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87" r:id="rId1"/>
  </p:sldMasterIdLst>
  <p:sldIdLst>
    <p:sldId id="256" r:id="rId2"/>
    <p:sldId id="257" r:id="rId3"/>
    <p:sldId id="265" r:id="rId4"/>
    <p:sldId id="258" r:id="rId5"/>
    <p:sldId id="259" r:id="rId6"/>
    <p:sldId id="262" r:id="rId7"/>
    <p:sldId id="263" r:id="rId8"/>
    <p:sldId id="264" r:id="rId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20052" autoAdjust="0"/>
    <p:restoredTop sz="94660"/>
  </p:normalViewPr>
  <p:slideViewPr>
    <p:cSldViewPr snapToGrid="0">
      <p:cViewPr varScale="1">
        <p:scale>
          <a:sx n="78" d="100"/>
          <a:sy n="78" d="100"/>
        </p:scale>
        <p:origin x="120" y="34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viewProps" Target="viewProps.xml"/><Relationship Id="rId5" Type="http://schemas.openxmlformats.org/officeDocument/2006/relationships/slide" Target="slides/slide4.xml"/><Relationship Id="rId10"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s>
</file>

<file path=ppt/diagrams/_rels/data1.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8.svg"/><Relationship Id="rId1" Type="http://schemas.openxmlformats.org/officeDocument/2006/relationships/image" Target="../media/image7.png"/><Relationship Id="rId6" Type="http://schemas.openxmlformats.org/officeDocument/2006/relationships/image" Target="../media/image12.svg"/><Relationship Id="rId5" Type="http://schemas.openxmlformats.org/officeDocument/2006/relationships/image" Target="../media/image11.png"/><Relationship Id="rId4" Type="http://schemas.openxmlformats.org/officeDocument/2006/relationships/image" Target="../media/image10.svg"/></Relationships>
</file>

<file path=ppt/diagrams/_rels/drawing1.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8.svg"/><Relationship Id="rId1" Type="http://schemas.openxmlformats.org/officeDocument/2006/relationships/image" Target="../media/image7.png"/><Relationship Id="rId6" Type="http://schemas.openxmlformats.org/officeDocument/2006/relationships/image" Target="../media/image12.svg"/><Relationship Id="rId5" Type="http://schemas.openxmlformats.org/officeDocument/2006/relationships/image" Target="../media/image11.png"/><Relationship Id="rId4" Type="http://schemas.openxmlformats.org/officeDocument/2006/relationships/image" Target="../media/image10.svg"/></Relationships>
</file>

<file path=ppt/diagrams/colors1.xml><?xml version="1.0" encoding="utf-8"?>
<dgm:colorsDef xmlns:dgm="http://schemas.openxmlformats.org/drawingml/2006/diagram" xmlns:a="http://schemas.openxmlformats.org/drawingml/2006/main" uniqueId="urn:microsoft.com/office/officeart/2018/5/colors/Iconchunking_neutralicon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ADA154D0-4575-45B9-9152-FF5D77E10758}" type="doc">
      <dgm:prSet loTypeId="urn:microsoft.com/office/officeart/2018/5/layout/IconLeafLabelList" loCatId="icon" qsTypeId="urn:microsoft.com/office/officeart/2005/8/quickstyle/simple1" qsCatId="simple" csTypeId="urn:microsoft.com/office/officeart/2018/5/colors/Iconchunking_neutralicon_colorful1" csCatId="colorful" phldr="1"/>
      <dgm:spPr/>
      <dgm:t>
        <a:bodyPr/>
        <a:lstStyle/>
        <a:p>
          <a:endParaRPr lang="en-US"/>
        </a:p>
      </dgm:t>
    </dgm:pt>
    <dgm:pt modelId="{180D6568-6C78-43D7-9808-D3E8EE61B86E}">
      <dgm:prSet custT="1"/>
      <dgm:spPr/>
      <dgm:t>
        <a:bodyPr/>
        <a:lstStyle/>
        <a:p>
          <a:pPr>
            <a:defRPr cap="all"/>
          </a:pPr>
          <a:r>
            <a:rPr lang="en-GB" sz="1800" dirty="0"/>
            <a:t>Conrad Hilton has always demonstrated 100% implication and interest for the development of the hotels. </a:t>
          </a:r>
          <a:endParaRPr lang="en-US" sz="1800" dirty="0"/>
        </a:p>
      </dgm:t>
    </dgm:pt>
    <dgm:pt modelId="{6A80E6A0-273E-4A1D-8104-68413A87F044}" type="parTrans" cxnId="{9CCBB588-65D6-4C7D-B71A-D6BE34F3AE89}">
      <dgm:prSet/>
      <dgm:spPr/>
      <dgm:t>
        <a:bodyPr/>
        <a:lstStyle/>
        <a:p>
          <a:endParaRPr lang="en-US"/>
        </a:p>
      </dgm:t>
    </dgm:pt>
    <dgm:pt modelId="{7D4ECE06-D117-49CB-B54E-814A7CC4A730}" type="sibTrans" cxnId="{9CCBB588-65D6-4C7D-B71A-D6BE34F3AE89}">
      <dgm:prSet/>
      <dgm:spPr/>
      <dgm:t>
        <a:bodyPr/>
        <a:lstStyle/>
        <a:p>
          <a:endParaRPr lang="en-US"/>
        </a:p>
      </dgm:t>
    </dgm:pt>
    <dgm:pt modelId="{AD22D8F4-0D1A-440E-B28F-F9584FBB0EBD}">
      <dgm:prSet custT="1"/>
      <dgm:spPr/>
      <dgm:t>
        <a:bodyPr/>
        <a:lstStyle/>
        <a:p>
          <a:pPr>
            <a:defRPr cap="all"/>
          </a:pPr>
          <a:r>
            <a:rPr lang="en-GB" sz="1800" dirty="0"/>
            <a:t>He always had the confidence to initiate a new style in each hotel and he has always taken the risk of failure in the guest satisfaction</a:t>
          </a:r>
          <a:r>
            <a:rPr lang="en-GB" sz="1200" dirty="0"/>
            <a:t>. </a:t>
          </a:r>
          <a:endParaRPr lang="en-US" sz="1200" dirty="0"/>
        </a:p>
      </dgm:t>
    </dgm:pt>
    <dgm:pt modelId="{86360DA1-9DD4-4EE8-9F4F-E0718955F71E}" type="parTrans" cxnId="{BE4D68B6-5894-4E8D-9320-C3DA6522FDE1}">
      <dgm:prSet/>
      <dgm:spPr/>
      <dgm:t>
        <a:bodyPr/>
        <a:lstStyle/>
        <a:p>
          <a:endParaRPr lang="en-US"/>
        </a:p>
      </dgm:t>
    </dgm:pt>
    <dgm:pt modelId="{E09C5B5F-B7A7-48F1-8908-08FFECD534B7}" type="sibTrans" cxnId="{BE4D68B6-5894-4E8D-9320-C3DA6522FDE1}">
      <dgm:prSet/>
      <dgm:spPr/>
      <dgm:t>
        <a:bodyPr/>
        <a:lstStyle/>
        <a:p>
          <a:endParaRPr lang="en-US"/>
        </a:p>
      </dgm:t>
    </dgm:pt>
    <dgm:pt modelId="{89E7B183-DEA9-4789-9E85-00B6A61D8C1B}">
      <dgm:prSet custT="1"/>
      <dgm:spPr/>
      <dgm:t>
        <a:bodyPr/>
        <a:lstStyle/>
        <a:p>
          <a:pPr>
            <a:defRPr cap="all"/>
          </a:pPr>
          <a:r>
            <a:rPr lang="en-GB" sz="1600" dirty="0"/>
            <a:t>Moreover, along his life as an entrepreneur he developed a lot of business plans that supported him to be organised with everything. </a:t>
          </a:r>
          <a:endParaRPr lang="en-US" sz="1600" dirty="0"/>
        </a:p>
      </dgm:t>
    </dgm:pt>
    <dgm:pt modelId="{E663A80D-F324-4C3E-A881-CC5EFFD392E9}" type="parTrans" cxnId="{1B1FB402-15A5-4C0E-BBAD-7CA46115261C}">
      <dgm:prSet/>
      <dgm:spPr/>
      <dgm:t>
        <a:bodyPr/>
        <a:lstStyle/>
        <a:p>
          <a:endParaRPr lang="en-US"/>
        </a:p>
      </dgm:t>
    </dgm:pt>
    <dgm:pt modelId="{CC345588-1C9E-4C14-B96E-13BA018592E8}" type="sibTrans" cxnId="{1B1FB402-15A5-4C0E-BBAD-7CA46115261C}">
      <dgm:prSet/>
      <dgm:spPr/>
      <dgm:t>
        <a:bodyPr/>
        <a:lstStyle/>
        <a:p>
          <a:endParaRPr lang="en-US"/>
        </a:p>
      </dgm:t>
    </dgm:pt>
    <dgm:pt modelId="{FEB5ACF7-C58D-4D39-8E49-12B791D58CD0}" type="pres">
      <dgm:prSet presAssocID="{ADA154D0-4575-45B9-9152-FF5D77E10758}" presName="root" presStyleCnt="0">
        <dgm:presLayoutVars>
          <dgm:dir/>
          <dgm:resizeHandles val="exact"/>
        </dgm:presLayoutVars>
      </dgm:prSet>
      <dgm:spPr/>
    </dgm:pt>
    <dgm:pt modelId="{CFDF408E-8D63-4CFE-891F-0F92A591F4BA}" type="pres">
      <dgm:prSet presAssocID="{180D6568-6C78-43D7-9808-D3E8EE61B86E}" presName="compNode" presStyleCnt="0"/>
      <dgm:spPr/>
    </dgm:pt>
    <dgm:pt modelId="{9C955A49-22F9-4C3E-9336-B9EC5E400098}" type="pres">
      <dgm:prSet presAssocID="{180D6568-6C78-43D7-9808-D3E8EE61B86E}" presName="iconBgRect" presStyleLbl="bgShp" presStyleIdx="0" presStyleCnt="3"/>
      <dgm:spPr>
        <a:prstGeom prst="round2DiagRect">
          <a:avLst>
            <a:gd name="adj1" fmla="val 29727"/>
            <a:gd name="adj2" fmla="val 0"/>
          </a:avLst>
        </a:prstGeom>
      </dgm:spPr>
    </dgm:pt>
    <dgm:pt modelId="{C3BD5DF0-60B7-4C0E-8170-43CE36F86D94}" type="pres">
      <dgm:prSet presAssocID="{180D6568-6C78-43D7-9808-D3E8EE61B86E}"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Bed"/>
        </a:ext>
      </dgm:extLst>
    </dgm:pt>
    <dgm:pt modelId="{A09A8278-91DF-4DED-9236-72CDAE4284AD}" type="pres">
      <dgm:prSet presAssocID="{180D6568-6C78-43D7-9808-D3E8EE61B86E}" presName="spaceRect" presStyleCnt="0"/>
      <dgm:spPr/>
    </dgm:pt>
    <dgm:pt modelId="{AE90E24E-382F-41EB-9EAC-6D0ED23CBE89}" type="pres">
      <dgm:prSet presAssocID="{180D6568-6C78-43D7-9808-D3E8EE61B86E}" presName="textRect" presStyleLbl="revTx" presStyleIdx="0" presStyleCnt="3" custLinFactNeighborX="-1783" custLinFactNeighborY="-22810">
        <dgm:presLayoutVars>
          <dgm:chMax val="1"/>
          <dgm:chPref val="1"/>
        </dgm:presLayoutVars>
      </dgm:prSet>
      <dgm:spPr/>
    </dgm:pt>
    <dgm:pt modelId="{F8DE10FF-1A9C-414E-B750-D3A4EE9E76AD}" type="pres">
      <dgm:prSet presAssocID="{7D4ECE06-D117-49CB-B54E-814A7CC4A730}" presName="sibTrans" presStyleCnt="0"/>
      <dgm:spPr/>
    </dgm:pt>
    <dgm:pt modelId="{54EB3D3C-F2D5-41F6-8A10-8D253D8AB1BC}" type="pres">
      <dgm:prSet presAssocID="{AD22D8F4-0D1A-440E-B28F-F9584FBB0EBD}" presName="compNode" presStyleCnt="0"/>
      <dgm:spPr/>
    </dgm:pt>
    <dgm:pt modelId="{DAE074C0-6606-45AD-AA9C-B9957A4CFB5B}" type="pres">
      <dgm:prSet presAssocID="{AD22D8F4-0D1A-440E-B28F-F9584FBB0EBD}" presName="iconBgRect" presStyleLbl="bgShp" presStyleIdx="1" presStyleCnt="3"/>
      <dgm:spPr>
        <a:prstGeom prst="round2DiagRect">
          <a:avLst>
            <a:gd name="adj1" fmla="val 29727"/>
            <a:gd name="adj2" fmla="val 0"/>
          </a:avLst>
        </a:prstGeom>
      </dgm:spPr>
    </dgm:pt>
    <dgm:pt modelId="{22A2231D-F8BE-4100-A2D2-1C6D19861F08}" type="pres">
      <dgm:prSet presAssocID="{AD22D8F4-0D1A-440E-B28F-F9584FBB0EBD}"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Waiter"/>
        </a:ext>
      </dgm:extLst>
    </dgm:pt>
    <dgm:pt modelId="{B87B5055-1B93-407D-B288-6230F77348D8}" type="pres">
      <dgm:prSet presAssocID="{AD22D8F4-0D1A-440E-B28F-F9584FBB0EBD}" presName="spaceRect" presStyleCnt="0"/>
      <dgm:spPr/>
    </dgm:pt>
    <dgm:pt modelId="{679D257E-2D47-4022-8DA9-F2DD109ADE29}" type="pres">
      <dgm:prSet presAssocID="{AD22D8F4-0D1A-440E-B28F-F9584FBB0EBD}" presName="textRect" presStyleLbl="revTx" presStyleIdx="1" presStyleCnt="3" custScaleX="106719" custLinFactNeighborX="713" custLinFactNeighborY="-21592">
        <dgm:presLayoutVars>
          <dgm:chMax val="1"/>
          <dgm:chPref val="1"/>
        </dgm:presLayoutVars>
      </dgm:prSet>
      <dgm:spPr/>
    </dgm:pt>
    <dgm:pt modelId="{B37134A9-8B47-4E7E-B910-A4A06A490E58}" type="pres">
      <dgm:prSet presAssocID="{E09C5B5F-B7A7-48F1-8908-08FFECD534B7}" presName="sibTrans" presStyleCnt="0"/>
      <dgm:spPr/>
    </dgm:pt>
    <dgm:pt modelId="{F42D0911-90F7-430F-AA36-443CDD116EC7}" type="pres">
      <dgm:prSet presAssocID="{89E7B183-DEA9-4789-9E85-00B6A61D8C1B}" presName="compNode" presStyleCnt="0"/>
      <dgm:spPr/>
    </dgm:pt>
    <dgm:pt modelId="{892E09CC-44AF-4623-A79B-CD037BE059B2}" type="pres">
      <dgm:prSet presAssocID="{89E7B183-DEA9-4789-9E85-00B6A61D8C1B}" presName="iconBgRect" presStyleLbl="bgShp" presStyleIdx="2" presStyleCnt="3"/>
      <dgm:spPr>
        <a:prstGeom prst="round2DiagRect">
          <a:avLst>
            <a:gd name="adj1" fmla="val 29727"/>
            <a:gd name="adj2" fmla="val 0"/>
          </a:avLst>
        </a:prstGeom>
      </dgm:spPr>
    </dgm:pt>
    <dgm:pt modelId="{C46112E4-80BB-4AA7-A8C3-8CD20279D19B}" type="pres">
      <dgm:prSet presAssocID="{89E7B183-DEA9-4789-9E85-00B6A61D8C1B}"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Briefcase"/>
        </a:ext>
      </dgm:extLst>
    </dgm:pt>
    <dgm:pt modelId="{22C2F807-E344-49BA-8BCA-D98DCFD40822}" type="pres">
      <dgm:prSet presAssocID="{89E7B183-DEA9-4789-9E85-00B6A61D8C1B}" presName="spaceRect" presStyleCnt="0"/>
      <dgm:spPr/>
    </dgm:pt>
    <dgm:pt modelId="{7ABCCC40-69CD-4949-A5FF-3E5A9C647E7A}" type="pres">
      <dgm:prSet presAssocID="{89E7B183-DEA9-4789-9E85-00B6A61D8C1B}" presName="textRect" presStyleLbl="revTx" presStyleIdx="2" presStyleCnt="3" custScaleX="122773" custScaleY="90943">
        <dgm:presLayoutVars>
          <dgm:chMax val="1"/>
          <dgm:chPref val="1"/>
        </dgm:presLayoutVars>
      </dgm:prSet>
      <dgm:spPr/>
    </dgm:pt>
  </dgm:ptLst>
  <dgm:cxnLst>
    <dgm:cxn modelId="{1B1FB402-15A5-4C0E-BBAD-7CA46115261C}" srcId="{ADA154D0-4575-45B9-9152-FF5D77E10758}" destId="{89E7B183-DEA9-4789-9E85-00B6A61D8C1B}" srcOrd="2" destOrd="0" parTransId="{E663A80D-F324-4C3E-A881-CC5EFFD392E9}" sibTransId="{CC345588-1C9E-4C14-B96E-13BA018592E8}"/>
    <dgm:cxn modelId="{28AAED07-CAD7-4014-BBC7-2CDFA4AC1EB3}" type="presOf" srcId="{180D6568-6C78-43D7-9808-D3E8EE61B86E}" destId="{AE90E24E-382F-41EB-9EAC-6D0ED23CBE89}" srcOrd="0" destOrd="0" presId="urn:microsoft.com/office/officeart/2018/5/layout/IconLeafLabelList"/>
    <dgm:cxn modelId="{D5877E5D-B4F2-4038-9405-7540156C468D}" type="presOf" srcId="{ADA154D0-4575-45B9-9152-FF5D77E10758}" destId="{FEB5ACF7-C58D-4D39-8E49-12B791D58CD0}" srcOrd="0" destOrd="0" presId="urn:microsoft.com/office/officeart/2018/5/layout/IconLeafLabelList"/>
    <dgm:cxn modelId="{2E95A977-53EE-42EB-8999-391D41EE5D28}" type="presOf" srcId="{AD22D8F4-0D1A-440E-B28F-F9584FBB0EBD}" destId="{679D257E-2D47-4022-8DA9-F2DD109ADE29}" srcOrd="0" destOrd="0" presId="urn:microsoft.com/office/officeart/2018/5/layout/IconLeafLabelList"/>
    <dgm:cxn modelId="{9CCBB588-65D6-4C7D-B71A-D6BE34F3AE89}" srcId="{ADA154D0-4575-45B9-9152-FF5D77E10758}" destId="{180D6568-6C78-43D7-9808-D3E8EE61B86E}" srcOrd="0" destOrd="0" parTransId="{6A80E6A0-273E-4A1D-8104-68413A87F044}" sibTransId="{7D4ECE06-D117-49CB-B54E-814A7CC4A730}"/>
    <dgm:cxn modelId="{27B3C59A-BF56-421F-AA6C-9998DA3765CF}" type="presOf" srcId="{89E7B183-DEA9-4789-9E85-00B6A61D8C1B}" destId="{7ABCCC40-69CD-4949-A5FF-3E5A9C647E7A}" srcOrd="0" destOrd="0" presId="urn:microsoft.com/office/officeart/2018/5/layout/IconLeafLabelList"/>
    <dgm:cxn modelId="{BE4D68B6-5894-4E8D-9320-C3DA6522FDE1}" srcId="{ADA154D0-4575-45B9-9152-FF5D77E10758}" destId="{AD22D8F4-0D1A-440E-B28F-F9584FBB0EBD}" srcOrd="1" destOrd="0" parTransId="{86360DA1-9DD4-4EE8-9F4F-E0718955F71E}" sibTransId="{E09C5B5F-B7A7-48F1-8908-08FFECD534B7}"/>
    <dgm:cxn modelId="{3D97D2DE-CA38-45FF-A52C-A1B92849A00E}" type="presParOf" srcId="{FEB5ACF7-C58D-4D39-8E49-12B791D58CD0}" destId="{CFDF408E-8D63-4CFE-891F-0F92A591F4BA}" srcOrd="0" destOrd="0" presId="urn:microsoft.com/office/officeart/2018/5/layout/IconLeafLabelList"/>
    <dgm:cxn modelId="{C6C09036-56CE-4566-8D69-3574FA10BFAE}" type="presParOf" srcId="{CFDF408E-8D63-4CFE-891F-0F92A591F4BA}" destId="{9C955A49-22F9-4C3E-9336-B9EC5E400098}" srcOrd="0" destOrd="0" presId="urn:microsoft.com/office/officeart/2018/5/layout/IconLeafLabelList"/>
    <dgm:cxn modelId="{39CDA548-B33F-456C-8524-9099140B2121}" type="presParOf" srcId="{CFDF408E-8D63-4CFE-891F-0F92A591F4BA}" destId="{C3BD5DF0-60B7-4C0E-8170-43CE36F86D94}" srcOrd="1" destOrd="0" presId="urn:microsoft.com/office/officeart/2018/5/layout/IconLeafLabelList"/>
    <dgm:cxn modelId="{8989A2C4-A6FB-474B-BC15-D40A1A7765E4}" type="presParOf" srcId="{CFDF408E-8D63-4CFE-891F-0F92A591F4BA}" destId="{A09A8278-91DF-4DED-9236-72CDAE4284AD}" srcOrd="2" destOrd="0" presId="urn:microsoft.com/office/officeart/2018/5/layout/IconLeafLabelList"/>
    <dgm:cxn modelId="{0A73239E-9C84-419F-AA69-D24069E1E7A7}" type="presParOf" srcId="{CFDF408E-8D63-4CFE-891F-0F92A591F4BA}" destId="{AE90E24E-382F-41EB-9EAC-6D0ED23CBE89}" srcOrd="3" destOrd="0" presId="urn:microsoft.com/office/officeart/2018/5/layout/IconLeafLabelList"/>
    <dgm:cxn modelId="{B18BA393-EBAC-4F18-9122-90564B062B7B}" type="presParOf" srcId="{FEB5ACF7-C58D-4D39-8E49-12B791D58CD0}" destId="{F8DE10FF-1A9C-414E-B750-D3A4EE9E76AD}" srcOrd="1" destOrd="0" presId="urn:microsoft.com/office/officeart/2018/5/layout/IconLeafLabelList"/>
    <dgm:cxn modelId="{FA7B4762-FAA0-4BA1-BE2C-DF66EEB35B65}" type="presParOf" srcId="{FEB5ACF7-C58D-4D39-8E49-12B791D58CD0}" destId="{54EB3D3C-F2D5-41F6-8A10-8D253D8AB1BC}" srcOrd="2" destOrd="0" presId="urn:microsoft.com/office/officeart/2018/5/layout/IconLeafLabelList"/>
    <dgm:cxn modelId="{C73B784A-E90E-4481-B27E-B738469D04F6}" type="presParOf" srcId="{54EB3D3C-F2D5-41F6-8A10-8D253D8AB1BC}" destId="{DAE074C0-6606-45AD-AA9C-B9957A4CFB5B}" srcOrd="0" destOrd="0" presId="urn:microsoft.com/office/officeart/2018/5/layout/IconLeafLabelList"/>
    <dgm:cxn modelId="{037189D8-7813-43CD-BFDE-78A505B78FBA}" type="presParOf" srcId="{54EB3D3C-F2D5-41F6-8A10-8D253D8AB1BC}" destId="{22A2231D-F8BE-4100-A2D2-1C6D19861F08}" srcOrd="1" destOrd="0" presId="urn:microsoft.com/office/officeart/2018/5/layout/IconLeafLabelList"/>
    <dgm:cxn modelId="{7AAFC6A2-58DC-48D3-B4F5-CDC1BCDFAC7B}" type="presParOf" srcId="{54EB3D3C-F2D5-41F6-8A10-8D253D8AB1BC}" destId="{B87B5055-1B93-407D-B288-6230F77348D8}" srcOrd="2" destOrd="0" presId="urn:microsoft.com/office/officeart/2018/5/layout/IconLeafLabelList"/>
    <dgm:cxn modelId="{F8500E45-3046-468F-B14B-340770236758}" type="presParOf" srcId="{54EB3D3C-F2D5-41F6-8A10-8D253D8AB1BC}" destId="{679D257E-2D47-4022-8DA9-F2DD109ADE29}" srcOrd="3" destOrd="0" presId="urn:microsoft.com/office/officeart/2018/5/layout/IconLeafLabelList"/>
    <dgm:cxn modelId="{507C2430-F4C8-43F9-9FB3-CFD6211BF2E7}" type="presParOf" srcId="{FEB5ACF7-C58D-4D39-8E49-12B791D58CD0}" destId="{B37134A9-8B47-4E7E-B910-A4A06A490E58}" srcOrd="3" destOrd="0" presId="urn:microsoft.com/office/officeart/2018/5/layout/IconLeafLabelList"/>
    <dgm:cxn modelId="{AA6E21F8-F7BA-4CE4-8CDF-9B68943BF3E4}" type="presParOf" srcId="{FEB5ACF7-C58D-4D39-8E49-12B791D58CD0}" destId="{F42D0911-90F7-430F-AA36-443CDD116EC7}" srcOrd="4" destOrd="0" presId="urn:microsoft.com/office/officeart/2018/5/layout/IconLeafLabelList"/>
    <dgm:cxn modelId="{5C8D9589-DE7E-43C8-8910-D3E2F897AD68}" type="presParOf" srcId="{F42D0911-90F7-430F-AA36-443CDD116EC7}" destId="{892E09CC-44AF-4623-A79B-CD037BE059B2}" srcOrd="0" destOrd="0" presId="urn:microsoft.com/office/officeart/2018/5/layout/IconLeafLabelList"/>
    <dgm:cxn modelId="{31C3C7FC-0E49-43C4-8703-0260732BFA27}" type="presParOf" srcId="{F42D0911-90F7-430F-AA36-443CDD116EC7}" destId="{C46112E4-80BB-4AA7-A8C3-8CD20279D19B}" srcOrd="1" destOrd="0" presId="urn:microsoft.com/office/officeart/2018/5/layout/IconLeafLabelList"/>
    <dgm:cxn modelId="{47234C62-6372-4139-9CE1-67315EDB4311}" type="presParOf" srcId="{F42D0911-90F7-430F-AA36-443CDD116EC7}" destId="{22C2F807-E344-49BA-8BCA-D98DCFD40822}" srcOrd="2" destOrd="0" presId="urn:microsoft.com/office/officeart/2018/5/layout/IconLeafLabelList"/>
    <dgm:cxn modelId="{C0858747-7BC8-4479-933C-9ABA650197AA}" type="presParOf" srcId="{F42D0911-90F7-430F-AA36-443CDD116EC7}" destId="{7ABCCC40-69CD-4949-A5FF-3E5A9C647E7A}" srcOrd="3" destOrd="0" presId="urn:microsoft.com/office/officeart/2018/5/layout/IconLeaf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6CFC442E-AD72-429F-947F-1E4D24982FDF}" type="doc">
      <dgm:prSet loTypeId="urn:microsoft.com/office/officeart/2005/8/layout/bProcess2" loCatId="process" qsTypeId="urn:microsoft.com/office/officeart/2005/8/quickstyle/simple1" qsCatId="simple" csTypeId="urn:microsoft.com/office/officeart/2005/8/colors/colorful1" csCatId="colorful"/>
      <dgm:spPr/>
      <dgm:t>
        <a:bodyPr/>
        <a:lstStyle/>
        <a:p>
          <a:endParaRPr lang="en-US"/>
        </a:p>
      </dgm:t>
    </dgm:pt>
    <dgm:pt modelId="{FE2653DD-0D0A-4983-8B77-BCFB1B70B305}">
      <dgm:prSet/>
      <dgm:spPr/>
      <dgm:t>
        <a:bodyPr/>
        <a:lstStyle/>
        <a:p>
          <a:r>
            <a:rPr lang="en-GB"/>
            <a:t>Conrad Hilton, overall has done a great job with his business and he managed to get profits out of the business. </a:t>
          </a:r>
          <a:endParaRPr lang="en-US"/>
        </a:p>
      </dgm:t>
    </dgm:pt>
    <dgm:pt modelId="{BA40EB53-251F-4C54-9A43-797FDB0FE9DD}" type="parTrans" cxnId="{85EFC052-94A2-4C13-BAB8-056D1E948703}">
      <dgm:prSet/>
      <dgm:spPr/>
      <dgm:t>
        <a:bodyPr/>
        <a:lstStyle/>
        <a:p>
          <a:endParaRPr lang="en-US"/>
        </a:p>
      </dgm:t>
    </dgm:pt>
    <dgm:pt modelId="{89895C5B-D69A-469B-A9D6-B3BE80E01024}" type="sibTrans" cxnId="{85EFC052-94A2-4C13-BAB8-056D1E948703}">
      <dgm:prSet/>
      <dgm:spPr/>
      <dgm:t>
        <a:bodyPr/>
        <a:lstStyle/>
        <a:p>
          <a:endParaRPr lang="en-US"/>
        </a:p>
      </dgm:t>
    </dgm:pt>
    <dgm:pt modelId="{56822BAD-9172-4EA6-B7F9-6D46D334EE35}">
      <dgm:prSet/>
      <dgm:spPr/>
      <dgm:t>
        <a:bodyPr/>
        <a:lstStyle/>
        <a:p>
          <a:r>
            <a:rPr lang="en-GB"/>
            <a:t>He has been a great entrepreneur, with a suitable character, that motivated him to carry on</a:t>
          </a:r>
          <a:endParaRPr lang="en-US"/>
        </a:p>
      </dgm:t>
    </dgm:pt>
    <dgm:pt modelId="{1BC0E7FA-982C-44CF-96C3-609D6870D92A}" type="parTrans" cxnId="{9E434C4C-DE58-4F14-BFB4-C750E0D5063D}">
      <dgm:prSet/>
      <dgm:spPr/>
      <dgm:t>
        <a:bodyPr/>
        <a:lstStyle/>
        <a:p>
          <a:endParaRPr lang="en-US"/>
        </a:p>
      </dgm:t>
    </dgm:pt>
    <dgm:pt modelId="{4BFB783A-E5B0-426E-9C7F-FC76095ACFF9}" type="sibTrans" cxnId="{9E434C4C-DE58-4F14-BFB4-C750E0D5063D}">
      <dgm:prSet/>
      <dgm:spPr/>
      <dgm:t>
        <a:bodyPr/>
        <a:lstStyle/>
        <a:p>
          <a:endParaRPr lang="en-US"/>
        </a:p>
      </dgm:t>
    </dgm:pt>
    <dgm:pt modelId="{72986959-6F4E-406B-A20A-277002F025F2}" type="pres">
      <dgm:prSet presAssocID="{6CFC442E-AD72-429F-947F-1E4D24982FDF}" presName="diagram" presStyleCnt="0">
        <dgm:presLayoutVars>
          <dgm:dir/>
          <dgm:resizeHandles/>
        </dgm:presLayoutVars>
      </dgm:prSet>
      <dgm:spPr/>
    </dgm:pt>
    <dgm:pt modelId="{32BDDEA6-8220-4B02-8B35-89FA6EE1B71E}" type="pres">
      <dgm:prSet presAssocID="{FE2653DD-0D0A-4983-8B77-BCFB1B70B305}" presName="firstNode" presStyleLbl="node1" presStyleIdx="0" presStyleCnt="2">
        <dgm:presLayoutVars>
          <dgm:bulletEnabled val="1"/>
        </dgm:presLayoutVars>
      </dgm:prSet>
      <dgm:spPr/>
    </dgm:pt>
    <dgm:pt modelId="{58AD1CCC-271E-420E-9A71-3EC9F0F343FF}" type="pres">
      <dgm:prSet presAssocID="{89895C5B-D69A-469B-A9D6-B3BE80E01024}" presName="sibTrans" presStyleLbl="sibTrans2D1" presStyleIdx="0" presStyleCnt="1"/>
      <dgm:spPr/>
    </dgm:pt>
    <dgm:pt modelId="{51FCDB40-8634-4FB1-BEC8-F2684D7E77E6}" type="pres">
      <dgm:prSet presAssocID="{56822BAD-9172-4EA6-B7F9-6D46D334EE35}" presName="lastNode" presStyleLbl="node1" presStyleIdx="1" presStyleCnt="2">
        <dgm:presLayoutVars>
          <dgm:bulletEnabled val="1"/>
        </dgm:presLayoutVars>
      </dgm:prSet>
      <dgm:spPr/>
    </dgm:pt>
  </dgm:ptLst>
  <dgm:cxnLst>
    <dgm:cxn modelId="{49AFED64-9ABB-4262-8CC8-0C2E18B542CE}" type="presOf" srcId="{89895C5B-D69A-469B-A9D6-B3BE80E01024}" destId="{58AD1CCC-271E-420E-9A71-3EC9F0F343FF}" srcOrd="0" destOrd="0" presId="urn:microsoft.com/office/officeart/2005/8/layout/bProcess2"/>
    <dgm:cxn modelId="{55100368-FA1E-4C9E-B769-0A7F0267E436}" type="presOf" srcId="{FE2653DD-0D0A-4983-8B77-BCFB1B70B305}" destId="{32BDDEA6-8220-4B02-8B35-89FA6EE1B71E}" srcOrd="0" destOrd="0" presId="urn:microsoft.com/office/officeart/2005/8/layout/bProcess2"/>
    <dgm:cxn modelId="{9E434C4C-DE58-4F14-BFB4-C750E0D5063D}" srcId="{6CFC442E-AD72-429F-947F-1E4D24982FDF}" destId="{56822BAD-9172-4EA6-B7F9-6D46D334EE35}" srcOrd="1" destOrd="0" parTransId="{1BC0E7FA-982C-44CF-96C3-609D6870D92A}" sibTransId="{4BFB783A-E5B0-426E-9C7F-FC76095ACFF9}"/>
    <dgm:cxn modelId="{85EFC052-94A2-4C13-BAB8-056D1E948703}" srcId="{6CFC442E-AD72-429F-947F-1E4D24982FDF}" destId="{FE2653DD-0D0A-4983-8B77-BCFB1B70B305}" srcOrd="0" destOrd="0" parTransId="{BA40EB53-251F-4C54-9A43-797FDB0FE9DD}" sibTransId="{89895C5B-D69A-469B-A9D6-B3BE80E01024}"/>
    <dgm:cxn modelId="{F5C28090-197D-46AD-B023-D618EEE4E959}" type="presOf" srcId="{56822BAD-9172-4EA6-B7F9-6D46D334EE35}" destId="{51FCDB40-8634-4FB1-BEC8-F2684D7E77E6}" srcOrd="0" destOrd="0" presId="urn:microsoft.com/office/officeart/2005/8/layout/bProcess2"/>
    <dgm:cxn modelId="{D8BCAE99-FCD5-46E7-9128-054EE697C495}" type="presOf" srcId="{6CFC442E-AD72-429F-947F-1E4D24982FDF}" destId="{72986959-6F4E-406B-A20A-277002F025F2}" srcOrd="0" destOrd="0" presId="urn:microsoft.com/office/officeart/2005/8/layout/bProcess2"/>
    <dgm:cxn modelId="{4A6C25B7-4EF2-4501-9C40-25AE850D5805}" type="presParOf" srcId="{72986959-6F4E-406B-A20A-277002F025F2}" destId="{32BDDEA6-8220-4B02-8B35-89FA6EE1B71E}" srcOrd="0" destOrd="0" presId="urn:microsoft.com/office/officeart/2005/8/layout/bProcess2"/>
    <dgm:cxn modelId="{CFD0F2EC-6FAF-4B0B-AC7C-E2BB7028EFBD}" type="presParOf" srcId="{72986959-6F4E-406B-A20A-277002F025F2}" destId="{58AD1CCC-271E-420E-9A71-3EC9F0F343FF}" srcOrd="1" destOrd="0" presId="urn:microsoft.com/office/officeart/2005/8/layout/bProcess2"/>
    <dgm:cxn modelId="{46793583-829A-457E-A51A-B989E5CA123D}" type="presParOf" srcId="{72986959-6F4E-406B-A20A-277002F025F2}" destId="{51FCDB40-8634-4FB1-BEC8-F2684D7E77E6}" srcOrd="2" destOrd="0" presId="urn:microsoft.com/office/officeart/2005/8/layout/bProcess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C955A49-22F9-4C3E-9336-B9EC5E400098}">
      <dsp:nvSpPr>
        <dsp:cNvPr id="0" name=""/>
        <dsp:cNvSpPr/>
      </dsp:nvSpPr>
      <dsp:spPr>
        <a:xfrm>
          <a:off x="600667" y="191057"/>
          <a:ext cx="1818562" cy="1818562"/>
        </a:xfrm>
        <a:prstGeom prst="round2DiagRect">
          <a:avLst>
            <a:gd name="adj1" fmla="val 29727"/>
            <a:gd name="adj2" fmla="val 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3BD5DF0-60B7-4C0E-8170-43CE36F86D94}">
      <dsp:nvSpPr>
        <dsp:cNvPr id="0" name=""/>
        <dsp:cNvSpPr/>
      </dsp:nvSpPr>
      <dsp:spPr>
        <a:xfrm>
          <a:off x="988230" y="578619"/>
          <a:ext cx="1043437" cy="1043437"/>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AE90E24E-382F-41EB-9EAC-6D0ED23CBE89}">
      <dsp:nvSpPr>
        <dsp:cNvPr id="0" name=""/>
        <dsp:cNvSpPr/>
      </dsp:nvSpPr>
      <dsp:spPr>
        <a:xfrm>
          <a:off x="0" y="2310241"/>
          <a:ext cx="2981250" cy="116534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800100">
            <a:lnSpc>
              <a:spcPct val="90000"/>
            </a:lnSpc>
            <a:spcBef>
              <a:spcPct val="0"/>
            </a:spcBef>
            <a:spcAft>
              <a:spcPct val="35000"/>
            </a:spcAft>
            <a:buNone/>
            <a:defRPr cap="all"/>
          </a:pPr>
          <a:r>
            <a:rPr lang="en-GB" sz="1800" kern="1200" dirty="0"/>
            <a:t>Conrad Hilton has always demonstrated 100% implication and interest for the development of the hotels. </a:t>
          </a:r>
          <a:endParaRPr lang="en-US" sz="1800" kern="1200" dirty="0"/>
        </a:p>
      </dsp:txBody>
      <dsp:txXfrm>
        <a:off x="0" y="2310241"/>
        <a:ext cx="2981250" cy="1165346"/>
      </dsp:txXfrm>
    </dsp:sp>
    <dsp:sp modelId="{DAE074C0-6606-45AD-AA9C-B9957A4CFB5B}">
      <dsp:nvSpPr>
        <dsp:cNvPr id="0" name=""/>
        <dsp:cNvSpPr/>
      </dsp:nvSpPr>
      <dsp:spPr>
        <a:xfrm>
          <a:off x="4203791" y="191057"/>
          <a:ext cx="1818562" cy="1818562"/>
        </a:xfrm>
        <a:prstGeom prst="round2DiagRect">
          <a:avLst>
            <a:gd name="adj1" fmla="val 29727"/>
            <a:gd name="adj2" fmla="val 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2A2231D-F8BE-4100-A2D2-1C6D19861F08}">
      <dsp:nvSpPr>
        <dsp:cNvPr id="0" name=""/>
        <dsp:cNvSpPr/>
      </dsp:nvSpPr>
      <dsp:spPr>
        <a:xfrm>
          <a:off x="4591354" y="578619"/>
          <a:ext cx="1043437" cy="1043437"/>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679D257E-2D47-4022-8DA9-F2DD109ADE29}">
      <dsp:nvSpPr>
        <dsp:cNvPr id="0" name=""/>
        <dsp:cNvSpPr/>
      </dsp:nvSpPr>
      <dsp:spPr>
        <a:xfrm>
          <a:off x="3543549" y="2324435"/>
          <a:ext cx="3181560" cy="116534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800100">
            <a:lnSpc>
              <a:spcPct val="90000"/>
            </a:lnSpc>
            <a:spcBef>
              <a:spcPct val="0"/>
            </a:spcBef>
            <a:spcAft>
              <a:spcPct val="35000"/>
            </a:spcAft>
            <a:buNone/>
            <a:defRPr cap="all"/>
          </a:pPr>
          <a:r>
            <a:rPr lang="en-GB" sz="1800" kern="1200" dirty="0"/>
            <a:t>He always had the confidence to initiate a new style in each hotel and he has always taken the risk of failure in the guest satisfaction</a:t>
          </a:r>
          <a:r>
            <a:rPr lang="en-GB" sz="1200" kern="1200" dirty="0"/>
            <a:t>. </a:t>
          </a:r>
          <a:endParaRPr lang="en-US" sz="1200" kern="1200" dirty="0"/>
        </a:p>
      </dsp:txBody>
      <dsp:txXfrm>
        <a:off x="3543549" y="2324435"/>
        <a:ext cx="3181560" cy="1165346"/>
      </dsp:txXfrm>
    </dsp:sp>
    <dsp:sp modelId="{892E09CC-44AF-4623-A79B-CD037BE059B2}">
      <dsp:nvSpPr>
        <dsp:cNvPr id="0" name=""/>
        <dsp:cNvSpPr/>
      </dsp:nvSpPr>
      <dsp:spPr>
        <a:xfrm>
          <a:off x="8146375" y="217443"/>
          <a:ext cx="1818562" cy="1818562"/>
        </a:xfrm>
        <a:prstGeom prst="round2DiagRect">
          <a:avLst>
            <a:gd name="adj1" fmla="val 29727"/>
            <a:gd name="adj2" fmla="val 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46112E4-80BB-4AA7-A8C3-8CD20279D19B}">
      <dsp:nvSpPr>
        <dsp:cNvPr id="0" name=""/>
        <dsp:cNvSpPr/>
      </dsp:nvSpPr>
      <dsp:spPr>
        <a:xfrm>
          <a:off x="8533938" y="605005"/>
          <a:ext cx="1043437" cy="1043437"/>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7ABCCC40-69CD-4949-A5FF-3E5A9C647E7A}">
      <dsp:nvSpPr>
        <dsp:cNvPr id="0" name=""/>
        <dsp:cNvSpPr/>
      </dsp:nvSpPr>
      <dsp:spPr>
        <a:xfrm>
          <a:off x="7225571" y="2655216"/>
          <a:ext cx="3660170" cy="105980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11200">
            <a:lnSpc>
              <a:spcPct val="90000"/>
            </a:lnSpc>
            <a:spcBef>
              <a:spcPct val="0"/>
            </a:spcBef>
            <a:spcAft>
              <a:spcPct val="35000"/>
            </a:spcAft>
            <a:buNone/>
            <a:defRPr cap="all"/>
          </a:pPr>
          <a:r>
            <a:rPr lang="en-GB" sz="1600" kern="1200" dirty="0"/>
            <a:t>Moreover, along his life as an entrepreneur he developed a lot of business plans that supported him to be organised with everything. </a:t>
          </a:r>
          <a:endParaRPr lang="en-US" sz="1600" kern="1200" dirty="0"/>
        </a:p>
      </dsp:txBody>
      <dsp:txXfrm>
        <a:off x="7225571" y="2655216"/>
        <a:ext cx="3660170" cy="1059801"/>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2BDDEA6-8220-4B02-8B35-89FA6EE1B71E}">
      <dsp:nvSpPr>
        <dsp:cNvPr id="0" name=""/>
        <dsp:cNvSpPr/>
      </dsp:nvSpPr>
      <dsp:spPr>
        <a:xfrm>
          <a:off x="540461" y="1401"/>
          <a:ext cx="3929657" cy="3929657"/>
        </a:xfrm>
        <a:prstGeom prst="ellipse">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3020" tIns="33020" rIns="33020" bIns="33020" numCol="1" spcCol="1270" anchor="ctr" anchorCtr="0">
          <a:noAutofit/>
        </a:bodyPr>
        <a:lstStyle/>
        <a:p>
          <a:pPr marL="0" lvl="0" indent="0" algn="ctr" defTabSz="1155700">
            <a:lnSpc>
              <a:spcPct val="90000"/>
            </a:lnSpc>
            <a:spcBef>
              <a:spcPct val="0"/>
            </a:spcBef>
            <a:spcAft>
              <a:spcPct val="35000"/>
            </a:spcAft>
            <a:buNone/>
          </a:pPr>
          <a:r>
            <a:rPr lang="en-GB" sz="2600" kern="1200"/>
            <a:t>Conrad Hilton, overall has done a great job with his business and he managed to get profits out of the business. </a:t>
          </a:r>
          <a:endParaRPr lang="en-US" sz="2600" kern="1200"/>
        </a:p>
      </dsp:txBody>
      <dsp:txXfrm>
        <a:off x="1115946" y="576886"/>
        <a:ext cx="2778687" cy="2778687"/>
      </dsp:txXfrm>
    </dsp:sp>
    <dsp:sp modelId="{58AD1CCC-271E-420E-9A71-3EC9F0F343FF}">
      <dsp:nvSpPr>
        <dsp:cNvPr id="0" name=""/>
        <dsp:cNvSpPr/>
      </dsp:nvSpPr>
      <dsp:spPr>
        <a:xfrm rot="5400000">
          <a:off x="4794315" y="1445550"/>
          <a:ext cx="1375380" cy="1041359"/>
        </a:xfrm>
        <a:prstGeom prst="triangle">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51FCDB40-8634-4FB1-BEC8-F2684D7E77E6}">
      <dsp:nvSpPr>
        <dsp:cNvPr id="0" name=""/>
        <dsp:cNvSpPr/>
      </dsp:nvSpPr>
      <dsp:spPr>
        <a:xfrm>
          <a:off x="6434947" y="1401"/>
          <a:ext cx="3929657" cy="3929657"/>
        </a:xfrm>
        <a:prstGeom prst="ellipse">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3020" tIns="33020" rIns="33020" bIns="33020" numCol="1" spcCol="1270" anchor="ctr" anchorCtr="0">
          <a:noAutofit/>
        </a:bodyPr>
        <a:lstStyle/>
        <a:p>
          <a:pPr marL="0" lvl="0" indent="0" algn="ctr" defTabSz="1155700">
            <a:lnSpc>
              <a:spcPct val="90000"/>
            </a:lnSpc>
            <a:spcBef>
              <a:spcPct val="0"/>
            </a:spcBef>
            <a:spcAft>
              <a:spcPct val="35000"/>
            </a:spcAft>
            <a:buNone/>
          </a:pPr>
          <a:r>
            <a:rPr lang="en-GB" sz="2600" kern="1200"/>
            <a:t>He has been a great entrepreneur, with a suitable character, that motivated him to carry on</a:t>
          </a:r>
          <a:endParaRPr lang="en-US" sz="2600" kern="1200"/>
        </a:p>
      </dsp:txBody>
      <dsp:txXfrm>
        <a:off x="7010432" y="576886"/>
        <a:ext cx="2778687" cy="2778687"/>
      </dsp:txXfrm>
    </dsp:sp>
  </dsp:spTree>
</dsp:drawing>
</file>

<file path=ppt/diagrams/layout1.xml><?xml version="1.0" encoding="utf-8"?>
<dgm:layoutDef xmlns:dgm="http://schemas.openxmlformats.org/drawingml/2006/diagram" xmlns:a="http://schemas.openxmlformats.org/drawingml/2006/main" uniqueId="urn:microsoft.com/office/officeart/2018/5/layout/IconLeafLabelList">
  <dgm:title val="Icon Leaf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round2DiagRect" r:blip="">
            <dgm:adjLst/>
            <dgm:extLst>
              <a:ext uri="{B698B0E9-8C71-41B9-8309-B3DCBF30829C}">
                <dgm1612:spPr xmlns:dgm1612="http://schemas.microsoft.com/office/drawing/2016/12/diagram">
                  <a:prstGeom prst="round2DiagRect">
                    <a:avLst>
                      <a:gd name="adj1" fmla="val 29727"/>
                      <a:gd name="adj2" fmla="val 0"/>
                    </a:avLst>
                  </a:prstGeom>
                </dgm1612:spPr>
              </a:ext>
            </dgm:ext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layout2.xml><?xml version="1.0" encoding="utf-8"?>
<dgm:layoutDef xmlns:dgm="http://schemas.openxmlformats.org/drawingml/2006/diagram" xmlns:a="http://schemas.openxmlformats.org/drawingml/2006/main" uniqueId="urn:microsoft.com/office/officeart/2005/8/layout/bProcess2">
  <dgm:title val=""/>
  <dgm:desc val=""/>
  <dgm:catLst>
    <dgm:cat type="process" pri="24000"/>
  </dgm:catLst>
  <dgm:sampData>
    <dgm:dataModel>
      <dgm:ptLst>
        <dgm:pt modelId="0" type="doc"/>
        <dgm:pt modelId="1">
          <dgm:prSet phldr="1"/>
        </dgm:pt>
        <dgm:pt modelId="2">
          <dgm:prSet phldr="1"/>
        </dgm:pt>
        <dgm:pt modelId="3">
          <dgm:prSet phldr="1"/>
        </dgm:pt>
        <dgm:pt modelId="4">
          <dgm:prSet phldr="1"/>
        </dgm:pt>
        <dgm:pt modelId="5">
          <dgm:prSet phldr="1"/>
        </dgm:pt>
        <dgm:pt modelId="6">
          <dgm:prSet phldr="1"/>
        </dgm:pt>
        <dgm:pt modelId="7">
          <dgm:prSet phldr="1"/>
        </dgm:pt>
        <dgm:pt modelId="8">
          <dgm:prSet phldr="1"/>
        </dgm:pt>
        <dgm:pt modelId="9">
          <dgm:prSet phldr="1"/>
        </dgm:pt>
      </dgm:ptLst>
      <dgm:cxnLst>
        <dgm:cxn modelId="10" srcId="0" destId="1" srcOrd="0" destOrd="0"/>
        <dgm:cxn modelId="11" srcId="0" destId="2" srcOrd="1" destOrd="0"/>
        <dgm:cxn modelId="12" srcId="0" destId="3" srcOrd="2" destOrd="0"/>
        <dgm:cxn modelId="13" srcId="0" destId="4" srcOrd="3" destOrd="0"/>
        <dgm:cxn modelId="14" srcId="0" destId="5" srcOrd="4" destOrd="0"/>
        <dgm:cxn modelId="15" srcId="0" destId="6" srcOrd="5" destOrd="0"/>
        <dgm:cxn modelId="16" srcId="0" destId="7" srcOrd="6" destOrd="0"/>
        <dgm:cxn modelId="17" srcId="0" destId="8" srcOrd="7" destOrd="0"/>
        <dgm:cxn modelId="18" srcId="0" destId="9" srcOrd="8"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dgm:varLst>
    <dgm:choose name="Name0">
      <dgm:if name="Name1" func="var" arg="dir" op="equ" val="norm">
        <dgm:alg type="snake">
          <dgm:param type="grDir" val="tL"/>
          <dgm:param type="flowDir" val="col"/>
          <dgm:param type="contDir" val="revDir"/>
        </dgm:alg>
      </dgm:if>
      <dgm:else name="Name2">
        <dgm:alg type="snake">
          <dgm:param type="grDir" val="tR"/>
          <dgm:param type="flowDir" val="col"/>
          <dgm:param type="contDir" val="revDir"/>
        </dgm:alg>
      </dgm:else>
    </dgm:choose>
    <dgm:shape xmlns:r="http://schemas.openxmlformats.org/officeDocument/2006/relationships" r:blip="">
      <dgm:adjLst/>
    </dgm:shape>
    <dgm:presOf/>
    <dgm:constrLst>
      <dgm:constr type="w" for="ch" forName="firstNode" refType="w"/>
      <dgm:constr type="w" for="ch" forName="lastNode" refType="w" refFor="ch" refForName="firstNode" op="equ"/>
      <dgm:constr type="w" for="ch" forName="middleNode" refType="w" refFor="ch" refForName="firstNode" op="equ"/>
      <dgm:constr type="h" for="ch" ptType="sibTrans" refType="w" refFor="ch" refForName="middleNode" op="equ" fact="0.35"/>
      <dgm:constr type="sp" refType="w" refFor="ch" refForName="middleNode" fact="0.5"/>
      <dgm:constr type="connDist" for="des" ptType="sibTrans" op="equ"/>
      <dgm:constr type="primFontSz" for="ch" forName="firstNode" val="65"/>
      <dgm:constr type="primFontSz" for="ch" forName="lastNode" refType="primFontSz" refFor="ch" refForName="firstNode" op="equ"/>
      <dgm:constr type="primFontSz" for="des" forName="shape" val="65"/>
      <dgm:constr type="primFontSz" for="des" forName="shape" refType="primFontSz" refFor="ch" refForName="firstNode" op="lte"/>
      <dgm:constr type="primFontSz" for="des" forName="shape" refType="primFontSz" refFor="ch" refForName="lastNode" op="lte"/>
    </dgm:constrLst>
    <dgm:ruleLst/>
    <dgm:forEach name="Name3" axis="ch" ptType="node">
      <dgm:choose name="Name4">
        <dgm:if name="Name5" axis="self" ptType="node" func="pos" op="equ" val="1">
          <dgm:layoutNode name="firstNode">
            <dgm:varLst>
              <dgm:bulletEnabled val="1"/>
            </dgm:varLst>
            <dgm:alg type="tx">
              <dgm:param type="txAnchorVertCh" val="mid"/>
            </dgm:alg>
            <dgm:shape xmlns:r="http://schemas.openxmlformats.org/officeDocument/2006/relationships" type="ellipse" r:blip="">
              <dgm:adjLst/>
            </dgm:shape>
            <dgm:presOf axis="desOrSelf" ptType="node"/>
            <dgm:constrLst>
              <dgm:constr type="h" refType="w"/>
              <dgm:constr type="tMarg" refType="primFontSz" fact="0.1"/>
              <dgm:constr type="bMarg" refType="primFontSz" fact="0.1"/>
              <dgm:constr type="lMarg" refType="primFontSz" fact="0.1"/>
              <dgm:constr type="rMarg" refType="primFontSz" fact="0.1"/>
            </dgm:constrLst>
            <dgm:ruleLst>
              <dgm:rule type="primFontSz" val="5" fact="NaN" max="NaN"/>
            </dgm:ruleLst>
          </dgm:layoutNode>
        </dgm:if>
        <dgm:if name="Name6" axis="self" ptType="node" func="revPos" op="equ" val="1">
          <dgm:layoutNode name="lastNode">
            <dgm:varLst>
              <dgm:bulletEnabled val="1"/>
            </dgm:varLst>
            <dgm:alg type="tx">
              <dgm:param type="txAnchorVertCh" val="mid"/>
            </dgm:alg>
            <dgm:shape xmlns:r="http://schemas.openxmlformats.org/officeDocument/2006/relationships" type="ellipse" r:blip="">
              <dgm:adjLst/>
            </dgm:shape>
            <dgm:presOf axis="desOrSelf" ptType="node"/>
            <dgm:constrLst>
              <dgm:constr type="h" refType="w"/>
              <dgm:constr type="tMarg" refType="primFontSz" fact="0.1"/>
              <dgm:constr type="bMarg" refType="primFontSz" fact="0.1"/>
              <dgm:constr type="lMarg" refType="primFontSz" fact="0.1"/>
              <dgm:constr type="rMarg" refType="primFontSz" fact="0.1"/>
            </dgm:constrLst>
            <dgm:ruleLst>
              <dgm:rule type="primFontSz" val="5" fact="NaN" max="NaN"/>
            </dgm:ruleLst>
          </dgm:layoutNode>
        </dgm:if>
        <dgm:else name="Name7">
          <dgm:layoutNode name="middleNode">
            <dgm:alg type="composite"/>
            <dgm:shape xmlns:r="http://schemas.openxmlformats.org/officeDocument/2006/relationships" r:blip="">
              <dgm:adjLst/>
            </dgm:shape>
            <dgm:presOf/>
            <dgm:constrLst>
              <dgm:constr type="h" refType="w"/>
              <dgm:constr type="w" for="ch" forName="padding" refType="w"/>
              <dgm:constr type="h" for="ch" forName="padding" refType="h"/>
              <dgm:constr type="w" for="ch" forName="shape" refType="w" fact="0.667"/>
              <dgm:constr type="h" for="ch" forName="shape" refType="h" fact="0.667"/>
              <dgm:constr type="ctrX" for="ch" forName="shape" refType="w" fact="0.5"/>
              <dgm:constr type="ctrY" for="ch" forName="shape" refType="h" fact="0.5"/>
            </dgm:constrLst>
            <dgm:ruleLst/>
            <dgm:layoutNode name="padding">
              <dgm:alg type="sp"/>
              <dgm:shape xmlns:r="http://schemas.openxmlformats.org/officeDocument/2006/relationships" type="ellipse" r:blip="" hideGeom="1">
                <dgm:adjLst/>
              </dgm:shape>
              <dgm:presOf/>
              <dgm:constrLst/>
              <dgm:ruleLst/>
            </dgm:layoutNode>
            <dgm:layoutNode name="shape">
              <dgm:varLst>
                <dgm:bulletEnabled val="1"/>
              </dgm:varLst>
              <dgm:alg type="tx">
                <dgm:param type="txAnchorVertCh" val="mid"/>
              </dgm:alg>
              <dgm:shape xmlns:r="http://schemas.openxmlformats.org/officeDocument/2006/relationships" type="ellipse" r:blip="">
                <dgm:adjLst/>
              </dgm:shape>
              <dgm:presOf axis="desOrSelf" ptType="node"/>
              <dgm:constrLst>
                <dgm:constr type="h" refType="w"/>
                <dgm:constr type="tMarg" refType="primFontSz" fact="0.1"/>
                <dgm:constr type="bMarg" refType="primFontSz" fact="0.1"/>
                <dgm:constr type="lMarg" refType="primFontSz" fact="0.1"/>
                <dgm:constr type="rMarg" refType="primFontSz" fact="0.1"/>
              </dgm:constrLst>
              <dgm:ruleLst>
                <dgm:rule type="primFontSz" val="5" fact="NaN" max="NaN"/>
              </dgm:ruleLst>
            </dgm:layoutNode>
          </dgm:layoutNode>
        </dgm:else>
      </dgm:choose>
      <dgm:forEach name="Name8" axis="followSib" ptType="sibTrans" cnt="1">
        <dgm:layoutNode name="sibTrans">
          <dgm:choose name="Name9">
            <dgm:if name="Name10" func="var" arg="dir" op="equ" val="norm">
              <dgm:choose name="Name11">
                <dgm:if name="Name12" axis="self" ptType="sibTrans" func="pos" op="equ" val="1">
                  <dgm:alg type="conn">
                    <dgm:param type="begPts" val="auto"/>
                    <dgm:param type="endPts" val="auto"/>
                    <dgm:param type="srcNode" val="firstNode"/>
                    <dgm:param type="dstNode" val="shape"/>
                  </dgm:alg>
                </dgm:if>
                <dgm:if name="Name13" axis="self" ptType="sibTrans" func="revPos" op="equ" val="1">
                  <dgm:alg type="conn">
                    <dgm:param type="begPts" val="auto"/>
                    <dgm:param type="endPts" val="auto"/>
                    <dgm:param type="srcNode" val="shape"/>
                    <dgm:param type="dstNode" val="lastNode"/>
                  </dgm:alg>
                </dgm:if>
                <dgm:else name="Name14">
                  <dgm:alg type="conn">
                    <dgm:param type="begPts" val="auto"/>
                    <dgm:param type="endPts" val="auto"/>
                    <dgm:param type="srcNode" val="shape"/>
                    <dgm:param type="dstNode" val="shape"/>
                  </dgm:alg>
                </dgm:else>
              </dgm:choose>
            </dgm:if>
            <dgm:else name="Name15">
              <dgm:choose name="Name16">
                <dgm:if name="Name17" axis="self" ptType="sibTrans" func="pos" op="equ" val="1">
                  <dgm:alg type="conn">
                    <dgm:param type="begPts" val="auto"/>
                    <dgm:param type="endPts" val="auto"/>
                    <dgm:param type="srcNode" val="firstNode"/>
                    <dgm:param type="dstNode" val="shape"/>
                  </dgm:alg>
                </dgm:if>
                <dgm:if name="Name18" axis="self" ptType="sibTrans" func="revPos" op="equ" val="1">
                  <dgm:alg type="conn">
                    <dgm:param type="begPts" val="auto"/>
                    <dgm:param type="endPts" val="auto"/>
                    <dgm:param type="srcNode" val="shape"/>
                    <dgm:param type="dstNode" val="lastNode"/>
                  </dgm:alg>
                </dgm:if>
                <dgm:else name="Name19">
                  <dgm:alg type="conn">
                    <dgm:param type="begPts" val="auto"/>
                    <dgm:param type="endPts" val="auto"/>
                    <dgm:param type="srcNode" val="shape"/>
                    <dgm:param type="dstNode" val="shape"/>
                  </dgm:alg>
                </dgm:else>
              </dgm:choose>
            </dgm:else>
          </dgm:choose>
          <dgm:shape xmlns:r="http://schemas.openxmlformats.org/officeDocument/2006/relationships" rot="90" type="triangle" r:blip="">
            <dgm:adjLst/>
          </dgm:shape>
          <dgm:presOf axis="self"/>
          <dgm:constrLst>
            <dgm:constr type="w" refType="h"/>
            <dgm:constr type="connDist"/>
            <dgm:constr type="begPad" refType="connDist" fact="0.25"/>
            <dgm:constr type="endPad" refType="connDist" fact="0.22"/>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7" name="Graphic 1" descr="Tag=AccentColor&#10;Flavor=Light&#10;Target=Fill">
            <a:extLst>
              <a:ext uri="{FF2B5EF4-FFF2-40B4-BE49-F238E27FC236}">
                <a16:creationId xmlns:a16="http://schemas.microsoft.com/office/drawing/2014/main" id="{0D57E7FA-E8FC-45AC-868F-CDC8144939D6}"/>
              </a:ext>
            </a:extLst>
          </p:cNvPr>
          <p:cNvSpPr/>
          <p:nvPr/>
        </p:nvSpPr>
        <p:spPr>
          <a:xfrm rot="10800000" flipV="1">
            <a:off x="2599854" y="527562"/>
            <a:ext cx="6992292" cy="5102484"/>
          </a:xfrm>
          <a:custGeom>
            <a:avLst/>
            <a:gdLst>
              <a:gd name="connsiteX0" fmla="*/ 5458905 w 6886274"/>
              <a:gd name="connsiteY0" fmla="*/ 754119 h 5025119"/>
              <a:gd name="connsiteX1" fmla="*/ 3455557 w 6886274"/>
              <a:gd name="connsiteY1" fmla="*/ 1027709 h 5025119"/>
              <a:gd name="connsiteX2" fmla="*/ 3338677 w 6886274"/>
              <a:gd name="connsiteY2" fmla="*/ 1021381 h 5025119"/>
              <a:gd name="connsiteX3" fmla="*/ 2518280 w 6886274"/>
              <a:gd name="connsiteY3" fmla="*/ 980435 h 5025119"/>
              <a:gd name="connsiteX4" fmla="*/ 1673687 w 6886274"/>
              <a:gd name="connsiteY4" fmla="*/ 739229 h 5025119"/>
              <a:gd name="connsiteX5" fmla="*/ 1183459 w 6886274"/>
              <a:gd name="connsiteY5" fmla="*/ 397149 h 5025119"/>
              <a:gd name="connsiteX6" fmla="*/ 977987 w 6886274"/>
              <a:gd name="connsiteY6" fmla="*/ 241184 h 5025119"/>
              <a:gd name="connsiteX7" fmla="*/ 788150 w 6886274"/>
              <a:gd name="connsiteY7" fmla="*/ 66980 h 5025119"/>
              <a:gd name="connsiteX8" fmla="*/ 721148 w 6886274"/>
              <a:gd name="connsiteY8" fmla="*/ 31990 h 5025119"/>
              <a:gd name="connsiteX9" fmla="*/ 701792 w 6886274"/>
              <a:gd name="connsiteY9" fmla="*/ 32362 h 5025119"/>
              <a:gd name="connsiteX10" fmla="*/ 686530 w 6886274"/>
              <a:gd name="connsiteY10" fmla="*/ 43157 h 5025119"/>
              <a:gd name="connsiteX11" fmla="*/ 693603 w 6886274"/>
              <a:gd name="connsiteY11" fmla="*/ 58046 h 5025119"/>
              <a:gd name="connsiteX12" fmla="*/ 705886 w 6886274"/>
              <a:gd name="connsiteY12" fmla="*/ 65491 h 5025119"/>
              <a:gd name="connsiteX13" fmla="*/ 762838 w 6886274"/>
              <a:gd name="connsiteY13" fmla="*/ 112764 h 5025119"/>
              <a:gd name="connsiteX14" fmla="*/ 764327 w 6886274"/>
              <a:gd name="connsiteY14" fmla="*/ 140309 h 5025119"/>
              <a:gd name="connsiteX15" fmla="*/ 775121 w 6886274"/>
              <a:gd name="connsiteY15" fmla="*/ 159666 h 5025119"/>
              <a:gd name="connsiteX16" fmla="*/ 823139 w 6886274"/>
              <a:gd name="connsiteY16" fmla="*/ 176416 h 5025119"/>
              <a:gd name="connsiteX17" fmla="*/ 707748 w 6886274"/>
              <a:gd name="connsiteY17" fmla="*/ 109414 h 5025119"/>
              <a:gd name="connsiteX18" fmla="*/ 681319 w 6886274"/>
              <a:gd name="connsiteY18" fmla="*/ 69958 h 5025119"/>
              <a:gd name="connsiteX19" fmla="*/ 640746 w 6886274"/>
              <a:gd name="connsiteY19" fmla="*/ 67352 h 5025119"/>
              <a:gd name="connsiteX20" fmla="*/ 614318 w 6886274"/>
              <a:gd name="connsiteY20" fmla="*/ 61396 h 5025119"/>
              <a:gd name="connsiteX21" fmla="*/ 560716 w 6886274"/>
              <a:gd name="connsiteY21" fmla="*/ 3701 h 5025119"/>
              <a:gd name="connsiteX22" fmla="*/ 540616 w 6886274"/>
              <a:gd name="connsiteY22" fmla="*/ 3701 h 5025119"/>
              <a:gd name="connsiteX23" fmla="*/ 543594 w 6886274"/>
              <a:gd name="connsiteY23" fmla="*/ 21940 h 5025119"/>
              <a:gd name="connsiteX24" fmla="*/ 558855 w 6886274"/>
              <a:gd name="connsiteY24" fmla="*/ 51346 h 5025119"/>
              <a:gd name="connsiteX25" fmla="*/ 557366 w 6886274"/>
              <a:gd name="connsiteY25" fmla="*/ 72563 h 5025119"/>
              <a:gd name="connsiteX26" fmla="*/ 570022 w 6886274"/>
              <a:gd name="connsiteY26" fmla="*/ 120209 h 5025119"/>
              <a:gd name="connsiteX27" fmla="*/ 599801 w 6886274"/>
              <a:gd name="connsiteY27" fmla="*/ 192794 h 5025119"/>
              <a:gd name="connsiteX28" fmla="*/ 614318 w 6886274"/>
              <a:gd name="connsiteY28" fmla="*/ 212150 h 5025119"/>
              <a:gd name="connsiteX29" fmla="*/ 623996 w 6886274"/>
              <a:gd name="connsiteY29" fmla="*/ 220711 h 5025119"/>
              <a:gd name="connsiteX30" fmla="*/ 821278 w 6886274"/>
              <a:gd name="connsiteY30" fmla="*/ 503235 h 5025119"/>
              <a:gd name="connsiteX31" fmla="*/ 1033822 w 6886274"/>
              <a:gd name="connsiteY31" fmla="*/ 694562 h 5025119"/>
              <a:gd name="connsiteX32" fmla="*/ 1039406 w 6886274"/>
              <a:gd name="connsiteY32" fmla="*/ 702378 h 5025119"/>
              <a:gd name="connsiteX33" fmla="*/ 944114 w 6886274"/>
              <a:gd name="connsiteY33" fmla="*/ 662550 h 5025119"/>
              <a:gd name="connsiteX34" fmla="*/ 733432 w 6886274"/>
              <a:gd name="connsiteY34" fmla="*/ 500629 h 5025119"/>
              <a:gd name="connsiteX35" fmla="*/ 606501 w 6886274"/>
              <a:gd name="connsiteY35" fmla="*/ 399755 h 5025119"/>
              <a:gd name="connsiteX36" fmla="*/ 588634 w 6886274"/>
              <a:gd name="connsiteY36" fmla="*/ 381143 h 5025119"/>
              <a:gd name="connsiteX37" fmla="*/ 575978 w 6886274"/>
              <a:gd name="connsiteY37" fmla="*/ 375560 h 5025119"/>
              <a:gd name="connsiteX38" fmla="*/ 567044 w 6886274"/>
              <a:gd name="connsiteY38" fmla="*/ 388588 h 5025119"/>
              <a:gd name="connsiteX39" fmla="*/ 578956 w 6886274"/>
              <a:gd name="connsiteY39" fmla="*/ 437722 h 5025119"/>
              <a:gd name="connsiteX40" fmla="*/ 675736 w 6886274"/>
              <a:gd name="connsiteY40" fmla="*/ 535619 h 5025119"/>
              <a:gd name="connsiteX41" fmla="*/ 811600 w 6886274"/>
              <a:gd name="connsiteY41" fmla="*/ 652872 h 5025119"/>
              <a:gd name="connsiteX42" fmla="*/ 818300 w 6886274"/>
              <a:gd name="connsiteY42" fmla="*/ 666272 h 5025119"/>
              <a:gd name="connsiteX43" fmla="*/ 741621 w 6886274"/>
              <a:gd name="connsiteY43" fmla="*/ 608576 h 5025119"/>
              <a:gd name="connsiteX44" fmla="*/ 666430 w 6886274"/>
              <a:gd name="connsiteY44" fmla="*/ 553114 h 5025119"/>
              <a:gd name="connsiteX45" fmla="*/ 645585 w 6886274"/>
              <a:gd name="connsiteY45" fmla="*/ 547903 h 5025119"/>
              <a:gd name="connsiteX46" fmla="*/ 640002 w 6886274"/>
              <a:gd name="connsiteY46" fmla="*/ 570236 h 5025119"/>
              <a:gd name="connsiteX47" fmla="*/ 675736 w 6886274"/>
              <a:gd name="connsiteY47" fmla="*/ 628677 h 5025119"/>
              <a:gd name="connsiteX48" fmla="*/ 855896 w 6886274"/>
              <a:gd name="connsiteY48" fmla="*/ 786875 h 5025119"/>
              <a:gd name="connsiteX49" fmla="*/ 946348 w 6886274"/>
              <a:gd name="connsiteY49" fmla="*/ 877699 h 5025119"/>
              <a:gd name="connsiteX50" fmla="*/ 950442 w 6886274"/>
              <a:gd name="connsiteY50" fmla="*/ 899661 h 5025119"/>
              <a:gd name="connsiteX51" fmla="*/ 991760 w 6886274"/>
              <a:gd name="connsiteY51" fmla="*/ 937629 h 5025119"/>
              <a:gd name="connsiteX52" fmla="*/ 1018188 w 6886274"/>
              <a:gd name="connsiteY52" fmla="*/ 945445 h 5025119"/>
              <a:gd name="connsiteX53" fmla="*/ 1315601 w 6886274"/>
              <a:gd name="connsiteY53" fmla="*/ 1196329 h 5025119"/>
              <a:gd name="connsiteX54" fmla="*/ 1454443 w 6886274"/>
              <a:gd name="connsiteY54" fmla="*/ 1279709 h 5025119"/>
              <a:gd name="connsiteX55" fmla="*/ 1454443 w 6886274"/>
              <a:gd name="connsiteY55" fmla="*/ 1285665 h 5025119"/>
              <a:gd name="connsiteX56" fmla="*/ 1453327 w 6886274"/>
              <a:gd name="connsiteY56" fmla="*/ 1291993 h 5025119"/>
              <a:gd name="connsiteX57" fmla="*/ 1256416 w 6886274"/>
              <a:gd name="connsiteY57" fmla="*/ 1166923 h 5025119"/>
              <a:gd name="connsiteX58" fmla="*/ 745715 w 6886274"/>
              <a:gd name="connsiteY58" fmla="*/ 798786 h 5025119"/>
              <a:gd name="connsiteX59" fmla="*/ 592356 w 6886274"/>
              <a:gd name="connsiteY59" fmla="*/ 656966 h 5025119"/>
              <a:gd name="connsiteX60" fmla="*/ 485526 w 6886274"/>
              <a:gd name="connsiteY60" fmla="*/ 567259 h 5025119"/>
              <a:gd name="connsiteX61" fmla="*/ 430063 w 6886274"/>
              <a:gd name="connsiteY61" fmla="*/ 550136 h 5025119"/>
              <a:gd name="connsiteX62" fmla="*/ 408846 w 6886274"/>
              <a:gd name="connsiteY62" fmla="*/ 563164 h 5025119"/>
              <a:gd name="connsiteX63" fmla="*/ 421130 w 6886274"/>
              <a:gd name="connsiteY63" fmla="*/ 581403 h 5025119"/>
              <a:gd name="connsiteX64" fmla="*/ 426713 w 6886274"/>
              <a:gd name="connsiteY64" fmla="*/ 584009 h 5025119"/>
              <a:gd name="connsiteX65" fmla="*/ 487015 w 6886274"/>
              <a:gd name="connsiteY65" fmla="*/ 635005 h 5025119"/>
              <a:gd name="connsiteX66" fmla="*/ 487015 w 6886274"/>
              <a:gd name="connsiteY66" fmla="*/ 655105 h 5025119"/>
              <a:gd name="connsiteX67" fmla="*/ 497437 w 6886274"/>
              <a:gd name="connsiteY67" fmla="*/ 678183 h 5025119"/>
              <a:gd name="connsiteX68" fmla="*/ 539871 w 6886274"/>
              <a:gd name="connsiteY68" fmla="*/ 691584 h 5025119"/>
              <a:gd name="connsiteX69" fmla="*/ 485898 w 6886274"/>
              <a:gd name="connsiteY69" fmla="*/ 681906 h 5025119"/>
              <a:gd name="connsiteX70" fmla="*/ 410335 w 6886274"/>
              <a:gd name="connsiteY70" fmla="*/ 600387 h 5025119"/>
              <a:gd name="connsiteX71" fmla="*/ 397307 w 6886274"/>
              <a:gd name="connsiteY71" fmla="*/ 582892 h 5025119"/>
              <a:gd name="connsiteX72" fmla="*/ 363062 w 6886274"/>
              <a:gd name="connsiteY72" fmla="*/ 584009 h 5025119"/>
              <a:gd name="connsiteX73" fmla="*/ 334772 w 6886274"/>
              <a:gd name="connsiteY73" fmla="*/ 578426 h 5025119"/>
              <a:gd name="connsiteX74" fmla="*/ 281915 w 6886274"/>
              <a:gd name="connsiteY74" fmla="*/ 522219 h 5025119"/>
              <a:gd name="connsiteX75" fmla="*/ 263304 w 6886274"/>
              <a:gd name="connsiteY75" fmla="*/ 521846 h 5025119"/>
              <a:gd name="connsiteX76" fmla="*/ 263676 w 6886274"/>
              <a:gd name="connsiteY76" fmla="*/ 538225 h 5025119"/>
              <a:gd name="connsiteX77" fmla="*/ 275215 w 6886274"/>
              <a:gd name="connsiteY77" fmla="*/ 563164 h 5025119"/>
              <a:gd name="connsiteX78" fmla="*/ 271121 w 6886274"/>
              <a:gd name="connsiteY78" fmla="*/ 604854 h 5025119"/>
              <a:gd name="connsiteX79" fmla="*/ 274471 w 6886274"/>
              <a:gd name="connsiteY79" fmla="*/ 627560 h 5025119"/>
              <a:gd name="connsiteX80" fmla="*/ 319138 w 6886274"/>
              <a:gd name="connsiteY80" fmla="*/ 718012 h 5025119"/>
              <a:gd name="connsiteX81" fmla="*/ 326583 w 6886274"/>
              <a:gd name="connsiteY81" fmla="*/ 729551 h 5025119"/>
              <a:gd name="connsiteX82" fmla="*/ 349289 w 6886274"/>
              <a:gd name="connsiteY82" fmla="*/ 748163 h 5025119"/>
              <a:gd name="connsiteX83" fmla="*/ 528332 w 6886274"/>
              <a:gd name="connsiteY83" fmla="*/ 1007608 h 5025119"/>
              <a:gd name="connsiteX84" fmla="*/ 766932 w 6886274"/>
              <a:gd name="connsiteY84" fmla="*/ 1222758 h 5025119"/>
              <a:gd name="connsiteX85" fmla="*/ 681319 w 6886274"/>
              <a:gd name="connsiteY85" fmla="*/ 1190746 h 5025119"/>
              <a:gd name="connsiteX86" fmla="*/ 469520 w 6886274"/>
              <a:gd name="connsiteY86" fmla="*/ 1032920 h 5025119"/>
              <a:gd name="connsiteX87" fmla="*/ 325466 w 6886274"/>
              <a:gd name="connsiteY87" fmla="*/ 917900 h 5025119"/>
              <a:gd name="connsiteX88" fmla="*/ 312066 w 6886274"/>
              <a:gd name="connsiteY88" fmla="*/ 903383 h 5025119"/>
              <a:gd name="connsiteX89" fmla="*/ 296805 w 6886274"/>
              <a:gd name="connsiteY89" fmla="*/ 895566 h 5025119"/>
              <a:gd name="connsiteX90" fmla="*/ 288243 w 6886274"/>
              <a:gd name="connsiteY90" fmla="*/ 910828 h 5025119"/>
              <a:gd name="connsiteX91" fmla="*/ 309460 w 6886274"/>
              <a:gd name="connsiteY91" fmla="*/ 971129 h 5025119"/>
              <a:gd name="connsiteX92" fmla="*/ 407729 w 6886274"/>
              <a:gd name="connsiteY92" fmla="*/ 1062698 h 5025119"/>
              <a:gd name="connsiteX93" fmla="*/ 544338 w 6886274"/>
              <a:gd name="connsiteY93" fmla="*/ 1189257 h 5025119"/>
              <a:gd name="connsiteX94" fmla="*/ 454630 w 6886274"/>
              <a:gd name="connsiteY94" fmla="*/ 1120766 h 5025119"/>
              <a:gd name="connsiteX95" fmla="*/ 385396 w 6886274"/>
              <a:gd name="connsiteY95" fmla="*/ 1070515 h 5025119"/>
              <a:gd name="connsiteX96" fmla="*/ 366040 w 6886274"/>
              <a:gd name="connsiteY96" fmla="*/ 1067537 h 5025119"/>
              <a:gd name="connsiteX97" fmla="*/ 361573 w 6886274"/>
              <a:gd name="connsiteY97" fmla="*/ 1086149 h 5025119"/>
              <a:gd name="connsiteX98" fmla="*/ 402146 w 6886274"/>
              <a:gd name="connsiteY98" fmla="*/ 1152778 h 5025119"/>
              <a:gd name="connsiteX99" fmla="*/ 475475 w 6886274"/>
              <a:gd name="connsiteY99" fmla="*/ 1218663 h 5025119"/>
              <a:gd name="connsiteX100" fmla="*/ 393957 w 6886274"/>
              <a:gd name="connsiteY100" fmla="*/ 1201913 h 5025119"/>
              <a:gd name="connsiteX101" fmla="*/ 460586 w 6886274"/>
              <a:gd name="connsiteY101" fmla="*/ 1260353 h 5025119"/>
              <a:gd name="connsiteX102" fmla="*/ 561089 w 6886274"/>
              <a:gd name="connsiteY102" fmla="*/ 1291993 h 5025119"/>
              <a:gd name="connsiteX103" fmla="*/ 602034 w 6886274"/>
              <a:gd name="connsiteY103" fmla="*/ 1328843 h 5025119"/>
              <a:gd name="connsiteX104" fmla="*/ 641863 w 6886274"/>
              <a:gd name="connsiteY104" fmla="*/ 1368672 h 5025119"/>
              <a:gd name="connsiteX105" fmla="*/ 651541 w 6886274"/>
              <a:gd name="connsiteY105" fmla="*/ 1404406 h 5025119"/>
              <a:gd name="connsiteX106" fmla="*/ 688392 w 6886274"/>
              <a:gd name="connsiteY106" fmla="*/ 1457263 h 5025119"/>
              <a:gd name="connsiteX107" fmla="*/ 692486 w 6886274"/>
              <a:gd name="connsiteY107" fmla="*/ 1458008 h 5025119"/>
              <a:gd name="connsiteX108" fmla="*/ 719287 w 6886274"/>
              <a:gd name="connsiteY108" fmla="*/ 1485181 h 5025119"/>
              <a:gd name="connsiteX109" fmla="*/ 745343 w 6886274"/>
              <a:gd name="connsiteY109" fmla="*/ 1512353 h 5025119"/>
              <a:gd name="connsiteX110" fmla="*/ 750926 w 6886274"/>
              <a:gd name="connsiteY110" fmla="*/ 1516448 h 5025119"/>
              <a:gd name="connsiteX111" fmla="*/ 890141 w 6886274"/>
              <a:gd name="connsiteY111" fmla="*/ 1685813 h 5025119"/>
              <a:gd name="connsiteX112" fmla="*/ 899074 w 6886274"/>
              <a:gd name="connsiteY112" fmla="*/ 1693630 h 5025119"/>
              <a:gd name="connsiteX113" fmla="*/ 605012 w 6886274"/>
              <a:gd name="connsiteY113" fmla="*/ 1669435 h 5025119"/>
              <a:gd name="connsiteX114" fmla="*/ 229431 w 6886274"/>
              <a:gd name="connsiteY114" fmla="*/ 1545110 h 5025119"/>
              <a:gd name="connsiteX115" fmla="*/ 251765 w 6886274"/>
              <a:gd name="connsiteY115" fmla="*/ 1614717 h 5025119"/>
              <a:gd name="connsiteX116" fmla="*/ 237992 w 6886274"/>
              <a:gd name="connsiteY116" fmla="*/ 1675391 h 5025119"/>
              <a:gd name="connsiteX117" fmla="*/ 232781 w 6886274"/>
              <a:gd name="connsiteY117" fmla="*/ 1807160 h 5025119"/>
              <a:gd name="connsiteX118" fmla="*/ 236131 w 6886274"/>
              <a:gd name="connsiteY118" fmla="*/ 1828750 h 5025119"/>
              <a:gd name="connsiteX119" fmla="*/ 152007 w 6886274"/>
              <a:gd name="connsiteY119" fmla="*/ 1842150 h 5025119"/>
              <a:gd name="connsiteX120" fmla="*/ 653030 w 6886274"/>
              <a:gd name="connsiteY120" fmla="*/ 2213265 h 5025119"/>
              <a:gd name="connsiteX121" fmla="*/ 318394 w 6886274"/>
              <a:gd name="connsiteY121" fmla="*/ 2143285 h 5025119"/>
              <a:gd name="connsiteX122" fmla="*/ 272982 w 6886274"/>
              <a:gd name="connsiteY122" fmla="*/ 2258305 h 5025119"/>
              <a:gd name="connsiteX123" fmla="*/ 430435 w 6886274"/>
              <a:gd name="connsiteY123" fmla="*/ 2360668 h 5025119"/>
              <a:gd name="connsiteX124" fmla="*/ 488876 w 6886274"/>
              <a:gd name="connsiteY124" fmla="*/ 2563162 h 5025119"/>
              <a:gd name="connsiteX125" fmla="*/ 460586 w 6886274"/>
              <a:gd name="connsiteY125" fmla="*/ 2748533 h 5025119"/>
              <a:gd name="connsiteX126" fmla="*/ 393212 w 6886274"/>
              <a:gd name="connsiteY126" fmla="*/ 2807345 h 5025119"/>
              <a:gd name="connsiteX127" fmla="*/ 295688 w 6886274"/>
              <a:gd name="connsiteY127" fmla="*/ 2913059 h 5025119"/>
              <a:gd name="connsiteX128" fmla="*/ 235386 w 6886274"/>
              <a:gd name="connsiteY128" fmla="*/ 2978572 h 5025119"/>
              <a:gd name="connsiteX129" fmla="*/ 25448 w 6886274"/>
              <a:gd name="connsiteY129" fmla="*/ 2952888 h 5025119"/>
              <a:gd name="connsiteX130" fmla="*/ 305738 w 6886274"/>
              <a:gd name="connsiteY130" fmla="*/ 3119275 h 5025119"/>
              <a:gd name="connsiteX131" fmla="*/ 79049 w 6886274"/>
              <a:gd name="connsiteY131" fmla="*/ 3098430 h 5025119"/>
              <a:gd name="connsiteX132" fmla="*/ 4975 w 6886274"/>
              <a:gd name="connsiteY132" fmla="*/ 3109969 h 5025119"/>
              <a:gd name="connsiteX133" fmla="*/ 47037 w 6886274"/>
              <a:gd name="connsiteY133" fmla="*/ 3163943 h 5025119"/>
              <a:gd name="connsiteX134" fmla="*/ 213425 w 6886274"/>
              <a:gd name="connsiteY134" fmla="*/ 3255139 h 5025119"/>
              <a:gd name="connsiteX135" fmla="*/ 556622 w 6886274"/>
              <a:gd name="connsiteY135" fmla="*/ 3502301 h 5025119"/>
              <a:gd name="connsiteX136" fmla="*/ 224592 w 6886274"/>
              <a:gd name="connsiteY136" fmla="*/ 3388771 h 5025119"/>
              <a:gd name="connsiteX137" fmla="*/ 574861 w 6886274"/>
              <a:gd name="connsiteY137" fmla="*/ 3643004 h 5025119"/>
              <a:gd name="connsiteX138" fmla="*/ 652657 w 6886274"/>
              <a:gd name="connsiteY138" fmla="*/ 3727501 h 5025119"/>
              <a:gd name="connsiteX139" fmla="*/ 810111 w 6886274"/>
              <a:gd name="connsiteY139" fmla="*/ 3937067 h 5025119"/>
              <a:gd name="connsiteX140" fmla="*/ 802294 w 6886274"/>
              <a:gd name="connsiteY140" fmla="*/ 3960890 h 5025119"/>
              <a:gd name="connsiteX141" fmla="*/ 620646 w 6886274"/>
              <a:gd name="connsiteY141" fmla="*/ 3927017 h 5025119"/>
              <a:gd name="connsiteX142" fmla="*/ 856268 w 6886274"/>
              <a:gd name="connsiteY142" fmla="*/ 4103082 h 5025119"/>
              <a:gd name="connsiteX143" fmla="*/ 1099707 w 6886274"/>
              <a:gd name="connsiteY143" fmla="*/ 4238574 h 5025119"/>
              <a:gd name="connsiteX144" fmla="*/ 926992 w 6886274"/>
              <a:gd name="connsiteY144" fmla="*/ 4218102 h 5025119"/>
              <a:gd name="connsiteX145" fmla="*/ 689508 w 6886274"/>
              <a:gd name="connsiteY145" fmla="*/ 4140677 h 5025119"/>
              <a:gd name="connsiteX146" fmla="*/ 606873 w 6886274"/>
              <a:gd name="connsiteY146" fmla="*/ 4169711 h 5025119"/>
              <a:gd name="connsiteX147" fmla="*/ 831701 w 6886274"/>
              <a:gd name="connsiteY147" fmla="*/ 4297759 h 5025119"/>
              <a:gd name="connsiteX148" fmla="*/ 960493 w 6886274"/>
              <a:gd name="connsiteY148" fmla="*/ 4356944 h 5025119"/>
              <a:gd name="connsiteX149" fmla="*/ 1012233 w 6886274"/>
              <a:gd name="connsiteY149" fmla="*/ 4402356 h 5025119"/>
              <a:gd name="connsiteX150" fmla="*/ 1159636 w 6886274"/>
              <a:gd name="connsiteY150" fmla="*/ 4564276 h 5025119"/>
              <a:gd name="connsiteX151" fmla="*/ 1592169 w 6886274"/>
              <a:gd name="connsiteY151" fmla="*/ 4741458 h 5025119"/>
              <a:gd name="connsiteX152" fmla="*/ 3110499 w 6886274"/>
              <a:gd name="connsiteY152" fmla="*/ 5032171 h 5025119"/>
              <a:gd name="connsiteX153" fmla="*/ 6033630 w 6886274"/>
              <a:gd name="connsiteY153" fmla="*/ 4091915 h 5025119"/>
              <a:gd name="connsiteX154" fmla="*/ 6180661 w 6886274"/>
              <a:gd name="connsiteY154" fmla="*/ 3957912 h 5025119"/>
              <a:gd name="connsiteX155" fmla="*/ 6305359 w 6886274"/>
              <a:gd name="connsiteY155" fmla="*/ 3837309 h 5025119"/>
              <a:gd name="connsiteX156" fmla="*/ 6240218 w 6886274"/>
              <a:gd name="connsiteY156" fmla="*/ 3796364 h 5025119"/>
              <a:gd name="connsiteX157" fmla="*/ 6328437 w 6886274"/>
              <a:gd name="connsiteY157" fmla="*/ 3681344 h 5025119"/>
              <a:gd name="connsiteX158" fmla="*/ 6608355 w 6886274"/>
              <a:gd name="connsiteY158" fmla="*/ 3326236 h 5025119"/>
              <a:gd name="connsiteX159" fmla="*/ 6731191 w 6886274"/>
              <a:gd name="connsiteY159" fmla="*/ 3248067 h 5025119"/>
              <a:gd name="connsiteX160" fmla="*/ 6880456 w 6886274"/>
              <a:gd name="connsiteY160" fmla="*/ 3051529 h 5025119"/>
              <a:gd name="connsiteX161" fmla="*/ 6901673 w 6886274"/>
              <a:gd name="connsiteY161" fmla="*/ 2763795 h 5025119"/>
              <a:gd name="connsiteX162" fmla="*/ 6871150 w 6886274"/>
              <a:gd name="connsiteY162" fmla="*/ 2948421 h 5025119"/>
              <a:gd name="connsiteX163" fmla="*/ 6848444 w 6886274"/>
              <a:gd name="connsiteY163" fmla="*/ 2890353 h 5025119"/>
              <a:gd name="connsiteX164" fmla="*/ 6878223 w 6886274"/>
              <a:gd name="connsiteY164" fmla="*/ 2873230 h 5025119"/>
              <a:gd name="connsiteX165" fmla="*/ 6762459 w 6886274"/>
              <a:gd name="connsiteY165" fmla="*/ 2568745 h 5025119"/>
              <a:gd name="connsiteX166" fmla="*/ 6673123 w 6886274"/>
              <a:gd name="connsiteY166" fmla="*/ 2451493 h 5025119"/>
              <a:gd name="connsiteX167" fmla="*/ 6662700 w 6886274"/>
              <a:gd name="connsiteY167" fmla="*/ 2346896 h 5025119"/>
              <a:gd name="connsiteX168" fmla="*/ 6487752 w 6886274"/>
              <a:gd name="connsiteY168" fmla="*/ 2285105 h 5025119"/>
              <a:gd name="connsiteX169" fmla="*/ 6652278 w 6886274"/>
              <a:gd name="connsiteY169" fmla="*/ 2063628 h 5025119"/>
              <a:gd name="connsiteX170" fmla="*/ 6668656 w 6886274"/>
              <a:gd name="connsiteY170" fmla="*/ 2017843 h 5025119"/>
              <a:gd name="connsiteX171" fmla="*/ 6570015 w 6886274"/>
              <a:gd name="connsiteY171" fmla="*/ 1854062 h 5025119"/>
              <a:gd name="connsiteX172" fmla="*/ 6554009 w 6886274"/>
              <a:gd name="connsiteY172" fmla="*/ 1827633 h 5025119"/>
              <a:gd name="connsiteX173" fmla="*/ 6517531 w 6886274"/>
              <a:gd name="connsiteY173" fmla="*/ 1775149 h 5025119"/>
              <a:gd name="connsiteX174" fmla="*/ 6412934 w 6886274"/>
              <a:gd name="connsiteY174" fmla="*/ 1762493 h 5025119"/>
              <a:gd name="connsiteX175" fmla="*/ 6467279 w 6886274"/>
              <a:gd name="connsiteY175" fmla="*/ 1725642 h 5025119"/>
              <a:gd name="connsiteX176" fmla="*/ 6572621 w 6886274"/>
              <a:gd name="connsiteY176" fmla="*/ 1600200 h 5025119"/>
              <a:gd name="connsiteX177" fmla="*/ 6502641 w 6886274"/>
              <a:gd name="connsiteY177" fmla="*/ 1480341 h 5025119"/>
              <a:gd name="connsiteX178" fmla="*/ 6481796 w 6886274"/>
              <a:gd name="connsiteY178" fmla="*/ 1461358 h 5025119"/>
              <a:gd name="connsiteX179" fmla="*/ 6509713 w 6886274"/>
              <a:gd name="connsiteY179" fmla="*/ 1436418 h 5025119"/>
              <a:gd name="connsiteX180" fmla="*/ 6567037 w 6886274"/>
              <a:gd name="connsiteY180" fmla="*/ 1348199 h 5025119"/>
              <a:gd name="connsiteX181" fmla="*/ 6596816 w 6886274"/>
              <a:gd name="connsiteY181" fmla="*/ 1286781 h 5025119"/>
              <a:gd name="connsiteX182" fmla="*/ 6632178 w 6886274"/>
              <a:gd name="connsiteY182" fmla="*/ 1261842 h 5025119"/>
              <a:gd name="connsiteX183" fmla="*/ 6639994 w 6886274"/>
              <a:gd name="connsiteY183" fmla="*/ 1240625 h 5025119"/>
              <a:gd name="connsiteX184" fmla="*/ 6622127 w 6886274"/>
              <a:gd name="connsiteY184" fmla="*/ 1136400 h 5025119"/>
              <a:gd name="connsiteX185" fmla="*/ 6612077 w 6886274"/>
              <a:gd name="connsiteY185" fmla="*/ 1109599 h 5025119"/>
              <a:gd name="connsiteX186" fmla="*/ 6531675 w 6886274"/>
              <a:gd name="connsiteY186" fmla="*/ 1009469 h 5025119"/>
              <a:gd name="connsiteX187" fmla="*/ 6456113 w 6886274"/>
              <a:gd name="connsiteY187" fmla="*/ 845315 h 5025119"/>
              <a:gd name="connsiteX188" fmla="*/ 6440851 w 6886274"/>
              <a:gd name="connsiteY188" fmla="*/ 739229 h 5025119"/>
              <a:gd name="connsiteX189" fmla="*/ 6434523 w 6886274"/>
              <a:gd name="connsiteY189" fmla="*/ 715034 h 5025119"/>
              <a:gd name="connsiteX190" fmla="*/ 6432290 w 6886274"/>
              <a:gd name="connsiteY190" fmla="*/ 617510 h 5025119"/>
              <a:gd name="connsiteX191" fmla="*/ 6416284 w 6886274"/>
              <a:gd name="connsiteY191" fmla="*/ 595176 h 5025119"/>
              <a:gd name="connsiteX192" fmla="*/ 6267763 w 6886274"/>
              <a:gd name="connsiteY192" fmla="*/ 591826 h 5025119"/>
              <a:gd name="connsiteX193" fmla="*/ 6236496 w 6886274"/>
              <a:gd name="connsiteY193" fmla="*/ 521102 h 5025119"/>
              <a:gd name="connsiteX194" fmla="*/ 6257341 w 6886274"/>
              <a:gd name="connsiteY194" fmla="*/ 487229 h 5025119"/>
              <a:gd name="connsiteX195" fmla="*/ 6248780 w 6886274"/>
              <a:gd name="connsiteY195" fmla="*/ 465267 h 5025119"/>
              <a:gd name="connsiteX196" fmla="*/ 6226818 w 6886274"/>
              <a:gd name="connsiteY196" fmla="*/ 473456 h 5025119"/>
              <a:gd name="connsiteX197" fmla="*/ 6115149 w 6886274"/>
              <a:gd name="connsiteY197" fmla="*/ 551625 h 5025119"/>
              <a:gd name="connsiteX198" fmla="*/ 5951739 w 6886274"/>
              <a:gd name="connsiteY198" fmla="*/ 659944 h 5025119"/>
              <a:gd name="connsiteX199" fmla="*/ 5917122 w 6886274"/>
              <a:gd name="connsiteY199" fmla="*/ 644310 h 5025119"/>
              <a:gd name="connsiteX200" fmla="*/ 5890694 w 6886274"/>
              <a:gd name="connsiteY200" fmla="*/ 630538 h 5025119"/>
              <a:gd name="connsiteX201" fmla="*/ 5837464 w 6886274"/>
              <a:gd name="connsiteY201" fmla="*/ 646916 h 5025119"/>
              <a:gd name="connsiteX202" fmla="*/ 5809175 w 6886274"/>
              <a:gd name="connsiteY202" fmla="*/ 683395 h 5025119"/>
              <a:gd name="connsiteX203" fmla="*/ 5815503 w 6886274"/>
              <a:gd name="connsiteY203" fmla="*/ 698656 h 5025119"/>
              <a:gd name="connsiteX204" fmla="*/ 5746268 w 6886274"/>
              <a:gd name="connsiteY204" fmla="*/ 667389 h 5025119"/>
              <a:gd name="connsiteX205" fmla="*/ 5458905 w 6886274"/>
              <a:gd name="connsiteY205" fmla="*/ 754119 h 5025119"/>
              <a:gd name="connsiteX206" fmla="*/ 885302 w 6886274"/>
              <a:gd name="connsiteY206" fmla="*/ 1333310 h 5025119"/>
              <a:gd name="connsiteX207" fmla="*/ 862596 w 6886274"/>
              <a:gd name="connsiteY207" fmla="*/ 1314326 h 5025119"/>
              <a:gd name="connsiteX208" fmla="*/ 866318 w 6886274"/>
              <a:gd name="connsiteY208" fmla="*/ 1309860 h 5025119"/>
              <a:gd name="connsiteX209" fmla="*/ 912103 w 6886274"/>
              <a:gd name="connsiteY209" fmla="*/ 1341127 h 5025119"/>
              <a:gd name="connsiteX210" fmla="*/ 885302 w 6886274"/>
              <a:gd name="connsiteY210" fmla="*/ 1333310 h 5025119"/>
              <a:gd name="connsiteX211" fmla="*/ 1140280 w 6886274"/>
              <a:gd name="connsiteY211" fmla="*/ 787619 h 5025119"/>
              <a:gd name="connsiteX212" fmla="*/ 1414987 w 6886274"/>
              <a:gd name="connsiteY212" fmla="*/ 975596 h 5025119"/>
              <a:gd name="connsiteX213" fmla="*/ 1410892 w 6886274"/>
              <a:gd name="connsiteY213" fmla="*/ 980063 h 5025119"/>
              <a:gd name="connsiteX214" fmla="*/ 1140280 w 6886274"/>
              <a:gd name="connsiteY214" fmla="*/ 787619 h 50251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Lst>
            <a:rect l="l" t="t" r="r" b="b"/>
            <a:pathLst>
              <a:path w="6886274" h="5025119">
                <a:moveTo>
                  <a:pt x="5458905" y="754119"/>
                </a:moveTo>
                <a:cubicBezTo>
                  <a:pt x="5417216" y="775336"/>
                  <a:pt x="4594585" y="1111088"/>
                  <a:pt x="3455557" y="1027709"/>
                </a:cubicBezTo>
                <a:cubicBezTo>
                  <a:pt x="3415356" y="1024731"/>
                  <a:pt x="3377389" y="1022869"/>
                  <a:pt x="3338677" y="1021381"/>
                </a:cubicBezTo>
                <a:cubicBezTo>
                  <a:pt x="2996224" y="1006119"/>
                  <a:pt x="2660100" y="998674"/>
                  <a:pt x="2518280" y="980435"/>
                </a:cubicBezTo>
                <a:cubicBezTo>
                  <a:pt x="2407355" y="965918"/>
                  <a:pt x="1840075" y="843082"/>
                  <a:pt x="1673687" y="739229"/>
                </a:cubicBezTo>
                <a:cubicBezTo>
                  <a:pt x="1503578" y="632771"/>
                  <a:pt x="1343146" y="515146"/>
                  <a:pt x="1183459" y="397149"/>
                </a:cubicBezTo>
                <a:cubicBezTo>
                  <a:pt x="1114224" y="346153"/>
                  <a:pt x="1040522" y="299624"/>
                  <a:pt x="977987" y="241184"/>
                </a:cubicBezTo>
                <a:cubicBezTo>
                  <a:pt x="915453" y="182372"/>
                  <a:pt x="855896" y="121326"/>
                  <a:pt x="788150" y="66980"/>
                </a:cubicBezTo>
                <a:cubicBezTo>
                  <a:pt x="768794" y="51346"/>
                  <a:pt x="749438" y="34596"/>
                  <a:pt x="721148" y="31990"/>
                </a:cubicBezTo>
                <a:cubicBezTo>
                  <a:pt x="714820" y="31246"/>
                  <a:pt x="708120" y="31618"/>
                  <a:pt x="701792" y="32362"/>
                </a:cubicBezTo>
                <a:cubicBezTo>
                  <a:pt x="694720" y="33107"/>
                  <a:pt x="689136" y="36829"/>
                  <a:pt x="686530" y="43157"/>
                </a:cubicBezTo>
                <a:cubicBezTo>
                  <a:pt x="683925" y="50230"/>
                  <a:pt x="688392" y="54324"/>
                  <a:pt x="693603" y="58046"/>
                </a:cubicBezTo>
                <a:cubicBezTo>
                  <a:pt x="697325" y="60652"/>
                  <a:pt x="701047" y="64747"/>
                  <a:pt x="705886" y="65491"/>
                </a:cubicBezTo>
                <a:cubicBezTo>
                  <a:pt x="736782" y="69958"/>
                  <a:pt x="748321" y="92664"/>
                  <a:pt x="762838" y="112764"/>
                </a:cubicBezTo>
                <a:cubicBezTo>
                  <a:pt x="769166" y="121326"/>
                  <a:pt x="775866" y="128026"/>
                  <a:pt x="764327" y="140309"/>
                </a:cubicBezTo>
                <a:cubicBezTo>
                  <a:pt x="754277" y="151104"/>
                  <a:pt x="764699" y="156688"/>
                  <a:pt x="775121" y="159666"/>
                </a:cubicBezTo>
                <a:cubicBezTo>
                  <a:pt x="789638" y="163760"/>
                  <a:pt x="806761" y="163016"/>
                  <a:pt x="823139" y="176416"/>
                </a:cubicBezTo>
                <a:cubicBezTo>
                  <a:pt x="761721" y="177533"/>
                  <a:pt x="735665" y="142171"/>
                  <a:pt x="707748" y="109414"/>
                </a:cubicBezTo>
                <a:cubicBezTo>
                  <a:pt x="697325" y="97503"/>
                  <a:pt x="690253" y="83358"/>
                  <a:pt x="681319" y="69958"/>
                </a:cubicBezTo>
                <a:cubicBezTo>
                  <a:pt x="670152" y="53580"/>
                  <a:pt x="657124" y="52835"/>
                  <a:pt x="640746" y="67352"/>
                </a:cubicBezTo>
                <a:cubicBezTo>
                  <a:pt x="626229" y="80380"/>
                  <a:pt x="619157" y="79264"/>
                  <a:pt x="614318" y="61396"/>
                </a:cubicBezTo>
                <a:cubicBezTo>
                  <a:pt x="606873" y="33479"/>
                  <a:pt x="589750" y="13751"/>
                  <a:pt x="560716" y="3701"/>
                </a:cubicBezTo>
                <a:cubicBezTo>
                  <a:pt x="554388" y="1467"/>
                  <a:pt x="546572" y="-3372"/>
                  <a:pt x="540616" y="3701"/>
                </a:cubicBezTo>
                <a:cubicBezTo>
                  <a:pt x="535405" y="9656"/>
                  <a:pt x="539871" y="16729"/>
                  <a:pt x="543594" y="21940"/>
                </a:cubicBezTo>
                <a:cubicBezTo>
                  <a:pt x="550294" y="31246"/>
                  <a:pt x="556250" y="40179"/>
                  <a:pt x="558855" y="51346"/>
                </a:cubicBezTo>
                <a:cubicBezTo>
                  <a:pt x="560716" y="58791"/>
                  <a:pt x="562578" y="66980"/>
                  <a:pt x="557366" y="72563"/>
                </a:cubicBezTo>
                <a:cubicBezTo>
                  <a:pt x="535777" y="96386"/>
                  <a:pt x="551411" y="107553"/>
                  <a:pt x="570022" y="120209"/>
                </a:cubicBezTo>
                <a:cubicBezTo>
                  <a:pt x="595706" y="137332"/>
                  <a:pt x="605756" y="162643"/>
                  <a:pt x="599801" y="192794"/>
                </a:cubicBezTo>
                <a:cubicBezTo>
                  <a:pt x="597567" y="205078"/>
                  <a:pt x="599056" y="212522"/>
                  <a:pt x="614318" y="212150"/>
                </a:cubicBezTo>
                <a:cubicBezTo>
                  <a:pt x="620273" y="212150"/>
                  <a:pt x="621762" y="216245"/>
                  <a:pt x="623996" y="220711"/>
                </a:cubicBezTo>
                <a:cubicBezTo>
                  <a:pt x="671641" y="326053"/>
                  <a:pt x="740504" y="418366"/>
                  <a:pt x="821278" y="503235"/>
                </a:cubicBezTo>
                <a:cubicBezTo>
                  <a:pt x="886791" y="572098"/>
                  <a:pt x="959004" y="634260"/>
                  <a:pt x="1033822" y="694562"/>
                </a:cubicBezTo>
                <a:cubicBezTo>
                  <a:pt x="1036055" y="696423"/>
                  <a:pt x="1038289" y="698656"/>
                  <a:pt x="1039406" y="702378"/>
                </a:cubicBezTo>
                <a:cubicBezTo>
                  <a:pt x="1004044" y="694934"/>
                  <a:pt x="973521" y="679672"/>
                  <a:pt x="944114" y="662550"/>
                </a:cubicBezTo>
                <a:cubicBezTo>
                  <a:pt x="865946" y="617138"/>
                  <a:pt x="800061" y="558325"/>
                  <a:pt x="733432" y="500629"/>
                </a:cubicBezTo>
                <a:cubicBezTo>
                  <a:pt x="692858" y="465267"/>
                  <a:pt x="651169" y="431022"/>
                  <a:pt x="606501" y="399755"/>
                </a:cubicBezTo>
                <a:cubicBezTo>
                  <a:pt x="599056" y="394543"/>
                  <a:pt x="593845" y="387843"/>
                  <a:pt x="588634" y="381143"/>
                </a:cubicBezTo>
                <a:cubicBezTo>
                  <a:pt x="585656" y="377421"/>
                  <a:pt x="581934" y="374071"/>
                  <a:pt x="575978" y="375560"/>
                </a:cubicBezTo>
                <a:cubicBezTo>
                  <a:pt x="568533" y="377421"/>
                  <a:pt x="567789" y="383004"/>
                  <a:pt x="567044" y="388588"/>
                </a:cubicBezTo>
                <a:cubicBezTo>
                  <a:pt x="564811" y="406455"/>
                  <a:pt x="569650" y="422461"/>
                  <a:pt x="578956" y="437722"/>
                </a:cubicBezTo>
                <a:cubicBezTo>
                  <a:pt x="603151" y="476806"/>
                  <a:pt x="638885" y="506957"/>
                  <a:pt x="675736" y="535619"/>
                </a:cubicBezTo>
                <a:cubicBezTo>
                  <a:pt x="723381" y="572470"/>
                  <a:pt x="769538" y="610810"/>
                  <a:pt x="811600" y="652872"/>
                </a:cubicBezTo>
                <a:cubicBezTo>
                  <a:pt x="814578" y="655850"/>
                  <a:pt x="820161" y="657711"/>
                  <a:pt x="818300" y="666272"/>
                </a:cubicBezTo>
                <a:cubicBezTo>
                  <a:pt x="791872" y="646544"/>
                  <a:pt x="766932" y="627188"/>
                  <a:pt x="741621" y="608576"/>
                </a:cubicBezTo>
                <a:cubicBezTo>
                  <a:pt x="716681" y="589965"/>
                  <a:pt x="691369" y="571353"/>
                  <a:pt x="666430" y="553114"/>
                </a:cubicBezTo>
                <a:cubicBezTo>
                  <a:pt x="660474" y="548647"/>
                  <a:pt x="654146" y="542319"/>
                  <a:pt x="645585" y="547903"/>
                </a:cubicBezTo>
                <a:cubicBezTo>
                  <a:pt x="636652" y="553486"/>
                  <a:pt x="637768" y="562792"/>
                  <a:pt x="640002" y="570236"/>
                </a:cubicBezTo>
                <a:cubicBezTo>
                  <a:pt x="647074" y="592198"/>
                  <a:pt x="659358" y="611554"/>
                  <a:pt x="675736" y="628677"/>
                </a:cubicBezTo>
                <a:cubicBezTo>
                  <a:pt x="731570" y="685256"/>
                  <a:pt x="795966" y="734018"/>
                  <a:pt x="855896" y="786875"/>
                </a:cubicBezTo>
                <a:cubicBezTo>
                  <a:pt x="888280" y="815537"/>
                  <a:pt x="918058" y="846060"/>
                  <a:pt x="946348" y="877699"/>
                </a:cubicBezTo>
                <a:cubicBezTo>
                  <a:pt x="952676" y="884772"/>
                  <a:pt x="952303" y="891472"/>
                  <a:pt x="950442" y="899661"/>
                </a:cubicBezTo>
                <a:cubicBezTo>
                  <a:pt x="942998" y="932790"/>
                  <a:pt x="954537" y="943957"/>
                  <a:pt x="991760" y="937629"/>
                </a:cubicBezTo>
                <a:cubicBezTo>
                  <a:pt x="1003299" y="935767"/>
                  <a:pt x="1011116" y="937629"/>
                  <a:pt x="1018188" y="945445"/>
                </a:cubicBezTo>
                <a:cubicBezTo>
                  <a:pt x="1103802" y="1042225"/>
                  <a:pt x="1205048" y="1123744"/>
                  <a:pt x="1315601" y="1196329"/>
                </a:cubicBezTo>
                <a:cubicBezTo>
                  <a:pt x="1360641" y="1225735"/>
                  <a:pt x="1407170" y="1253653"/>
                  <a:pt x="1454443" y="1279709"/>
                </a:cubicBezTo>
                <a:cubicBezTo>
                  <a:pt x="1454443" y="1281570"/>
                  <a:pt x="1454443" y="1283804"/>
                  <a:pt x="1454443" y="1285665"/>
                </a:cubicBezTo>
                <a:cubicBezTo>
                  <a:pt x="1454071" y="1288270"/>
                  <a:pt x="1453699" y="1289759"/>
                  <a:pt x="1453327" y="1291993"/>
                </a:cubicBezTo>
                <a:cubicBezTo>
                  <a:pt x="1386697" y="1251792"/>
                  <a:pt x="1320812" y="1210474"/>
                  <a:pt x="1256416" y="1166923"/>
                </a:cubicBezTo>
                <a:cubicBezTo>
                  <a:pt x="1081840" y="1048926"/>
                  <a:pt x="915080" y="922367"/>
                  <a:pt x="745715" y="798786"/>
                </a:cubicBezTo>
                <a:cubicBezTo>
                  <a:pt x="688764" y="757096"/>
                  <a:pt x="643724" y="703867"/>
                  <a:pt x="592356" y="656966"/>
                </a:cubicBezTo>
                <a:cubicBezTo>
                  <a:pt x="558111" y="625699"/>
                  <a:pt x="525354" y="592943"/>
                  <a:pt x="485526" y="567259"/>
                </a:cubicBezTo>
                <a:cubicBezTo>
                  <a:pt x="469148" y="556836"/>
                  <a:pt x="452025" y="547530"/>
                  <a:pt x="430063" y="550136"/>
                </a:cubicBezTo>
                <a:cubicBezTo>
                  <a:pt x="421502" y="551253"/>
                  <a:pt x="411824" y="553486"/>
                  <a:pt x="408846" y="563164"/>
                </a:cubicBezTo>
                <a:cubicBezTo>
                  <a:pt x="406240" y="572842"/>
                  <a:pt x="414057" y="577309"/>
                  <a:pt x="421130" y="581403"/>
                </a:cubicBezTo>
                <a:cubicBezTo>
                  <a:pt x="422991" y="582520"/>
                  <a:pt x="424852" y="584009"/>
                  <a:pt x="426713" y="584009"/>
                </a:cubicBezTo>
                <a:cubicBezTo>
                  <a:pt x="462075" y="586242"/>
                  <a:pt x="470264" y="614532"/>
                  <a:pt x="487015" y="635005"/>
                </a:cubicBezTo>
                <a:cubicBezTo>
                  <a:pt x="492226" y="641333"/>
                  <a:pt x="492598" y="647661"/>
                  <a:pt x="487015" y="655105"/>
                </a:cubicBezTo>
                <a:cubicBezTo>
                  <a:pt x="476964" y="668505"/>
                  <a:pt x="484037" y="674461"/>
                  <a:pt x="497437" y="678183"/>
                </a:cubicBezTo>
                <a:cubicBezTo>
                  <a:pt x="510837" y="681906"/>
                  <a:pt x="525354" y="683022"/>
                  <a:pt x="539871" y="691584"/>
                </a:cubicBezTo>
                <a:cubicBezTo>
                  <a:pt x="516793" y="698656"/>
                  <a:pt x="500787" y="691212"/>
                  <a:pt x="485898" y="681906"/>
                </a:cubicBezTo>
                <a:cubicBezTo>
                  <a:pt x="452397" y="661433"/>
                  <a:pt x="430808" y="631282"/>
                  <a:pt x="410335" y="600387"/>
                </a:cubicBezTo>
                <a:cubicBezTo>
                  <a:pt x="406240" y="594431"/>
                  <a:pt x="402890" y="587731"/>
                  <a:pt x="397307" y="582892"/>
                </a:cubicBezTo>
                <a:cubicBezTo>
                  <a:pt x="386884" y="573214"/>
                  <a:pt x="375717" y="572098"/>
                  <a:pt x="363062" y="584009"/>
                </a:cubicBezTo>
                <a:cubicBezTo>
                  <a:pt x="346311" y="599643"/>
                  <a:pt x="340356" y="598526"/>
                  <a:pt x="334772" y="578426"/>
                </a:cubicBezTo>
                <a:cubicBezTo>
                  <a:pt x="327327" y="551253"/>
                  <a:pt x="310577" y="532269"/>
                  <a:pt x="281915" y="522219"/>
                </a:cubicBezTo>
                <a:cubicBezTo>
                  <a:pt x="275960" y="519985"/>
                  <a:pt x="269632" y="517007"/>
                  <a:pt x="263304" y="521846"/>
                </a:cubicBezTo>
                <a:cubicBezTo>
                  <a:pt x="256604" y="527430"/>
                  <a:pt x="261070" y="533013"/>
                  <a:pt x="263676" y="538225"/>
                </a:cubicBezTo>
                <a:cubicBezTo>
                  <a:pt x="267398" y="546414"/>
                  <a:pt x="271865" y="554603"/>
                  <a:pt x="275215" y="563164"/>
                </a:cubicBezTo>
                <a:cubicBezTo>
                  <a:pt x="281171" y="576937"/>
                  <a:pt x="282288" y="591454"/>
                  <a:pt x="271121" y="604854"/>
                </a:cubicBezTo>
                <a:cubicBezTo>
                  <a:pt x="262931" y="614532"/>
                  <a:pt x="263676" y="620860"/>
                  <a:pt x="274471" y="627560"/>
                </a:cubicBezTo>
                <a:cubicBezTo>
                  <a:pt x="309088" y="648405"/>
                  <a:pt x="331050" y="675578"/>
                  <a:pt x="319138" y="718012"/>
                </a:cubicBezTo>
                <a:cubicBezTo>
                  <a:pt x="317277" y="723968"/>
                  <a:pt x="319511" y="729924"/>
                  <a:pt x="326583" y="729551"/>
                </a:cubicBezTo>
                <a:cubicBezTo>
                  <a:pt x="342217" y="728435"/>
                  <a:pt x="344822" y="738113"/>
                  <a:pt x="349289" y="748163"/>
                </a:cubicBezTo>
                <a:cubicBezTo>
                  <a:pt x="392840" y="844571"/>
                  <a:pt x="455747" y="928695"/>
                  <a:pt x="528332" y="1007608"/>
                </a:cubicBezTo>
                <a:cubicBezTo>
                  <a:pt x="600173" y="1085777"/>
                  <a:pt x="680947" y="1155756"/>
                  <a:pt x="766932" y="1222758"/>
                </a:cubicBezTo>
                <a:cubicBezTo>
                  <a:pt x="742737" y="1220524"/>
                  <a:pt x="711470" y="1206752"/>
                  <a:pt x="681319" y="1190746"/>
                </a:cubicBezTo>
                <a:cubicBezTo>
                  <a:pt x="601662" y="1147939"/>
                  <a:pt x="536149" y="1089871"/>
                  <a:pt x="469520" y="1032920"/>
                </a:cubicBezTo>
                <a:cubicBezTo>
                  <a:pt x="422991" y="993091"/>
                  <a:pt x="377579" y="952146"/>
                  <a:pt x="325466" y="917900"/>
                </a:cubicBezTo>
                <a:cubicBezTo>
                  <a:pt x="319511" y="914178"/>
                  <a:pt x="315416" y="909339"/>
                  <a:pt x="312066" y="903383"/>
                </a:cubicBezTo>
                <a:cubicBezTo>
                  <a:pt x="309088" y="898172"/>
                  <a:pt x="304621" y="893333"/>
                  <a:pt x="296805" y="895566"/>
                </a:cubicBezTo>
                <a:cubicBezTo>
                  <a:pt x="288988" y="898172"/>
                  <a:pt x="288243" y="904872"/>
                  <a:pt x="288243" y="910828"/>
                </a:cubicBezTo>
                <a:cubicBezTo>
                  <a:pt x="289360" y="933162"/>
                  <a:pt x="295688" y="953262"/>
                  <a:pt x="309460" y="971129"/>
                </a:cubicBezTo>
                <a:cubicBezTo>
                  <a:pt x="336261" y="1006864"/>
                  <a:pt x="371995" y="1034781"/>
                  <a:pt x="407729" y="1062698"/>
                </a:cubicBezTo>
                <a:cubicBezTo>
                  <a:pt x="457236" y="1101038"/>
                  <a:pt x="503021" y="1142728"/>
                  <a:pt x="544338" y="1189257"/>
                </a:cubicBezTo>
                <a:cubicBezTo>
                  <a:pt x="514560" y="1166551"/>
                  <a:pt x="484781" y="1143472"/>
                  <a:pt x="454630" y="1120766"/>
                </a:cubicBezTo>
                <a:cubicBezTo>
                  <a:pt x="431924" y="1103644"/>
                  <a:pt x="408474" y="1087265"/>
                  <a:pt x="385396" y="1070515"/>
                </a:cubicBezTo>
                <a:cubicBezTo>
                  <a:pt x="379812" y="1066421"/>
                  <a:pt x="373856" y="1061954"/>
                  <a:pt x="366040" y="1067537"/>
                </a:cubicBezTo>
                <a:cubicBezTo>
                  <a:pt x="358967" y="1072376"/>
                  <a:pt x="360084" y="1079449"/>
                  <a:pt x="361573" y="1086149"/>
                </a:cubicBezTo>
                <a:cubicBezTo>
                  <a:pt x="367156" y="1112577"/>
                  <a:pt x="382790" y="1133794"/>
                  <a:pt x="402146" y="1152778"/>
                </a:cubicBezTo>
                <a:cubicBezTo>
                  <a:pt x="425596" y="1175484"/>
                  <a:pt x="450164" y="1197074"/>
                  <a:pt x="475475" y="1218663"/>
                </a:cubicBezTo>
                <a:cubicBezTo>
                  <a:pt x="448303" y="1212707"/>
                  <a:pt x="421130" y="1206752"/>
                  <a:pt x="393957" y="1201913"/>
                </a:cubicBezTo>
                <a:cubicBezTo>
                  <a:pt x="406240" y="1245091"/>
                  <a:pt x="434902" y="1253653"/>
                  <a:pt x="460586" y="1260353"/>
                </a:cubicBezTo>
                <a:cubicBezTo>
                  <a:pt x="495204" y="1268914"/>
                  <a:pt x="528332" y="1279709"/>
                  <a:pt x="561089" y="1291993"/>
                </a:cubicBezTo>
                <a:cubicBezTo>
                  <a:pt x="574861" y="1304276"/>
                  <a:pt x="588634" y="1316188"/>
                  <a:pt x="602034" y="1328843"/>
                </a:cubicBezTo>
                <a:cubicBezTo>
                  <a:pt x="615807" y="1341872"/>
                  <a:pt x="628835" y="1354900"/>
                  <a:pt x="641863" y="1368672"/>
                </a:cubicBezTo>
                <a:cubicBezTo>
                  <a:pt x="651169" y="1378722"/>
                  <a:pt x="662335" y="1387284"/>
                  <a:pt x="651541" y="1404406"/>
                </a:cubicBezTo>
                <a:cubicBezTo>
                  <a:pt x="646702" y="1412223"/>
                  <a:pt x="678341" y="1454658"/>
                  <a:pt x="688392" y="1457263"/>
                </a:cubicBezTo>
                <a:cubicBezTo>
                  <a:pt x="689881" y="1457635"/>
                  <a:pt x="691369" y="1458008"/>
                  <a:pt x="692486" y="1458008"/>
                </a:cubicBezTo>
                <a:cubicBezTo>
                  <a:pt x="714076" y="1456519"/>
                  <a:pt x="718915" y="1469175"/>
                  <a:pt x="719287" y="1485181"/>
                </a:cubicBezTo>
                <a:cubicBezTo>
                  <a:pt x="719659" y="1500814"/>
                  <a:pt x="715937" y="1520170"/>
                  <a:pt x="745343" y="1512353"/>
                </a:cubicBezTo>
                <a:cubicBezTo>
                  <a:pt x="748693" y="1511609"/>
                  <a:pt x="749438" y="1513842"/>
                  <a:pt x="750926" y="1516448"/>
                </a:cubicBezTo>
                <a:cubicBezTo>
                  <a:pt x="782938" y="1583077"/>
                  <a:pt x="836912" y="1634445"/>
                  <a:pt x="890141" y="1685813"/>
                </a:cubicBezTo>
                <a:cubicBezTo>
                  <a:pt x="893119" y="1688419"/>
                  <a:pt x="896097" y="1691024"/>
                  <a:pt x="899074" y="1693630"/>
                </a:cubicBezTo>
                <a:cubicBezTo>
                  <a:pt x="843240" y="1680602"/>
                  <a:pt x="658985" y="1663851"/>
                  <a:pt x="605012" y="1669435"/>
                </a:cubicBezTo>
                <a:cubicBezTo>
                  <a:pt x="556994" y="1674274"/>
                  <a:pt x="285638" y="1593128"/>
                  <a:pt x="229431" y="1545110"/>
                </a:cubicBezTo>
                <a:cubicBezTo>
                  <a:pt x="221614" y="1582705"/>
                  <a:pt x="238364" y="1597594"/>
                  <a:pt x="251765" y="1614717"/>
                </a:cubicBezTo>
                <a:cubicBezTo>
                  <a:pt x="270748" y="1638912"/>
                  <a:pt x="273726" y="1656035"/>
                  <a:pt x="237992" y="1675391"/>
                </a:cubicBezTo>
                <a:cubicBezTo>
                  <a:pt x="135628" y="1730481"/>
                  <a:pt x="136745" y="1732342"/>
                  <a:pt x="232781" y="1807160"/>
                </a:cubicBezTo>
                <a:cubicBezTo>
                  <a:pt x="237248" y="1810511"/>
                  <a:pt x="235014" y="1821305"/>
                  <a:pt x="236131" y="1828750"/>
                </a:cubicBezTo>
                <a:cubicBezTo>
                  <a:pt x="211191" y="1839917"/>
                  <a:pt x="181785" y="1810883"/>
                  <a:pt x="152007" y="1842150"/>
                </a:cubicBezTo>
                <a:cubicBezTo>
                  <a:pt x="280426" y="1979503"/>
                  <a:pt x="475848" y="2110157"/>
                  <a:pt x="653030" y="2213265"/>
                </a:cubicBezTo>
                <a:cubicBezTo>
                  <a:pt x="509721" y="2247138"/>
                  <a:pt x="423735" y="2128024"/>
                  <a:pt x="318394" y="2143285"/>
                </a:cubicBezTo>
                <a:cubicBezTo>
                  <a:pt x="265909" y="2180508"/>
                  <a:pt x="422246" y="2240810"/>
                  <a:pt x="272982" y="2258305"/>
                </a:cubicBezTo>
                <a:cubicBezTo>
                  <a:pt x="337750" y="2291061"/>
                  <a:pt x="385768" y="2323073"/>
                  <a:pt x="430435" y="2360668"/>
                </a:cubicBezTo>
                <a:cubicBezTo>
                  <a:pt x="509721" y="2428042"/>
                  <a:pt x="525354" y="2472710"/>
                  <a:pt x="488876" y="2563162"/>
                </a:cubicBezTo>
                <a:cubicBezTo>
                  <a:pt x="464681" y="2622719"/>
                  <a:pt x="429691" y="2677437"/>
                  <a:pt x="460586" y="2748533"/>
                </a:cubicBezTo>
                <a:cubicBezTo>
                  <a:pt x="481803" y="2797295"/>
                  <a:pt x="473614" y="2829307"/>
                  <a:pt x="393212" y="2807345"/>
                </a:cubicBezTo>
                <a:cubicBezTo>
                  <a:pt x="306483" y="2783895"/>
                  <a:pt x="273726" y="2827818"/>
                  <a:pt x="295688" y="2913059"/>
                </a:cubicBezTo>
                <a:cubicBezTo>
                  <a:pt x="309833" y="2967777"/>
                  <a:pt x="294943" y="2984900"/>
                  <a:pt x="235386" y="2978572"/>
                </a:cubicBezTo>
                <a:cubicBezTo>
                  <a:pt x="169501" y="2971499"/>
                  <a:pt x="106967" y="2935765"/>
                  <a:pt x="25448" y="2952888"/>
                </a:cubicBezTo>
                <a:cubicBezTo>
                  <a:pt x="90588" y="3052646"/>
                  <a:pt x="229803" y="3024356"/>
                  <a:pt x="305738" y="3119275"/>
                </a:cubicBezTo>
                <a:cubicBezTo>
                  <a:pt x="215286" y="3119647"/>
                  <a:pt x="146051" y="3119275"/>
                  <a:pt x="79049" y="3098430"/>
                </a:cubicBezTo>
                <a:cubicBezTo>
                  <a:pt x="51132" y="3089869"/>
                  <a:pt x="20609" y="3081308"/>
                  <a:pt x="4975" y="3109969"/>
                </a:cubicBezTo>
                <a:cubicBezTo>
                  <a:pt x="-13636" y="3144587"/>
                  <a:pt x="24331" y="3157615"/>
                  <a:pt x="47037" y="3163943"/>
                </a:cubicBezTo>
                <a:cubicBezTo>
                  <a:pt x="111061" y="3181438"/>
                  <a:pt x="160196" y="3222755"/>
                  <a:pt x="213425" y="3255139"/>
                </a:cubicBezTo>
                <a:cubicBezTo>
                  <a:pt x="329933" y="3326236"/>
                  <a:pt x="457981" y="3385420"/>
                  <a:pt x="556622" y="3502301"/>
                </a:cubicBezTo>
                <a:cubicBezTo>
                  <a:pt x="432669" y="3472523"/>
                  <a:pt x="339983" y="3402915"/>
                  <a:pt x="224592" y="3388771"/>
                </a:cubicBezTo>
                <a:cubicBezTo>
                  <a:pt x="324722" y="3495601"/>
                  <a:pt x="453142" y="3565208"/>
                  <a:pt x="574861" y="3643004"/>
                </a:cubicBezTo>
                <a:cubicBezTo>
                  <a:pt x="609479" y="3664966"/>
                  <a:pt x="644841" y="3679855"/>
                  <a:pt x="652657" y="3727501"/>
                </a:cubicBezTo>
                <a:cubicBezTo>
                  <a:pt x="667919" y="3819814"/>
                  <a:pt x="712959" y="3896494"/>
                  <a:pt x="810111" y="3937067"/>
                </a:cubicBezTo>
                <a:cubicBezTo>
                  <a:pt x="810856" y="3937439"/>
                  <a:pt x="805644" y="3951212"/>
                  <a:pt x="802294" y="3960890"/>
                </a:cubicBezTo>
                <a:cubicBezTo>
                  <a:pt x="743110" y="3963868"/>
                  <a:pt x="696581" y="3909149"/>
                  <a:pt x="620646" y="3927017"/>
                </a:cubicBezTo>
                <a:cubicBezTo>
                  <a:pt x="692858" y="4001091"/>
                  <a:pt x="753532" y="4067720"/>
                  <a:pt x="856268" y="4103082"/>
                </a:cubicBezTo>
                <a:cubicBezTo>
                  <a:pt x="938531" y="4131372"/>
                  <a:pt x="1040150" y="4147377"/>
                  <a:pt x="1099707" y="4238574"/>
                </a:cubicBezTo>
                <a:cubicBezTo>
                  <a:pt x="1030472" y="4256441"/>
                  <a:pt x="978732" y="4234107"/>
                  <a:pt x="926992" y="4218102"/>
                </a:cubicBezTo>
                <a:cubicBezTo>
                  <a:pt x="847334" y="4193534"/>
                  <a:pt x="769166" y="4165617"/>
                  <a:pt x="689508" y="4140677"/>
                </a:cubicBezTo>
                <a:cubicBezTo>
                  <a:pt x="659358" y="4131372"/>
                  <a:pt x="626229" y="4124299"/>
                  <a:pt x="606873" y="4169711"/>
                </a:cubicBezTo>
                <a:cubicBezTo>
                  <a:pt x="707748" y="4179389"/>
                  <a:pt x="768421" y="4240435"/>
                  <a:pt x="831701" y="4297759"/>
                </a:cubicBezTo>
                <a:cubicBezTo>
                  <a:pt x="867435" y="4330143"/>
                  <a:pt x="896469" y="4373322"/>
                  <a:pt x="960493" y="4356944"/>
                </a:cubicBezTo>
                <a:cubicBezTo>
                  <a:pt x="994366" y="4348382"/>
                  <a:pt x="1015955" y="4372578"/>
                  <a:pt x="1012233" y="4402356"/>
                </a:cubicBezTo>
                <a:cubicBezTo>
                  <a:pt x="999577" y="4507325"/>
                  <a:pt x="1078118" y="4544176"/>
                  <a:pt x="1159636" y="4564276"/>
                </a:cubicBezTo>
                <a:cubicBezTo>
                  <a:pt x="1313740" y="4602616"/>
                  <a:pt x="1442160" y="4692324"/>
                  <a:pt x="1592169" y="4741458"/>
                </a:cubicBezTo>
                <a:cubicBezTo>
                  <a:pt x="1738083" y="4789104"/>
                  <a:pt x="2833187" y="5010209"/>
                  <a:pt x="3110499" y="5032171"/>
                </a:cubicBezTo>
                <a:cubicBezTo>
                  <a:pt x="4807501" y="5166546"/>
                  <a:pt x="6028047" y="4106432"/>
                  <a:pt x="6033630" y="4091915"/>
                </a:cubicBezTo>
                <a:cubicBezTo>
                  <a:pt x="6059314" y="4023797"/>
                  <a:pt x="6122965" y="3994390"/>
                  <a:pt x="6180661" y="3957912"/>
                </a:cubicBezTo>
                <a:cubicBezTo>
                  <a:pt x="6230913" y="3925900"/>
                  <a:pt x="6284514" y="3892027"/>
                  <a:pt x="6305359" y="3837309"/>
                </a:cubicBezTo>
                <a:cubicBezTo>
                  <a:pt x="6332904" y="3764724"/>
                  <a:pt x="6254735" y="3824281"/>
                  <a:pt x="6240218" y="3796364"/>
                </a:cubicBezTo>
                <a:cubicBezTo>
                  <a:pt x="6269997" y="3758768"/>
                  <a:pt x="6316153" y="3724151"/>
                  <a:pt x="6328437" y="3681344"/>
                </a:cubicBezTo>
                <a:cubicBezTo>
                  <a:pt x="6372361" y="3526496"/>
                  <a:pt x="6466907" y="3413710"/>
                  <a:pt x="6608355" y="3326236"/>
                </a:cubicBezTo>
                <a:cubicBezTo>
                  <a:pt x="6648928" y="3300924"/>
                  <a:pt x="6675729" y="3255512"/>
                  <a:pt x="6731191" y="3248067"/>
                </a:cubicBezTo>
                <a:cubicBezTo>
                  <a:pt x="6854400" y="3232061"/>
                  <a:pt x="6815315" y="3106992"/>
                  <a:pt x="6880456" y="3051529"/>
                </a:cubicBezTo>
                <a:cubicBezTo>
                  <a:pt x="6892739" y="3041107"/>
                  <a:pt x="6903907" y="2777939"/>
                  <a:pt x="6901673" y="2763795"/>
                </a:cubicBezTo>
                <a:cubicBezTo>
                  <a:pt x="6898323" y="2743322"/>
                  <a:pt x="6883806" y="2966288"/>
                  <a:pt x="6871150" y="2948421"/>
                </a:cubicBezTo>
                <a:cubicBezTo>
                  <a:pt x="6858494" y="2930182"/>
                  <a:pt x="6839138" y="2914176"/>
                  <a:pt x="6848444" y="2890353"/>
                </a:cubicBezTo>
                <a:cubicBezTo>
                  <a:pt x="6852166" y="2880303"/>
                  <a:pt x="6849561" y="2846058"/>
                  <a:pt x="6878223" y="2873230"/>
                </a:cubicBezTo>
                <a:cubicBezTo>
                  <a:pt x="6956763" y="2946932"/>
                  <a:pt x="6870778" y="2578051"/>
                  <a:pt x="6762459" y="2568745"/>
                </a:cubicBezTo>
                <a:cubicBezTo>
                  <a:pt x="6801915" y="2465637"/>
                  <a:pt x="6801915" y="2465637"/>
                  <a:pt x="6673123" y="2451493"/>
                </a:cubicBezTo>
                <a:cubicBezTo>
                  <a:pt x="6722630" y="2385980"/>
                  <a:pt x="6722630" y="2369229"/>
                  <a:pt x="6662700" y="2346896"/>
                </a:cubicBezTo>
                <a:cubicBezTo>
                  <a:pt x="6605005" y="2325306"/>
                  <a:pt x="6540981" y="2318234"/>
                  <a:pt x="6487752" y="2285105"/>
                </a:cubicBezTo>
                <a:cubicBezTo>
                  <a:pt x="6536887" y="2201353"/>
                  <a:pt x="6550659" y="2104573"/>
                  <a:pt x="6652278" y="2063628"/>
                </a:cubicBezTo>
                <a:cubicBezTo>
                  <a:pt x="6668284" y="2057300"/>
                  <a:pt x="6679079" y="2031988"/>
                  <a:pt x="6668656" y="2017843"/>
                </a:cubicBezTo>
                <a:cubicBezTo>
                  <a:pt x="6631805" y="1965359"/>
                  <a:pt x="6684662" y="1864856"/>
                  <a:pt x="6570015" y="1854062"/>
                </a:cubicBezTo>
                <a:cubicBezTo>
                  <a:pt x="6555870" y="1852573"/>
                  <a:pt x="6542842" y="1842150"/>
                  <a:pt x="6554009" y="1827633"/>
                </a:cubicBezTo>
                <a:cubicBezTo>
                  <a:pt x="6592349" y="1778126"/>
                  <a:pt x="6545820" y="1781476"/>
                  <a:pt x="6517531" y="1775149"/>
                </a:cubicBezTo>
                <a:cubicBezTo>
                  <a:pt x="6483285" y="1767704"/>
                  <a:pt x="6444573" y="1789293"/>
                  <a:pt x="6412934" y="1762493"/>
                </a:cubicBezTo>
                <a:cubicBezTo>
                  <a:pt x="6420378" y="1734203"/>
                  <a:pt x="6447923" y="1734575"/>
                  <a:pt x="6467279" y="1725642"/>
                </a:cubicBezTo>
                <a:cubicBezTo>
                  <a:pt x="6523858" y="1699213"/>
                  <a:pt x="6570015" y="1667946"/>
                  <a:pt x="6572621" y="1600200"/>
                </a:cubicBezTo>
                <a:cubicBezTo>
                  <a:pt x="6574854" y="1545482"/>
                  <a:pt x="6580810" y="1497092"/>
                  <a:pt x="6502641" y="1480341"/>
                </a:cubicBezTo>
                <a:cubicBezTo>
                  <a:pt x="6490358" y="1477736"/>
                  <a:pt x="6484030" y="1470664"/>
                  <a:pt x="6481796" y="1461358"/>
                </a:cubicBezTo>
                <a:cubicBezTo>
                  <a:pt x="6490730" y="1452424"/>
                  <a:pt x="6499291" y="1443118"/>
                  <a:pt x="6509713" y="1436418"/>
                </a:cubicBezTo>
                <a:cubicBezTo>
                  <a:pt x="6544703" y="1414457"/>
                  <a:pt x="6556615" y="1382072"/>
                  <a:pt x="6567037" y="1348199"/>
                </a:cubicBezTo>
                <a:cubicBezTo>
                  <a:pt x="6573737" y="1326610"/>
                  <a:pt x="6581554" y="1305393"/>
                  <a:pt x="6596816" y="1286781"/>
                </a:cubicBezTo>
                <a:cubicBezTo>
                  <a:pt x="6606122" y="1275242"/>
                  <a:pt x="6617661" y="1266681"/>
                  <a:pt x="6632178" y="1261842"/>
                </a:cubicBezTo>
                <a:cubicBezTo>
                  <a:pt x="6644833" y="1257375"/>
                  <a:pt x="6648556" y="1251419"/>
                  <a:pt x="6639994" y="1240625"/>
                </a:cubicBezTo>
                <a:cubicBezTo>
                  <a:pt x="6615799" y="1209729"/>
                  <a:pt x="6606122" y="1175856"/>
                  <a:pt x="6622127" y="1136400"/>
                </a:cubicBezTo>
                <a:cubicBezTo>
                  <a:pt x="6626967" y="1124489"/>
                  <a:pt x="6623617" y="1114066"/>
                  <a:pt x="6612077" y="1109599"/>
                </a:cubicBezTo>
                <a:cubicBezTo>
                  <a:pt x="6564059" y="1090616"/>
                  <a:pt x="6552148" y="1046692"/>
                  <a:pt x="6531675" y="1009469"/>
                </a:cubicBezTo>
                <a:cubicBezTo>
                  <a:pt x="6502641" y="956612"/>
                  <a:pt x="6476213" y="902639"/>
                  <a:pt x="6456113" y="845315"/>
                </a:cubicBezTo>
                <a:cubicBezTo>
                  <a:pt x="6444201" y="811070"/>
                  <a:pt x="6432662" y="777197"/>
                  <a:pt x="6440851" y="739229"/>
                </a:cubicBezTo>
                <a:cubicBezTo>
                  <a:pt x="6442712" y="729924"/>
                  <a:pt x="6439362" y="722107"/>
                  <a:pt x="6434523" y="715034"/>
                </a:cubicBezTo>
                <a:cubicBezTo>
                  <a:pt x="6414050" y="684139"/>
                  <a:pt x="6416656" y="651383"/>
                  <a:pt x="6432290" y="617510"/>
                </a:cubicBezTo>
                <a:cubicBezTo>
                  <a:pt x="6441968" y="597037"/>
                  <a:pt x="6440851" y="594431"/>
                  <a:pt x="6416284" y="595176"/>
                </a:cubicBezTo>
                <a:cubicBezTo>
                  <a:pt x="6366405" y="596293"/>
                  <a:pt x="6316898" y="598154"/>
                  <a:pt x="6267763" y="591826"/>
                </a:cubicBezTo>
                <a:cubicBezTo>
                  <a:pt x="6212673" y="584753"/>
                  <a:pt x="6194806" y="568375"/>
                  <a:pt x="6236496" y="521102"/>
                </a:cubicBezTo>
                <a:cubicBezTo>
                  <a:pt x="6245430" y="511052"/>
                  <a:pt x="6253246" y="499885"/>
                  <a:pt x="6257341" y="487229"/>
                </a:cubicBezTo>
                <a:cubicBezTo>
                  <a:pt x="6260319" y="477179"/>
                  <a:pt x="6257713" y="470106"/>
                  <a:pt x="6248780" y="465267"/>
                </a:cubicBezTo>
                <a:cubicBezTo>
                  <a:pt x="6238357" y="459312"/>
                  <a:pt x="6232774" y="467501"/>
                  <a:pt x="6226818" y="473456"/>
                </a:cubicBezTo>
                <a:cubicBezTo>
                  <a:pt x="6194434" y="505468"/>
                  <a:pt x="6153861" y="527430"/>
                  <a:pt x="6115149" y="551625"/>
                </a:cubicBezTo>
                <a:cubicBezTo>
                  <a:pt x="6059686" y="586615"/>
                  <a:pt x="6001246" y="617510"/>
                  <a:pt x="5951739" y="659944"/>
                </a:cubicBezTo>
                <a:cubicBezTo>
                  <a:pt x="5939084" y="670739"/>
                  <a:pt x="5918611" y="662550"/>
                  <a:pt x="5917122" y="644310"/>
                </a:cubicBezTo>
                <a:cubicBezTo>
                  <a:pt x="5915633" y="626071"/>
                  <a:pt x="5905583" y="626071"/>
                  <a:pt x="5890694" y="630538"/>
                </a:cubicBezTo>
                <a:cubicBezTo>
                  <a:pt x="5872826" y="635749"/>
                  <a:pt x="5854959" y="640960"/>
                  <a:pt x="5837464" y="646916"/>
                </a:cubicBezTo>
                <a:cubicBezTo>
                  <a:pt x="5819225" y="653244"/>
                  <a:pt x="5811036" y="666644"/>
                  <a:pt x="5809175" y="683395"/>
                </a:cubicBezTo>
                <a:cubicBezTo>
                  <a:pt x="5808430" y="689723"/>
                  <a:pt x="5808803" y="697539"/>
                  <a:pt x="5815503" y="698656"/>
                </a:cubicBezTo>
                <a:cubicBezTo>
                  <a:pt x="5843048" y="703495"/>
                  <a:pt x="5755201" y="682278"/>
                  <a:pt x="5746268" y="667389"/>
                </a:cubicBezTo>
                <a:cubicBezTo>
                  <a:pt x="5745896" y="666644"/>
                  <a:pt x="5525907" y="720246"/>
                  <a:pt x="5458905" y="754119"/>
                </a:cubicBezTo>
                <a:close/>
                <a:moveTo>
                  <a:pt x="885302" y="1333310"/>
                </a:moveTo>
                <a:cubicBezTo>
                  <a:pt x="877857" y="1326982"/>
                  <a:pt x="870040" y="1321027"/>
                  <a:pt x="862596" y="1314326"/>
                </a:cubicBezTo>
                <a:cubicBezTo>
                  <a:pt x="863712" y="1312837"/>
                  <a:pt x="865201" y="1311349"/>
                  <a:pt x="866318" y="1309860"/>
                </a:cubicBezTo>
                <a:cubicBezTo>
                  <a:pt x="881580" y="1320282"/>
                  <a:pt x="896841" y="1330705"/>
                  <a:pt x="912103" y="1341127"/>
                </a:cubicBezTo>
                <a:cubicBezTo>
                  <a:pt x="903541" y="1338522"/>
                  <a:pt x="894235" y="1335916"/>
                  <a:pt x="885302" y="1333310"/>
                </a:cubicBezTo>
                <a:close/>
                <a:moveTo>
                  <a:pt x="1140280" y="787619"/>
                </a:moveTo>
                <a:cubicBezTo>
                  <a:pt x="1231849" y="850154"/>
                  <a:pt x="1323418" y="913061"/>
                  <a:pt x="1414987" y="975596"/>
                </a:cubicBezTo>
                <a:cubicBezTo>
                  <a:pt x="1413498" y="977085"/>
                  <a:pt x="1412381" y="978574"/>
                  <a:pt x="1410892" y="980063"/>
                </a:cubicBezTo>
                <a:cubicBezTo>
                  <a:pt x="1310390" y="927206"/>
                  <a:pt x="1215471" y="868394"/>
                  <a:pt x="1140280" y="787619"/>
                </a:cubicBezTo>
                <a:close/>
              </a:path>
            </a:pathLst>
          </a:custGeom>
          <a:solidFill>
            <a:schemeClr val="accent1">
              <a:alpha val="20000"/>
            </a:schemeClr>
          </a:solidFill>
          <a:ln w="32707" cap="flat">
            <a:noFill/>
            <a:prstDash val="solid"/>
            <a:miter/>
          </a:ln>
        </p:spPr>
        <p:txBody>
          <a:bodyPr rtlCol="0" anchor="ctr"/>
          <a:lstStyle/>
          <a:p>
            <a:endParaRPr lang="en-US" dirty="0"/>
          </a:p>
        </p:txBody>
      </p:sp>
      <p:sp>
        <p:nvSpPr>
          <p:cNvPr id="2" name="Title 1">
            <a:extLst>
              <a:ext uri="{FF2B5EF4-FFF2-40B4-BE49-F238E27FC236}">
                <a16:creationId xmlns:a16="http://schemas.microsoft.com/office/drawing/2014/main" id="{807094A5-EB6F-441D-88F8-CD7A30C84707}"/>
              </a:ext>
            </a:extLst>
          </p:cNvPr>
          <p:cNvSpPr>
            <a:spLocks noGrp="1"/>
          </p:cNvSpPr>
          <p:nvPr>
            <p:ph type="ctrTitle"/>
          </p:nvPr>
        </p:nvSpPr>
        <p:spPr>
          <a:xfrm>
            <a:off x="1508760" y="1591056"/>
            <a:ext cx="5705856" cy="3264408"/>
          </a:xfrm>
        </p:spPr>
        <p:txBody>
          <a:bodyPr anchor="b">
            <a:normAutofit/>
          </a:bodyPr>
          <a:lstStyle>
            <a:lvl1pPr algn="l">
              <a:defRPr sz="48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1C7CE1E3-3929-42A6-81B7-056BD88EF353}"/>
              </a:ext>
            </a:extLst>
          </p:cNvPr>
          <p:cNvSpPr>
            <a:spLocks noGrp="1"/>
          </p:cNvSpPr>
          <p:nvPr>
            <p:ph type="subTitle" idx="1"/>
          </p:nvPr>
        </p:nvSpPr>
        <p:spPr>
          <a:xfrm>
            <a:off x="1524000" y="4928616"/>
            <a:ext cx="5705856" cy="996696"/>
          </a:xfrm>
        </p:spPr>
        <p:txBody>
          <a:bodyPr/>
          <a:lstStyle>
            <a:lvl1pPr marL="0" indent="0" algn="l">
              <a:buNone/>
              <a:defRPr sz="2400" cap="all" baseline="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a:extLst>
              <a:ext uri="{FF2B5EF4-FFF2-40B4-BE49-F238E27FC236}">
                <a16:creationId xmlns:a16="http://schemas.microsoft.com/office/drawing/2014/main" id="{5CE951E3-0794-422C-AF76-0AD4A7FB19EB}"/>
              </a:ext>
            </a:extLst>
          </p:cNvPr>
          <p:cNvSpPr>
            <a:spLocks noGrp="1"/>
          </p:cNvSpPr>
          <p:nvPr>
            <p:ph type="dt" sz="half" idx="10"/>
          </p:nvPr>
        </p:nvSpPr>
        <p:spPr/>
        <p:txBody>
          <a:bodyPr/>
          <a:lstStyle/>
          <a:p>
            <a:fld id="{3C04E684-10F4-4CC3-A0B9-F03AA7BE37CF}" type="datetimeFigureOut">
              <a:rPr lang="en-US" smtClean="0"/>
              <a:t>6/22/2020</a:t>
            </a:fld>
            <a:endParaRPr lang="en-US"/>
          </a:p>
        </p:txBody>
      </p:sp>
      <p:sp>
        <p:nvSpPr>
          <p:cNvPr id="5" name="Footer Placeholder 4">
            <a:extLst>
              <a:ext uri="{FF2B5EF4-FFF2-40B4-BE49-F238E27FC236}">
                <a16:creationId xmlns:a16="http://schemas.microsoft.com/office/drawing/2014/main" id="{114EBFA8-0291-4D77-A9D9-B17FC2382A80}"/>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357AC4D4-C4EE-4624-A329-C608A1D5AFE1}"/>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152483367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7" name="Freeform: Shape 6" descr="Tag=AccentColor&#10;Flavor=Light&#10;Target=Fill">
            <a:extLst>
              <a:ext uri="{FF2B5EF4-FFF2-40B4-BE49-F238E27FC236}">
                <a16:creationId xmlns:a16="http://schemas.microsoft.com/office/drawing/2014/main" id="{13B7BB51-92B8-4089-8DAB-1202A4D1C6A3}"/>
              </a:ext>
            </a:extLst>
          </p:cNvPr>
          <p:cNvSpPr/>
          <p:nvPr/>
        </p:nvSpPr>
        <p:spPr>
          <a:xfrm flipH="1">
            <a:off x="1" y="315111"/>
            <a:ext cx="3021543" cy="1435442"/>
          </a:xfrm>
          <a:custGeom>
            <a:avLst/>
            <a:gdLst>
              <a:gd name="connsiteX0" fmla="*/ 3021543 w 3021543"/>
              <a:gd name="connsiteY0" fmla="*/ 0 h 1435442"/>
              <a:gd name="connsiteX1" fmla="*/ 2963800 w 3021543"/>
              <a:gd name="connsiteY1" fmla="*/ 7242 h 1435442"/>
              <a:gd name="connsiteX2" fmla="*/ 2793803 w 3021543"/>
              <a:gd name="connsiteY2" fmla="*/ 24082 h 1435442"/>
              <a:gd name="connsiteX3" fmla="*/ 2414348 w 3021543"/>
              <a:gd name="connsiteY3" fmla="*/ 29696 h 1435442"/>
              <a:gd name="connsiteX4" fmla="*/ 2091558 w 3021543"/>
              <a:gd name="connsiteY4" fmla="*/ 27450 h 1435442"/>
              <a:gd name="connsiteX5" fmla="*/ 1645319 w 3021543"/>
              <a:gd name="connsiteY5" fmla="*/ 28573 h 1435442"/>
              <a:gd name="connsiteX6" fmla="*/ 1243602 w 3021543"/>
              <a:gd name="connsiteY6" fmla="*/ 60008 h 1435442"/>
              <a:gd name="connsiteX7" fmla="*/ 753851 w 3021543"/>
              <a:gd name="connsiteY7" fmla="*/ 57763 h 1435442"/>
              <a:gd name="connsiteX8" fmla="*/ 465465 w 3021543"/>
              <a:gd name="connsiteY8" fmla="*/ 116142 h 1435442"/>
              <a:gd name="connsiteX9" fmla="*/ 546416 w 3021543"/>
              <a:gd name="connsiteY9" fmla="*/ 136351 h 1435442"/>
              <a:gd name="connsiteX10" fmla="*/ 689091 w 3021543"/>
              <a:gd name="connsiteY10" fmla="*/ 180136 h 1435442"/>
              <a:gd name="connsiteX11" fmla="*/ 704269 w 3021543"/>
              <a:gd name="connsiteY11" fmla="*/ 208203 h 1435442"/>
              <a:gd name="connsiteX12" fmla="*/ 683020 w 3021543"/>
              <a:gd name="connsiteY12" fmla="*/ 221675 h 1435442"/>
              <a:gd name="connsiteX13" fmla="*/ 621295 w 3021543"/>
              <a:gd name="connsiteY13" fmla="*/ 247496 h 1435442"/>
              <a:gd name="connsiteX14" fmla="*/ 848968 w 3021543"/>
              <a:gd name="connsiteY14" fmla="*/ 285668 h 1435442"/>
              <a:gd name="connsiteX15" fmla="*/ 768018 w 3021543"/>
              <a:gd name="connsiteY15" fmla="*/ 309244 h 1435442"/>
              <a:gd name="connsiteX16" fmla="*/ 684032 w 3021543"/>
              <a:gd name="connsiteY16" fmla="*/ 326085 h 1435442"/>
              <a:gd name="connsiteX17" fmla="*/ 592962 w 3021543"/>
              <a:gd name="connsiteY17" fmla="*/ 338434 h 1435442"/>
              <a:gd name="connsiteX18" fmla="*/ 509988 w 3021543"/>
              <a:gd name="connsiteY18" fmla="*/ 363133 h 1435442"/>
              <a:gd name="connsiteX19" fmla="*/ 726531 w 3021543"/>
              <a:gd name="connsiteY19" fmla="*/ 373237 h 1435442"/>
              <a:gd name="connsiteX20" fmla="*/ 614212 w 3021543"/>
              <a:gd name="connsiteY20" fmla="*/ 395691 h 1435442"/>
              <a:gd name="connsiteX21" fmla="*/ 522131 w 3021543"/>
              <a:gd name="connsiteY21" fmla="*/ 424881 h 1435442"/>
              <a:gd name="connsiteX22" fmla="*/ 457370 w 3021543"/>
              <a:gd name="connsiteY22" fmla="*/ 438353 h 1435442"/>
              <a:gd name="connsiteX23" fmla="*/ 388562 w 3021543"/>
              <a:gd name="connsiteY23" fmla="*/ 441721 h 1435442"/>
              <a:gd name="connsiteX24" fmla="*/ 372372 w 3021543"/>
              <a:gd name="connsiteY24" fmla="*/ 463052 h 1435442"/>
              <a:gd name="connsiteX25" fmla="*/ 393622 w 3021543"/>
              <a:gd name="connsiteY25" fmla="*/ 485506 h 1435442"/>
              <a:gd name="connsiteX26" fmla="*/ 426002 w 3021543"/>
              <a:gd name="connsiteY26" fmla="*/ 487751 h 1435442"/>
              <a:gd name="connsiteX27" fmla="*/ 619271 w 3021543"/>
              <a:gd name="connsiteY27" fmla="*/ 493365 h 1435442"/>
              <a:gd name="connsiteX28" fmla="*/ 0 w 3021543"/>
              <a:gd name="connsiteY28" fmla="*/ 542762 h 1435442"/>
              <a:gd name="connsiteX29" fmla="*/ 83986 w 3021543"/>
              <a:gd name="connsiteY29" fmla="*/ 573075 h 1435442"/>
              <a:gd name="connsiteX30" fmla="*/ 112319 w 3021543"/>
              <a:gd name="connsiteY30" fmla="*/ 656154 h 1435442"/>
              <a:gd name="connsiteX31" fmla="*/ 215531 w 3021543"/>
              <a:gd name="connsiteY31" fmla="*/ 703306 h 1435442"/>
              <a:gd name="connsiteX32" fmla="*/ 282315 w 3021543"/>
              <a:gd name="connsiteY32" fmla="*/ 720147 h 1435442"/>
              <a:gd name="connsiteX33" fmla="*/ 435109 w 3021543"/>
              <a:gd name="connsiteY33" fmla="*/ 744846 h 1435442"/>
              <a:gd name="connsiteX34" fmla="*/ 457370 w 3021543"/>
              <a:gd name="connsiteY34" fmla="*/ 785263 h 1435442"/>
              <a:gd name="connsiteX35" fmla="*/ 476596 w 3021543"/>
              <a:gd name="connsiteY35" fmla="*/ 830170 h 1435442"/>
              <a:gd name="connsiteX36" fmla="*/ 517071 w 3021543"/>
              <a:gd name="connsiteY36" fmla="*/ 859360 h 1435442"/>
              <a:gd name="connsiteX37" fmla="*/ 202377 w 3021543"/>
              <a:gd name="connsiteY37" fmla="*/ 854869 h 1435442"/>
              <a:gd name="connsiteX38" fmla="*/ 557546 w 3021543"/>
              <a:gd name="connsiteY38" fmla="*/ 949175 h 1435442"/>
              <a:gd name="connsiteX39" fmla="*/ 526178 w 3021543"/>
              <a:gd name="connsiteY39" fmla="*/ 986223 h 1435442"/>
              <a:gd name="connsiteX40" fmla="*/ 720459 w 3021543"/>
              <a:gd name="connsiteY40" fmla="*/ 1036744 h 1435442"/>
              <a:gd name="connsiteX41" fmla="*/ 616236 w 3021543"/>
              <a:gd name="connsiteY41" fmla="*/ 1042357 h 1435442"/>
              <a:gd name="connsiteX42" fmla="*/ 1222353 w 3021543"/>
              <a:gd name="connsiteY42" fmla="*/ 1253422 h 1435442"/>
              <a:gd name="connsiteX43" fmla="*/ 2087511 w 3021543"/>
              <a:gd name="connsiteY43" fmla="*/ 1406107 h 1435442"/>
              <a:gd name="connsiteX44" fmla="*/ 2425479 w 3021543"/>
              <a:gd name="connsiteY44" fmla="*/ 1435297 h 1435442"/>
              <a:gd name="connsiteX45" fmla="*/ 2809994 w 3021543"/>
              <a:gd name="connsiteY45" fmla="*/ 1426315 h 1435442"/>
              <a:gd name="connsiteX46" fmla="*/ 2953618 w 3021543"/>
              <a:gd name="connsiteY46" fmla="*/ 1417071 h 1435442"/>
              <a:gd name="connsiteX47" fmla="*/ 3021543 w 3021543"/>
              <a:gd name="connsiteY47" fmla="*/ 1407897 h 14354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Lst>
            <a:rect l="l" t="t" r="r" b="b"/>
            <a:pathLst>
              <a:path w="3021543" h="1435442">
                <a:moveTo>
                  <a:pt x="3021543" y="0"/>
                </a:moveTo>
                <a:lnTo>
                  <a:pt x="2963800" y="7242"/>
                </a:lnTo>
                <a:cubicBezTo>
                  <a:pt x="2907134" y="13978"/>
                  <a:pt x="2850469" y="22960"/>
                  <a:pt x="2793803" y="24082"/>
                </a:cubicBezTo>
                <a:cubicBezTo>
                  <a:pt x="2667318" y="27450"/>
                  <a:pt x="2539821" y="19592"/>
                  <a:pt x="2414348" y="29696"/>
                </a:cubicBezTo>
                <a:cubicBezTo>
                  <a:pt x="2307089" y="38677"/>
                  <a:pt x="2198818" y="28573"/>
                  <a:pt x="2091558" y="27450"/>
                </a:cubicBezTo>
                <a:cubicBezTo>
                  <a:pt x="1942812" y="26328"/>
                  <a:pt x="1793053" y="18469"/>
                  <a:pt x="1645319" y="28573"/>
                </a:cubicBezTo>
                <a:cubicBezTo>
                  <a:pt x="1510738" y="36432"/>
                  <a:pt x="1376158" y="38677"/>
                  <a:pt x="1243602" y="60008"/>
                </a:cubicBezTo>
                <a:cubicBezTo>
                  <a:pt x="1079677" y="71235"/>
                  <a:pt x="916765" y="64499"/>
                  <a:pt x="753851" y="57763"/>
                </a:cubicBezTo>
                <a:cubicBezTo>
                  <a:pt x="653675" y="53272"/>
                  <a:pt x="554511" y="38677"/>
                  <a:pt x="465465" y="116142"/>
                </a:cubicBezTo>
                <a:cubicBezTo>
                  <a:pt x="489751" y="134105"/>
                  <a:pt x="519095" y="130737"/>
                  <a:pt x="546416" y="136351"/>
                </a:cubicBezTo>
                <a:cubicBezTo>
                  <a:pt x="594986" y="147578"/>
                  <a:pt x="643557" y="158804"/>
                  <a:pt x="689091" y="180136"/>
                </a:cubicBezTo>
                <a:cubicBezTo>
                  <a:pt x="699210" y="184626"/>
                  <a:pt x="708317" y="193608"/>
                  <a:pt x="704269" y="208203"/>
                </a:cubicBezTo>
                <a:cubicBezTo>
                  <a:pt x="701234" y="219430"/>
                  <a:pt x="691115" y="219430"/>
                  <a:pt x="683020" y="221675"/>
                </a:cubicBezTo>
                <a:cubicBezTo>
                  <a:pt x="664806" y="228411"/>
                  <a:pt x="642545" y="223920"/>
                  <a:pt x="621295" y="247496"/>
                </a:cubicBezTo>
                <a:cubicBezTo>
                  <a:pt x="702245" y="259846"/>
                  <a:pt x="780160" y="236270"/>
                  <a:pt x="848968" y="285668"/>
                </a:cubicBezTo>
                <a:cubicBezTo>
                  <a:pt x="823671" y="310367"/>
                  <a:pt x="795339" y="304753"/>
                  <a:pt x="768018" y="309244"/>
                </a:cubicBezTo>
                <a:cubicBezTo>
                  <a:pt x="739685" y="313735"/>
                  <a:pt x="712365" y="321594"/>
                  <a:pt x="684032" y="326085"/>
                </a:cubicBezTo>
                <a:cubicBezTo>
                  <a:pt x="653675" y="331698"/>
                  <a:pt x="623319" y="332821"/>
                  <a:pt x="592962" y="338434"/>
                </a:cubicBezTo>
                <a:cubicBezTo>
                  <a:pt x="567666" y="342925"/>
                  <a:pt x="540345" y="335066"/>
                  <a:pt x="509988" y="363133"/>
                </a:cubicBezTo>
                <a:cubicBezTo>
                  <a:pt x="584867" y="383342"/>
                  <a:pt x="652663" y="353029"/>
                  <a:pt x="726531" y="373237"/>
                </a:cubicBezTo>
                <a:cubicBezTo>
                  <a:pt x="683020" y="391200"/>
                  <a:pt x="647604" y="385587"/>
                  <a:pt x="614212" y="395691"/>
                </a:cubicBezTo>
                <a:cubicBezTo>
                  <a:pt x="583855" y="405795"/>
                  <a:pt x="547428" y="394568"/>
                  <a:pt x="522131" y="424881"/>
                </a:cubicBezTo>
                <a:cubicBezTo>
                  <a:pt x="502905" y="448457"/>
                  <a:pt x="482668" y="451825"/>
                  <a:pt x="457370" y="438353"/>
                </a:cubicBezTo>
                <a:cubicBezTo>
                  <a:pt x="435109" y="426003"/>
                  <a:pt x="410824" y="429371"/>
                  <a:pt x="388562" y="441721"/>
                </a:cubicBezTo>
                <a:cubicBezTo>
                  <a:pt x="380468" y="446212"/>
                  <a:pt x="372372" y="451825"/>
                  <a:pt x="372372" y="463052"/>
                </a:cubicBezTo>
                <a:cubicBezTo>
                  <a:pt x="372372" y="478770"/>
                  <a:pt x="382491" y="483260"/>
                  <a:pt x="393622" y="485506"/>
                </a:cubicBezTo>
                <a:cubicBezTo>
                  <a:pt x="403741" y="487751"/>
                  <a:pt x="415883" y="489997"/>
                  <a:pt x="426002" y="487751"/>
                </a:cubicBezTo>
                <a:cubicBezTo>
                  <a:pt x="490762" y="475402"/>
                  <a:pt x="554511" y="495610"/>
                  <a:pt x="619271" y="493365"/>
                </a:cubicBezTo>
                <a:cubicBezTo>
                  <a:pt x="415883" y="541640"/>
                  <a:pt x="210471" y="525922"/>
                  <a:pt x="0" y="542762"/>
                </a:cubicBezTo>
                <a:cubicBezTo>
                  <a:pt x="27321" y="576443"/>
                  <a:pt x="62737" y="548376"/>
                  <a:pt x="83986" y="573075"/>
                </a:cubicBezTo>
                <a:cubicBezTo>
                  <a:pt x="63748" y="624719"/>
                  <a:pt x="71844" y="652785"/>
                  <a:pt x="112319" y="656154"/>
                </a:cubicBezTo>
                <a:cubicBezTo>
                  <a:pt x="151782" y="659522"/>
                  <a:pt x="194281" y="641559"/>
                  <a:pt x="215531" y="703306"/>
                </a:cubicBezTo>
                <a:cubicBezTo>
                  <a:pt x="221602" y="722392"/>
                  <a:pt x="259042" y="716779"/>
                  <a:pt x="282315" y="720147"/>
                </a:cubicBezTo>
                <a:cubicBezTo>
                  <a:pt x="332909" y="728005"/>
                  <a:pt x="386539" y="720147"/>
                  <a:pt x="435109" y="744846"/>
                </a:cubicBezTo>
                <a:cubicBezTo>
                  <a:pt x="454335" y="753827"/>
                  <a:pt x="467489" y="760563"/>
                  <a:pt x="457370" y="785263"/>
                </a:cubicBezTo>
                <a:cubicBezTo>
                  <a:pt x="447252" y="811084"/>
                  <a:pt x="460406" y="820066"/>
                  <a:pt x="476596" y="830170"/>
                </a:cubicBezTo>
                <a:cubicBezTo>
                  <a:pt x="488739" y="838028"/>
                  <a:pt x="506953" y="835783"/>
                  <a:pt x="517071" y="859360"/>
                </a:cubicBezTo>
                <a:cubicBezTo>
                  <a:pt x="410824" y="855992"/>
                  <a:pt x="307612" y="836906"/>
                  <a:pt x="202377" y="854869"/>
                </a:cubicBezTo>
                <a:cubicBezTo>
                  <a:pt x="317731" y="899776"/>
                  <a:pt x="444216" y="897531"/>
                  <a:pt x="557546" y="949175"/>
                </a:cubicBezTo>
                <a:cubicBezTo>
                  <a:pt x="553499" y="967137"/>
                  <a:pt x="527190" y="959278"/>
                  <a:pt x="526178" y="986223"/>
                </a:cubicBezTo>
                <a:cubicBezTo>
                  <a:pt x="585879" y="1014290"/>
                  <a:pt x="657723" y="995204"/>
                  <a:pt x="720459" y="1036744"/>
                </a:cubicBezTo>
                <a:cubicBezTo>
                  <a:pt x="684032" y="1055829"/>
                  <a:pt x="650640" y="1024394"/>
                  <a:pt x="616236" y="1042357"/>
                </a:cubicBezTo>
                <a:cubicBezTo>
                  <a:pt x="627367" y="1069302"/>
                  <a:pt x="1131283" y="1235459"/>
                  <a:pt x="1222353" y="1253422"/>
                </a:cubicBezTo>
                <a:cubicBezTo>
                  <a:pt x="1407527" y="1290470"/>
                  <a:pt x="1940788" y="1384776"/>
                  <a:pt x="2087511" y="1406107"/>
                </a:cubicBezTo>
                <a:cubicBezTo>
                  <a:pt x="2200841" y="1421824"/>
                  <a:pt x="2313160" y="1434174"/>
                  <a:pt x="2425479" y="1435297"/>
                </a:cubicBezTo>
                <a:cubicBezTo>
                  <a:pt x="2553988" y="1436419"/>
                  <a:pt x="2681485" y="1430806"/>
                  <a:pt x="2809994" y="1426315"/>
                </a:cubicBezTo>
                <a:cubicBezTo>
                  <a:pt x="2858058" y="1424631"/>
                  <a:pt x="2905933" y="1421684"/>
                  <a:pt x="2953618" y="1417071"/>
                </a:cubicBezTo>
                <a:lnTo>
                  <a:pt x="3021543" y="1407897"/>
                </a:lnTo>
                <a:close/>
              </a:path>
            </a:pathLst>
          </a:custGeom>
          <a:solidFill>
            <a:schemeClr val="accent1">
              <a:alpha val="20000"/>
            </a:schemeClr>
          </a:solidFill>
          <a:ln w="32707" cap="flat">
            <a:noFill/>
            <a:prstDash val="solid"/>
            <a:miter/>
          </a:ln>
        </p:spPr>
        <p:txBody>
          <a:bodyPr wrap="square" rtlCol="0" anchor="ctr">
            <a:noAutofit/>
          </a:bodyPr>
          <a:lstStyle/>
          <a:p>
            <a:endParaRPr lang="en-US"/>
          </a:p>
        </p:txBody>
      </p:sp>
      <p:sp>
        <p:nvSpPr>
          <p:cNvPr id="2" name="Title 1">
            <a:extLst>
              <a:ext uri="{FF2B5EF4-FFF2-40B4-BE49-F238E27FC236}">
                <a16:creationId xmlns:a16="http://schemas.microsoft.com/office/drawing/2014/main" id="{26030E26-A86A-417A-AA64-699AA8DD3DA5}"/>
              </a:ext>
            </a:extLst>
          </p:cNvPr>
          <p:cNvSpPr>
            <a:spLocks noGrp="1"/>
          </p:cNvSpPr>
          <p:nvPr>
            <p:ph type="title"/>
          </p:nvPr>
        </p:nvSpPr>
        <p:spPr/>
        <p:txBody>
          <a:bodyPr>
            <a:normAutofit/>
          </a:bodyPr>
          <a:lstStyle>
            <a:lvl1pPr>
              <a:defRPr sz="40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D19CF97E-0E6E-41E9-B75B-0371E744D1E8}"/>
              </a:ext>
            </a:extLst>
          </p:cNvPr>
          <p:cNvSpPr>
            <a:spLocks noGrp="1"/>
          </p:cNvSpPr>
          <p:nvPr>
            <p:ph idx="1"/>
          </p:nvPr>
        </p:nvSpPr>
        <p:spPr>
          <a:xfrm>
            <a:off x="838200" y="2011680"/>
            <a:ext cx="10515600" cy="416052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70BAE770-8363-44CD-8A22-AB26C5C5361B}"/>
              </a:ext>
            </a:extLst>
          </p:cNvPr>
          <p:cNvSpPr>
            <a:spLocks noGrp="1"/>
          </p:cNvSpPr>
          <p:nvPr>
            <p:ph type="dt" sz="half" idx="10"/>
          </p:nvPr>
        </p:nvSpPr>
        <p:spPr/>
        <p:txBody>
          <a:bodyPr/>
          <a:lstStyle/>
          <a:p>
            <a:fld id="{3C04E684-10F4-4CC3-A0B9-F03AA7BE37CF}" type="datetimeFigureOut">
              <a:rPr lang="en-US" smtClean="0"/>
              <a:t>6/22/2020</a:t>
            </a:fld>
            <a:endParaRPr lang="en-US"/>
          </a:p>
        </p:txBody>
      </p:sp>
      <p:sp>
        <p:nvSpPr>
          <p:cNvPr id="5" name="Footer Placeholder 4">
            <a:extLst>
              <a:ext uri="{FF2B5EF4-FFF2-40B4-BE49-F238E27FC236}">
                <a16:creationId xmlns:a16="http://schemas.microsoft.com/office/drawing/2014/main" id="{36E618F2-3B8E-4449-91E7-F8AA4960938F}"/>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63428F0-E5C2-42A1-AB2F-1A19FFAD19CF}"/>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399707260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7" name="Graphic 9" descr="Tag=AccentColor&#10;Flavor=Light&#10;Target=Fill">
            <a:extLst>
              <a:ext uri="{FF2B5EF4-FFF2-40B4-BE49-F238E27FC236}">
                <a16:creationId xmlns:a16="http://schemas.microsoft.com/office/drawing/2014/main" id="{DB2CE8D6-5B4E-4EBE-9ED5-A1DA7E2A5CDA}"/>
              </a:ext>
            </a:extLst>
          </p:cNvPr>
          <p:cNvSpPr/>
          <p:nvPr/>
        </p:nvSpPr>
        <p:spPr>
          <a:xfrm>
            <a:off x="7209816" y="0"/>
            <a:ext cx="4143984" cy="5747660"/>
          </a:xfrm>
          <a:custGeom>
            <a:avLst/>
            <a:gdLst>
              <a:gd name="connsiteX0" fmla="*/ 0 w 3843750"/>
              <a:gd name="connsiteY0" fmla="*/ 346 h 5956080"/>
              <a:gd name="connsiteX1" fmla="*/ 72373 w 3843750"/>
              <a:gd name="connsiteY1" fmla="*/ 2447534 h 5956080"/>
              <a:gd name="connsiteX2" fmla="*/ 145093 w 3843750"/>
              <a:gd name="connsiteY2" fmla="*/ 3878724 h 5956080"/>
              <a:gd name="connsiteX3" fmla="*/ 237897 w 3843750"/>
              <a:gd name="connsiteY3" fmla="*/ 4208041 h 5956080"/>
              <a:gd name="connsiteX4" fmla="*/ 281875 w 3843750"/>
              <a:gd name="connsiteY4" fmla="*/ 4677601 h 5956080"/>
              <a:gd name="connsiteX5" fmla="*/ 360135 w 3843750"/>
              <a:gd name="connsiteY5" fmla="*/ 5287407 h 5956080"/>
              <a:gd name="connsiteX6" fmla="*/ 414155 w 3843750"/>
              <a:gd name="connsiteY6" fmla="*/ 5817914 h 5956080"/>
              <a:gd name="connsiteX7" fmla="*/ 681487 w 3843750"/>
              <a:gd name="connsiteY7" fmla="*/ 5914873 h 5956080"/>
              <a:gd name="connsiteX8" fmla="*/ 892373 w 3843750"/>
              <a:gd name="connsiteY8" fmla="*/ 5605295 h 5956080"/>
              <a:gd name="connsiteX9" fmla="*/ 1027770 w 3843750"/>
              <a:gd name="connsiteY9" fmla="*/ 5804063 h 5956080"/>
              <a:gd name="connsiteX10" fmla="*/ 1200566 w 3843750"/>
              <a:gd name="connsiteY10" fmla="*/ 5527036 h 5956080"/>
              <a:gd name="connsiteX11" fmla="*/ 1348083 w 3843750"/>
              <a:gd name="connsiteY11" fmla="*/ 5363590 h 5956080"/>
              <a:gd name="connsiteX12" fmla="*/ 1425997 w 3843750"/>
              <a:gd name="connsiteY12" fmla="*/ 4800532 h 5956080"/>
              <a:gd name="connsiteX13" fmla="*/ 1517416 w 3843750"/>
              <a:gd name="connsiteY13" fmla="*/ 4640549 h 5956080"/>
              <a:gd name="connsiteX14" fmla="*/ 1569705 w 3843750"/>
              <a:gd name="connsiteY14" fmla="*/ 4803995 h 5956080"/>
              <a:gd name="connsiteX15" fmla="*/ 1530921 w 3843750"/>
              <a:gd name="connsiteY15" fmla="*/ 5433885 h 5956080"/>
              <a:gd name="connsiteX16" fmla="*/ 1614721 w 3843750"/>
              <a:gd name="connsiteY16" fmla="*/ 5319957 h 5956080"/>
              <a:gd name="connsiteX17" fmla="*/ 1800676 w 3843750"/>
              <a:gd name="connsiteY17" fmla="*/ 4608691 h 5956080"/>
              <a:gd name="connsiteX18" fmla="*/ 1918759 w 3843750"/>
              <a:gd name="connsiteY18" fmla="*/ 4486799 h 5956080"/>
              <a:gd name="connsiteX19" fmla="*/ 2009139 w 3843750"/>
              <a:gd name="connsiteY19" fmla="*/ 4715000 h 5956080"/>
              <a:gd name="connsiteX20" fmla="*/ 2135532 w 3843750"/>
              <a:gd name="connsiteY20" fmla="*/ 5321689 h 5956080"/>
              <a:gd name="connsiteX21" fmla="*/ 2209291 w 3843750"/>
              <a:gd name="connsiteY21" fmla="*/ 5028733 h 5956080"/>
              <a:gd name="connsiteX22" fmla="*/ 2501208 w 3843750"/>
              <a:gd name="connsiteY22" fmla="*/ 4457711 h 5956080"/>
              <a:gd name="connsiteX23" fmla="*/ 2695127 w 3843750"/>
              <a:gd name="connsiteY23" fmla="*/ 4973674 h 5956080"/>
              <a:gd name="connsiteX24" fmla="*/ 2825329 w 3843750"/>
              <a:gd name="connsiteY24" fmla="*/ 4563328 h 5956080"/>
              <a:gd name="connsiteX25" fmla="*/ 2904628 w 3843750"/>
              <a:gd name="connsiteY25" fmla="*/ 4466368 h 5956080"/>
              <a:gd name="connsiteX26" fmla="*/ 2922635 w 3843750"/>
              <a:gd name="connsiteY26" fmla="*/ 4519696 h 5956080"/>
              <a:gd name="connsiteX27" fmla="*/ 3089544 w 3843750"/>
              <a:gd name="connsiteY27" fmla="*/ 3606545 h 5956080"/>
              <a:gd name="connsiteX28" fmla="*/ 3150490 w 3843750"/>
              <a:gd name="connsiteY28" fmla="*/ 3989882 h 5956080"/>
              <a:gd name="connsiteX29" fmla="*/ 3755448 w 3843750"/>
              <a:gd name="connsiteY29" fmla="*/ 1538193 h 5956080"/>
              <a:gd name="connsiteX30" fmla="*/ 3850330 w 3843750"/>
              <a:gd name="connsiteY30" fmla="*/ 0 h 5956080"/>
              <a:gd name="connsiteX31" fmla="*/ 0 w 3843750"/>
              <a:gd name="connsiteY31" fmla="*/ 0 h 59560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Lst>
            <a:rect l="l" t="t" r="r" b="b"/>
            <a:pathLst>
              <a:path w="3843750" h="5956080">
                <a:moveTo>
                  <a:pt x="0" y="346"/>
                </a:moveTo>
                <a:cubicBezTo>
                  <a:pt x="12120" y="1234155"/>
                  <a:pt x="72720" y="2447534"/>
                  <a:pt x="72373" y="2447534"/>
                </a:cubicBezTo>
                <a:cubicBezTo>
                  <a:pt x="72720" y="2449265"/>
                  <a:pt x="114274" y="3641520"/>
                  <a:pt x="145093" y="3878724"/>
                </a:cubicBezTo>
                <a:cubicBezTo>
                  <a:pt x="176258" y="4119392"/>
                  <a:pt x="210194" y="3969797"/>
                  <a:pt x="237897" y="4208041"/>
                </a:cubicBezTo>
                <a:cubicBezTo>
                  <a:pt x="250017" y="4367677"/>
                  <a:pt x="237204" y="4527661"/>
                  <a:pt x="281875" y="4677601"/>
                </a:cubicBezTo>
                <a:cubicBezTo>
                  <a:pt x="278758" y="4908226"/>
                  <a:pt x="338319" y="5059552"/>
                  <a:pt x="360135" y="5287407"/>
                </a:cubicBezTo>
                <a:cubicBezTo>
                  <a:pt x="370177" y="5468860"/>
                  <a:pt x="348015" y="5649274"/>
                  <a:pt x="414155" y="5817914"/>
                </a:cubicBezTo>
                <a:cubicBezTo>
                  <a:pt x="467137" y="5947770"/>
                  <a:pt x="534662" y="6049578"/>
                  <a:pt x="681487" y="5914873"/>
                </a:cubicBezTo>
                <a:cubicBezTo>
                  <a:pt x="680448" y="5747964"/>
                  <a:pt x="925963" y="5772897"/>
                  <a:pt x="892373" y="5605295"/>
                </a:cubicBezTo>
                <a:cubicBezTo>
                  <a:pt x="1003184" y="5641309"/>
                  <a:pt x="945009" y="5759046"/>
                  <a:pt x="1027770" y="5804063"/>
                </a:cubicBezTo>
                <a:cubicBezTo>
                  <a:pt x="1099105" y="5719915"/>
                  <a:pt x="1051664" y="5551968"/>
                  <a:pt x="1200566" y="5527036"/>
                </a:cubicBezTo>
                <a:cubicBezTo>
                  <a:pt x="1352931" y="5564088"/>
                  <a:pt x="1336655" y="5453970"/>
                  <a:pt x="1348083" y="5363590"/>
                </a:cubicBezTo>
                <a:cubicBezTo>
                  <a:pt x="1370938" y="5149586"/>
                  <a:pt x="1389291" y="5009687"/>
                  <a:pt x="1425997" y="4800532"/>
                </a:cubicBezTo>
                <a:cubicBezTo>
                  <a:pt x="1436385" y="4748243"/>
                  <a:pt x="1415608" y="4628775"/>
                  <a:pt x="1517416" y="4640549"/>
                </a:cubicBezTo>
                <a:cubicBezTo>
                  <a:pt x="1596022" y="4651976"/>
                  <a:pt x="1566242" y="4746512"/>
                  <a:pt x="1569705" y="4803995"/>
                </a:cubicBezTo>
                <a:cubicBezTo>
                  <a:pt x="1600177" y="5128809"/>
                  <a:pt x="1532998" y="5109763"/>
                  <a:pt x="1530921" y="5433885"/>
                </a:cubicBezTo>
                <a:cubicBezTo>
                  <a:pt x="1530574" y="5446697"/>
                  <a:pt x="1580786" y="5458125"/>
                  <a:pt x="1614721" y="5319957"/>
                </a:cubicBezTo>
                <a:cubicBezTo>
                  <a:pt x="1681208" y="5047432"/>
                  <a:pt x="1760507" y="4832736"/>
                  <a:pt x="1800676" y="4608691"/>
                </a:cubicBezTo>
                <a:cubicBezTo>
                  <a:pt x="1848463" y="4656824"/>
                  <a:pt x="1889671" y="4439704"/>
                  <a:pt x="1918759" y="4486799"/>
                </a:cubicBezTo>
                <a:cubicBezTo>
                  <a:pt x="1932264" y="4566098"/>
                  <a:pt x="1956503" y="4642626"/>
                  <a:pt x="2009139" y="4715000"/>
                </a:cubicBezTo>
                <a:cubicBezTo>
                  <a:pt x="2054502" y="4933851"/>
                  <a:pt x="2004983" y="5137812"/>
                  <a:pt x="2135532" y="5321689"/>
                </a:cubicBezTo>
                <a:cubicBezTo>
                  <a:pt x="2135532" y="5321689"/>
                  <a:pt x="2137610" y="5265245"/>
                  <a:pt x="2209291" y="5028733"/>
                </a:cubicBezTo>
                <a:cubicBezTo>
                  <a:pt x="2267120" y="4838277"/>
                  <a:pt x="2341225" y="4936622"/>
                  <a:pt x="2501208" y="4457711"/>
                </a:cubicBezTo>
                <a:cubicBezTo>
                  <a:pt x="2545186" y="4641934"/>
                  <a:pt x="2446495" y="4877753"/>
                  <a:pt x="2695127" y="4973674"/>
                </a:cubicBezTo>
                <a:cubicBezTo>
                  <a:pt x="2743260" y="4833775"/>
                  <a:pt x="2706208" y="4662365"/>
                  <a:pt x="2825329" y="4563328"/>
                </a:cubicBezTo>
                <a:cubicBezTo>
                  <a:pt x="2859958" y="4534586"/>
                  <a:pt x="2884890" y="4501689"/>
                  <a:pt x="2904628" y="4466368"/>
                </a:cubicBezTo>
                <a:cubicBezTo>
                  <a:pt x="2910515" y="4484375"/>
                  <a:pt x="2916749" y="4503074"/>
                  <a:pt x="2922635" y="4519696"/>
                </a:cubicBezTo>
                <a:cubicBezTo>
                  <a:pt x="2946529" y="4491647"/>
                  <a:pt x="3082618" y="3784882"/>
                  <a:pt x="3089544" y="3606545"/>
                </a:cubicBezTo>
                <a:cubicBezTo>
                  <a:pt x="3124172" y="3733285"/>
                  <a:pt x="3150490" y="3989882"/>
                  <a:pt x="3150490" y="3989882"/>
                </a:cubicBezTo>
                <a:cubicBezTo>
                  <a:pt x="3150490" y="3989882"/>
                  <a:pt x="3300085" y="3936900"/>
                  <a:pt x="3755448" y="1538193"/>
                </a:cubicBezTo>
                <a:cubicBezTo>
                  <a:pt x="3791461" y="1348775"/>
                  <a:pt x="3824704" y="697762"/>
                  <a:pt x="3850330" y="0"/>
                </a:cubicBezTo>
                <a:lnTo>
                  <a:pt x="0" y="0"/>
                </a:lnTo>
                <a:close/>
              </a:path>
            </a:pathLst>
          </a:custGeom>
          <a:solidFill>
            <a:schemeClr val="accent1">
              <a:alpha val="20000"/>
            </a:schemeClr>
          </a:solidFill>
          <a:ln w="32707" cap="flat">
            <a:noFill/>
            <a:prstDash val="solid"/>
            <a:miter/>
          </a:ln>
        </p:spPr>
        <p:txBody>
          <a:bodyPr rtlCol="0" anchor="ctr"/>
          <a:lstStyle/>
          <a:p>
            <a:endParaRPr lang="en-US"/>
          </a:p>
        </p:txBody>
      </p:sp>
      <p:sp>
        <p:nvSpPr>
          <p:cNvPr id="2" name="Title 1">
            <a:extLst>
              <a:ext uri="{FF2B5EF4-FFF2-40B4-BE49-F238E27FC236}">
                <a16:creationId xmlns:a16="http://schemas.microsoft.com/office/drawing/2014/main" id="{64AD5705-B027-4C44-B38A-60296E29EB12}"/>
              </a:ext>
            </a:extLst>
          </p:cNvPr>
          <p:cNvSpPr>
            <a:spLocks noGrp="1"/>
          </p:cNvSpPr>
          <p:nvPr>
            <p:ph type="title"/>
          </p:nvPr>
        </p:nvSpPr>
        <p:spPr>
          <a:xfrm>
            <a:off x="831850" y="1078991"/>
            <a:ext cx="5266944" cy="3136392"/>
          </a:xfrm>
        </p:spPr>
        <p:txBody>
          <a:bodyPr anchor="b">
            <a:normAutofit/>
          </a:bodyPr>
          <a:lstStyle>
            <a:lvl1pPr>
              <a:defRPr sz="48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BE8BBAC4-9088-44CF-BA2D-B8DD24FB5274}"/>
              </a:ext>
            </a:extLst>
          </p:cNvPr>
          <p:cNvSpPr>
            <a:spLocks noGrp="1"/>
          </p:cNvSpPr>
          <p:nvPr>
            <p:ph type="body" idx="1"/>
          </p:nvPr>
        </p:nvSpPr>
        <p:spPr>
          <a:xfrm>
            <a:off x="831850" y="4279392"/>
            <a:ext cx="5266944" cy="1500187"/>
          </a:xfrm>
        </p:spPr>
        <p:txBody>
          <a:bodyPr/>
          <a:lstStyle>
            <a:lvl1pPr marL="0" indent="0">
              <a:buNone/>
              <a:defRPr sz="2400" cap="all" baseline="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3793FB3F-D2A6-4919-B57B-C08861D46303}"/>
              </a:ext>
            </a:extLst>
          </p:cNvPr>
          <p:cNvSpPr>
            <a:spLocks noGrp="1"/>
          </p:cNvSpPr>
          <p:nvPr>
            <p:ph type="dt" sz="half" idx="10"/>
          </p:nvPr>
        </p:nvSpPr>
        <p:spPr/>
        <p:txBody>
          <a:bodyPr/>
          <a:lstStyle/>
          <a:p>
            <a:fld id="{3C04E684-10F4-4CC3-A0B9-F03AA7BE37CF}" type="datetimeFigureOut">
              <a:rPr lang="en-US" smtClean="0"/>
              <a:t>6/22/2020</a:t>
            </a:fld>
            <a:endParaRPr lang="en-US"/>
          </a:p>
        </p:txBody>
      </p:sp>
      <p:sp>
        <p:nvSpPr>
          <p:cNvPr id="5" name="Footer Placeholder 4">
            <a:extLst>
              <a:ext uri="{FF2B5EF4-FFF2-40B4-BE49-F238E27FC236}">
                <a16:creationId xmlns:a16="http://schemas.microsoft.com/office/drawing/2014/main" id="{989049E0-6BE5-43FA-A4D4-ACAFC871A79F}"/>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DF8C28D-1479-4F15-B906-0AEBBCCA8CFA}"/>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62361214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Freeform: Shape 7" descr="Tag=AccentColor&#10;Flavor=Light&#10;Target=Fill">
            <a:extLst>
              <a:ext uri="{FF2B5EF4-FFF2-40B4-BE49-F238E27FC236}">
                <a16:creationId xmlns:a16="http://schemas.microsoft.com/office/drawing/2014/main" id="{FD51F360-8860-4FB5-A0A5-773473DD8B39}"/>
              </a:ext>
            </a:extLst>
          </p:cNvPr>
          <p:cNvSpPr/>
          <p:nvPr/>
        </p:nvSpPr>
        <p:spPr>
          <a:xfrm flipH="1">
            <a:off x="1" y="315111"/>
            <a:ext cx="3021543" cy="1435442"/>
          </a:xfrm>
          <a:custGeom>
            <a:avLst/>
            <a:gdLst>
              <a:gd name="connsiteX0" fmla="*/ 3021543 w 3021543"/>
              <a:gd name="connsiteY0" fmla="*/ 0 h 1435442"/>
              <a:gd name="connsiteX1" fmla="*/ 2963800 w 3021543"/>
              <a:gd name="connsiteY1" fmla="*/ 7242 h 1435442"/>
              <a:gd name="connsiteX2" fmla="*/ 2793803 w 3021543"/>
              <a:gd name="connsiteY2" fmla="*/ 24082 h 1435442"/>
              <a:gd name="connsiteX3" fmla="*/ 2414348 w 3021543"/>
              <a:gd name="connsiteY3" fmla="*/ 29696 h 1435442"/>
              <a:gd name="connsiteX4" fmla="*/ 2091558 w 3021543"/>
              <a:gd name="connsiteY4" fmla="*/ 27450 h 1435442"/>
              <a:gd name="connsiteX5" fmla="*/ 1645319 w 3021543"/>
              <a:gd name="connsiteY5" fmla="*/ 28573 h 1435442"/>
              <a:gd name="connsiteX6" fmla="*/ 1243602 w 3021543"/>
              <a:gd name="connsiteY6" fmla="*/ 60008 h 1435442"/>
              <a:gd name="connsiteX7" fmla="*/ 753851 w 3021543"/>
              <a:gd name="connsiteY7" fmla="*/ 57763 h 1435442"/>
              <a:gd name="connsiteX8" fmla="*/ 465465 w 3021543"/>
              <a:gd name="connsiteY8" fmla="*/ 116142 h 1435442"/>
              <a:gd name="connsiteX9" fmla="*/ 546416 w 3021543"/>
              <a:gd name="connsiteY9" fmla="*/ 136351 h 1435442"/>
              <a:gd name="connsiteX10" fmla="*/ 689091 w 3021543"/>
              <a:gd name="connsiteY10" fmla="*/ 180136 h 1435442"/>
              <a:gd name="connsiteX11" fmla="*/ 704269 w 3021543"/>
              <a:gd name="connsiteY11" fmla="*/ 208203 h 1435442"/>
              <a:gd name="connsiteX12" fmla="*/ 683020 w 3021543"/>
              <a:gd name="connsiteY12" fmla="*/ 221675 h 1435442"/>
              <a:gd name="connsiteX13" fmla="*/ 621295 w 3021543"/>
              <a:gd name="connsiteY13" fmla="*/ 247496 h 1435442"/>
              <a:gd name="connsiteX14" fmla="*/ 848968 w 3021543"/>
              <a:gd name="connsiteY14" fmla="*/ 285668 h 1435442"/>
              <a:gd name="connsiteX15" fmla="*/ 768018 w 3021543"/>
              <a:gd name="connsiteY15" fmla="*/ 309244 h 1435442"/>
              <a:gd name="connsiteX16" fmla="*/ 684032 w 3021543"/>
              <a:gd name="connsiteY16" fmla="*/ 326085 h 1435442"/>
              <a:gd name="connsiteX17" fmla="*/ 592962 w 3021543"/>
              <a:gd name="connsiteY17" fmla="*/ 338434 h 1435442"/>
              <a:gd name="connsiteX18" fmla="*/ 509988 w 3021543"/>
              <a:gd name="connsiteY18" fmla="*/ 363133 h 1435442"/>
              <a:gd name="connsiteX19" fmla="*/ 726531 w 3021543"/>
              <a:gd name="connsiteY19" fmla="*/ 373237 h 1435442"/>
              <a:gd name="connsiteX20" fmla="*/ 614212 w 3021543"/>
              <a:gd name="connsiteY20" fmla="*/ 395691 h 1435442"/>
              <a:gd name="connsiteX21" fmla="*/ 522131 w 3021543"/>
              <a:gd name="connsiteY21" fmla="*/ 424881 h 1435442"/>
              <a:gd name="connsiteX22" fmla="*/ 457370 w 3021543"/>
              <a:gd name="connsiteY22" fmla="*/ 438353 h 1435442"/>
              <a:gd name="connsiteX23" fmla="*/ 388562 w 3021543"/>
              <a:gd name="connsiteY23" fmla="*/ 441721 h 1435442"/>
              <a:gd name="connsiteX24" fmla="*/ 372372 w 3021543"/>
              <a:gd name="connsiteY24" fmla="*/ 463052 h 1435442"/>
              <a:gd name="connsiteX25" fmla="*/ 393622 w 3021543"/>
              <a:gd name="connsiteY25" fmla="*/ 485506 h 1435442"/>
              <a:gd name="connsiteX26" fmla="*/ 426002 w 3021543"/>
              <a:gd name="connsiteY26" fmla="*/ 487751 h 1435442"/>
              <a:gd name="connsiteX27" fmla="*/ 619271 w 3021543"/>
              <a:gd name="connsiteY27" fmla="*/ 493365 h 1435442"/>
              <a:gd name="connsiteX28" fmla="*/ 0 w 3021543"/>
              <a:gd name="connsiteY28" fmla="*/ 542762 h 1435442"/>
              <a:gd name="connsiteX29" fmla="*/ 83986 w 3021543"/>
              <a:gd name="connsiteY29" fmla="*/ 573075 h 1435442"/>
              <a:gd name="connsiteX30" fmla="*/ 112319 w 3021543"/>
              <a:gd name="connsiteY30" fmla="*/ 656154 h 1435442"/>
              <a:gd name="connsiteX31" fmla="*/ 215531 w 3021543"/>
              <a:gd name="connsiteY31" fmla="*/ 703306 h 1435442"/>
              <a:gd name="connsiteX32" fmla="*/ 282315 w 3021543"/>
              <a:gd name="connsiteY32" fmla="*/ 720147 h 1435442"/>
              <a:gd name="connsiteX33" fmla="*/ 435109 w 3021543"/>
              <a:gd name="connsiteY33" fmla="*/ 744846 h 1435442"/>
              <a:gd name="connsiteX34" fmla="*/ 457370 w 3021543"/>
              <a:gd name="connsiteY34" fmla="*/ 785263 h 1435442"/>
              <a:gd name="connsiteX35" fmla="*/ 476596 w 3021543"/>
              <a:gd name="connsiteY35" fmla="*/ 830170 h 1435442"/>
              <a:gd name="connsiteX36" fmla="*/ 517071 w 3021543"/>
              <a:gd name="connsiteY36" fmla="*/ 859360 h 1435442"/>
              <a:gd name="connsiteX37" fmla="*/ 202377 w 3021543"/>
              <a:gd name="connsiteY37" fmla="*/ 854869 h 1435442"/>
              <a:gd name="connsiteX38" fmla="*/ 557546 w 3021543"/>
              <a:gd name="connsiteY38" fmla="*/ 949175 h 1435442"/>
              <a:gd name="connsiteX39" fmla="*/ 526178 w 3021543"/>
              <a:gd name="connsiteY39" fmla="*/ 986223 h 1435442"/>
              <a:gd name="connsiteX40" fmla="*/ 720459 w 3021543"/>
              <a:gd name="connsiteY40" fmla="*/ 1036744 h 1435442"/>
              <a:gd name="connsiteX41" fmla="*/ 616236 w 3021543"/>
              <a:gd name="connsiteY41" fmla="*/ 1042357 h 1435442"/>
              <a:gd name="connsiteX42" fmla="*/ 1222353 w 3021543"/>
              <a:gd name="connsiteY42" fmla="*/ 1253422 h 1435442"/>
              <a:gd name="connsiteX43" fmla="*/ 2087511 w 3021543"/>
              <a:gd name="connsiteY43" fmla="*/ 1406107 h 1435442"/>
              <a:gd name="connsiteX44" fmla="*/ 2425479 w 3021543"/>
              <a:gd name="connsiteY44" fmla="*/ 1435297 h 1435442"/>
              <a:gd name="connsiteX45" fmla="*/ 2809994 w 3021543"/>
              <a:gd name="connsiteY45" fmla="*/ 1426315 h 1435442"/>
              <a:gd name="connsiteX46" fmla="*/ 2953618 w 3021543"/>
              <a:gd name="connsiteY46" fmla="*/ 1417071 h 1435442"/>
              <a:gd name="connsiteX47" fmla="*/ 3021543 w 3021543"/>
              <a:gd name="connsiteY47" fmla="*/ 1407897 h 14354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Lst>
            <a:rect l="l" t="t" r="r" b="b"/>
            <a:pathLst>
              <a:path w="3021543" h="1435442">
                <a:moveTo>
                  <a:pt x="3021543" y="0"/>
                </a:moveTo>
                <a:lnTo>
                  <a:pt x="2963800" y="7242"/>
                </a:lnTo>
                <a:cubicBezTo>
                  <a:pt x="2907134" y="13978"/>
                  <a:pt x="2850469" y="22960"/>
                  <a:pt x="2793803" y="24082"/>
                </a:cubicBezTo>
                <a:cubicBezTo>
                  <a:pt x="2667318" y="27450"/>
                  <a:pt x="2539821" y="19592"/>
                  <a:pt x="2414348" y="29696"/>
                </a:cubicBezTo>
                <a:cubicBezTo>
                  <a:pt x="2307089" y="38677"/>
                  <a:pt x="2198818" y="28573"/>
                  <a:pt x="2091558" y="27450"/>
                </a:cubicBezTo>
                <a:cubicBezTo>
                  <a:pt x="1942812" y="26328"/>
                  <a:pt x="1793053" y="18469"/>
                  <a:pt x="1645319" y="28573"/>
                </a:cubicBezTo>
                <a:cubicBezTo>
                  <a:pt x="1510738" y="36432"/>
                  <a:pt x="1376158" y="38677"/>
                  <a:pt x="1243602" y="60008"/>
                </a:cubicBezTo>
                <a:cubicBezTo>
                  <a:pt x="1079677" y="71235"/>
                  <a:pt x="916765" y="64499"/>
                  <a:pt x="753851" y="57763"/>
                </a:cubicBezTo>
                <a:cubicBezTo>
                  <a:pt x="653675" y="53272"/>
                  <a:pt x="554511" y="38677"/>
                  <a:pt x="465465" y="116142"/>
                </a:cubicBezTo>
                <a:cubicBezTo>
                  <a:pt x="489751" y="134105"/>
                  <a:pt x="519095" y="130737"/>
                  <a:pt x="546416" y="136351"/>
                </a:cubicBezTo>
                <a:cubicBezTo>
                  <a:pt x="594986" y="147578"/>
                  <a:pt x="643557" y="158804"/>
                  <a:pt x="689091" y="180136"/>
                </a:cubicBezTo>
                <a:cubicBezTo>
                  <a:pt x="699210" y="184626"/>
                  <a:pt x="708317" y="193608"/>
                  <a:pt x="704269" y="208203"/>
                </a:cubicBezTo>
                <a:cubicBezTo>
                  <a:pt x="701234" y="219430"/>
                  <a:pt x="691115" y="219430"/>
                  <a:pt x="683020" y="221675"/>
                </a:cubicBezTo>
                <a:cubicBezTo>
                  <a:pt x="664806" y="228411"/>
                  <a:pt x="642545" y="223920"/>
                  <a:pt x="621295" y="247496"/>
                </a:cubicBezTo>
                <a:cubicBezTo>
                  <a:pt x="702245" y="259846"/>
                  <a:pt x="780160" y="236270"/>
                  <a:pt x="848968" y="285668"/>
                </a:cubicBezTo>
                <a:cubicBezTo>
                  <a:pt x="823671" y="310367"/>
                  <a:pt x="795339" y="304753"/>
                  <a:pt x="768018" y="309244"/>
                </a:cubicBezTo>
                <a:cubicBezTo>
                  <a:pt x="739685" y="313735"/>
                  <a:pt x="712365" y="321594"/>
                  <a:pt x="684032" y="326085"/>
                </a:cubicBezTo>
                <a:cubicBezTo>
                  <a:pt x="653675" y="331698"/>
                  <a:pt x="623319" y="332821"/>
                  <a:pt x="592962" y="338434"/>
                </a:cubicBezTo>
                <a:cubicBezTo>
                  <a:pt x="567666" y="342925"/>
                  <a:pt x="540345" y="335066"/>
                  <a:pt x="509988" y="363133"/>
                </a:cubicBezTo>
                <a:cubicBezTo>
                  <a:pt x="584867" y="383342"/>
                  <a:pt x="652663" y="353029"/>
                  <a:pt x="726531" y="373237"/>
                </a:cubicBezTo>
                <a:cubicBezTo>
                  <a:pt x="683020" y="391200"/>
                  <a:pt x="647604" y="385587"/>
                  <a:pt x="614212" y="395691"/>
                </a:cubicBezTo>
                <a:cubicBezTo>
                  <a:pt x="583855" y="405795"/>
                  <a:pt x="547428" y="394568"/>
                  <a:pt x="522131" y="424881"/>
                </a:cubicBezTo>
                <a:cubicBezTo>
                  <a:pt x="502905" y="448457"/>
                  <a:pt x="482668" y="451825"/>
                  <a:pt x="457370" y="438353"/>
                </a:cubicBezTo>
                <a:cubicBezTo>
                  <a:pt x="435109" y="426003"/>
                  <a:pt x="410824" y="429371"/>
                  <a:pt x="388562" y="441721"/>
                </a:cubicBezTo>
                <a:cubicBezTo>
                  <a:pt x="380468" y="446212"/>
                  <a:pt x="372372" y="451825"/>
                  <a:pt x="372372" y="463052"/>
                </a:cubicBezTo>
                <a:cubicBezTo>
                  <a:pt x="372372" y="478770"/>
                  <a:pt x="382491" y="483260"/>
                  <a:pt x="393622" y="485506"/>
                </a:cubicBezTo>
                <a:cubicBezTo>
                  <a:pt x="403741" y="487751"/>
                  <a:pt x="415883" y="489997"/>
                  <a:pt x="426002" y="487751"/>
                </a:cubicBezTo>
                <a:cubicBezTo>
                  <a:pt x="490762" y="475402"/>
                  <a:pt x="554511" y="495610"/>
                  <a:pt x="619271" y="493365"/>
                </a:cubicBezTo>
                <a:cubicBezTo>
                  <a:pt x="415883" y="541640"/>
                  <a:pt x="210471" y="525922"/>
                  <a:pt x="0" y="542762"/>
                </a:cubicBezTo>
                <a:cubicBezTo>
                  <a:pt x="27321" y="576443"/>
                  <a:pt x="62737" y="548376"/>
                  <a:pt x="83986" y="573075"/>
                </a:cubicBezTo>
                <a:cubicBezTo>
                  <a:pt x="63748" y="624719"/>
                  <a:pt x="71844" y="652785"/>
                  <a:pt x="112319" y="656154"/>
                </a:cubicBezTo>
                <a:cubicBezTo>
                  <a:pt x="151782" y="659522"/>
                  <a:pt x="194281" y="641559"/>
                  <a:pt x="215531" y="703306"/>
                </a:cubicBezTo>
                <a:cubicBezTo>
                  <a:pt x="221602" y="722392"/>
                  <a:pt x="259042" y="716779"/>
                  <a:pt x="282315" y="720147"/>
                </a:cubicBezTo>
                <a:cubicBezTo>
                  <a:pt x="332909" y="728005"/>
                  <a:pt x="386539" y="720147"/>
                  <a:pt x="435109" y="744846"/>
                </a:cubicBezTo>
                <a:cubicBezTo>
                  <a:pt x="454335" y="753827"/>
                  <a:pt x="467489" y="760563"/>
                  <a:pt x="457370" y="785263"/>
                </a:cubicBezTo>
                <a:cubicBezTo>
                  <a:pt x="447252" y="811084"/>
                  <a:pt x="460406" y="820066"/>
                  <a:pt x="476596" y="830170"/>
                </a:cubicBezTo>
                <a:cubicBezTo>
                  <a:pt x="488739" y="838028"/>
                  <a:pt x="506953" y="835783"/>
                  <a:pt x="517071" y="859360"/>
                </a:cubicBezTo>
                <a:cubicBezTo>
                  <a:pt x="410824" y="855992"/>
                  <a:pt x="307612" y="836906"/>
                  <a:pt x="202377" y="854869"/>
                </a:cubicBezTo>
                <a:cubicBezTo>
                  <a:pt x="317731" y="899776"/>
                  <a:pt x="444216" y="897531"/>
                  <a:pt x="557546" y="949175"/>
                </a:cubicBezTo>
                <a:cubicBezTo>
                  <a:pt x="553499" y="967137"/>
                  <a:pt x="527190" y="959278"/>
                  <a:pt x="526178" y="986223"/>
                </a:cubicBezTo>
                <a:cubicBezTo>
                  <a:pt x="585879" y="1014290"/>
                  <a:pt x="657723" y="995204"/>
                  <a:pt x="720459" y="1036744"/>
                </a:cubicBezTo>
                <a:cubicBezTo>
                  <a:pt x="684032" y="1055829"/>
                  <a:pt x="650640" y="1024394"/>
                  <a:pt x="616236" y="1042357"/>
                </a:cubicBezTo>
                <a:cubicBezTo>
                  <a:pt x="627367" y="1069302"/>
                  <a:pt x="1131283" y="1235459"/>
                  <a:pt x="1222353" y="1253422"/>
                </a:cubicBezTo>
                <a:cubicBezTo>
                  <a:pt x="1407527" y="1290470"/>
                  <a:pt x="1940788" y="1384776"/>
                  <a:pt x="2087511" y="1406107"/>
                </a:cubicBezTo>
                <a:cubicBezTo>
                  <a:pt x="2200841" y="1421824"/>
                  <a:pt x="2313160" y="1434174"/>
                  <a:pt x="2425479" y="1435297"/>
                </a:cubicBezTo>
                <a:cubicBezTo>
                  <a:pt x="2553988" y="1436419"/>
                  <a:pt x="2681485" y="1430806"/>
                  <a:pt x="2809994" y="1426315"/>
                </a:cubicBezTo>
                <a:cubicBezTo>
                  <a:pt x="2858058" y="1424631"/>
                  <a:pt x="2905933" y="1421684"/>
                  <a:pt x="2953618" y="1417071"/>
                </a:cubicBezTo>
                <a:lnTo>
                  <a:pt x="3021543" y="1407897"/>
                </a:lnTo>
                <a:close/>
              </a:path>
            </a:pathLst>
          </a:custGeom>
          <a:solidFill>
            <a:schemeClr val="accent1">
              <a:alpha val="20000"/>
            </a:schemeClr>
          </a:solidFill>
          <a:ln w="32707" cap="flat">
            <a:noFill/>
            <a:prstDash val="solid"/>
            <a:miter/>
          </a:ln>
        </p:spPr>
        <p:txBody>
          <a:bodyPr wrap="square" rtlCol="0" anchor="ctr">
            <a:noAutofit/>
          </a:bodyPr>
          <a:lstStyle/>
          <a:p>
            <a:endParaRPr lang="en-US"/>
          </a:p>
        </p:txBody>
      </p:sp>
      <p:sp>
        <p:nvSpPr>
          <p:cNvPr id="2" name="Title 1">
            <a:extLst>
              <a:ext uri="{FF2B5EF4-FFF2-40B4-BE49-F238E27FC236}">
                <a16:creationId xmlns:a16="http://schemas.microsoft.com/office/drawing/2014/main" id="{D2A77EC9-372A-4ECA-9088-780532AF057F}"/>
              </a:ext>
            </a:extLst>
          </p:cNvPr>
          <p:cNvSpPr>
            <a:spLocks noGrp="1"/>
          </p:cNvSpPr>
          <p:nvPr>
            <p:ph type="title"/>
          </p:nvPr>
        </p:nvSpPr>
        <p:spPr/>
        <p:txBody>
          <a:bodyPr>
            <a:normAutofit/>
          </a:bodyPr>
          <a:lstStyle>
            <a:lvl1pPr>
              <a:defRPr sz="40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57C882CE-1B27-414A-9B06-AA5D2DB683BA}"/>
              </a:ext>
            </a:extLst>
          </p:cNvPr>
          <p:cNvSpPr>
            <a:spLocks noGrp="1"/>
          </p:cNvSpPr>
          <p:nvPr>
            <p:ph sz="half" idx="1"/>
          </p:nvPr>
        </p:nvSpPr>
        <p:spPr>
          <a:xfrm>
            <a:off x="838200" y="2011680"/>
            <a:ext cx="4937760" cy="416052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a:extLst>
              <a:ext uri="{FF2B5EF4-FFF2-40B4-BE49-F238E27FC236}">
                <a16:creationId xmlns:a16="http://schemas.microsoft.com/office/drawing/2014/main" id="{A0397E60-5D92-4530-96D1-FC09AF3C2742}"/>
              </a:ext>
            </a:extLst>
          </p:cNvPr>
          <p:cNvSpPr>
            <a:spLocks noGrp="1"/>
          </p:cNvSpPr>
          <p:nvPr>
            <p:ph sz="half" idx="2"/>
          </p:nvPr>
        </p:nvSpPr>
        <p:spPr>
          <a:xfrm>
            <a:off x="6419088" y="2011680"/>
            <a:ext cx="4937760" cy="416052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a:extLst>
              <a:ext uri="{FF2B5EF4-FFF2-40B4-BE49-F238E27FC236}">
                <a16:creationId xmlns:a16="http://schemas.microsoft.com/office/drawing/2014/main" id="{034240FE-0C6A-47E9-9B0A-7B3C60877372}"/>
              </a:ext>
            </a:extLst>
          </p:cNvPr>
          <p:cNvSpPr>
            <a:spLocks noGrp="1"/>
          </p:cNvSpPr>
          <p:nvPr>
            <p:ph type="dt" sz="half" idx="10"/>
          </p:nvPr>
        </p:nvSpPr>
        <p:spPr/>
        <p:txBody>
          <a:bodyPr/>
          <a:lstStyle/>
          <a:p>
            <a:fld id="{3C04E684-10F4-4CC3-A0B9-F03AA7BE37CF}" type="datetimeFigureOut">
              <a:rPr lang="en-US" smtClean="0"/>
              <a:t>6/22/2020</a:t>
            </a:fld>
            <a:endParaRPr lang="en-US"/>
          </a:p>
        </p:txBody>
      </p:sp>
      <p:sp>
        <p:nvSpPr>
          <p:cNvPr id="6" name="Footer Placeholder 5">
            <a:extLst>
              <a:ext uri="{FF2B5EF4-FFF2-40B4-BE49-F238E27FC236}">
                <a16:creationId xmlns:a16="http://schemas.microsoft.com/office/drawing/2014/main" id="{8671AE1B-BB18-4C7E-AA77-3A4D401A5F35}"/>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76FA7B1D-FEDD-4E29-A352-29E5F498B323}"/>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158313146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Freeform: Shape 9" descr="Tag=AccentColor&#10;Flavor=Light&#10;Target=Fill">
            <a:extLst>
              <a:ext uri="{FF2B5EF4-FFF2-40B4-BE49-F238E27FC236}">
                <a16:creationId xmlns:a16="http://schemas.microsoft.com/office/drawing/2014/main" id="{527D753D-3426-457C-9082-B92894509EC0}"/>
              </a:ext>
            </a:extLst>
          </p:cNvPr>
          <p:cNvSpPr/>
          <p:nvPr/>
        </p:nvSpPr>
        <p:spPr>
          <a:xfrm flipH="1">
            <a:off x="1" y="315111"/>
            <a:ext cx="3021543" cy="1435442"/>
          </a:xfrm>
          <a:custGeom>
            <a:avLst/>
            <a:gdLst>
              <a:gd name="connsiteX0" fmla="*/ 3021543 w 3021543"/>
              <a:gd name="connsiteY0" fmla="*/ 0 h 1435442"/>
              <a:gd name="connsiteX1" fmla="*/ 2963800 w 3021543"/>
              <a:gd name="connsiteY1" fmla="*/ 7242 h 1435442"/>
              <a:gd name="connsiteX2" fmla="*/ 2793803 w 3021543"/>
              <a:gd name="connsiteY2" fmla="*/ 24082 h 1435442"/>
              <a:gd name="connsiteX3" fmla="*/ 2414348 w 3021543"/>
              <a:gd name="connsiteY3" fmla="*/ 29696 h 1435442"/>
              <a:gd name="connsiteX4" fmla="*/ 2091558 w 3021543"/>
              <a:gd name="connsiteY4" fmla="*/ 27450 h 1435442"/>
              <a:gd name="connsiteX5" fmla="*/ 1645319 w 3021543"/>
              <a:gd name="connsiteY5" fmla="*/ 28573 h 1435442"/>
              <a:gd name="connsiteX6" fmla="*/ 1243602 w 3021543"/>
              <a:gd name="connsiteY6" fmla="*/ 60008 h 1435442"/>
              <a:gd name="connsiteX7" fmla="*/ 753851 w 3021543"/>
              <a:gd name="connsiteY7" fmla="*/ 57763 h 1435442"/>
              <a:gd name="connsiteX8" fmla="*/ 465465 w 3021543"/>
              <a:gd name="connsiteY8" fmla="*/ 116142 h 1435442"/>
              <a:gd name="connsiteX9" fmla="*/ 546416 w 3021543"/>
              <a:gd name="connsiteY9" fmla="*/ 136351 h 1435442"/>
              <a:gd name="connsiteX10" fmla="*/ 689091 w 3021543"/>
              <a:gd name="connsiteY10" fmla="*/ 180136 h 1435442"/>
              <a:gd name="connsiteX11" fmla="*/ 704269 w 3021543"/>
              <a:gd name="connsiteY11" fmla="*/ 208203 h 1435442"/>
              <a:gd name="connsiteX12" fmla="*/ 683020 w 3021543"/>
              <a:gd name="connsiteY12" fmla="*/ 221675 h 1435442"/>
              <a:gd name="connsiteX13" fmla="*/ 621295 w 3021543"/>
              <a:gd name="connsiteY13" fmla="*/ 247496 h 1435442"/>
              <a:gd name="connsiteX14" fmla="*/ 848968 w 3021543"/>
              <a:gd name="connsiteY14" fmla="*/ 285668 h 1435442"/>
              <a:gd name="connsiteX15" fmla="*/ 768018 w 3021543"/>
              <a:gd name="connsiteY15" fmla="*/ 309244 h 1435442"/>
              <a:gd name="connsiteX16" fmla="*/ 684032 w 3021543"/>
              <a:gd name="connsiteY16" fmla="*/ 326085 h 1435442"/>
              <a:gd name="connsiteX17" fmla="*/ 592962 w 3021543"/>
              <a:gd name="connsiteY17" fmla="*/ 338434 h 1435442"/>
              <a:gd name="connsiteX18" fmla="*/ 509988 w 3021543"/>
              <a:gd name="connsiteY18" fmla="*/ 363133 h 1435442"/>
              <a:gd name="connsiteX19" fmla="*/ 726531 w 3021543"/>
              <a:gd name="connsiteY19" fmla="*/ 373237 h 1435442"/>
              <a:gd name="connsiteX20" fmla="*/ 614212 w 3021543"/>
              <a:gd name="connsiteY20" fmla="*/ 395691 h 1435442"/>
              <a:gd name="connsiteX21" fmla="*/ 522131 w 3021543"/>
              <a:gd name="connsiteY21" fmla="*/ 424881 h 1435442"/>
              <a:gd name="connsiteX22" fmla="*/ 457370 w 3021543"/>
              <a:gd name="connsiteY22" fmla="*/ 438353 h 1435442"/>
              <a:gd name="connsiteX23" fmla="*/ 388562 w 3021543"/>
              <a:gd name="connsiteY23" fmla="*/ 441721 h 1435442"/>
              <a:gd name="connsiteX24" fmla="*/ 372372 w 3021543"/>
              <a:gd name="connsiteY24" fmla="*/ 463052 h 1435442"/>
              <a:gd name="connsiteX25" fmla="*/ 393622 w 3021543"/>
              <a:gd name="connsiteY25" fmla="*/ 485506 h 1435442"/>
              <a:gd name="connsiteX26" fmla="*/ 426002 w 3021543"/>
              <a:gd name="connsiteY26" fmla="*/ 487751 h 1435442"/>
              <a:gd name="connsiteX27" fmla="*/ 619271 w 3021543"/>
              <a:gd name="connsiteY27" fmla="*/ 493365 h 1435442"/>
              <a:gd name="connsiteX28" fmla="*/ 0 w 3021543"/>
              <a:gd name="connsiteY28" fmla="*/ 542762 h 1435442"/>
              <a:gd name="connsiteX29" fmla="*/ 83986 w 3021543"/>
              <a:gd name="connsiteY29" fmla="*/ 573075 h 1435442"/>
              <a:gd name="connsiteX30" fmla="*/ 112319 w 3021543"/>
              <a:gd name="connsiteY30" fmla="*/ 656154 h 1435442"/>
              <a:gd name="connsiteX31" fmla="*/ 215531 w 3021543"/>
              <a:gd name="connsiteY31" fmla="*/ 703306 h 1435442"/>
              <a:gd name="connsiteX32" fmla="*/ 282315 w 3021543"/>
              <a:gd name="connsiteY32" fmla="*/ 720147 h 1435442"/>
              <a:gd name="connsiteX33" fmla="*/ 435109 w 3021543"/>
              <a:gd name="connsiteY33" fmla="*/ 744846 h 1435442"/>
              <a:gd name="connsiteX34" fmla="*/ 457370 w 3021543"/>
              <a:gd name="connsiteY34" fmla="*/ 785263 h 1435442"/>
              <a:gd name="connsiteX35" fmla="*/ 476596 w 3021543"/>
              <a:gd name="connsiteY35" fmla="*/ 830170 h 1435442"/>
              <a:gd name="connsiteX36" fmla="*/ 517071 w 3021543"/>
              <a:gd name="connsiteY36" fmla="*/ 859360 h 1435442"/>
              <a:gd name="connsiteX37" fmla="*/ 202377 w 3021543"/>
              <a:gd name="connsiteY37" fmla="*/ 854869 h 1435442"/>
              <a:gd name="connsiteX38" fmla="*/ 557546 w 3021543"/>
              <a:gd name="connsiteY38" fmla="*/ 949175 h 1435442"/>
              <a:gd name="connsiteX39" fmla="*/ 526178 w 3021543"/>
              <a:gd name="connsiteY39" fmla="*/ 986223 h 1435442"/>
              <a:gd name="connsiteX40" fmla="*/ 720459 w 3021543"/>
              <a:gd name="connsiteY40" fmla="*/ 1036744 h 1435442"/>
              <a:gd name="connsiteX41" fmla="*/ 616236 w 3021543"/>
              <a:gd name="connsiteY41" fmla="*/ 1042357 h 1435442"/>
              <a:gd name="connsiteX42" fmla="*/ 1222353 w 3021543"/>
              <a:gd name="connsiteY42" fmla="*/ 1253422 h 1435442"/>
              <a:gd name="connsiteX43" fmla="*/ 2087511 w 3021543"/>
              <a:gd name="connsiteY43" fmla="*/ 1406107 h 1435442"/>
              <a:gd name="connsiteX44" fmla="*/ 2425479 w 3021543"/>
              <a:gd name="connsiteY44" fmla="*/ 1435297 h 1435442"/>
              <a:gd name="connsiteX45" fmla="*/ 2809994 w 3021543"/>
              <a:gd name="connsiteY45" fmla="*/ 1426315 h 1435442"/>
              <a:gd name="connsiteX46" fmla="*/ 2953618 w 3021543"/>
              <a:gd name="connsiteY46" fmla="*/ 1417071 h 1435442"/>
              <a:gd name="connsiteX47" fmla="*/ 3021543 w 3021543"/>
              <a:gd name="connsiteY47" fmla="*/ 1407897 h 14354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Lst>
            <a:rect l="l" t="t" r="r" b="b"/>
            <a:pathLst>
              <a:path w="3021543" h="1435442">
                <a:moveTo>
                  <a:pt x="3021543" y="0"/>
                </a:moveTo>
                <a:lnTo>
                  <a:pt x="2963800" y="7242"/>
                </a:lnTo>
                <a:cubicBezTo>
                  <a:pt x="2907134" y="13978"/>
                  <a:pt x="2850469" y="22960"/>
                  <a:pt x="2793803" y="24082"/>
                </a:cubicBezTo>
                <a:cubicBezTo>
                  <a:pt x="2667318" y="27450"/>
                  <a:pt x="2539821" y="19592"/>
                  <a:pt x="2414348" y="29696"/>
                </a:cubicBezTo>
                <a:cubicBezTo>
                  <a:pt x="2307089" y="38677"/>
                  <a:pt x="2198818" y="28573"/>
                  <a:pt x="2091558" y="27450"/>
                </a:cubicBezTo>
                <a:cubicBezTo>
                  <a:pt x="1942812" y="26328"/>
                  <a:pt x="1793053" y="18469"/>
                  <a:pt x="1645319" y="28573"/>
                </a:cubicBezTo>
                <a:cubicBezTo>
                  <a:pt x="1510738" y="36432"/>
                  <a:pt x="1376158" y="38677"/>
                  <a:pt x="1243602" y="60008"/>
                </a:cubicBezTo>
                <a:cubicBezTo>
                  <a:pt x="1079677" y="71235"/>
                  <a:pt x="916765" y="64499"/>
                  <a:pt x="753851" y="57763"/>
                </a:cubicBezTo>
                <a:cubicBezTo>
                  <a:pt x="653675" y="53272"/>
                  <a:pt x="554511" y="38677"/>
                  <a:pt x="465465" y="116142"/>
                </a:cubicBezTo>
                <a:cubicBezTo>
                  <a:pt x="489751" y="134105"/>
                  <a:pt x="519095" y="130737"/>
                  <a:pt x="546416" y="136351"/>
                </a:cubicBezTo>
                <a:cubicBezTo>
                  <a:pt x="594986" y="147578"/>
                  <a:pt x="643557" y="158804"/>
                  <a:pt x="689091" y="180136"/>
                </a:cubicBezTo>
                <a:cubicBezTo>
                  <a:pt x="699210" y="184626"/>
                  <a:pt x="708317" y="193608"/>
                  <a:pt x="704269" y="208203"/>
                </a:cubicBezTo>
                <a:cubicBezTo>
                  <a:pt x="701234" y="219430"/>
                  <a:pt x="691115" y="219430"/>
                  <a:pt x="683020" y="221675"/>
                </a:cubicBezTo>
                <a:cubicBezTo>
                  <a:pt x="664806" y="228411"/>
                  <a:pt x="642545" y="223920"/>
                  <a:pt x="621295" y="247496"/>
                </a:cubicBezTo>
                <a:cubicBezTo>
                  <a:pt x="702245" y="259846"/>
                  <a:pt x="780160" y="236270"/>
                  <a:pt x="848968" y="285668"/>
                </a:cubicBezTo>
                <a:cubicBezTo>
                  <a:pt x="823671" y="310367"/>
                  <a:pt x="795339" y="304753"/>
                  <a:pt x="768018" y="309244"/>
                </a:cubicBezTo>
                <a:cubicBezTo>
                  <a:pt x="739685" y="313735"/>
                  <a:pt x="712365" y="321594"/>
                  <a:pt x="684032" y="326085"/>
                </a:cubicBezTo>
                <a:cubicBezTo>
                  <a:pt x="653675" y="331698"/>
                  <a:pt x="623319" y="332821"/>
                  <a:pt x="592962" y="338434"/>
                </a:cubicBezTo>
                <a:cubicBezTo>
                  <a:pt x="567666" y="342925"/>
                  <a:pt x="540345" y="335066"/>
                  <a:pt x="509988" y="363133"/>
                </a:cubicBezTo>
                <a:cubicBezTo>
                  <a:pt x="584867" y="383342"/>
                  <a:pt x="652663" y="353029"/>
                  <a:pt x="726531" y="373237"/>
                </a:cubicBezTo>
                <a:cubicBezTo>
                  <a:pt x="683020" y="391200"/>
                  <a:pt x="647604" y="385587"/>
                  <a:pt x="614212" y="395691"/>
                </a:cubicBezTo>
                <a:cubicBezTo>
                  <a:pt x="583855" y="405795"/>
                  <a:pt x="547428" y="394568"/>
                  <a:pt x="522131" y="424881"/>
                </a:cubicBezTo>
                <a:cubicBezTo>
                  <a:pt x="502905" y="448457"/>
                  <a:pt x="482668" y="451825"/>
                  <a:pt x="457370" y="438353"/>
                </a:cubicBezTo>
                <a:cubicBezTo>
                  <a:pt x="435109" y="426003"/>
                  <a:pt x="410824" y="429371"/>
                  <a:pt x="388562" y="441721"/>
                </a:cubicBezTo>
                <a:cubicBezTo>
                  <a:pt x="380468" y="446212"/>
                  <a:pt x="372372" y="451825"/>
                  <a:pt x="372372" y="463052"/>
                </a:cubicBezTo>
                <a:cubicBezTo>
                  <a:pt x="372372" y="478770"/>
                  <a:pt x="382491" y="483260"/>
                  <a:pt x="393622" y="485506"/>
                </a:cubicBezTo>
                <a:cubicBezTo>
                  <a:pt x="403741" y="487751"/>
                  <a:pt x="415883" y="489997"/>
                  <a:pt x="426002" y="487751"/>
                </a:cubicBezTo>
                <a:cubicBezTo>
                  <a:pt x="490762" y="475402"/>
                  <a:pt x="554511" y="495610"/>
                  <a:pt x="619271" y="493365"/>
                </a:cubicBezTo>
                <a:cubicBezTo>
                  <a:pt x="415883" y="541640"/>
                  <a:pt x="210471" y="525922"/>
                  <a:pt x="0" y="542762"/>
                </a:cubicBezTo>
                <a:cubicBezTo>
                  <a:pt x="27321" y="576443"/>
                  <a:pt x="62737" y="548376"/>
                  <a:pt x="83986" y="573075"/>
                </a:cubicBezTo>
                <a:cubicBezTo>
                  <a:pt x="63748" y="624719"/>
                  <a:pt x="71844" y="652785"/>
                  <a:pt x="112319" y="656154"/>
                </a:cubicBezTo>
                <a:cubicBezTo>
                  <a:pt x="151782" y="659522"/>
                  <a:pt x="194281" y="641559"/>
                  <a:pt x="215531" y="703306"/>
                </a:cubicBezTo>
                <a:cubicBezTo>
                  <a:pt x="221602" y="722392"/>
                  <a:pt x="259042" y="716779"/>
                  <a:pt x="282315" y="720147"/>
                </a:cubicBezTo>
                <a:cubicBezTo>
                  <a:pt x="332909" y="728005"/>
                  <a:pt x="386539" y="720147"/>
                  <a:pt x="435109" y="744846"/>
                </a:cubicBezTo>
                <a:cubicBezTo>
                  <a:pt x="454335" y="753827"/>
                  <a:pt x="467489" y="760563"/>
                  <a:pt x="457370" y="785263"/>
                </a:cubicBezTo>
                <a:cubicBezTo>
                  <a:pt x="447252" y="811084"/>
                  <a:pt x="460406" y="820066"/>
                  <a:pt x="476596" y="830170"/>
                </a:cubicBezTo>
                <a:cubicBezTo>
                  <a:pt x="488739" y="838028"/>
                  <a:pt x="506953" y="835783"/>
                  <a:pt x="517071" y="859360"/>
                </a:cubicBezTo>
                <a:cubicBezTo>
                  <a:pt x="410824" y="855992"/>
                  <a:pt x="307612" y="836906"/>
                  <a:pt x="202377" y="854869"/>
                </a:cubicBezTo>
                <a:cubicBezTo>
                  <a:pt x="317731" y="899776"/>
                  <a:pt x="444216" y="897531"/>
                  <a:pt x="557546" y="949175"/>
                </a:cubicBezTo>
                <a:cubicBezTo>
                  <a:pt x="553499" y="967137"/>
                  <a:pt x="527190" y="959278"/>
                  <a:pt x="526178" y="986223"/>
                </a:cubicBezTo>
                <a:cubicBezTo>
                  <a:pt x="585879" y="1014290"/>
                  <a:pt x="657723" y="995204"/>
                  <a:pt x="720459" y="1036744"/>
                </a:cubicBezTo>
                <a:cubicBezTo>
                  <a:pt x="684032" y="1055829"/>
                  <a:pt x="650640" y="1024394"/>
                  <a:pt x="616236" y="1042357"/>
                </a:cubicBezTo>
                <a:cubicBezTo>
                  <a:pt x="627367" y="1069302"/>
                  <a:pt x="1131283" y="1235459"/>
                  <a:pt x="1222353" y="1253422"/>
                </a:cubicBezTo>
                <a:cubicBezTo>
                  <a:pt x="1407527" y="1290470"/>
                  <a:pt x="1940788" y="1384776"/>
                  <a:pt x="2087511" y="1406107"/>
                </a:cubicBezTo>
                <a:cubicBezTo>
                  <a:pt x="2200841" y="1421824"/>
                  <a:pt x="2313160" y="1434174"/>
                  <a:pt x="2425479" y="1435297"/>
                </a:cubicBezTo>
                <a:cubicBezTo>
                  <a:pt x="2553988" y="1436419"/>
                  <a:pt x="2681485" y="1430806"/>
                  <a:pt x="2809994" y="1426315"/>
                </a:cubicBezTo>
                <a:cubicBezTo>
                  <a:pt x="2858058" y="1424631"/>
                  <a:pt x="2905933" y="1421684"/>
                  <a:pt x="2953618" y="1417071"/>
                </a:cubicBezTo>
                <a:lnTo>
                  <a:pt x="3021543" y="1407897"/>
                </a:lnTo>
                <a:close/>
              </a:path>
            </a:pathLst>
          </a:custGeom>
          <a:solidFill>
            <a:schemeClr val="accent1">
              <a:alpha val="20000"/>
            </a:schemeClr>
          </a:solidFill>
          <a:ln w="32707" cap="flat">
            <a:noFill/>
            <a:prstDash val="solid"/>
            <a:miter/>
          </a:ln>
        </p:spPr>
        <p:txBody>
          <a:bodyPr wrap="square" rtlCol="0" anchor="ctr">
            <a:noAutofit/>
          </a:bodyPr>
          <a:lstStyle/>
          <a:p>
            <a:endParaRPr lang="en-US"/>
          </a:p>
        </p:txBody>
      </p:sp>
      <p:sp>
        <p:nvSpPr>
          <p:cNvPr id="2" name="Title 1">
            <a:extLst>
              <a:ext uri="{FF2B5EF4-FFF2-40B4-BE49-F238E27FC236}">
                <a16:creationId xmlns:a16="http://schemas.microsoft.com/office/drawing/2014/main" id="{164D2B94-0682-4185-BCE3-89AF214A4FA8}"/>
              </a:ext>
            </a:extLst>
          </p:cNvPr>
          <p:cNvSpPr>
            <a:spLocks noGrp="1"/>
          </p:cNvSpPr>
          <p:nvPr>
            <p:ph type="title"/>
          </p:nvPr>
        </p:nvSpPr>
        <p:spPr>
          <a:xfrm>
            <a:off x="839788" y="365125"/>
            <a:ext cx="10515600" cy="1325563"/>
          </a:xfrm>
        </p:spPr>
        <p:txBody>
          <a:bodyPr>
            <a:normAutofit/>
          </a:bodyPr>
          <a:lstStyle>
            <a:lvl1pPr>
              <a:defRPr sz="40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8D65C47E-B85E-4B3E-A669-DEEC7F5DF2FB}"/>
              </a:ext>
            </a:extLst>
          </p:cNvPr>
          <p:cNvSpPr>
            <a:spLocks noGrp="1"/>
          </p:cNvSpPr>
          <p:nvPr>
            <p:ph type="body" idx="1"/>
          </p:nvPr>
        </p:nvSpPr>
        <p:spPr>
          <a:xfrm>
            <a:off x="839788" y="2011680"/>
            <a:ext cx="4937760" cy="950976"/>
          </a:xfrm>
        </p:spPr>
        <p:txBody>
          <a:bodyPr anchor="b">
            <a:normAutofit/>
          </a:bodyPr>
          <a:lstStyle>
            <a:lvl1pPr marL="0" indent="0">
              <a:buNone/>
              <a:defRPr sz="28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E324517F-FE8C-49AD-9A52-0F4301052699}"/>
              </a:ext>
            </a:extLst>
          </p:cNvPr>
          <p:cNvSpPr>
            <a:spLocks noGrp="1"/>
          </p:cNvSpPr>
          <p:nvPr>
            <p:ph sz="half" idx="2"/>
          </p:nvPr>
        </p:nvSpPr>
        <p:spPr>
          <a:xfrm>
            <a:off x="839788" y="3127248"/>
            <a:ext cx="4937760" cy="306324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C80C73EC-7117-4DC2-9075-14102F2E282B}"/>
              </a:ext>
            </a:extLst>
          </p:cNvPr>
          <p:cNvSpPr>
            <a:spLocks noGrp="1"/>
          </p:cNvSpPr>
          <p:nvPr>
            <p:ph type="body" sz="quarter" idx="3"/>
          </p:nvPr>
        </p:nvSpPr>
        <p:spPr>
          <a:xfrm>
            <a:off x="6419088" y="2011680"/>
            <a:ext cx="4937760" cy="950976"/>
          </a:xfrm>
        </p:spPr>
        <p:txBody>
          <a:bodyPr anchor="b">
            <a:normAutofit/>
          </a:bodyPr>
          <a:lstStyle>
            <a:lvl1pPr marL="0" indent="0">
              <a:buNone/>
              <a:defRPr sz="28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7DD9A323-865B-4177-8F98-9BA304E022E0}"/>
              </a:ext>
            </a:extLst>
          </p:cNvPr>
          <p:cNvSpPr>
            <a:spLocks noGrp="1"/>
          </p:cNvSpPr>
          <p:nvPr>
            <p:ph sz="quarter" idx="4"/>
          </p:nvPr>
        </p:nvSpPr>
        <p:spPr>
          <a:xfrm>
            <a:off x="6419088" y="3127248"/>
            <a:ext cx="4937760" cy="306324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2AA4E5D6-7075-4584-BD43-D966F0B58E6D}"/>
              </a:ext>
            </a:extLst>
          </p:cNvPr>
          <p:cNvSpPr>
            <a:spLocks noGrp="1"/>
          </p:cNvSpPr>
          <p:nvPr>
            <p:ph type="dt" sz="half" idx="10"/>
          </p:nvPr>
        </p:nvSpPr>
        <p:spPr/>
        <p:txBody>
          <a:bodyPr/>
          <a:lstStyle/>
          <a:p>
            <a:fld id="{3C04E684-10F4-4CC3-A0B9-F03AA7BE37CF}" type="datetimeFigureOut">
              <a:rPr lang="en-US" smtClean="0"/>
              <a:t>6/22/2020</a:t>
            </a:fld>
            <a:endParaRPr lang="en-US"/>
          </a:p>
        </p:txBody>
      </p:sp>
      <p:sp>
        <p:nvSpPr>
          <p:cNvPr id="8" name="Footer Placeholder 7">
            <a:extLst>
              <a:ext uri="{FF2B5EF4-FFF2-40B4-BE49-F238E27FC236}">
                <a16:creationId xmlns:a16="http://schemas.microsoft.com/office/drawing/2014/main" id="{8C38B83D-8A05-4F3C-A409-1602C9630750}"/>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BAD250E7-8A73-449C-A140-A2A2582D7F33}"/>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188717259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6" name="Graphic 1" descr="Tag=AccentColor&#10;Flavor=Light&#10;Target=Fill">
            <a:extLst>
              <a:ext uri="{FF2B5EF4-FFF2-40B4-BE49-F238E27FC236}">
                <a16:creationId xmlns:a16="http://schemas.microsoft.com/office/drawing/2014/main" id="{AAFBE1F6-FC6D-4C3D-9AC3-97028E6F18C7}"/>
              </a:ext>
            </a:extLst>
          </p:cNvPr>
          <p:cNvSpPr/>
          <p:nvPr/>
        </p:nvSpPr>
        <p:spPr>
          <a:xfrm rot="10800000" flipV="1">
            <a:off x="1969639" y="181596"/>
            <a:ext cx="8252722" cy="6022258"/>
          </a:xfrm>
          <a:custGeom>
            <a:avLst/>
            <a:gdLst>
              <a:gd name="connsiteX0" fmla="*/ 5458905 w 6886274"/>
              <a:gd name="connsiteY0" fmla="*/ 754119 h 5025119"/>
              <a:gd name="connsiteX1" fmla="*/ 3455557 w 6886274"/>
              <a:gd name="connsiteY1" fmla="*/ 1027709 h 5025119"/>
              <a:gd name="connsiteX2" fmla="*/ 3338677 w 6886274"/>
              <a:gd name="connsiteY2" fmla="*/ 1021381 h 5025119"/>
              <a:gd name="connsiteX3" fmla="*/ 2518280 w 6886274"/>
              <a:gd name="connsiteY3" fmla="*/ 980435 h 5025119"/>
              <a:gd name="connsiteX4" fmla="*/ 1673687 w 6886274"/>
              <a:gd name="connsiteY4" fmla="*/ 739229 h 5025119"/>
              <a:gd name="connsiteX5" fmla="*/ 1183459 w 6886274"/>
              <a:gd name="connsiteY5" fmla="*/ 397149 h 5025119"/>
              <a:gd name="connsiteX6" fmla="*/ 977987 w 6886274"/>
              <a:gd name="connsiteY6" fmla="*/ 241184 h 5025119"/>
              <a:gd name="connsiteX7" fmla="*/ 788150 w 6886274"/>
              <a:gd name="connsiteY7" fmla="*/ 66980 h 5025119"/>
              <a:gd name="connsiteX8" fmla="*/ 721148 w 6886274"/>
              <a:gd name="connsiteY8" fmla="*/ 31990 h 5025119"/>
              <a:gd name="connsiteX9" fmla="*/ 701792 w 6886274"/>
              <a:gd name="connsiteY9" fmla="*/ 32362 h 5025119"/>
              <a:gd name="connsiteX10" fmla="*/ 686530 w 6886274"/>
              <a:gd name="connsiteY10" fmla="*/ 43157 h 5025119"/>
              <a:gd name="connsiteX11" fmla="*/ 693603 w 6886274"/>
              <a:gd name="connsiteY11" fmla="*/ 58046 h 5025119"/>
              <a:gd name="connsiteX12" fmla="*/ 705886 w 6886274"/>
              <a:gd name="connsiteY12" fmla="*/ 65491 h 5025119"/>
              <a:gd name="connsiteX13" fmla="*/ 762838 w 6886274"/>
              <a:gd name="connsiteY13" fmla="*/ 112764 h 5025119"/>
              <a:gd name="connsiteX14" fmla="*/ 764327 w 6886274"/>
              <a:gd name="connsiteY14" fmla="*/ 140309 h 5025119"/>
              <a:gd name="connsiteX15" fmla="*/ 775121 w 6886274"/>
              <a:gd name="connsiteY15" fmla="*/ 159666 h 5025119"/>
              <a:gd name="connsiteX16" fmla="*/ 823139 w 6886274"/>
              <a:gd name="connsiteY16" fmla="*/ 176416 h 5025119"/>
              <a:gd name="connsiteX17" fmla="*/ 707748 w 6886274"/>
              <a:gd name="connsiteY17" fmla="*/ 109414 h 5025119"/>
              <a:gd name="connsiteX18" fmla="*/ 681319 w 6886274"/>
              <a:gd name="connsiteY18" fmla="*/ 69958 h 5025119"/>
              <a:gd name="connsiteX19" fmla="*/ 640746 w 6886274"/>
              <a:gd name="connsiteY19" fmla="*/ 67352 h 5025119"/>
              <a:gd name="connsiteX20" fmla="*/ 614318 w 6886274"/>
              <a:gd name="connsiteY20" fmla="*/ 61396 h 5025119"/>
              <a:gd name="connsiteX21" fmla="*/ 560716 w 6886274"/>
              <a:gd name="connsiteY21" fmla="*/ 3701 h 5025119"/>
              <a:gd name="connsiteX22" fmla="*/ 540616 w 6886274"/>
              <a:gd name="connsiteY22" fmla="*/ 3701 h 5025119"/>
              <a:gd name="connsiteX23" fmla="*/ 543594 w 6886274"/>
              <a:gd name="connsiteY23" fmla="*/ 21940 h 5025119"/>
              <a:gd name="connsiteX24" fmla="*/ 558855 w 6886274"/>
              <a:gd name="connsiteY24" fmla="*/ 51346 h 5025119"/>
              <a:gd name="connsiteX25" fmla="*/ 557366 w 6886274"/>
              <a:gd name="connsiteY25" fmla="*/ 72563 h 5025119"/>
              <a:gd name="connsiteX26" fmla="*/ 570022 w 6886274"/>
              <a:gd name="connsiteY26" fmla="*/ 120209 h 5025119"/>
              <a:gd name="connsiteX27" fmla="*/ 599801 w 6886274"/>
              <a:gd name="connsiteY27" fmla="*/ 192794 h 5025119"/>
              <a:gd name="connsiteX28" fmla="*/ 614318 w 6886274"/>
              <a:gd name="connsiteY28" fmla="*/ 212150 h 5025119"/>
              <a:gd name="connsiteX29" fmla="*/ 623996 w 6886274"/>
              <a:gd name="connsiteY29" fmla="*/ 220711 h 5025119"/>
              <a:gd name="connsiteX30" fmla="*/ 821278 w 6886274"/>
              <a:gd name="connsiteY30" fmla="*/ 503235 h 5025119"/>
              <a:gd name="connsiteX31" fmla="*/ 1033822 w 6886274"/>
              <a:gd name="connsiteY31" fmla="*/ 694562 h 5025119"/>
              <a:gd name="connsiteX32" fmla="*/ 1039406 w 6886274"/>
              <a:gd name="connsiteY32" fmla="*/ 702378 h 5025119"/>
              <a:gd name="connsiteX33" fmla="*/ 944114 w 6886274"/>
              <a:gd name="connsiteY33" fmla="*/ 662550 h 5025119"/>
              <a:gd name="connsiteX34" fmla="*/ 733432 w 6886274"/>
              <a:gd name="connsiteY34" fmla="*/ 500629 h 5025119"/>
              <a:gd name="connsiteX35" fmla="*/ 606501 w 6886274"/>
              <a:gd name="connsiteY35" fmla="*/ 399755 h 5025119"/>
              <a:gd name="connsiteX36" fmla="*/ 588634 w 6886274"/>
              <a:gd name="connsiteY36" fmla="*/ 381143 h 5025119"/>
              <a:gd name="connsiteX37" fmla="*/ 575978 w 6886274"/>
              <a:gd name="connsiteY37" fmla="*/ 375560 h 5025119"/>
              <a:gd name="connsiteX38" fmla="*/ 567044 w 6886274"/>
              <a:gd name="connsiteY38" fmla="*/ 388588 h 5025119"/>
              <a:gd name="connsiteX39" fmla="*/ 578956 w 6886274"/>
              <a:gd name="connsiteY39" fmla="*/ 437722 h 5025119"/>
              <a:gd name="connsiteX40" fmla="*/ 675736 w 6886274"/>
              <a:gd name="connsiteY40" fmla="*/ 535619 h 5025119"/>
              <a:gd name="connsiteX41" fmla="*/ 811600 w 6886274"/>
              <a:gd name="connsiteY41" fmla="*/ 652872 h 5025119"/>
              <a:gd name="connsiteX42" fmla="*/ 818300 w 6886274"/>
              <a:gd name="connsiteY42" fmla="*/ 666272 h 5025119"/>
              <a:gd name="connsiteX43" fmla="*/ 741621 w 6886274"/>
              <a:gd name="connsiteY43" fmla="*/ 608576 h 5025119"/>
              <a:gd name="connsiteX44" fmla="*/ 666430 w 6886274"/>
              <a:gd name="connsiteY44" fmla="*/ 553114 h 5025119"/>
              <a:gd name="connsiteX45" fmla="*/ 645585 w 6886274"/>
              <a:gd name="connsiteY45" fmla="*/ 547903 h 5025119"/>
              <a:gd name="connsiteX46" fmla="*/ 640002 w 6886274"/>
              <a:gd name="connsiteY46" fmla="*/ 570236 h 5025119"/>
              <a:gd name="connsiteX47" fmla="*/ 675736 w 6886274"/>
              <a:gd name="connsiteY47" fmla="*/ 628677 h 5025119"/>
              <a:gd name="connsiteX48" fmla="*/ 855896 w 6886274"/>
              <a:gd name="connsiteY48" fmla="*/ 786875 h 5025119"/>
              <a:gd name="connsiteX49" fmla="*/ 946348 w 6886274"/>
              <a:gd name="connsiteY49" fmla="*/ 877699 h 5025119"/>
              <a:gd name="connsiteX50" fmla="*/ 950442 w 6886274"/>
              <a:gd name="connsiteY50" fmla="*/ 899661 h 5025119"/>
              <a:gd name="connsiteX51" fmla="*/ 991760 w 6886274"/>
              <a:gd name="connsiteY51" fmla="*/ 937629 h 5025119"/>
              <a:gd name="connsiteX52" fmla="*/ 1018188 w 6886274"/>
              <a:gd name="connsiteY52" fmla="*/ 945445 h 5025119"/>
              <a:gd name="connsiteX53" fmla="*/ 1315601 w 6886274"/>
              <a:gd name="connsiteY53" fmla="*/ 1196329 h 5025119"/>
              <a:gd name="connsiteX54" fmla="*/ 1454443 w 6886274"/>
              <a:gd name="connsiteY54" fmla="*/ 1279709 h 5025119"/>
              <a:gd name="connsiteX55" fmla="*/ 1454443 w 6886274"/>
              <a:gd name="connsiteY55" fmla="*/ 1285665 h 5025119"/>
              <a:gd name="connsiteX56" fmla="*/ 1453327 w 6886274"/>
              <a:gd name="connsiteY56" fmla="*/ 1291993 h 5025119"/>
              <a:gd name="connsiteX57" fmla="*/ 1256416 w 6886274"/>
              <a:gd name="connsiteY57" fmla="*/ 1166923 h 5025119"/>
              <a:gd name="connsiteX58" fmla="*/ 745715 w 6886274"/>
              <a:gd name="connsiteY58" fmla="*/ 798786 h 5025119"/>
              <a:gd name="connsiteX59" fmla="*/ 592356 w 6886274"/>
              <a:gd name="connsiteY59" fmla="*/ 656966 h 5025119"/>
              <a:gd name="connsiteX60" fmla="*/ 485526 w 6886274"/>
              <a:gd name="connsiteY60" fmla="*/ 567259 h 5025119"/>
              <a:gd name="connsiteX61" fmla="*/ 430063 w 6886274"/>
              <a:gd name="connsiteY61" fmla="*/ 550136 h 5025119"/>
              <a:gd name="connsiteX62" fmla="*/ 408846 w 6886274"/>
              <a:gd name="connsiteY62" fmla="*/ 563164 h 5025119"/>
              <a:gd name="connsiteX63" fmla="*/ 421130 w 6886274"/>
              <a:gd name="connsiteY63" fmla="*/ 581403 h 5025119"/>
              <a:gd name="connsiteX64" fmla="*/ 426713 w 6886274"/>
              <a:gd name="connsiteY64" fmla="*/ 584009 h 5025119"/>
              <a:gd name="connsiteX65" fmla="*/ 487015 w 6886274"/>
              <a:gd name="connsiteY65" fmla="*/ 635005 h 5025119"/>
              <a:gd name="connsiteX66" fmla="*/ 487015 w 6886274"/>
              <a:gd name="connsiteY66" fmla="*/ 655105 h 5025119"/>
              <a:gd name="connsiteX67" fmla="*/ 497437 w 6886274"/>
              <a:gd name="connsiteY67" fmla="*/ 678183 h 5025119"/>
              <a:gd name="connsiteX68" fmla="*/ 539871 w 6886274"/>
              <a:gd name="connsiteY68" fmla="*/ 691584 h 5025119"/>
              <a:gd name="connsiteX69" fmla="*/ 485898 w 6886274"/>
              <a:gd name="connsiteY69" fmla="*/ 681906 h 5025119"/>
              <a:gd name="connsiteX70" fmla="*/ 410335 w 6886274"/>
              <a:gd name="connsiteY70" fmla="*/ 600387 h 5025119"/>
              <a:gd name="connsiteX71" fmla="*/ 397307 w 6886274"/>
              <a:gd name="connsiteY71" fmla="*/ 582892 h 5025119"/>
              <a:gd name="connsiteX72" fmla="*/ 363062 w 6886274"/>
              <a:gd name="connsiteY72" fmla="*/ 584009 h 5025119"/>
              <a:gd name="connsiteX73" fmla="*/ 334772 w 6886274"/>
              <a:gd name="connsiteY73" fmla="*/ 578426 h 5025119"/>
              <a:gd name="connsiteX74" fmla="*/ 281915 w 6886274"/>
              <a:gd name="connsiteY74" fmla="*/ 522219 h 5025119"/>
              <a:gd name="connsiteX75" fmla="*/ 263304 w 6886274"/>
              <a:gd name="connsiteY75" fmla="*/ 521846 h 5025119"/>
              <a:gd name="connsiteX76" fmla="*/ 263676 w 6886274"/>
              <a:gd name="connsiteY76" fmla="*/ 538225 h 5025119"/>
              <a:gd name="connsiteX77" fmla="*/ 275215 w 6886274"/>
              <a:gd name="connsiteY77" fmla="*/ 563164 h 5025119"/>
              <a:gd name="connsiteX78" fmla="*/ 271121 w 6886274"/>
              <a:gd name="connsiteY78" fmla="*/ 604854 h 5025119"/>
              <a:gd name="connsiteX79" fmla="*/ 274471 w 6886274"/>
              <a:gd name="connsiteY79" fmla="*/ 627560 h 5025119"/>
              <a:gd name="connsiteX80" fmla="*/ 319138 w 6886274"/>
              <a:gd name="connsiteY80" fmla="*/ 718012 h 5025119"/>
              <a:gd name="connsiteX81" fmla="*/ 326583 w 6886274"/>
              <a:gd name="connsiteY81" fmla="*/ 729551 h 5025119"/>
              <a:gd name="connsiteX82" fmla="*/ 349289 w 6886274"/>
              <a:gd name="connsiteY82" fmla="*/ 748163 h 5025119"/>
              <a:gd name="connsiteX83" fmla="*/ 528332 w 6886274"/>
              <a:gd name="connsiteY83" fmla="*/ 1007608 h 5025119"/>
              <a:gd name="connsiteX84" fmla="*/ 766932 w 6886274"/>
              <a:gd name="connsiteY84" fmla="*/ 1222758 h 5025119"/>
              <a:gd name="connsiteX85" fmla="*/ 681319 w 6886274"/>
              <a:gd name="connsiteY85" fmla="*/ 1190746 h 5025119"/>
              <a:gd name="connsiteX86" fmla="*/ 469520 w 6886274"/>
              <a:gd name="connsiteY86" fmla="*/ 1032920 h 5025119"/>
              <a:gd name="connsiteX87" fmla="*/ 325466 w 6886274"/>
              <a:gd name="connsiteY87" fmla="*/ 917900 h 5025119"/>
              <a:gd name="connsiteX88" fmla="*/ 312066 w 6886274"/>
              <a:gd name="connsiteY88" fmla="*/ 903383 h 5025119"/>
              <a:gd name="connsiteX89" fmla="*/ 296805 w 6886274"/>
              <a:gd name="connsiteY89" fmla="*/ 895566 h 5025119"/>
              <a:gd name="connsiteX90" fmla="*/ 288243 w 6886274"/>
              <a:gd name="connsiteY90" fmla="*/ 910828 h 5025119"/>
              <a:gd name="connsiteX91" fmla="*/ 309460 w 6886274"/>
              <a:gd name="connsiteY91" fmla="*/ 971129 h 5025119"/>
              <a:gd name="connsiteX92" fmla="*/ 407729 w 6886274"/>
              <a:gd name="connsiteY92" fmla="*/ 1062698 h 5025119"/>
              <a:gd name="connsiteX93" fmla="*/ 544338 w 6886274"/>
              <a:gd name="connsiteY93" fmla="*/ 1189257 h 5025119"/>
              <a:gd name="connsiteX94" fmla="*/ 454630 w 6886274"/>
              <a:gd name="connsiteY94" fmla="*/ 1120766 h 5025119"/>
              <a:gd name="connsiteX95" fmla="*/ 385396 w 6886274"/>
              <a:gd name="connsiteY95" fmla="*/ 1070515 h 5025119"/>
              <a:gd name="connsiteX96" fmla="*/ 366040 w 6886274"/>
              <a:gd name="connsiteY96" fmla="*/ 1067537 h 5025119"/>
              <a:gd name="connsiteX97" fmla="*/ 361573 w 6886274"/>
              <a:gd name="connsiteY97" fmla="*/ 1086149 h 5025119"/>
              <a:gd name="connsiteX98" fmla="*/ 402146 w 6886274"/>
              <a:gd name="connsiteY98" fmla="*/ 1152778 h 5025119"/>
              <a:gd name="connsiteX99" fmla="*/ 475475 w 6886274"/>
              <a:gd name="connsiteY99" fmla="*/ 1218663 h 5025119"/>
              <a:gd name="connsiteX100" fmla="*/ 393957 w 6886274"/>
              <a:gd name="connsiteY100" fmla="*/ 1201913 h 5025119"/>
              <a:gd name="connsiteX101" fmla="*/ 460586 w 6886274"/>
              <a:gd name="connsiteY101" fmla="*/ 1260353 h 5025119"/>
              <a:gd name="connsiteX102" fmla="*/ 561089 w 6886274"/>
              <a:gd name="connsiteY102" fmla="*/ 1291993 h 5025119"/>
              <a:gd name="connsiteX103" fmla="*/ 602034 w 6886274"/>
              <a:gd name="connsiteY103" fmla="*/ 1328843 h 5025119"/>
              <a:gd name="connsiteX104" fmla="*/ 641863 w 6886274"/>
              <a:gd name="connsiteY104" fmla="*/ 1368672 h 5025119"/>
              <a:gd name="connsiteX105" fmla="*/ 651541 w 6886274"/>
              <a:gd name="connsiteY105" fmla="*/ 1404406 h 5025119"/>
              <a:gd name="connsiteX106" fmla="*/ 688392 w 6886274"/>
              <a:gd name="connsiteY106" fmla="*/ 1457263 h 5025119"/>
              <a:gd name="connsiteX107" fmla="*/ 692486 w 6886274"/>
              <a:gd name="connsiteY107" fmla="*/ 1458008 h 5025119"/>
              <a:gd name="connsiteX108" fmla="*/ 719287 w 6886274"/>
              <a:gd name="connsiteY108" fmla="*/ 1485181 h 5025119"/>
              <a:gd name="connsiteX109" fmla="*/ 745343 w 6886274"/>
              <a:gd name="connsiteY109" fmla="*/ 1512353 h 5025119"/>
              <a:gd name="connsiteX110" fmla="*/ 750926 w 6886274"/>
              <a:gd name="connsiteY110" fmla="*/ 1516448 h 5025119"/>
              <a:gd name="connsiteX111" fmla="*/ 890141 w 6886274"/>
              <a:gd name="connsiteY111" fmla="*/ 1685813 h 5025119"/>
              <a:gd name="connsiteX112" fmla="*/ 899074 w 6886274"/>
              <a:gd name="connsiteY112" fmla="*/ 1693630 h 5025119"/>
              <a:gd name="connsiteX113" fmla="*/ 605012 w 6886274"/>
              <a:gd name="connsiteY113" fmla="*/ 1669435 h 5025119"/>
              <a:gd name="connsiteX114" fmla="*/ 229431 w 6886274"/>
              <a:gd name="connsiteY114" fmla="*/ 1545110 h 5025119"/>
              <a:gd name="connsiteX115" fmla="*/ 251765 w 6886274"/>
              <a:gd name="connsiteY115" fmla="*/ 1614717 h 5025119"/>
              <a:gd name="connsiteX116" fmla="*/ 237992 w 6886274"/>
              <a:gd name="connsiteY116" fmla="*/ 1675391 h 5025119"/>
              <a:gd name="connsiteX117" fmla="*/ 232781 w 6886274"/>
              <a:gd name="connsiteY117" fmla="*/ 1807160 h 5025119"/>
              <a:gd name="connsiteX118" fmla="*/ 236131 w 6886274"/>
              <a:gd name="connsiteY118" fmla="*/ 1828750 h 5025119"/>
              <a:gd name="connsiteX119" fmla="*/ 152007 w 6886274"/>
              <a:gd name="connsiteY119" fmla="*/ 1842150 h 5025119"/>
              <a:gd name="connsiteX120" fmla="*/ 653030 w 6886274"/>
              <a:gd name="connsiteY120" fmla="*/ 2213265 h 5025119"/>
              <a:gd name="connsiteX121" fmla="*/ 318394 w 6886274"/>
              <a:gd name="connsiteY121" fmla="*/ 2143285 h 5025119"/>
              <a:gd name="connsiteX122" fmla="*/ 272982 w 6886274"/>
              <a:gd name="connsiteY122" fmla="*/ 2258305 h 5025119"/>
              <a:gd name="connsiteX123" fmla="*/ 430435 w 6886274"/>
              <a:gd name="connsiteY123" fmla="*/ 2360668 h 5025119"/>
              <a:gd name="connsiteX124" fmla="*/ 488876 w 6886274"/>
              <a:gd name="connsiteY124" fmla="*/ 2563162 h 5025119"/>
              <a:gd name="connsiteX125" fmla="*/ 460586 w 6886274"/>
              <a:gd name="connsiteY125" fmla="*/ 2748533 h 5025119"/>
              <a:gd name="connsiteX126" fmla="*/ 393212 w 6886274"/>
              <a:gd name="connsiteY126" fmla="*/ 2807345 h 5025119"/>
              <a:gd name="connsiteX127" fmla="*/ 295688 w 6886274"/>
              <a:gd name="connsiteY127" fmla="*/ 2913059 h 5025119"/>
              <a:gd name="connsiteX128" fmla="*/ 235386 w 6886274"/>
              <a:gd name="connsiteY128" fmla="*/ 2978572 h 5025119"/>
              <a:gd name="connsiteX129" fmla="*/ 25448 w 6886274"/>
              <a:gd name="connsiteY129" fmla="*/ 2952888 h 5025119"/>
              <a:gd name="connsiteX130" fmla="*/ 305738 w 6886274"/>
              <a:gd name="connsiteY130" fmla="*/ 3119275 h 5025119"/>
              <a:gd name="connsiteX131" fmla="*/ 79049 w 6886274"/>
              <a:gd name="connsiteY131" fmla="*/ 3098430 h 5025119"/>
              <a:gd name="connsiteX132" fmla="*/ 4975 w 6886274"/>
              <a:gd name="connsiteY132" fmla="*/ 3109969 h 5025119"/>
              <a:gd name="connsiteX133" fmla="*/ 47037 w 6886274"/>
              <a:gd name="connsiteY133" fmla="*/ 3163943 h 5025119"/>
              <a:gd name="connsiteX134" fmla="*/ 213425 w 6886274"/>
              <a:gd name="connsiteY134" fmla="*/ 3255139 h 5025119"/>
              <a:gd name="connsiteX135" fmla="*/ 556622 w 6886274"/>
              <a:gd name="connsiteY135" fmla="*/ 3502301 h 5025119"/>
              <a:gd name="connsiteX136" fmla="*/ 224592 w 6886274"/>
              <a:gd name="connsiteY136" fmla="*/ 3388771 h 5025119"/>
              <a:gd name="connsiteX137" fmla="*/ 574861 w 6886274"/>
              <a:gd name="connsiteY137" fmla="*/ 3643004 h 5025119"/>
              <a:gd name="connsiteX138" fmla="*/ 652657 w 6886274"/>
              <a:gd name="connsiteY138" fmla="*/ 3727501 h 5025119"/>
              <a:gd name="connsiteX139" fmla="*/ 810111 w 6886274"/>
              <a:gd name="connsiteY139" fmla="*/ 3937067 h 5025119"/>
              <a:gd name="connsiteX140" fmla="*/ 802294 w 6886274"/>
              <a:gd name="connsiteY140" fmla="*/ 3960890 h 5025119"/>
              <a:gd name="connsiteX141" fmla="*/ 620646 w 6886274"/>
              <a:gd name="connsiteY141" fmla="*/ 3927017 h 5025119"/>
              <a:gd name="connsiteX142" fmla="*/ 856268 w 6886274"/>
              <a:gd name="connsiteY142" fmla="*/ 4103082 h 5025119"/>
              <a:gd name="connsiteX143" fmla="*/ 1099707 w 6886274"/>
              <a:gd name="connsiteY143" fmla="*/ 4238574 h 5025119"/>
              <a:gd name="connsiteX144" fmla="*/ 926992 w 6886274"/>
              <a:gd name="connsiteY144" fmla="*/ 4218102 h 5025119"/>
              <a:gd name="connsiteX145" fmla="*/ 689508 w 6886274"/>
              <a:gd name="connsiteY145" fmla="*/ 4140677 h 5025119"/>
              <a:gd name="connsiteX146" fmla="*/ 606873 w 6886274"/>
              <a:gd name="connsiteY146" fmla="*/ 4169711 h 5025119"/>
              <a:gd name="connsiteX147" fmla="*/ 831701 w 6886274"/>
              <a:gd name="connsiteY147" fmla="*/ 4297759 h 5025119"/>
              <a:gd name="connsiteX148" fmla="*/ 960493 w 6886274"/>
              <a:gd name="connsiteY148" fmla="*/ 4356944 h 5025119"/>
              <a:gd name="connsiteX149" fmla="*/ 1012233 w 6886274"/>
              <a:gd name="connsiteY149" fmla="*/ 4402356 h 5025119"/>
              <a:gd name="connsiteX150" fmla="*/ 1159636 w 6886274"/>
              <a:gd name="connsiteY150" fmla="*/ 4564276 h 5025119"/>
              <a:gd name="connsiteX151" fmla="*/ 1592169 w 6886274"/>
              <a:gd name="connsiteY151" fmla="*/ 4741458 h 5025119"/>
              <a:gd name="connsiteX152" fmla="*/ 3110499 w 6886274"/>
              <a:gd name="connsiteY152" fmla="*/ 5032171 h 5025119"/>
              <a:gd name="connsiteX153" fmla="*/ 6033630 w 6886274"/>
              <a:gd name="connsiteY153" fmla="*/ 4091915 h 5025119"/>
              <a:gd name="connsiteX154" fmla="*/ 6180661 w 6886274"/>
              <a:gd name="connsiteY154" fmla="*/ 3957912 h 5025119"/>
              <a:gd name="connsiteX155" fmla="*/ 6305359 w 6886274"/>
              <a:gd name="connsiteY155" fmla="*/ 3837309 h 5025119"/>
              <a:gd name="connsiteX156" fmla="*/ 6240218 w 6886274"/>
              <a:gd name="connsiteY156" fmla="*/ 3796364 h 5025119"/>
              <a:gd name="connsiteX157" fmla="*/ 6328437 w 6886274"/>
              <a:gd name="connsiteY157" fmla="*/ 3681344 h 5025119"/>
              <a:gd name="connsiteX158" fmla="*/ 6608355 w 6886274"/>
              <a:gd name="connsiteY158" fmla="*/ 3326236 h 5025119"/>
              <a:gd name="connsiteX159" fmla="*/ 6731191 w 6886274"/>
              <a:gd name="connsiteY159" fmla="*/ 3248067 h 5025119"/>
              <a:gd name="connsiteX160" fmla="*/ 6880456 w 6886274"/>
              <a:gd name="connsiteY160" fmla="*/ 3051529 h 5025119"/>
              <a:gd name="connsiteX161" fmla="*/ 6901673 w 6886274"/>
              <a:gd name="connsiteY161" fmla="*/ 2763795 h 5025119"/>
              <a:gd name="connsiteX162" fmla="*/ 6871150 w 6886274"/>
              <a:gd name="connsiteY162" fmla="*/ 2948421 h 5025119"/>
              <a:gd name="connsiteX163" fmla="*/ 6848444 w 6886274"/>
              <a:gd name="connsiteY163" fmla="*/ 2890353 h 5025119"/>
              <a:gd name="connsiteX164" fmla="*/ 6878223 w 6886274"/>
              <a:gd name="connsiteY164" fmla="*/ 2873230 h 5025119"/>
              <a:gd name="connsiteX165" fmla="*/ 6762459 w 6886274"/>
              <a:gd name="connsiteY165" fmla="*/ 2568745 h 5025119"/>
              <a:gd name="connsiteX166" fmla="*/ 6673123 w 6886274"/>
              <a:gd name="connsiteY166" fmla="*/ 2451493 h 5025119"/>
              <a:gd name="connsiteX167" fmla="*/ 6662700 w 6886274"/>
              <a:gd name="connsiteY167" fmla="*/ 2346896 h 5025119"/>
              <a:gd name="connsiteX168" fmla="*/ 6487752 w 6886274"/>
              <a:gd name="connsiteY168" fmla="*/ 2285105 h 5025119"/>
              <a:gd name="connsiteX169" fmla="*/ 6652278 w 6886274"/>
              <a:gd name="connsiteY169" fmla="*/ 2063628 h 5025119"/>
              <a:gd name="connsiteX170" fmla="*/ 6668656 w 6886274"/>
              <a:gd name="connsiteY170" fmla="*/ 2017843 h 5025119"/>
              <a:gd name="connsiteX171" fmla="*/ 6570015 w 6886274"/>
              <a:gd name="connsiteY171" fmla="*/ 1854062 h 5025119"/>
              <a:gd name="connsiteX172" fmla="*/ 6554009 w 6886274"/>
              <a:gd name="connsiteY172" fmla="*/ 1827633 h 5025119"/>
              <a:gd name="connsiteX173" fmla="*/ 6517531 w 6886274"/>
              <a:gd name="connsiteY173" fmla="*/ 1775149 h 5025119"/>
              <a:gd name="connsiteX174" fmla="*/ 6412934 w 6886274"/>
              <a:gd name="connsiteY174" fmla="*/ 1762493 h 5025119"/>
              <a:gd name="connsiteX175" fmla="*/ 6467279 w 6886274"/>
              <a:gd name="connsiteY175" fmla="*/ 1725642 h 5025119"/>
              <a:gd name="connsiteX176" fmla="*/ 6572621 w 6886274"/>
              <a:gd name="connsiteY176" fmla="*/ 1600200 h 5025119"/>
              <a:gd name="connsiteX177" fmla="*/ 6502641 w 6886274"/>
              <a:gd name="connsiteY177" fmla="*/ 1480341 h 5025119"/>
              <a:gd name="connsiteX178" fmla="*/ 6481796 w 6886274"/>
              <a:gd name="connsiteY178" fmla="*/ 1461358 h 5025119"/>
              <a:gd name="connsiteX179" fmla="*/ 6509713 w 6886274"/>
              <a:gd name="connsiteY179" fmla="*/ 1436418 h 5025119"/>
              <a:gd name="connsiteX180" fmla="*/ 6567037 w 6886274"/>
              <a:gd name="connsiteY180" fmla="*/ 1348199 h 5025119"/>
              <a:gd name="connsiteX181" fmla="*/ 6596816 w 6886274"/>
              <a:gd name="connsiteY181" fmla="*/ 1286781 h 5025119"/>
              <a:gd name="connsiteX182" fmla="*/ 6632178 w 6886274"/>
              <a:gd name="connsiteY182" fmla="*/ 1261842 h 5025119"/>
              <a:gd name="connsiteX183" fmla="*/ 6639994 w 6886274"/>
              <a:gd name="connsiteY183" fmla="*/ 1240625 h 5025119"/>
              <a:gd name="connsiteX184" fmla="*/ 6622127 w 6886274"/>
              <a:gd name="connsiteY184" fmla="*/ 1136400 h 5025119"/>
              <a:gd name="connsiteX185" fmla="*/ 6612077 w 6886274"/>
              <a:gd name="connsiteY185" fmla="*/ 1109599 h 5025119"/>
              <a:gd name="connsiteX186" fmla="*/ 6531675 w 6886274"/>
              <a:gd name="connsiteY186" fmla="*/ 1009469 h 5025119"/>
              <a:gd name="connsiteX187" fmla="*/ 6456113 w 6886274"/>
              <a:gd name="connsiteY187" fmla="*/ 845315 h 5025119"/>
              <a:gd name="connsiteX188" fmla="*/ 6440851 w 6886274"/>
              <a:gd name="connsiteY188" fmla="*/ 739229 h 5025119"/>
              <a:gd name="connsiteX189" fmla="*/ 6434523 w 6886274"/>
              <a:gd name="connsiteY189" fmla="*/ 715034 h 5025119"/>
              <a:gd name="connsiteX190" fmla="*/ 6432290 w 6886274"/>
              <a:gd name="connsiteY190" fmla="*/ 617510 h 5025119"/>
              <a:gd name="connsiteX191" fmla="*/ 6416284 w 6886274"/>
              <a:gd name="connsiteY191" fmla="*/ 595176 h 5025119"/>
              <a:gd name="connsiteX192" fmla="*/ 6267763 w 6886274"/>
              <a:gd name="connsiteY192" fmla="*/ 591826 h 5025119"/>
              <a:gd name="connsiteX193" fmla="*/ 6236496 w 6886274"/>
              <a:gd name="connsiteY193" fmla="*/ 521102 h 5025119"/>
              <a:gd name="connsiteX194" fmla="*/ 6257341 w 6886274"/>
              <a:gd name="connsiteY194" fmla="*/ 487229 h 5025119"/>
              <a:gd name="connsiteX195" fmla="*/ 6248780 w 6886274"/>
              <a:gd name="connsiteY195" fmla="*/ 465267 h 5025119"/>
              <a:gd name="connsiteX196" fmla="*/ 6226818 w 6886274"/>
              <a:gd name="connsiteY196" fmla="*/ 473456 h 5025119"/>
              <a:gd name="connsiteX197" fmla="*/ 6115149 w 6886274"/>
              <a:gd name="connsiteY197" fmla="*/ 551625 h 5025119"/>
              <a:gd name="connsiteX198" fmla="*/ 5951739 w 6886274"/>
              <a:gd name="connsiteY198" fmla="*/ 659944 h 5025119"/>
              <a:gd name="connsiteX199" fmla="*/ 5917122 w 6886274"/>
              <a:gd name="connsiteY199" fmla="*/ 644310 h 5025119"/>
              <a:gd name="connsiteX200" fmla="*/ 5890694 w 6886274"/>
              <a:gd name="connsiteY200" fmla="*/ 630538 h 5025119"/>
              <a:gd name="connsiteX201" fmla="*/ 5837464 w 6886274"/>
              <a:gd name="connsiteY201" fmla="*/ 646916 h 5025119"/>
              <a:gd name="connsiteX202" fmla="*/ 5809175 w 6886274"/>
              <a:gd name="connsiteY202" fmla="*/ 683395 h 5025119"/>
              <a:gd name="connsiteX203" fmla="*/ 5815503 w 6886274"/>
              <a:gd name="connsiteY203" fmla="*/ 698656 h 5025119"/>
              <a:gd name="connsiteX204" fmla="*/ 5746268 w 6886274"/>
              <a:gd name="connsiteY204" fmla="*/ 667389 h 5025119"/>
              <a:gd name="connsiteX205" fmla="*/ 5458905 w 6886274"/>
              <a:gd name="connsiteY205" fmla="*/ 754119 h 5025119"/>
              <a:gd name="connsiteX206" fmla="*/ 885302 w 6886274"/>
              <a:gd name="connsiteY206" fmla="*/ 1333310 h 5025119"/>
              <a:gd name="connsiteX207" fmla="*/ 862596 w 6886274"/>
              <a:gd name="connsiteY207" fmla="*/ 1314326 h 5025119"/>
              <a:gd name="connsiteX208" fmla="*/ 866318 w 6886274"/>
              <a:gd name="connsiteY208" fmla="*/ 1309860 h 5025119"/>
              <a:gd name="connsiteX209" fmla="*/ 912103 w 6886274"/>
              <a:gd name="connsiteY209" fmla="*/ 1341127 h 5025119"/>
              <a:gd name="connsiteX210" fmla="*/ 885302 w 6886274"/>
              <a:gd name="connsiteY210" fmla="*/ 1333310 h 5025119"/>
              <a:gd name="connsiteX211" fmla="*/ 1140280 w 6886274"/>
              <a:gd name="connsiteY211" fmla="*/ 787619 h 5025119"/>
              <a:gd name="connsiteX212" fmla="*/ 1414987 w 6886274"/>
              <a:gd name="connsiteY212" fmla="*/ 975596 h 5025119"/>
              <a:gd name="connsiteX213" fmla="*/ 1410892 w 6886274"/>
              <a:gd name="connsiteY213" fmla="*/ 980063 h 5025119"/>
              <a:gd name="connsiteX214" fmla="*/ 1140280 w 6886274"/>
              <a:gd name="connsiteY214" fmla="*/ 787619 h 50251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Lst>
            <a:rect l="l" t="t" r="r" b="b"/>
            <a:pathLst>
              <a:path w="6886274" h="5025119">
                <a:moveTo>
                  <a:pt x="5458905" y="754119"/>
                </a:moveTo>
                <a:cubicBezTo>
                  <a:pt x="5417216" y="775336"/>
                  <a:pt x="4594585" y="1111088"/>
                  <a:pt x="3455557" y="1027709"/>
                </a:cubicBezTo>
                <a:cubicBezTo>
                  <a:pt x="3415356" y="1024731"/>
                  <a:pt x="3377389" y="1022869"/>
                  <a:pt x="3338677" y="1021381"/>
                </a:cubicBezTo>
                <a:cubicBezTo>
                  <a:pt x="2996224" y="1006119"/>
                  <a:pt x="2660100" y="998674"/>
                  <a:pt x="2518280" y="980435"/>
                </a:cubicBezTo>
                <a:cubicBezTo>
                  <a:pt x="2407355" y="965918"/>
                  <a:pt x="1840075" y="843082"/>
                  <a:pt x="1673687" y="739229"/>
                </a:cubicBezTo>
                <a:cubicBezTo>
                  <a:pt x="1503578" y="632771"/>
                  <a:pt x="1343146" y="515146"/>
                  <a:pt x="1183459" y="397149"/>
                </a:cubicBezTo>
                <a:cubicBezTo>
                  <a:pt x="1114224" y="346153"/>
                  <a:pt x="1040522" y="299624"/>
                  <a:pt x="977987" y="241184"/>
                </a:cubicBezTo>
                <a:cubicBezTo>
                  <a:pt x="915453" y="182372"/>
                  <a:pt x="855896" y="121326"/>
                  <a:pt x="788150" y="66980"/>
                </a:cubicBezTo>
                <a:cubicBezTo>
                  <a:pt x="768794" y="51346"/>
                  <a:pt x="749438" y="34596"/>
                  <a:pt x="721148" y="31990"/>
                </a:cubicBezTo>
                <a:cubicBezTo>
                  <a:pt x="714820" y="31246"/>
                  <a:pt x="708120" y="31618"/>
                  <a:pt x="701792" y="32362"/>
                </a:cubicBezTo>
                <a:cubicBezTo>
                  <a:pt x="694720" y="33107"/>
                  <a:pt x="689136" y="36829"/>
                  <a:pt x="686530" y="43157"/>
                </a:cubicBezTo>
                <a:cubicBezTo>
                  <a:pt x="683925" y="50230"/>
                  <a:pt x="688392" y="54324"/>
                  <a:pt x="693603" y="58046"/>
                </a:cubicBezTo>
                <a:cubicBezTo>
                  <a:pt x="697325" y="60652"/>
                  <a:pt x="701047" y="64747"/>
                  <a:pt x="705886" y="65491"/>
                </a:cubicBezTo>
                <a:cubicBezTo>
                  <a:pt x="736782" y="69958"/>
                  <a:pt x="748321" y="92664"/>
                  <a:pt x="762838" y="112764"/>
                </a:cubicBezTo>
                <a:cubicBezTo>
                  <a:pt x="769166" y="121326"/>
                  <a:pt x="775866" y="128026"/>
                  <a:pt x="764327" y="140309"/>
                </a:cubicBezTo>
                <a:cubicBezTo>
                  <a:pt x="754277" y="151104"/>
                  <a:pt x="764699" y="156688"/>
                  <a:pt x="775121" y="159666"/>
                </a:cubicBezTo>
                <a:cubicBezTo>
                  <a:pt x="789638" y="163760"/>
                  <a:pt x="806761" y="163016"/>
                  <a:pt x="823139" y="176416"/>
                </a:cubicBezTo>
                <a:cubicBezTo>
                  <a:pt x="761721" y="177533"/>
                  <a:pt x="735665" y="142171"/>
                  <a:pt x="707748" y="109414"/>
                </a:cubicBezTo>
                <a:cubicBezTo>
                  <a:pt x="697325" y="97503"/>
                  <a:pt x="690253" y="83358"/>
                  <a:pt x="681319" y="69958"/>
                </a:cubicBezTo>
                <a:cubicBezTo>
                  <a:pt x="670152" y="53580"/>
                  <a:pt x="657124" y="52835"/>
                  <a:pt x="640746" y="67352"/>
                </a:cubicBezTo>
                <a:cubicBezTo>
                  <a:pt x="626229" y="80380"/>
                  <a:pt x="619157" y="79264"/>
                  <a:pt x="614318" y="61396"/>
                </a:cubicBezTo>
                <a:cubicBezTo>
                  <a:pt x="606873" y="33479"/>
                  <a:pt x="589750" y="13751"/>
                  <a:pt x="560716" y="3701"/>
                </a:cubicBezTo>
                <a:cubicBezTo>
                  <a:pt x="554388" y="1467"/>
                  <a:pt x="546572" y="-3372"/>
                  <a:pt x="540616" y="3701"/>
                </a:cubicBezTo>
                <a:cubicBezTo>
                  <a:pt x="535405" y="9656"/>
                  <a:pt x="539871" y="16729"/>
                  <a:pt x="543594" y="21940"/>
                </a:cubicBezTo>
                <a:cubicBezTo>
                  <a:pt x="550294" y="31246"/>
                  <a:pt x="556250" y="40179"/>
                  <a:pt x="558855" y="51346"/>
                </a:cubicBezTo>
                <a:cubicBezTo>
                  <a:pt x="560716" y="58791"/>
                  <a:pt x="562578" y="66980"/>
                  <a:pt x="557366" y="72563"/>
                </a:cubicBezTo>
                <a:cubicBezTo>
                  <a:pt x="535777" y="96386"/>
                  <a:pt x="551411" y="107553"/>
                  <a:pt x="570022" y="120209"/>
                </a:cubicBezTo>
                <a:cubicBezTo>
                  <a:pt x="595706" y="137332"/>
                  <a:pt x="605756" y="162643"/>
                  <a:pt x="599801" y="192794"/>
                </a:cubicBezTo>
                <a:cubicBezTo>
                  <a:pt x="597567" y="205078"/>
                  <a:pt x="599056" y="212522"/>
                  <a:pt x="614318" y="212150"/>
                </a:cubicBezTo>
                <a:cubicBezTo>
                  <a:pt x="620273" y="212150"/>
                  <a:pt x="621762" y="216245"/>
                  <a:pt x="623996" y="220711"/>
                </a:cubicBezTo>
                <a:cubicBezTo>
                  <a:pt x="671641" y="326053"/>
                  <a:pt x="740504" y="418366"/>
                  <a:pt x="821278" y="503235"/>
                </a:cubicBezTo>
                <a:cubicBezTo>
                  <a:pt x="886791" y="572098"/>
                  <a:pt x="959004" y="634260"/>
                  <a:pt x="1033822" y="694562"/>
                </a:cubicBezTo>
                <a:cubicBezTo>
                  <a:pt x="1036055" y="696423"/>
                  <a:pt x="1038289" y="698656"/>
                  <a:pt x="1039406" y="702378"/>
                </a:cubicBezTo>
                <a:cubicBezTo>
                  <a:pt x="1004044" y="694934"/>
                  <a:pt x="973521" y="679672"/>
                  <a:pt x="944114" y="662550"/>
                </a:cubicBezTo>
                <a:cubicBezTo>
                  <a:pt x="865946" y="617138"/>
                  <a:pt x="800061" y="558325"/>
                  <a:pt x="733432" y="500629"/>
                </a:cubicBezTo>
                <a:cubicBezTo>
                  <a:pt x="692858" y="465267"/>
                  <a:pt x="651169" y="431022"/>
                  <a:pt x="606501" y="399755"/>
                </a:cubicBezTo>
                <a:cubicBezTo>
                  <a:pt x="599056" y="394543"/>
                  <a:pt x="593845" y="387843"/>
                  <a:pt x="588634" y="381143"/>
                </a:cubicBezTo>
                <a:cubicBezTo>
                  <a:pt x="585656" y="377421"/>
                  <a:pt x="581934" y="374071"/>
                  <a:pt x="575978" y="375560"/>
                </a:cubicBezTo>
                <a:cubicBezTo>
                  <a:pt x="568533" y="377421"/>
                  <a:pt x="567789" y="383004"/>
                  <a:pt x="567044" y="388588"/>
                </a:cubicBezTo>
                <a:cubicBezTo>
                  <a:pt x="564811" y="406455"/>
                  <a:pt x="569650" y="422461"/>
                  <a:pt x="578956" y="437722"/>
                </a:cubicBezTo>
                <a:cubicBezTo>
                  <a:pt x="603151" y="476806"/>
                  <a:pt x="638885" y="506957"/>
                  <a:pt x="675736" y="535619"/>
                </a:cubicBezTo>
                <a:cubicBezTo>
                  <a:pt x="723381" y="572470"/>
                  <a:pt x="769538" y="610810"/>
                  <a:pt x="811600" y="652872"/>
                </a:cubicBezTo>
                <a:cubicBezTo>
                  <a:pt x="814578" y="655850"/>
                  <a:pt x="820161" y="657711"/>
                  <a:pt x="818300" y="666272"/>
                </a:cubicBezTo>
                <a:cubicBezTo>
                  <a:pt x="791872" y="646544"/>
                  <a:pt x="766932" y="627188"/>
                  <a:pt x="741621" y="608576"/>
                </a:cubicBezTo>
                <a:cubicBezTo>
                  <a:pt x="716681" y="589965"/>
                  <a:pt x="691369" y="571353"/>
                  <a:pt x="666430" y="553114"/>
                </a:cubicBezTo>
                <a:cubicBezTo>
                  <a:pt x="660474" y="548647"/>
                  <a:pt x="654146" y="542319"/>
                  <a:pt x="645585" y="547903"/>
                </a:cubicBezTo>
                <a:cubicBezTo>
                  <a:pt x="636652" y="553486"/>
                  <a:pt x="637768" y="562792"/>
                  <a:pt x="640002" y="570236"/>
                </a:cubicBezTo>
                <a:cubicBezTo>
                  <a:pt x="647074" y="592198"/>
                  <a:pt x="659358" y="611554"/>
                  <a:pt x="675736" y="628677"/>
                </a:cubicBezTo>
                <a:cubicBezTo>
                  <a:pt x="731570" y="685256"/>
                  <a:pt x="795966" y="734018"/>
                  <a:pt x="855896" y="786875"/>
                </a:cubicBezTo>
                <a:cubicBezTo>
                  <a:pt x="888280" y="815537"/>
                  <a:pt x="918058" y="846060"/>
                  <a:pt x="946348" y="877699"/>
                </a:cubicBezTo>
                <a:cubicBezTo>
                  <a:pt x="952676" y="884772"/>
                  <a:pt x="952303" y="891472"/>
                  <a:pt x="950442" y="899661"/>
                </a:cubicBezTo>
                <a:cubicBezTo>
                  <a:pt x="942998" y="932790"/>
                  <a:pt x="954537" y="943957"/>
                  <a:pt x="991760" y="937629"/>
                </a:cubicBezTo>
                <a:cubicBezTo>
                  <a:pt x="1003299" y="935767"/>
                  <a:pt x="1011116" y="937629"/>
                  <a:pt x="1018188" y="945445"/>
                </a:cubicBezTo>
                <a:cubicBezTo>
                  <a:pt x="1103802" y="1042225"/>
                  <a:pt x="1205048" y="1123744"/>
                  <a:pt x="1315601" y="1196329"/>
                </a:cubicBezTo>
                <a:cubicBezTo>
                  <a:pt x="1360641" y="1225735"/>
                  <a:pt x="1407170" y="1253653"/>
                  <a:pt x="1454443" y="1279709"/>
                </a:cubicBezTo>
                <a:cubicBezTo>
                  <a:pt x="1454443" y="1281570"/>
                  <a:pt x="1454443" y="1283804"/>
                  <a:pt x="1454443" y="1285665"/>
                </a:cubicBezTo>
                <a:cubicBezTo>
                  <a:pt x="1454071" y="1288270"/>
                  <a:pt x="1453699" y="1289759"/>
                  <a:pt x="1453327" y="1291993"/>
                </a:cubicBezTo>
                <a:cubicBezTo>
                  <a:pt x="1386697" y="1251792"/>
                  <a:pt x="1320812" y="1210474"/>
                  <a:pt x="1256416" y="1166923"/>
                </a:cubicBezTo>
                <a:cubicBezTo>
                  <a:pt x="1081840" y="1048926"/>
                  <a:pt x="915080" y="922367"/>
                  <a:pt x="745715" y="798786"/>
                </a:cubicBezTo>
                <a:cubicBezTo>
                  <a:pt x="688764" y="757096"/>
                  <a:pt x="643724" y="703867"/>
                  <a:pt x="592356" y="656966"/>
                </a:cubicBezTo>
                <a:cubicBezTo>
                  <a:pt x="558111" y="625699"/>
                  <a:pt x="525354" y="592943"/>
                  <a:pt x="485526" y="567259"/>
                </a:cubicBezTo>
                <a:cubicBezTo>
                  <a:pt x="469148" y="556836"/>
                  <a:pt x="452025" y="547530"/>
                  <a:pt x="430063" y="550136"/>
                </a:cubicBezTo>
                <a:cubicBezTo>
                  <a:pt x="421502" y="551253"/>
                  <a:pt x="411824" y="553486"/>
                  <a:pt x="408846" y="563164"/>
                </a:cubicBezTo>
                <a:cubicBezTo>
                  <a:pt x="406240" y="572842"/>
                  <a:pt x="414057" y="577309"/>
                  <a:pt x="421130" y="581403"/>
                </a:cubicBezTo>
                <a:cubicBezTo>
                  <a:pt x="422991" y="582520"/>
                  <a:pt x="424852" y="584009"/>
                  <a:pt x="426713" y="584009"/>
                </a:cubicBezTo>
                <a:cubicBezTo>
                  <a:pt x="462075" y="586242"/>
                  <a:pt x="470264" y="614532"/>
                  <a:pt x="487015" y="635005"/>
                </a:cubicBezTo>
                <a:cubicBezTo>
                  <a:pt x="492226" y="641333"/>
                  <a:pt x="492598" y="647661"/>
                  <a:pt x="487015" y="655105"/>
                </a:cubicBezTo>
                <a:cubicBezTo>
                  <a:pt x="476964" y="668505"/>
                  <a:pt x="484037" y="674461"/>
                  <a:pt x="497437" y="678183"/>
                </a:cubicBezTo>
                <a:cubicBezTo>
                  <a:pt x="510837" y="681906"/>
                  <a:pt x="525354" y="683022"/>
                  <a:pt x="539871" y="691584"/>
                </a:cubicBezTo>
                <a:cubicBezTo>
                  <a:pt x="516793" y="698656"/>
                  <a:pt x="500787" y="691212"/>
                  <a:pt x="485898" y="681906"/>
                </a:cubicBezTo>
                <a:cubicBezTo>
                  <a:pt x="452397" y="661433"/>
                  <a:pt x="430808" y="631282"/>
                  <a:pt x="410335" y="600387"/>
                </a:cubicBezTo>
                <a:cubicBezTo>
                  <a:pt x="406240" y="594431"/>
                  <a:pt x="402890" y="587731"/>
                  <a:pt x="397307" y="582892"/>
                </a:cubicBezTo>
                <a:cubicBezTo>
                  <a:pt x="386884" y="573214"/>
                  <a:pt x="375717" y="572098"/>
                  <a:pt x="363062" y="584009"/>
                </a:cubicBezTo>
                <a:cubicBezTo>
                  <a:pt x="346311" y="599643"/>
                  <a:pt x="340356" y="598526"/>
                  <a:pt x="334772" y="578426"/>
                </a:cubicBezTo>
                <a:cubicBezTo>
                  <a:pt x="327327" y="551253"/>
                  <a:pt x="310577" y="532269"/>
                  <a:pt x="281915" y="522219"/>
                </a:cubicBezTo>
                <a:cubicBezTo>
                  <a:pt x="275960" y="519985"/>
                  <a:pt x="269632" y="517007"/>
                  <a:pt x="263304" y="521846"/>
                </a:cubicBezTo>
                <a:cubicBezTo>
                  <a:pt x="256604" y="527430"/>
                  <a:pt x="261070" y="533013"/>
                  <a:pt x="263676" y="538225"/>
                </a:cubicBezTo>
                <a:cubicBezTo>
                  <a:pt x="267398" y="546414"/>
                  <a:pt x="271865" y="554603"/>
                  <a:pt x="275215" y="563164"/>
                </a:cubicBezTo>
                <a:cubicBezTo>
                  <a:pt x="281171" y="576937"/>
                  <a:pt x="282288" y="591454"/>
                  <a:pt x="271121" y="604854"/>
                </a:cubicBezTo>
                <a:cubicBezTo>
                  <a:pt x="262931" y="614532"/>
                  <a:pt x="263676" y="620860"/>
                  <a:pt x="274471" y="627560"/>
                </a:cubicBezTo>
                <a:cubicBezTo>
                  <a:pt x="309088" y="648405"/>
                  <a:pt x="331050" y="675578"/>
                  <a:pt x="319138" y="718012"/>
                </a:cubicBezTo>
                <a:cubicBezTo>
                  <a:pt x="317277" y="723968"/>
                  <a:pt x="319511" y="729924"/>
                  <a:pt x="326583" y="729551"/>
                </a:cubicBezTo>
                <a:cubicBezTo>
                  <a:pt x="342217" y="728435"/>
                  <a:pt x="344822" y="738113"/>
                  <a:pt x="349289" y="748163"/>
                </a:cubicBezTo>
                <a:cubicBezTo>
                  <a:pt x="392840" y="844571"/>
                  <a:pt x="455747" y="928695"/>
                  <a:pt x="528332" y="1007608"/>
                </a:cubicBezTo>
                <a:cubicBezTo>
                  <a:pt x="600173" y="1085777"/>
                  <a:pt x="680947" y="1155756"/>
                  <a:pt x="766932" y="1222758"/>
                </a:cubicBezTo>
                <a:cubicBezTo>
                  <a:pt x="742737" y="1220524"/>
                  <a:pt x="711470" y="1206752"/>
                  <a:pt x="681319" y="1190746"/>
                </a:cubicBezTo>
                <a:cubicBezTo>
                  <a:pt x="601662" y="1147939"/>
                  <a:pt x="536149" y="1089871"/>
                  <a:pt x="469520" y="1032920"/>
                </a:cubicBezTo>
                <a:cubicBezTo>
                  <a:pt x="422991" y="993091"/>
                  <a:pt x="377579" y="952146"/>
                  <a:pt x="325466" y="917900"/>
                </a:cubicBezTo>
                <a:cubicBezTo>
                  <a:pt x="319511" y="914178"/>
                  <a:pt x="315416" y="909339"/>
                  <a:pt x="312066" y="903383"/>
                </a:cubicBezTo>
                <a:cubicBezTo>
                  <a:pt x="309088" y="898172"/>
                  <a:pt x="304621" y="893333"/>
                  <a:pt x="296805" y="895566"/>
                </a:cubicBezTo>
                <a:cubicBezTo>
                  <a:pt x="288988" y="898172"/>
                  <a:pt x="288243" y="904872"/>
                  <a:pt x="288243" y="910828"/>
                </a:cubicBezTo>
                <a:cubicBezTo>
                  <a:pt x="289360" y="933162"/>
                  <a:pt x="295688" y="953262"/>
                  <a:pt x="309460" y="971129"/>
                </a:cubicBezTo>
                <a:cubicBezTo>
                  <a:pt x="336261" y="1006864"/>
                  <a:pt x="371995" y="1034781"/>
                  <a:pt x="407729" y="1062698"/>
                </a:cubicBezTo>
                <a:cubicBezTo>
                  <a:pt x="457236" y="1101038"/>
                  <a:pt x="503021" y="1142728"/>
                  <a:pt x="544338" y="1189257"/>
                </a:cubicBezTo>
                <a:cubicBezTo>
                  <a:pt x="514560" y="1166551"/>
                  <a:pt x="484781" y="1143472"/>
                  <a:pt x="454630" y="1120766"/>
                </a:cubicBezTo>
                <a:cubicBezTo>
                  <a:pt x="431924" y="1103644"/>
                  <a:pt x="408474" y="1087265"/>
                  <a:pt x="385396" y="1070515"/>
                </a:cubicBezTo>
                <a:cubicBezTo>
                  <a:pt x="379812" y="1066421"/>
                  <a:pt x="373856" y="1061954"/>
                  <a:pt x="366040" y="1067537"/>
                </a:cubicBezTo>
                <a:cubicBezTo>
                  <a:pt x="358967" y="1072376"/>
                  <a:pt x="360084" y="1079449"/>
                  <a:pt x="361573" y="1086149"/>
                </a:cubicBezTo>
                <a:cubicBezTo>
                  <a:pt x="367156" y="1112577"/>
                  <a:pt x="382790" y="1133794"/>
                  <a:pt x="402146" y="1152778"/>
                </a:cubicBezTo>
                <a:cubicBezTo>
                  <a:pt x="425596" y="1175484"/>
                  <a:pt x="450164" y="1197074"/>
                  <a:pt x="475475" y="1218663"/>
                </a:cubicBezTo>
                <a:cubicBezTo>
                  <a:pt x="448303" y="1212707"/>
                  <a:pt x="421130" y="1206752"/>
                  <a:pt x="393957" y="1201913"/>
                </a:cubicBezTo>
                <a:cubicBezTo>
                  <a:pt x="406240" y="1245091"/>
                  <a:pt x="434902" y="1253653"/>
                  <a:pt x="460586" y="1260353"/>
                </a:cubicBezTo>
                <a:cubicBezTo>
                  <a:pt x="495204" y="1268914"/>
                  <a:pt x="528332" y="1279709"/>
                  <a:pt x="561089" y="1291993"/>
                </a:cubicBezTo>
                <a:cubicBezTo>
                  <a:pt x="574861" y="1304276"/>
                  <a:pt x="588634" y="1316188"/>
                  <a:pt x="602034" y="1328843"/>
                </a:cubicBezTo>
                <a:cubicBezTo>
                  <a:pt x="615807" y="1341872"/>
                  <a:pt x="628835" y="1354900"/>
                  <a:pt x="641863" y="1368672"/>
                </a:cubicBezTo>
                <a:cubicBezTo>
                  <a:pt x="651169" y="1378722"/>
                  <a:pt x="662335" y="1387284"/>
                  <a:pt x="651541" y="1404406"/>
                </a:cubicBezTo>
                <a:cubicBezTo>
                  <a:pt x="646702" y="1412223"/>
                  <a:pt x="678341" y="1454658"/>
                  <a:pt x="688392" y="1457263"/>
                </a:cubicBezTo>
                <a:cubicBezTo>
                  <a:pt x="689881" y="1457635"/>
                  <a:pt x="691369" y="1458008"/>
                  <a:pt x="692486" y="1458008"/>
                </a:cubicBezTo>
                <a:cubicBezTo>
                  <a:pt x="714076" y="1456519"/>
                  <a:pt x="718915" y="1469175"/>
                  <a:pt x="719287" y="1485181"/>
                </a:cubicBezTo>
                <a:cubicBezTo>
                  <a:pt x="719659" y="1500814"/>
                  <a:pt x="715937" y="1520170"/>
                  <a:pt x="745343" y="1512353"/>
                </a:cubicBezTo>
                <a:cubicBezTo>
                  <a:pt x="748693" y="1511609"/>
                  <a:pt x="749438" y="1513842"/>
                  <a:pt x="750926" y="1516448"/>
                </a:cubicBezTo>
                <a:cubicBezTo>
                  <a:pt x="782938" y="1583077"/>
                  <a:pt x="836912" y="1634445"/>
                  <a:pt x="890141" y="1685813"/>
                </a:cubicBezTo>
                <a:cubicBezTo>
                  <a:pt x="893119" y="1688419"/>
                  <a:pt x="896097" y="1691024"/>
                  <a:pt x="899074" y="1693630"/>
                </a:cubicBezTo>
                <a:cubicBezTo>
                  <a:pt x="843240" y="1680602"/>
                  <a:pt x="658985" y="1663851"/>
                  <a:pt x="605012" y="1669435"/>
                </a:cubicBezTo>
                <a:cubicBezTo>
                  <a:pt x="556994" y="1674274"/>
                  <a:pt x="285638" y="1593128"/>
                  <a:pt x="229431" y="1545110"/>
                </a:cubicBezTo>
                <a:cubicBezTo>
                  <a:pt x="221614" y="1582705"/>
                  <a:pt x="238364" y="1597594"/>
                  <a:pt x="251765" y="1614717"/>
                </a:cubicBezTo>
                <a:cubicBezTo>
                  <a:pt x="270748" y="1638912"/>
                  <a:pt x="273726" y="1656035"/>
                  <a:pt x="237992" y="1675391"/>
                </a:cubicBezTo>
                <a:cubicBezTo>
                  <a:pt x="135628" y="1730481"/>
                  <a:pt x="136745" y="1732342"/>
                  <a:pt x="232781" y="1807160"/>
                </a:cubicBezTo>
                <a:cubicBezTo>
                  <a:pt x="237248" y="1810511"/>
                  <a:pt x="235014" y="1821305"/>
                  <a:pt x="236131" y="1828750"/>
                </a:cubicBezTo>
                <a:cubicBezTo>
                  <a:pt x="211191" y="1839917"/>
                  <a:pt x="181785" y="1810883"/>
                  <a:pt x="152007" y="1842150"/>
                </a:cubicBezTo>
                <a:cubicBezTo>
                  <a:pt x="280426" y="1979503"/>
                  <a:pt x="475848" y="2110157"/>
                  <a:pt x="653030" y="2213265"/>
                </a:cubicBezTo>
                <a:cubicBezTo>
                  <a:pt x="509721" y="2247138"/>
                  <a:pt x="423735" y="2128024"/>
                  <a:pt x="318394" y="2143285"/>
                </a:cubicBezTo>
                <a:cubicBezTo>
                  <a:pt x="265909" y="2180508"/>
                  <a:pt x="422246" y="2240810"/>
                  <a:pt x="272982" y="2258305"/>
                </a:cubicBezTo>
                <a:cubicBezTo>
                  <a:pt x="337750" y="2291061"/>
                  <a:pt x="385768" y="2323073"/>
                  <a:pt x="430435" y="2360668"/>
                </a:cubicBezTo>
                <a:cubicBezTo>
                  <a:pt x="509721" y="2428042"/>
                  <a:pt x="525354" y="2472710"/>
                  <a:pt x="488876" y="2563162"/>
                </a:cubicBezTo>
                <a:cubicBezTo>
                  <a:pt x="464681" y="2622719"/>
                  <a:pt x="429691" y="2677437"/>
                  <a:pt x="460586" y="2748533"/>
                </a:cubicBezTo>
                <a:cubicBezTo>
                  <a:pt x="481803" y="2797295"/>
                  <a:pt x="473614" y="2829307"/>
                  <a:pt x="393212" y="2807345"/>
                </a:cubicBezTo>
                <a:cubicBezTo>
                  <a:pt x="306483" y="2783895"/>
                  <a:pt x="273726" y="2827818"/>
                  <a:pt x="295688" y="2913059"/>
                </a:cubicBezTo>
                <a:cubicBezTo>
                  <a:pt x="309833" y="2967777"/>
                  <a:pt x="294943" y="2984900"/>
                  <a:pt x="235386" y="2978572"/>
                </a:cubicBezTo>
                <a:cubicBezTo>
                  <a:pt x="169501" y="2971499"/>
                  <a:pt x="106967" y="2935765"/>
                  <a:pt x="25448" y="2952888"/>
                </a:cubicBezTo>
                <a:cubicBezTo>
                  <a:pt x="90588" y="3052646"/>
                  <a:pt x="229803" y="3024356"/>
                  <a:pt x="305738" y="3119275"/>
                </a:cubicBezTo>
                <a:cubicBezTo>
                  <a:pt x="215286" y="3119647"/>
                  <a:pt x="146051" y="3119275"/>
                  <a:pt x="79049" y="3098430"/>
                </a:cubicBezTo>
                <a:cubicBezTo>
                  <a:pt x="51132" y="3089869"/>
                  <a:pt x="20609" y="3081308"/>
                  <a:pt x="4975" y="3109969"/>
                </a:cubicBezTo>
                <a:cubicBezTo>
                  <a:pt x="-13636" y="3144587"/>
                  <a:pt x="24331" y="3157615"/>
                  <a:pt x="47037" y="3163943"/>
                </a:cubicBezTo>
                <a:cubicBezTo>
                  <a:pt x="111061" y="3181438"/>
                  <a:pt x="160196" y="3222755"/>
                  <a:pt x="213425" y="3255139"/>
                </a:cubicBezTo>
                <a:cubicBezTo>
                  <a:pt x="329933" y="3326236"/>
                  <a:pt x="457981" y="3385420"/>
                  <a:pt x="556622" y="3502301"/>
                </a:cubicBezTo>
                <a:cubicBezTo>
                  <a:pt x="432669" y="3472523"/>
                  <a:pt x="339983" y="3402915"/>
                  <a:pt x="224592" y="3388771"/>
                </a:cubicBezTo>
                <a:cubicBezTo>
                  <a:pt x="324722" y="3495601"/>
                  <a:pt x="453142" y="3565208"/>
                  <a:pt x="574861" y="3643004"/>
                </a:cubicBezTo>
                <a:cubicBezTo>
                  <a:pt x="609479" y="3664966"/>
                  <a:pt x="644841" y="3679855"/>
                  <a:pt x="652657" y="3727501"/>
                </a:cubicBezTo>
                <a:cubicBezTo>
                  <a:pt x="667919" y="3819814"/>
                  <a:pt x="712959" y="3896494"/>
                  <a:pt x="810111" y="3937067"/>
                </a:cubicBezTo>
                <a:cubicBezTo>
                  <a:pt x="810856" y="3937439"/>
                  <a:pt x="805644" y="3951212"/>
                  <a:pt x="802294" y="3960890"/>
                </a:cubicBezTo>
                <a:cubicBezTo>
                  <a:pt x="743110" y="3963868"/>
                  <a:pt x="696581" y="3909149"/>
                  <a:pt x="620646" y="3927017"/>
                </a:cubicBezTo>
                <a:cubicBezTo>
                  <a:pt x="692858" y="4001091"/>
                  <a:pt x="753532" y="4067720"/>
                  <a:pt x="856268" y="4103082"/>
                </a:cubicBezTo>
                <a:cubicBezTo>
                  <a:pt x="938531" y="4131372"/>
                  <a:pt x="1040150" y="4147377"/>
                  <a:pt x="1099707" y="4238574"/>
                </a:cubicBezTo>
                <a:cubicBezTo>
                  <a:pt x="1030472" y="4256441"/>
                  <a:pt x="978732" y="4234107"/>
                  <a:pt x="926992" y="4218102"/>
                </a:cubicBezTo>
                <a:cubicBezTo>
                  <a:pt x="847334" y="4193534"/>
                  <a:pt x="769166" y="4165617"/>
                  <a:pt x="689508" y="4140677"/>
                </a:cubicBezTo>
                <a:cubicBezTo>
                  <a:pt x="659358" y="4131372"/>
                  <a:pt x="626229" y="4124299"/>
                  <a:pt x="606873" y="4169711"/>
                </a:cubicBezTo>
                <a:cubicBezTo>
                  <a:pt x="707748" y="4179389"/>
                  <a:pt x="768421" y="4240435"/>
                  <a:pt x="831701" y="4297759"/>
                </a:cubicBezTo>
                <a:cubicBezTo>
                  <a:pt x="867435" y="4330143"/>
                  <a:pt x="896469" y="4373322"/>
                  <a:pt x="960493" y="4356944"/>
                </a:cubicBezTo>
                <a:cubicBezTo>
                  <a:pt x="994366" y="4348382"/>
                  <a:pt x="1015955" y="4372578"/>
                  <a:pt x="1012233" y="4402356"/>
                </a:cubicBezTo>
                <a:cubicBezTo>
                  <a:pt x="999577" y="4507325"/>
                  <a:pt x="1078118" y="4544176"/>
                  <a:pt x="1159636" y="4564276"/>
                </a:cubicBezTo>
                <a:cubicBezTo>
                  <a:pt x="1313740" y="4602616"/>
                  <a:pt x="1442160" y="4692324"/>
                  <a:pt x="1592169" y="4741458"/>
                </a:cubicBezTo>
                <a:cubicBezTo>
                  <a:pt x="1738083" y="4789104"/>
                  <a:pt x="2833187" y="5010209"/>
                  <a:pt x="3110499" y="5032171"/>
                </a:cubicBezTo>
                <a:cubicBezTo>
                  <a:pt x="4807501" y="5166546"/>
                  <a:pt x="6028047" y="4106432"/>
                  <a:pt x="6033630" y="4091915"/>
                </a:cubicBezTo>
                <a:cubicBezTo>
                  <a:pt x="6059314" y="4023797"/>
                  <a:pt x="6122965" y="3994390"/>
                  <a:pt x="6180661" y="3957912"/>
                </a:cubicBezTo>
                <a:cubicBezTo>
                  <a:pt x="6230913" y="3925900"/>
                  <a:pt x="6284514" y="3892027"/>
                  <a:pt x="6305359" y="3837309"/>
                </a:cubicBezTo>
                <a:cubicBezTo>
                  <a:pt x="6332904" y="3764724"/>
                  <a:pt x="6254735" y="3824281"/>
                  <a:pt x="6240218" y="3796364"/>
                </a:cubicBezTo>
                <a:cubicBezTo>
                  <a:pt x="6269997" y="3758768"/>
                  <a:pt x="6316153" y="3724151"/>
                  <a:pt x="6328437" y="3681344"/>
                </a:cubicBezTo>
                <a:cubicBezTo>
                  <a:pt x="6372361" y="3526496"/>
                  <a:pt x="6466907" y="3413710"/>
                  <a:pt x="6608355" y="3326236"/>
                </a:cubicBezTo>
                <a:cubicBezTo>
                  <a:pt x="6648928" y="3300924"/>
                  <a:pt x="6675729" y="3255512"/>
                  <a:pt x="6731191" y="3248067"/>
                </a:cubicBezTo>
                <a:cubicBezTo>
                  <a:pt x="6854400" y="3232061"/>
                  <a:pt x="6815315" y="3106992"/>
                  <a:pt x="6880456" y="3051529"/>
                </a:cubicBezTo>
                <a:cubicBezTo>
                  <a:pt x="6892739" y="3041107"/>
                  <a:pt x="6903907" y="2777939"/>
                  <a:pt x="6901673" y="2763795"/>
                </a:cubicBezTo>
                <a:cubicBezTo>
                  <a:pt x="6898323" y="2743322"/>
                  <a:pt x="6883806" y="2966288"/>
                  <a:pt x="6871150" y="2948421"/>
                </a:cubicBezTo>
                <a:cubicBezTo>
                  <a:pt x="6858494" y="2930182"/>
                  <a:pt x="6839138" y="2914176"/>
                  <a:pt x="6848444" y="2890353"/>
                </a:cubicBezTo>
                <a:cubicBezTo>
                  <a:pt x="6852166" y="2880303"/>
                  <a:pt x="6849561" y="2846058"/>
                  <a:pt x="6878223" y="2873230"/>
                </a:cubicBezTo>
                <a:cubicBezTo>
                  <a:pt x="6956763" y="2946932"/>
                  <a:pt x="6870778" y="2578051"/>
                  <a:pt x="6762459" y="2568745"/>
                </a:cubicBezTo>
                <a:cubicBezTo>
                  <a:pt x="6801915" y="2465637"/>
                  <a:pt x="6801915" y="2465637"/>
                  <a:pt x="6673123" y="2451493"/>
                </a:cubicBezTo>
                <a:cubicBezTo>
                  <a:pt x="6722630" y="2385980"/>
                  <a:pt x="6722630" y="2369229"/>
                  <a:pt x="6662700" y="2346896"/>
                </a:cubicBezTo>
                <a:cubicBezTo>
                  <a:pt x="6605005" y="2325306"/>
                  <a:pt x="6540981" y="2318234"/>
                  <a:pt x="6487752" y="2285105"/>
                </a:cubicBezTo>
                <a:cubicBezTo>
                  <a:pt x="6536887" y="2201353"/>
                  <a:pt x="6550659" y="2104573"/>
                  <a:pt x="6652278" y="2063628"/>
                </a:cubicBezTo>
                <a:cubicBezTo>
                  <a:pt x="6668284" y="2057300"/>
                  <a:pt x="6679079" y="2031988"/>
                  <a:pt x="6668656" y="2017843"/>
                </a:cubicBezTo>
                <a:cubicBezTo>
                  <a:pt x="6631805" y="1965359"/>
                  <a:pt x="6684662" y="1864856"/>
                  <a:pt x="6570015" y="1854062"/>
                </a:cubicBezTo>
                <a:cubicBezTo>
                  <a:pt x="6555870" y="1852573"/>
                  <a:pt x="6542842" y="1842150"/>
                  <a:pt x="6554009" y="1827633"/>
                </a:cubicBezTo>
                <a:cubicBezTo>
                  <a:pt x="6592349" y="1778126"/>
                  <a:pt x="6545820" y="1781476"/>
                  <a:pt x="6517531" y="1775149"/>
                </a:cubicBezTo>
                <a:cubicBezTo>
                  <a:pt x="6483285" y="1767704"/>
                  <a:pt x="6444573" y="1789293"/>
                  <a:pt x="6412934" y="1762493"/>
                </a:cubicBezTo>
                <a:cubicBezTo>
                  <a:pt x="6420378" y="1734203"/>
                  <a:pt x="6447923" y="1734575"/>
                  <a:pt x="6467279" y="1725642"/>
                </a:cubicBezTo>
                <a:cubicBezTo>
                  <a:pt x="6523858" y="1699213"/>
                  <a:pt x="6570015" y="1667946"/>
                  <a:pt x="6572621" y="1600200"/>
                </a:cubicBezTo>
                <a:cubicBezTo>
                  <a:pt x="6574854" y="1545482"/>
                  <a:pt x="6580810" y="1497092"/>
                  <a:pt x="6502641" y="1480341"/>
                </a:cubicBezTo>
                <a:cubicBezTo>
                  <a:pt x="6490358" y="1477736"/>
                  <a:pt x="6484030" y="1470664"/>
                  <a:pt x="6481796" y="1461358"/>
                </a:cubicBezTo>
                <a:cubicBezTo>
                  <a:pt x="6490730" y="1452424"/>
                  <a:pt x="6499291" y="1443118"/>
                  <a:pt x="6509713" y="1436418"/>
                </a:cubicBezTo>
                <a:cubicBezTo>
                  <a:pt x="6544703" y="1414457"/>
                  <a:pt x="6556615" y="1382072"/>
                  <a:pt x="6567037" y="1348199"/>
                </a:cubicBezTo>
                <a:cubicBezTo>
                  <a:pt x="6573737" y="1326610"/>
                  <a:pt x="6581554" y="1305393"/>
                  <a:pt x="6596816" y="1286781"/>
                </a:cubicBezTo>
                <a:cubicBezTo>
                  <a:pt x="6606122" y="1275242"/>
                  <a:pt x="6617661" y="1266681"/>
                  <a:pt x="6632178" y="1261842"/>
                </a:cubicBezTo>
                <a:cubicBezTo>
                  <a:pt x="6644833" y="1257375"/>
                  <a:pt x="6648556" y="1251419"/>
                  <a:pt x="6639994" y="1240625"/>
                </a:cubicBezTo>
                <a:cubicBezTo>
                  <a:pt x="6615799" y="1209729"/>
                  <a:pt x="6606122" y="1175856"/>
                  <a:pt x="6622127" y="1136400"/>
                </a:cubicBezTo>
                <a:cubicBezTo>
                  <a:pt x="6626967" y="1124489"/>
                  <a:pt x="6623617" y="1114066"/>
                  <a:pt x="6612077" y="1109599"/>
                </a:cubicBezTo>
                <a:cubicBezTo>
                  <a:pt x="6564059" y="1090616"/>
                  <a:pt x="6552148" y="1046692"/>
                  <a:pt x="6531675" y="1009469"/>
                </a:cubicBezTo>
                <a:cubicBezTo>
                  <a:pt x="6502641" y="956612"/>
                  <a:pt x="6476213" y="902639"/>
                  <a:pt x="6456113" y="845315"/>
                </a:cubicBezTo>
                <a:cubicBezTo>
                  <a:pt x="6444201" y="811070"/>
                  <a:pt x="6432662" y="777197"/>
                  <a:pt x="6440851" y="739229"/>
                </a:cubicBezTo>
                <a:cubicBezTo>
                  <a:pt x="6442712" y="729924"/>
                  <a:pt x="6439362" y="722107"/>
                  <a:pt x="6434523" y="715034"/>
                </a:cubicBezTo>
                <a:cubicBezTo>
                  <a:pt x="6414050" y="684139"/>
                  <a:pt x="6416656" y="651383"/>
                  <a:pt x="6432290" y="617510"/>
                </a:cubicBezTo>
                <a:cubicBezTo>
                  <a:pt x="6441968" y="597037"/>
                  <a:pt x="6440851" y="594431"/>
                  <a:pt x="6416284" y="595176"/>
                </a:cubicBezTo>
                <a:cubicBezTo>
                  <a:pt x="6366405" y="596293"/>
                  <a:pt x="6316898" y="598154"/>
                  <a:pt x="6267763" y="591826"/>
                </a:cubicBezTo>
                <a:cubicBezTo>
                  <a:pt x="6212673" y="584753"/>
                  <a:pt x="6194806" y="568375"/>
                  <a:pt x="6236496" y="521102"/>
                </a:cubicBezTo>
                <a:cubicBezTo>
                  <a:pt x="6245430" y="511052"/>
                  <a:pt x="6253246" y="499885"/>
                  <a:pt x="6257341" y="487229"/>
                </a:cubicBezTo>
                <a:cubicBezTo>
                  <a:pt x="6260319" y="477179"/>
                  <a:pt x="6257713" y="470106"/>
                  <a:pt x="6248780" y="465267"/>
                </a:cubicBezTo>
                <a:cubicBezTo>
                  <a:pt x="6238357" y="459312"/>
                  <a:pt x="6232774" y="467501"/>
                  <a:pt x="6226818" y="473456"/>
                </a:cubicBezTo>
                <a:cubicBezTo>
                  <a:pt x="6194434" y="505468"/>
                  <a:pt x="6153861" y="527430"/>
                  <a:pt x="6115149" y="551625"/>
                </a:cubicBezTo>
                <a:cubicBezTo>
                  <a:pt x="6059686" y="586615"/>
                  <a:pt x="6001246" y="617510"/>
                  <a:pt x="5951739" y="659944"/>
                </a:cubicBezTo>
                <a:cubicBezTo>
                  <a:pt x="5939084" y="670739"/>
                  <a:pt x="5918611" y="662550"/>
                  <a:pt x="5917122" y="644310"/>
                </a:cubicBezTo>
                <a:cubicBezTo>
                  <a:pt x="5915633" y="626071"/>
                  <a:pt x="5905583" y="626071"/>
                  <a:pt x="5890694" y="630538"/>
                </a:cubicBezTo>
                <a:cubicBezTo>
                  <a:pt x="5872826" y="635749"/>
                  <a:pt x="5854959" y="640960"/>
                  <a:pt x="5837464" y="646916"/>
                </a:cubicBezTo>
                <a:cubicBezTo>
                  <a:pt x="5819225" y="653244"/>
                  <a:pt x="5811036" y="666644"/>
                  <a:pt x="5809175" y="683395"/>
                </a:cubicBezTo>
                <a:cubicBezTo>
                  <a:pt x="5808430" y="689723"/>
                  <a:pt x="5808803" y="697539"/>
                  <a:pt x="5815503" y="698656"/>
                </a:cubicBezTo>
                <a:cubicBezTo>
                  <a:pt x="5843048" y="703495"/>
                  <a:pt x="5755201" y="682278"/>
                  <a:pt x="5746268" y="667389"/>
                </a:cubicBezTo>
                <a:cubicBezTo>
                  <a:pt x="5745896" y="666644"/>
                  <a:pt x="5525907" y="720246"/>
                  <a:pt x="5458905" y="754119"/>
                </a:cubicBezTo>
                <a:close/>
                <a:moveTo>
                  <a:pt x="885302" y="1333310"/>
                </a:moveTo>
                <a:cubicBezTo>
                  <a:pt x="877857" y="1326982"/>
                  <a:pt x="870040" y="1321027"/>
                  <a:pt x="862596" y="1314326"/>
                </a:cubicBezTo>
                <a:cubicBezTo>
                  <a:pt x="863712" y="1312837"/>
                  <a:pt x="865201" y="1311349"/>
                  <a:pt x="866318" y="1309860"/>
                </a:cubicBezTo>
                <a:cubicBezTo>
                  <a:pt x="881580" y="1320282"/>
                  <a:pt x="896841" y="1330705"/>
                  <a:pt x="912103" y="1341127"/>
                </a:cubicBezTo>
                <a:cubicBezTo>
                  <a:pt x="903541" y="1338522"/>
                  <a:pt x="894235" y="1335916"/>
                  <a:pt x="885302" y="1333310"/>
                </a:cubicBezTo>
                <a:close/>
                <a:moveTo>
                  <a:pt x="1140280" y="787619"/>
                </a:moveTo>
                <a:cubicBezTo>
                  <a:pt x="1231849" y="850154"/>
                  <a:pt x="1323418" y="913061"/>
                  <a:pt x="1414987" y="975596"/>
                </a:cubicBezTo>
                <a:cubicBezTo>
                  <a:pt x="1413498" y="977085"/>
                  <a:pt x="1412381" y="978574"/>
                  <a:pt x="1410892" y="980063"/>
                </a:cubicBezTo>
                <a:cubicBezTo>
                  <a:pt x="1310390" y="927206"/>
                  <a:pt x="1215471" y="868394"/>
                  <a:pt x="1140280" y="787619"/>
                </a:cubicBezTo>
                <a:close/>
              </a:path>
            </a:pathLst>
          </a:custGeom>
          <a:solidFill>
            <a:schemeClr val="accent1">
              <a:alpha val="20000"/>
            </a:schemeClr>
          </a:solidFill>
          <a:ln w="32707" cap="flat">
            <a:noFill/>
            <a:prstDash val="solid"/>
            <a:miter/>
          </a:ln>
        </p:spPr>
        <p:txBody>
          <a:bodyPr rtlCol="0" anchor="ctr"/>
          <a:lstStyle/>
          <a:p>
            <a:endParaRPr lang="en-US" dirty="0"/>
          </a:p>
        </p:txBody>
      </p:sp>
      <p:sp>
        <p:nvSpPr>
          <p:cNvPr id="2" name="Title 1">
            <a:extLst>
              <a:ext uri="{FF2B5EF4-FFF2-40B4-BE49-F238E27FC236}">
                <a16:creationId xmlns:a16="http://schemas.microsoft.com/office/drawing/2014/main" id="{192825A4-268B-4301-8432-F9E9B2661AEC}"/>
              </a:ext>
            </a:extLst>
          </p:cNvPr>
          <p:cNvSpPr>
            <a:spLocks noGrp="1"/>
          </p:cNvSpPr>
          <p:nvPr>
            <p:ph type="title"/>
          </p:nvPr>
        </p:nvSpPr>
        <p:spPr>
          <a:xfrm>
            <a:off x="2843784" y="1572768"/>
            <a:ext cx="6501384" cy="4096512"/>
          </a:xfrm>
        </p:spPr>
        <p:txBody>
          <a:bodyPr>
            <a:normAutofit/>
          </a:bodyPr>
          <a:lstStyle>
            <a:lvl1pPr algn="ctr">
              <a:defRPr sz="4000"/>
            </a:lvl1pPr>
          </a:lstStyle>
          <a:p>
            <a:r>
              <a:rPr lang="en-US"/>
              <a:t>Click to edit Master title style</a:t>
            </a:r>
            <a:endParaRPr lang="en-US" dirty="0"/>
          </a:p>
        </p:txBody>
      </p:sp>
      <p:sp>
        <p:nvSpPr>
          <p:cNvPr id="3" name="Date Placeholder 2">
            <a:extLst>
              <a:ext uri="{FF2B5EF4-FFF2-40B4-BE49-F238E27FC236}">
                <a16:creationId xmlns:a16="http://schemas.microsoft.com/office/drawing/2014/main" id="{DA33410F-8A90-47F6-BD39-4AC0E4358351}"/>
              </a:ext>
            </a:extLst>
          </p:cNvPr>
          <p:cNvSpPr>
            <a:spLocks noGrp="1"/>
          </p:cNvSpPr>
          <p:nvPr>
            <p:ph type="dt" sz="half" idx="10"/>
          </p:nvPr>
        </p:nvSpPr>
        <p:spPr/>
        <p:txBody>
          <a:bodyPr/>
          <a:lstStyle/>
          <a:p>
            <a:fld id="{3C04E684-10F4-4CC3-A0B9-F03AA7BE37CF}" type="datetimeFigureOut">
              <a:rPr lang="en-US" smtClean="0"/>
              <a:t>6/22/2020</a:t>
            </a:fld>
            <a:endParaRPr lang="en-US"/>
          </a:p>
        </p:txBody>
      </p:sp>
      <p:sp>
        <p:nvSpPr>
          <p:cNvPr id="4" name="Footer Placeholder 3">
            <a:extLst>
              <a:ext uri="{FF2B5EF4-FFF2-40B4-BE49-F238E27FC236}">
                <a16:creationId xmlns:a16="http://schemas.microsoft.com/office/drawing/2014/main" id="{D1D819A9-F8DE-4E5C-AFC3-E0105ACD8295}"/>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A4E25320-A12F-4F3E-8EC9-11292FF36BEA}"/>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107219798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1">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71C9756B-145D-4BA8-AA43-904C1E7CB86D}"/>
              </a:ext>
            </a:extLst>
          </p:cNvPr>
          <p:cNvSpPr>
            <a:spLocks noGrp="1"/>
          </p:cNvSpPr>
          <p:nvPr>
            <p:ph type="dt" sz="half" idx="10"/>
          </p:nvPr>
        </p:nvSpPr>
        <p:spPr/>
        <p:txBody>
          <a:bodyPr/>
          <a:lstStyle/>
          <a:p>
            <a:fld id="{3C04E684-10F4-4CC3-A0B9-F03AA7BE37CF}" type="datetimeFigureOut">
              <a:rPr lang="en-US" smtClean="0"/>
              <a:t>6/22/2020</a:t>
            </a:fld>
            <a:endParaRPr lang="en-US"/>
          </a:p>
        </p:txBody>
      </p:sp>
      <p:sp>
        <p:nvSpPr>
          <p:cNvPr id="3" name="Footer Placeholder 2">
            <a:extLst>
              <a:ext uri="{FF2B5EF4-FFF2-40B4-BE49-F238E27FC236}">
                <a16:creationId xmlns:a16="http://schemas.microsoft.com/office/drawing/2014/main" id="{B21DB60F-139E-4C44-89AF-3F8F5EC241FB}"/>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388226C9-C193-4B47-9717-4BC86C9092C7}"/>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266898905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blank" preserve="1">
  <p:cSld name="Blank 2">
    <p:spTree>
      <p:nvGrpSpPr>
        <p:cNvPr id="1" name=""/>
        <p:cNvGrpSpPr/>
        <p:nvPr/>
      </p:nvGrpSpPr>
      <p:grpSpPr>
        <a:xfrm>
          <a:off x="0" y="0"/>
          <a:ext cx="0" cy="0"/>
          <a:chOff x="0" y="0"/>
          <a:chExt cx="0" cy="0"/>
        </a:xfrm>
      </p:grpSpPr>
      <p:sp>
        <p:nvSpPr>
          <p:cNvPr id="6" name="Freeform: Shape 5" descr="Mask ID=&#10;Mask position=bottom, center&#10;Mask family= brushstroke, landscape, wide">
            <a:extLst>
              <a:ext uri="{FF2B5EF4-FFF2-40B4-BE49-F238E27FC236}">
                <a16:creationId xmlns:a16="http://schemas.microsoft.com/office/drawing/2014/main" id="{736BF44D-E8DD-45FA-931D-CBCC67D57944}"/>
              </a:ext>
            </a:extLst>
          </p:cNvPr>
          <p:cNvSpPr/>
          <p:nvPr/>
        </p:nvSpPr>
        <p:spPr>
          <a:xfrm>
            <a:off x="1768100" y="-1"/>
            <a:ext cx="10423900" cy="5920155"/>
          </a:xfrm>
          <a:custGeom>
            <a:avLst/>
            <a:gdLst>
              <a:gd name="connsiteX0" fmla="*/ 10423900 w 10423900"/>
              <a:gd name="connsiteY0" fmla="*/ 0 h 5491534"/>
              <a:gd name="connsiteX1" fmla="*/ 3493157 w 10423900"/>
              <a:gd name="connsiteY1" fmla="*/ 0 h 5491534"/>
              <a:gd name="connsiteX2" fmla="*/ 3493018 w 10423900"/>
              <a:gd name="connsiteY2" fmla="*/ 31 h 5491534"/>
              <a:gd name="connsiteX3" fmla="*/ 3245493 w 10423900"/>
              <a:gd name="connsiteY3" fmla="*/ 104839 h 5491534"/>
              <a:gd name="connsiteX4" fmla="*/ 4434802 w 10423900"/>
              <a:gd name="connsiteY4" fmla="*/ 284558 h 5491534"/>
              <a:gd name="connsiteX5" fmla="*/ 4011937 w 10423900"/>
              <a:gd name="connsiteY5" fmla="*/ 395559 h 5491534"/>
              <a:gd name="connsiteX6" fmla="*/ 3573213 w 10423900"/>
              <a:gd name="connsiteY6" fmla="*/ 474847 h 5491534"/>
              <a:gd name="connsiteX7" fmla="*/ 3097489 w 10423900"/>
              <a:gd name="connsiteY7" fmla="*/ 532990 h 5491534"/>
              <a:gd name="connsiteX8" fmla="*/ 2664052 w 10423900"/>
              <a:gd name="connsiteY8" fmla="*/ 649279 h 5491534"/>
              <a:gd name="connsiteX9" fmla="*/ 3795218 w 10423900"/>
              <a:gd name="connsiteY9" fmla="*/ 696852 h 5491534"/>
              <a:gd name="connsiteX10" fmla="*/ 3208492 w 10423900"/>
              <a:gd name="connsiteY10" fmla="*/ 802568 h 5491534"/>
              <a:gd name="connsiteX11" fmla="*/ 2727483 w 10423900"/>
              <a:gd name="connsiteY11" fmla="*/ 939999 h 5491534"/>
              <a:gd name="connsiteX12" fmla="*/ 2389190 w 10423900"/>
              <a:gd name="connsiteY12" fmla="*/ 1003429 h 5491534"/>
              <a:gd name="connsiteX13" fmla="*/ 2029754 w 10423900"/>
              <a:gd name="connsiteY13" fmla="*/ 1019287 h 5491534"/>
              <a:gd name="connsiteX14" fmla="*/ 1945181 w 10423900"/>
              <a:gd name="connsiteY14" fmla="*/ 1119716 h 5491534"/>
              <a:gd name="connsiteX15" fmla="*/ 2056184 w 10423900"/>
              <a:gd name="connsiteY15" fmla="*/ 1225434 h 5491534"/>
              <a:gd name="connsiteX16" fmla="*/ 2225329 w 10423900"/>
              <a:gd name="connsiteY16" fmla="*/ 1236004 h 5491534"/>
              <a:gd name="connsiteX17" fmla="*/ 3234920 w 10423900"/>
              <a:gd name="connsiteY17" fmla="*/ 1262435 h 5491534"/>
              <a:gd name="connsiteX18" fmla="*/ 0 w 10423900"/>
              <a:gd name="connsiteY18" fmla="*/ 1495009 h 5491534"/>
              <a:gd name="connsiteX19" fmla="*/ 438724 w 10423900"/>
              <a:gd name="connsiteY19" fmla="*/ 1637728 h 5491534"/>
              <a:gd name="connsiteX20" fmla="*/ 586726 w 10423900"/>
              <a:gd name="connsiteY20" fmla="*/ 2028877 h 5491534"/>
              <a:gd name="connsiteX21" fmla="*/ 1125878 w 10423900"/>
              <a:gd name="connsiteY21" fmla="*/ 2250882 h 5491534"/>
              <a:gd name="connsiteX22" fmla="*/ 1474744 w 10423900"/>
              <a:gd name="connsiteY22" fmla="*/ 2330169 h 5491534"/>
              <a:gd name="connsiteX23" fmla="*/ 2272901 w 10423900"/>
              <a:gd name="connsiteY23" fmla="*/ 2446458 h 5491534"/>
              <a:gd name="connsiteX24" fmla="*/ 2389190 w 10423900"/>
              <a:gd name="connsiteY24" fmla="*/ 2636747 h 5491534"/>
              <a:gd name="connsiteX25" fmla="*/ 2489621 w 10423900"/>
              <a:gd name="connsiteY25" fmla="*/ 2848179 h 5491534"/>
              <a:gd name="connsiteX26" fmla="*/ 2701053 w 10423900"/>
              <a:gd name="connsiteY26" fmla="*/ 2985611 h 5491534"/>
              <a:gd name="connsiteX27" fmla="*/ 1057165 w 10423900"/>
              <a:gd name="connsiteY27" fmla="*/ 2964468 h 5491534"/>
              <a:gd name="connsiteX28" fmla="*/ 2912485 w 10423900"/>
              <a:gd name="connsiteY28" fmla="*/ 3408477 h 5491534"/>
              <a:gd name="connsiteX29" fmla="*/ 2748626 w 10423900"/>
              <a:gd name="connsiteY29" fmla="*/ 3582909 h 5491534"/>
              <a:gd name="connsiteX30" fmla="*/ 3763503 w 10423900"/>
              <a:gd name="connsiteY30" fmla="*/ 3820771 h 5491534"/>
              <a:gd name="connsiteX31" fmla="*/ 3219063 w 10423900"/>
              <a:gd name="connsiteY31" fmla="*/ 3847199 h 5491534"/>
              <a:gd name="connsiteX32" fmla="*/ 6385269 w 10423900"/>
              <a:gd name="connsiteY32" fmla="*/ 4840933 h 5491534"/>
              <a:gd name="connsiteX33" fmla="*/ 10285854 w 10423900"/>
              <a:gd name="connsiteY33" fmla="*/ 5471118 h 5491534"/>
              <a:gd name="connsiteX34" fmla="*/ 10423900 w 10423900"/>
              <a:gd name="connsiteY34" fmla="*/ 5491534 h 54915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Lst>
            <a:rect l="l" t="t" r="r" b="b"/>
            <a:pathLst>
              <a:path w="10423900" h="5491534">
                <a:moveTo>
                  <a:pt x="10423900" y="0"/>
                </a:moveTo>
                <a:lnTo>
                  <a:pt x="3493157" y="0"/>
                </a:lnTo>
                <a:lnTo>
                  <a:pt x="3493018" y="31"/>
                </a:lnTo>
                <a:cubicBezTo>
                  <a:pt x="3414969" y="12668"/>
                  <a:pt x="3328744" y="21588"/>
                  <a:pt x="3245493" y="104839"/>
                </a:cubicBezTo>
                <a:cubicBezTo>
                  <a:pt x="3668357" y="162984"/>
                  <a:pt x="4075366" y="51981"/>
                  <a:pt x="4434802" y="284558"/>
                </a:cubicBezTo>
                <a:cubicBezTo>
                  <a:pt x="4302656" y="400846"/>
                  <a:pt x="4154654" y="374416"/>
                  <a:pt x="4011937" y="395559"/>
                </a:cubicBezTo>
                <a:cubicBezTo>
                  <a:pt x="3863934" y="416704"/>
                  <a:pt x="3721217" y="453704"/>
                  <a:pt x="3573213" y="474847"/>
                </a:cubicBezTo>
                <a:cubicBezTo>
                  <a:pt x="3414639" y="501275"/>
                  <a:pt x="3256063" y="506562"/>
                  <a:pt x="3097489" y="532990"/>
                </a:cubicBezTo>
                <a:cubicBezTo>
                  <a:pt x="2965345" y="554135"/>
                  <a:pt x="2822627" y="517133"/>
                  <a:pt x="2664052" y="649279"/>
                </a:cubicBezTo>
                <a:cubicBezTo>
                  <a:pt x="3055203" y="744424"/>
                  <a:pt x="3409352" y="601706"/>
                  <a:pt x="3795218" y="696852"/>
                </a:cubicBezTo>
                <a:cubicBezTo>
                  <a:pt x="3567928" y="781425"/>
                  <a:pt x="3382924" y="754995"/>
                  <a:pt x="3208492" y="802568"/>
                </a:cubicBezTo>
                <a:cubicBezTo>
                  <a:pt x="3049916" y="850140"/>
                  <a:pt x="2859627" y="797282"/>
                  <a:pt x="2727483" y="939999"/>
                </a:cubicBezTo>
                <a:cubicBezTo>
                  <a:pt x="2627052" y="1051000"/>
                  <a:pt x="2521336" y="1066858"/>
                  <a:pt x="2389190" y="1003429"/>
                </a:cubicBezTo>
                <a:cubicBezTo>
                  <a:pt x="2272901" y="945284"/>
                  <a:pt x="2146043" y="961142"/>
                  <a:pt x="2029754" y="1019287"/>
                </a:cubicBezTo>
                <a:cubicBezTo>
                  <a:pt x="1987468" y="1040430"/>
                  <a:pt x="1945181" y="1066858"/>
                  <a:pt x="1945181" y="1119716"/>
                </a:cubicBezTo>
                <a:cubicBezTo>
                  <a:pt x="1945181" y="1193719"/>
                  <a:pt x="1998039" y="1214862"/>
                  <a:pt x="2056184" y="1225434"/>
                </a:cubicBezTo>
                <a:cubicBezTo>
                  <a:pt x="2109042" y="1236004"/>
                  <a:pt x="2172471" y="1246577"/>
                  <a:pt x="2225329" y="1236004"/>
                </a:cubicBezTo>
                <a:cubicBezTo>
                  <a:pt x="2563622" y="1177861"/>
                  <a:pt x="2896629" y="1273005"/>
                  <a:pt x="3234920" y="1262435"/>
                </a:cubicBezTo>
                <a:cubicBezTo>
                  <a:pt x="2172471" y="1489724"/>
                  <a:pt x="1099450" y="1415723"/>
                  <a:pt x="0" y="1495009"/>
                </a:cubicBezTo>
                <a:cubicBezTo>
                  <a:pt x="142717" y="1653583"/>
                  <a:pt x="327721" y="1521439"/>
                  <a:pt x="438724" y="1637728"/>
                </a:cubicBezTo>
                <a:cubicBezTo>
                  <a:pt x="333006" y="1880875"/>
                  <a:pt x="375293" y="2013020"/>
                  <a:pt x="586726" y="2028877"/>
                </a:cubicBezTo>
                <a:cubicBezTo>
                  <a:pt x="792873" y="2044734"/>
                  <a:pt x="1014877" y="1960161"/>
                  <a:pt x="1125878" y="2250882"/>
                </a:cubicBezTo>
                <a:cubicBezTo>
                  <a:pt x="1157593" y="2340740"/>
                  <a:pt x="1353170" y="2314312"/>
                  <a:pt x="1474744" y="2330169"/>
                </a:cubicBezTo>
                <a:cubicBezTo>
                  <a:pt x="1739034" y="2367170"/>
                  <a:pt x="2019183" y="2330169"/>
                  <a:pt x="2272901" y="2446458"/>
                </a:cubicBezTo>
                <a:cubicBezTo>
                  <a:pt x="2373332" y="2488744"/>
                  <a:pt x="2442048" y="2520459"/>
                  <a:pt x="2389190" y="2636747"/>
                </a:cubicBezTo>
                <a:cubicBezTo>
                  <a:pt x="2336332" y="2758321"/>
                  <a:pt x="2405048" y="2800607"/>
                  <a:pt x="2489621" y="2848179"/>
                </a:cubicBezTo>
                <a:cubicBezTo>
                  <a:pt x="2553051" y="2885180"/>
                  <a:pt x="2648195" y="2874609"/>
                  <a:pt x="2701053" y="2985611"/>
                </a:cubicBezTo>
                <a:cubicBezTo>
                  <a:pt x="2146043" y="2969753"/>
                  <a:pt x="1606888" y="2879895"/>
                  <a:pt x="1057165" y="2964468"/>
                </a:cubicBezTo>
                <a:cubicBezTo>
                  <a:pt x="1659748" y="3175900"/>
                  <a:pt x="2320474" y="3165328"/>
                  <a:pt x="2912485" y="3408477"/>
                </a:cubicBezTo>
                <a:cubicBezTo>
                  <a:pt x="2891342" y="3493050"/>
                  <a:pt x="2753911" y="3456048"/>
                  <a:pt x="2748626" y="3582909"/>
                </a:cubicBezTo>
                <a:cubicBezTo>
                  <a:pt x="3060489" y="3715055"/>
                  <a:pt x="3435782" y="3625195"/>
                  <a:pt x="3763503" y="3820771"/>
                </a:cubicBezTo>
                <a:cubicBezTo>
                  <a:pt x="3573213" y="3910629"/>
                  <a:pt x="3398782" y="3762626"/>
                  <a:pt x="3219063" y="3847199"/>
                </a:cubicBezTo>
                <a:cubicBezTo>
                  <a:pt x="3277208" y="3974060"/>
                  <a:pt x="5909545" y="4756360"/>
                  <a:pt x="6385269" y="4840933"/>
                </a:cubicBezTo>
                <a:cubicBezTo>
                  <a:pt x="7171204" y="4982659"/>
                  <a:pt x="9157515" y="5302348"/>
                  <a:pt x="10285854" y="5471118"/>
                </a:cubicBezTo>
                <a:lnTo>
                  <a:pt x="10423900" y="5491534"/>
                </a:lnTo>
                <a:close/>
              </a:path>
            </a:pathLst>
          </a:custGeom>
          <a:solidFill>
            <a:schemeClr val="accent1">
              <a:alpha val="20000"/>
            </a:schemeClr>
          </a:solidFill>
          <a:ln w="32707" cap="flat">
            <a:noFill/>
            <a:prstDash val="solid"/>
            <a:miter/>
          </a:ln>
        </p:spPr>
        <p:txBody>
          <a:bodyPr wrap="square" rtlCol="0" anchor="ctr">
            <a:noAutofit/>
          </a:bodyPr>
          <a:lstStyle/>
          <a:p>
            <a:endParaRPr lang="en-US"/>
          </a:p>
        </p:txBody>
      </p:sp>
      <p:sp>
        <p:nvSpPr>
          <p:cNvPr id="2" name="Date Placeholder 1">
            <a:extLst>
              <a:ext uri="{FF2B5EF4-FFF2-40B4-BE49-F238E27FC236}">
                <a16:creationId xmlns:a16="http://schemas.microsoft.com/office/drawing/2014/main" id="{71C9756B-145D-4BA8-AA43-904C1E7CB86D}"/>
              </a:ext>
            </a:extLst>
          </p:cNvPr>
          <p:cNvSpPr>
            <a:spLocks noGrp="1"/>
          </p:cNvSpPr>
          <p:nvPr>
            <p:ph type="dt" sz="half" idx="10"/>
          </p:nvPr>
        </p:nvSpPr>
        <p:spPr/>
        <p:txBody>
          <a:bodyPr/>
          <a:lstStyle/>
          <a:p>
            <a:fld id="{3C04E684-10F4-4CC3-A0B9-F03AA7BE37CF}" type="datetimeFigureOut">
              <a:rPr lang="en-US" smtClean="0"/>
              <a:t>6/22/2020</a:t>
            </a:fld>
            <a:endParaRPr lang="en-US"/>
          </a:p>
        </p:txBody>
      </p:sp>
      <p:sp>
        <p:nvSpPr>
          <p:cNvPr id="3" name="Footer Placeholder 2">
            <a:extLst>
              <a:ext uri="{FF2B5EF4-FFF2-40B4-BE49-F238E27FC236}">
                <a16:creationId xmlns:a16="http://schemas.microsoft.com/office/drawing/2014/main" id="{B21DB60F-139E-4C44-89AF-3F8F5EC241FB}"/>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388226C9-C193-4B47-9717-4BC86C9092C7}"/>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170101316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8" name="Freeform: Shape 7" descr="Tag=AccentColor&#10;Flavor=Light&#10;Target=Fill">
            <a:extLst>
              <a:ext uri="{FF2B5EF4-FFF2-40B4-BE49-F238E27FC236}">
                <a16:creationId xmlns:a16="http://schemas.microsoft.com/office/drawing/2014/main" id="{76C5A8FA-6B61-4934-AF55-C595090CA5DC}"/>
              </a:ext>
            </a:extLst>
          </p:cNvPr>
          <p:cNvSpPr/>
          <p:nvPr/>
        </p:nvSpPr>
        <p:spPr>
          <a:xfrm>
            <a:off x="4726728" y="0"/>
            <a:ext cx="7472381" cy="6858000"/>
          </a:xfrm>
          <a:custGeom>
            <a:avLst/>
            <a:gdLst>
              <a:gd name="connsiteX0" fmla="*/ 1232666 w 7472381"/>
              <a:gd name="connsiteY0" fmla="*/ 0 h 6886575"/>
              <a:gd name="connsiteX1" fmla="*/ 7472381 w 7472381"/>
              <a:gd name="connsiteY1" fmla="*/ 0 h 6886575"/>
              <a:gd name="connsiteX2" fmla="*/ 7472381 w 7472381"/>
              <a:gd name="connsiteY2" fmla="*/ 814388 h 6886575"/>
              <a:gd name="connsiteX3" fmla="*/ 7472381 w 7472381"/>
              <a:gd name="connsiteY3" fmla="*/ 6411516 h 6886575"/>
              <a:gd name="connsiteX4" fmla="*/ 7472381 w 7472381"/>
              <a:gd name="connsiteY4" fmla="*/ 6886575 h 6886575"/>
              <a:gd name="connsiteX5" fmla="*/ 6992676 w 7472381"/>
              <a:gd name="connsiteY5" fmla="*/ 6886575 h 6886575"/>
              <a:gd name="connsiteX6" fmla="*/ 1946893 w 7472381"/>
              <a:gd name="connsiteY6" fmla="*/ 6886575 h 6886575"/>
              <a:gd name="connsiteX7" fmla="*/ 1506276 w 7472381"/>
              <a:gd name="connsiteY7" fmla="*/ 6686550 h 6886575"/>
              <a:gd name="connsiteX8" fmla="*/ 1314394 w 7472381"/>
              <a:gd name="connsiteY8" fmla="*/ 6457949 h 6886575"/>
              <a:gd name="connsiteX9" fmla="*/ 1246880 w 7472381"/>
              <a:gd name="connsiteY9" fmla="*/ 6393656 h 6886575"/>
              <a:gd name="connsiteX10" fmla="*/ 1079872 w 7472381"/>
              <a:gd name="connsiteY10" fmla="*/ 6307931 h 6886575"/>
              <a:gd name="connsiteX11" fmla="*/ 788495 w 7472381"/>
              <a:gd name="connsiteY11" fmla="*/ 6125765 h 6886575"/>
              <a:gd name="connsiteX12" fmla="*/ 895097 w 7472381"/>
              <a:gd name="connsiteY12" fmla="*/ 6082903 h 6886575"/>
              <a:gd name="connsiteX13" fmla="*/ 1204239 w 7472381"/>
              <a:gd name="connsiteY13" fmla="*/ 6193631 h 6886575"/>
              <a:gd name="connsiteX14" fmla="*/ 1428102 w 7472381"/>
              <a:gd name="connsiteY14" fmla="*/ 6222206 h 6886575"/>
              <a:gd name="connsiteX15" fmla="*/ 1111852 w 7472381"/>
              <a:gd name="connsiteY15" fmla="*/ 6029325 h 6886575"/>
              <a:gd name="connsiteX16" fmla="*/ 806262 w 7472381"/>
              <a:gd name="connsiteY16" fmla="*/ 5779294 h 6886575"/>
              <a:gd name="connsiteX17" fmla="*/ 1040785 w 7472381"/>
              <a:gd name="connsiteY17" fmla="*/ 5825728 h 6886575"/>
              <a:gd name="connsiteX18" fmla="*/ 1051445 w 7472381"/>
              <a:gd name="connsiteY18" fmla="*/ 5793581 h 6886575"/>
              <a:gd name="connsiteX19" fmla="*/ 845349 w 7472381"/>
              <a:gd name="connsiteY19" fmla="*/ 5497115 h 6886575"/>
              <a:gd name="connsiteX20" fmla="*/ 745855 w 7472381"/>
              <a:gd name="connsiteY20" fmla="*/ 5375672 h 6886575"/>
              <a:gd name="connsiteX21" fmla="*/ 291024 w 7472381"/>
              <a:gd name="connsiteY21" fmla="*/ 5014913 h 6886575"/>
              <a:gd name="connsiteX22" fmla="*/ 724535 w 7472381"/>
              <a:gd name="connsiteY22" fmla="*/ 5175647 h 6886575"/>
              <a:gd name="connsiteX23" fmla="*/ 276811 w 7472381"/>
              <a:gd name="connsiteY23" fmla="*/ 4825603 h 6886575"/>
              <a:gd name="connsiteX24" fmla="*/ 60055 w 7472381"/>
              <a:gd name="connsiteY24" fmla="*/ 4697016 h 6886575"/>
              <a:gd name="connsiteX25" fmla="*/ 6755 w 7472381"/>
              <a:gd name="connsiteY25" fmla="*/ 4622006 h 6886575"/>
              <a:gd name="connsiteX26" fmla="*/ 102696 w 7472381"/>
              <a:gd name="connsiteY26" fmla="*/ 4604146 h 6886575"/>
              <a:gd name="connsiteX27" fmla="*/ 397625 w 7472381"/>
              <a:gd name="connsiteY27" fmla="*/ 4632722 h 6886575"/>
              <a:gd name="connsiteX28" fmla="*/ 31628 w 7472381"/>
              <a:gd name="connsiteY28" fmla="*/ 4396978 h 6886575"/>
              <a:gd name="connsiteX29" fmla="*/ 305237 w 7472381"/>
              <a:gd name="connsiteY29" fmla="*/ 4432697 h 6886575"/>
              <a:gd name="connsiteX30" fmla="*/ 383412 w 7472381"/>
              <a:gd name="connsiteY30" fmla="*/ 4339828 h 6886575"/>
              <a:gd name="connsiteX31" fmla="*/ 511333 w 7472381"/>
              <a:gd name="connsiteY31" fmla="*/ 4189810 h 6886575"/>
              <a:gd name="connsiteX32" fmla="*/ 600167 w 7472381"/>
              <a:gd name="connsiteY32" fmla="*/ 4107656 h 6886575"/>
              <a:gd name="connsiteX33" fmla="*/ 635701 w 7472381"/>
              <a:gd name="connsiteY33" fmla="*/ 3843337 h 6886575"/>
              <a:gd name="connsiteX34" fmla="*/ 561080 w 7472381"/>
              <a:gd name="connsiteY34" fmla="*/ 3554015 h 6886575"/>
              <a:gd name="connsiteX35" fmla="*/ 354985 w 7472381"/>
              <a:gd name="connsiteY35" fmla="*/ 3407569 h 6886575"/>
              <a:gd name="connsiteX36" fmla="*/ 415392 w 7472381"/>
              <a:gd name="connsiteY36" fmla="*/ 3243263 h 6886575"/>
              <a:gd name="connsiteX37" fmla="*/ 852456 w 7472381"/>
              <a:gd name="connsiteY37" fmla="*/ 3343275 h 6886575"/>
              <a:gd name="connsiteX38" fmla="*/ 202190 w 7472381"/>
              <a:gd name="connsiteY38" fmla="*/ 2953940 h 6886575"/>
              <a:gd name="connsiteX39" fmla="*/ 312344 w 7472381"/>
              <a:gd name="connsiteY39" fmla="*/ 2936081 h 6886575"/>
              <a:gd name="connsiteX40" fmla="*/ 706768 w 7472381"/>
              <a:gd name="connsiteY40" fmla="*/ 2714625 h 6886575"/>
              <a:gd name="connsiteX41" fmla="*/ 728088 w 7472381"/>
              <a:gd name="connsiteY41" fmla="*/ 2703909 h 6886575"/>
              <a:gd name="connsiteX42" fmla="*/ 795602 w 7472381"/>
              <a:gd name="connsiteY42" fmla="*/ 2564606 h 6886575"/>
              <a:gd name="connsiteX43" fmla="*/ 1008804 w 7472381"/>
              <a:gd name="connsiteY43" fmla="*/ 2543175 h 6886575"/>
              <a:gd name="connsiteX44" fmla="*/ 1186473 w 7472381"/>
              <a:gd name="connsiteY44" fmla="*/ 2575322 h 6886575"/>
              <a:gd name="connsiteX45" fmla="*/ 1378355 w 7472381"/>
              <a:gd name="connsiteY45" fmla="*/ 2536031 h 6886575"/>
              <a:gd name="connsiteX46" fmla="*/ 1548916 w 7472381"/>
              <a:gd name="connsiteY46" fmla="*/ 2553891 h 6886575"/>
              <a:gd name="connsiteX47" fmla="*/ 1694604 w 7472381"/>
              <a:gd name="connsiteY47" fmla="*/ 2528888 h 6886575"/>
              <a:gd name="connsiteX48" fmla="*/ 1552469 w 7472381"/>
              <a:gd name="connsiteY48" fmla="*/ 2411015 h 6886575"/>
              <a:gd name="connsiteX49" fmla="*/ 1353481 w 7472381"/>
              <a:gd name="connsiteY49" fmla="*/ 2411015 h 6886575"/>
              <a:gd name="connsiteX50" fmla="*/ 1211346 w 7472381"/>
              <a:gd name="connsiteY50" fmla="*/ 2336007 h 6886575"/>
              <a:gd name="connsiteX51" fmla="*/ 1076318 w 7472381"/>
              <a:gd name="connsiteY51" fmla="*/ 2200275 h 6886575"/>
              <a:gd name="connsiteX52" fmla="*/ 600167 w 7472381"/>
              <a:gd name="connsiteY52" fmla="*/ 1982390 h 6886575"/>
              <a:gd name="connsiteX53" fmla="*/ 514886 w 7472381"/>
              <a:gd name="connsiteY53" fmla="*/ 1900238 h 6886575"/>
              <a:gd name="connsiteX54" fmla="*/ 1872273 w 7472381"/>
              <a:gd name="connsiteY54" fmla="*/ 2218135 h 6886575"/>
              <a:gd name="connsiteX55" fmla="*/ 1452975 w 7472381"/>
              <a:gd name="connsiteY55" fmla="*/ 2085975 h 6886575"/>
              <a:gd name="connsiteX56" fmla="*/ 1737245 w 7472381"/>
              <a:gd name="connsiteY56" fmla="*/ 2110978 h 6886575"/>
              <a:gd name="connsiteX57" fmla="*/ 1893593 w 7472381"/>
              <a:gd name="connsiteY57" fmla="*/ 2021681 h 6886575"/>
              <a:gd name="connsiteX58" fmla="*/ 1893593 w 7472381"/>
              <a:gd name="connsiteY58" fmla="*/ 1993106 h 6886575"/>
              <a:gd name="connsiteX59" fmla="*/ 1776332 w 7472381"/>
              <a:gd name="connsiteY59" fmla="*/ 1910953 h 6886575"/>
              <a:gd name="connsiteX60" fmla="*/ 1708818 w 7472381"/>
              <a:gd name="connsiteY60" fmla="*/ 1857375 h 6886575"/>
              <a:gd name="connsiteX61" fmla="*/ 1524043 w 7472381"/>
              <a:gd name="connsiteY61" fmla="*/ 1664493 h 6886575"/>
              <a:gd name="connsiteX62" fmla="*/ 1655517 w 7472381"/>
              <a:gd name="connsiteY62" fmla="*/ 1643062 h 6886575"/>
              <a:gd name="connsiteX63" fmla="*/ 1705264 w 7472381"/>
              <a:gd name="connsiteY63" fmla="*/ 1603772 h 6886575"/>
              <a:gd name="connsiteX64" fmla="*/ 1669731 w 7472381"/>
              <a:gd name="connsiteY64" fmla="*/ 1546622 h 6886575"/>
              <a:gd name="connsiteX65" fmla="*/ 1261093 w 7472381"/>
              <a:gd name="connsiteY65" fmla="*/ 1371600 h 6886575"/>
              <a:gd name="connsiteX66" fmla="*/ 1229113 w 7472381"/>
              <a:gd name="connsiteY66" fmla="*/ 1235869 h 6886575"/>
              <a:gd name="connsiteX67" fmla="*/ 1307287 w 7472381"/>
              <a:gd name="connsiteY67" fmla="*/ 1214437 h 6886575"/>
              <a:gd name="connsiteX68" fmla="*/ 1396121 w 7472381"/>
              <a:gd name="connsiteY68" fmla="*/ 1225153 h 6886575"/>
              <a:gd name="connsiteX69" fmla="*/ 1325054 w 7472381"/>
              <a:gd name="connsiteY69" fmla="*/ 1117997 h 6886575"/>
              <a:gd name="connsiteX70" fmla="*/ 1037231 w 7472381"/>
              <a:gd name="connsiteY70" fmla="*/ 1010841 h 6886575"/>
              <a:gd name="connsiteX71" fmla="*/ 983931 w 7472381"/>
              <a:gd name="connsiteY71" fmla="*/ 953690 h 6886575"/>
              <a:gd name="connsiteX72" fmla="*/ 1054998 w 7472381"/>
              <a:gd name="connsiteY72" fmla="*/ 925115 h 6886575"/>
              <a:gd name="connsiteX73" fmla="*/ 1108299 w 7472381"/>
              <a:gd name="connsiteY73" fmla="*/ 914400 h 6886575"/>
              <a:gd name="connsiteX74" fmla="*/ 6755 w 7472381"/>
              <a:gd name="connsiteY74" fmla="*/ 467915 h 6886575"/>
              <a:gd name="connsiteX75" fmla="*/ 255490 w 7472381"/>
              <a:gd name="connsiteY75" fmla="*/ 464344 h 6886575"/>
              <a:gd name="connsiteX76" fmla="*/ 500673 w 7472381"/>
              <a:gd name="connsiteY76" fmla="*/ 535781 h 6886575"/>
              <a:gd name="connsiteX77" fmla="*/ 760069 w 7472381"/>
              <a:gd name="connsiteY77" fmla="*/ 525066 h 6886575"/>
              <a:gd name="connsiteX78" fmla="*/ 1005251 w 7472381"/>
              <a:gd name="connsiteY78" fmla="*/ 560785 h 6886575"/>
              <a:gd name="connsiteX79" fmla="*/ 1218453 w 7472381"/>
              <a:gd name="connsiteY79" fmla="*/ 560785 h 6886575"/>
              <a:gd name="connsiteX80" fmla="*/ 1019464 w 7472381"/>
              <a:gd name="connsiteY80" fmla="*/ 507206 h 6886575"/>
              <a:gd name="connsiteX81" fmla="*/ 944844 w 7472381"/>
              <a:gd name="connsiteY81" fmla="*/ 417909 h 6886575"/>
              <a:gd name="connsiteX82" fmla="*/ 969717 w 7472381"/>
              <a:gd name="connsiteY82" fmla="*/ 335757 h 6886575"/>
              <a:gd name="connsiteX83" fmla="*/ 1051445 w 7472381"/>
              <a:gd name="connsiteY83" fmla="*/ 360759 h 6886575"/>
              <a:gd name="connsiteX84" fmla="*/ 1147386 w 7472381"/>
              <a:gd name="connsiteY84" fmla="*/ 453629 h 6886575"/>
              <a:gd name="connsiteX85" fmla="*/ 1168706 w 7472381"/>
              <a:gd name="connsiteY85" fmla="*/ 396478 h 6886575"/>
              <a:gd name="connsiteX86" fmla="*/ 1225560 w 7472381"/>
              <a:gd name="connsiteY86" fmla="*/ 353615 h 6886575"/>
              <a:gd name="connsiteX87" fmla="*/ 1552469 w 7472381"/>
              <a:gd name="connsiteY87" fmla="*/ 375047 h 6886575"/>
              <a:gd name="connsiteX88" fmla="*/ 1335714 w 7472381"/>
              <a:gd name="connsiteY88" fmla="*/ 192881 h 6886575"/>
              <a:gd name="connsiteX89" fmla="*/ 1197133 w 7472381"/>
              <a:gd name="connsiteY89" fmla="*/ 164306 h 6886575"/>
              <a:gd name="connsiteX90" fmla="*/ 1165153 w 7472381"/>
              <a:gd name="connsiteY90" fmla="*/ 89297 h 6886575"/>
              <a:gd name="connsiteX91" fmla="*/ 1229113 w 7472381"/>
              <a:gd name="connsiteY91" fmla="*/ 71437 h 6886575"/>
              <a:gd name="connsiteX92" fmla="*/ 1548916 w 7472381"/>
              <a:gd name="connsiteY92" fmla="*/ 135731 h 6886575"/>
              <a:gd name="connsiteX93" fmla="*/ 1602217 w 7472381"/>
              <a:gd name="connsiteY93" fmla="*/ 110728 h 6886575"/>
              <a:gd name="connsiteX94" fmla="*/ 1232666 w 7472381"/>
              <a:gd name="connsiteY94" fmla="*/ 0 h 68865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Lst>
            <a:rect l="l" t="t" r="r" b="b"/>
            <a:pathLst>
              <a:path w="7472381" h="6886575">
                <a:moveTo>
                  <a:pt x="1232666" y="0"/>
                </a:moveTo>
                <a:lnTo>
                  <a:pt x="7472381" y="0"/>
                </a:lnTo>
                <a:lnTo>
                  <a:pt x="7472381" y="814388"/>
                </a:lnTo>
                <a:lnTo>
                  <a:pt x="7472381" y="6411516"/>
                </a:lnTo>
                <a:lnTo>
                  <a:pt x="7472381" y="6886575"/>
                </a:lnTo>
                <a:lnTo>
                  <a:pt x="6992676" y="6886575"/>
                </a:lnTo>
                <a:lnTo>
                  <a:pt x="1946893" y="6886575"/>
                </a:lnTo>
                <a:cubicBezTo>
                  <a:pt x="1801205" y="6815137"/>
                  <a:pt x="1662624" y="6729412"/>
                  <a:pt x="1506276" y="6686550"/>
                </a:cubicBezTo>
                <a:cubicBezTo>
                  <a:pt x="1399675" y="6657975"/>
                  <a:pt x="1296627" y="6607969"/>
                  <a:pt x="1314394" y="6457949"/>
                </a:cubicBezTo>
                <a:cubicBezTo>
                  <a:pt x="1317947" y="6415087"/>
                  <a:pt x="1289520" y="6382941"/>
                  <a:pt x="1246880" y="6393656"/>
                </a:cubicBezTo>
                <a:cubicBezTo>
                  <a:pt x="1165153" y="6415087"/>
                  <a:pt x="1126065" y="6354365"/>
                  <a:pt x="1079872" y="6307931"/>
                </a:cubicBezTo>
                <a:cubicBezTo>
                  <a:pt x="998144" y="6225779"/>
                  <a:pt x="919970" y="6140052"/>
                  <a:pt x="788495" y="6125765"/>
                </a:cubicBezTo>
                <a:cubicBezTo>
                  <a:pt x="813369" y="6061471"/>
                  <a:pt x="856009" y="6068615"/>
                  <a:pt x="895097" y="6082903"/>
                </a:cubicBezTo>
                <a:cubicBezTo>
                  <a:pt x="998144" y="6118622"/>
                  <a:pt x="1101192" y="6157912"/>
                  <a:pt x="1204239" y="6193631"/>
                </a:cubicBezTo>
                <a:cubicBezTo>
                  <a:pt x="1271754" y="6215062"/>
                  <a:pt x="1339267" y="6247209"/>
                  <a:pt x="1428102" y="6222206"/>
                </a:cubicBezTo>
                <a:cubicBezTo>
                  <a:pt x="1349928" y="6093619"/>
                  <a:pt x="1218453" y="6068615"/>
                  <a:pt x="1111852" y="6029325"/>
                </a:cubicBezTo>
                <a:cubicBezTo>
                  <a:pt x="980377" y="5979319"/>
                  <a:pt x="902203" y="5886450"/>
                  <a:pt x="806262" y="5779294"/>
                </a:cubicBezTo>
                <a:cubicBezTo>
                  <a:pt x="902203" y="5750719"/>
                  <a:pt x="962610" y="5829300"/>
                  <a:pt x="1040785" y="5825728"/>
                </a:cubicBezTo>
                <a:cubicBezTo>
                  <a:pt x="1044338" y="5815012"/>
                  <a:pt x="1051445" y="5793581"/>
                  <a:pt x="1051445" y="5793581"/>
                </a:cubicBezTo>
                <a:cubicBezTo>
                  <a:pt x="923523" y="5736431"/>
                  <a:pt x="866670" y="5629275"/>
                  <a:pt x="845349" y="5497115"/>
                </a:cubicBezTo>
                <a:cubicBezTo>
                  <a:pt x="838243" y="5429250"/>
                  <a:pt x="792049" y="5407819"/>
                  <a:pt x="745855" y="5375672"/>
                </a:cubicBezTo>
                <a:cubicBezTo>
                  <a:pt x="589507" y="5264943"/>
                  <a:pt x="422499" y="5164931"/>
                  <a:pt x="291024" y="5014913"/>
                </a:cubicBezTo>
                <a:cubicBezTo>
                  <a:pt x="443819" y="5032771"/>
                  <a:pt x="564633" y="5132784"/>
                  <a:pt x="724535" y="5175647"/>
                </a:cubicBezTo>
                <a:cubicBezTo>
                  <a:pt x="596614" y="5011340"/>
                  <a:pt x="429605" y="4925615"/>
                  <a:pt x="276811" y="4825603"/>
                </a:cubicBezTo>
                <a:cubicBezTo>
                  <a:pt x="205743" y="4779169"/>
                  <a:pt x="141783" y="4722018"/>
                  <a:pt x="60055" y="4697016"/>
                </a:cubicBezTo>
                <a:cubicBezTo>
                  <a:pt x="31628" y="4689872"/>
                  <a:pt x="-18119" y="4672013"/>
                  <a:pt x="6755" y="4622006"/>
                </a:cubicBezTo>
                <a:cubicBezTo>
                  <a:pt x="28075" y="4579144"/>
                  <a:pt x="67162" y="4593432"/>
                  <a:pt x="102696" y="4604146"/>
                </a:cubicBezTo>
                <a:cubicBezTo>
                  <a:pt x="187976" y="4632722"/>
                  <a:pt x="280364" y="4632722"/>
                  <a:pt x="397625" y="4632722"/>
                </a:cubicBezTo>
                <a:cubicBezTo>
                  <a:pt x="298131" y="4496990"/>
                  <a:pt x="116909" y="4539853"/>
                  <a:pt x="31628" y="4396978"/>
                </a:cubicBezTo>
                <a:cubicBezTo>
                  <a:pt x="138229" y="4371976"/>
                  <a:pt x="219957" y="4421982"/>
                  <a:pt x="305237" y="4432697"/>
                </a:cubicBezTo>
                <a:cubicBezTo>
                  <a:pt x="383412" y="4443413"/>
                  <a:pt x="401178" y="4418409"/>
                  <a:pt x="383412" y="4339828"/>
                </a:cubicBezTo>
                <a:cubicBezTo>
                  <a:pt x="354985" y="4218385"/>
                  <a:pt x="397625" y="4157662"/>
                  <a:pt x="511333" y="4189810"/>
                </a:cubicBezTo>
                <a:cubicBezTo>
                  <a:pt x="617934" y="4221956"/>
                  <a:pt x="628594" y="4175522"/>
                  <a:pt x="600167" y="4107656"/>
                </a:cubicBezTo>
                <a:cubicBezTo>
                  <a:pt x="557527" y="4007644"/>
                  <a:pt x="603720" y="3929063"/>
                  <a:pt x="635701" y="3843337"/>
                </a:cubicBezTo>
                <a:cubicBezTo>
                  <a:pt x="685448" y="3714750"/>
                  <a:pt x="664128" y="3650456"/>
                  <a:pt x="561080" y="3554015"/>
                </a:cubicBezTo>
                <a:cubicBezTo>
                  <a:pt x="500673" y="3500438"/>
                  <a:pt x="440265" y="3454003"/>
                  <a:pt x="354985" y="3407569"/>
                </a:cubicBezTo>
                <a:cubicBezTo>
                  <a:pt x="550420" y="3382565"/>
                  <a:pt x="347878" y="3296841"/>
                  <a:pt x="415392" y="3243263"/>
                </a:cubicBezTo>
                <a:cubicBezTo>
                  <a:pt x="553973" y="3221831"/>
                  <a:pt x="664128" y="3393282"/>
                  <a:pt x="852456" y="3343275"/>
                </a:cubicBezTo>
                <a:cubicBezTo>
                  <a:pt x="625041" y="3196828"/>
                  <a:pt x="369198" y="3150393"/>
                  <a:pt x="202190" y="2953940"/>
                </a:cubicBezTo>
                <a:cubicBezTo>
                  <a:pt x="241277" y="2911078"/>
                  <a:pt x="280364" y="2953940"/>
                  <a:pt x="312344" y="2936081"/>
                </a:cubicBezTo>
                <a:cubicBezTo>
                  <a:pt x="312344" y="2925365"/>
                  <a:pt x="685448" y="2993232"/>
                  <a:pt x="706768" y="2714625"/>
                </a:cubicBezTo>
                <a:cubicBezTo>
                  <a:pt x="713875" y="2714625"/>
                  <a:pt x="720982" y="2714625"/>
                  <a:pt x="728088" y="2703909"/>
                </a:cubicBezTo>
                <a:cubicBezTo>
                  <a:pt x="767175" y="2664619"/>
                  <a:pt x="731642" y="2571750"/>
                  <a:pt x="795602" y="2564606"/>
                </a:cubicBezTo>
                <a:cubicBezTo>
                  <a:pt x="866670" y="2557462"/>
                  <a:pt x="934184" y="2525315"/>
                  <a:pt x="1008804" y="2543175"/>
                </a:cubicBezTo>
                <a:cubicBezTo>
                  <a:pt x="1065658" y="2557462"/>
                  <a:pt x="1126065" y="2575322"/>
                  <a:pt x="1186473" y="2575322"/>
                </a:cubicBezTo>
                <a:cubicBezTo>
                  <a:pt x="1250433" y="2575322"/>
                  <a:pt x="1339267" y="2696766"/>
                  <a:pt x="1378355" y="2536031"/>
                </a:cubicBezTo>
                <a:cubicBezTo>
                  <a:pt x="1378355" y="2528888"/>
                  <a:pt x="1488509" y="2546747"/>
                  <a:pt x="1548916" y="2553891"/>
                </a:cubicBezTo>
                <a:cubicBezTo>
                  <a:pt x="1598663" y="2561035"/>
                  <a:pt x="1659071" y="2593181"/>
                  <a:pt x="1694604" y="2528888"/>
                </a:cubicBezTo>
                <a:cubicBezTo>
                  <a:pt x="1712371" y="2489596"/>
                  <a:pt x="1627090" y="2418159"/>
                  <a:pt x="1552469" y="2411015"/>
                </a:cubicBezTo>
                <a:cubicBezTo>
                  <a:pt x="1484956" y="2403872"/>
                  <a:pt x="1417442" y="2396728"/>
                  <a:pt x="1353481" y="2411015"/>
                </a:cubicBezTo>
                <a:cubicBezTo>
                  <a:pt x="1275307" y="2428875"/>
                  <a:pt x="1232666" y="2400300"/>
                  <a:pt x="1211346" y="2336007"/>
                </a:cubicBezTo>
                <a:cubicBezTo>
                  <a:pt x="1186473" y="2268141"/>
                  <a:pt x="1140279" y="2232422"/>
                  <a:pt x="1076318" y="2200275"/>
                </a:cubicBezTo>
                <a:cubicBezTo>
                  <a:pt x="919970" y="2121694"/>
                  <a:pt x="770729" y="2028825"/>
                  <a:pt x="600167" y="1982390"/>
                </a:cubicBezTo>
                <a:cubicBezTo>
                  <a:pt x="568187" y="1975246"/>
                  <a:pt x="529100" y="1960959"/>
                  <a:pt x="514886" y="1900238"/>
                </a:cubicBezTo>
                <a:cubicBezTo>
                  <a:pt x="976824" y="1993106"/>
                  <a:pt x="1396121" y="2232422"/>
                  <a:pt x="1872273" y="2218135"/>
                </a:cubicBezTo>
                <a:cubicBezTo>
                  <a:pt x="1744351" y="2143125"/>
                  <a:pt x="1591557" y="2139554"/>
                  <a:pt x="1452975" y="2085975"/>
                </a:cubicBezTo>
                <a:cubicBezTo>
                  <a:pt x="1552469" y="2046685"/>
                  <a:pt x="1644857" y="2089547"/>
                  <a:pt x="1737245" y="2110978"/>
                </a:cubicBezTo>
                <a:cubicBezTo>
                  <a:pt x="1815419" y="2128837"/>
                  <a:pt x="1886486" y="2132410"/>
                  <a:pt x="1893593" y="2021681"/>
                </a:cubicBezTo>
                <a:cubicBezTo>
                  <a:pt x="1893593" y="2010965"/>
                  <a:pt x="1893593" y="2003821"/>
                  <a:pt x="1893593" y="1993106"/>
                </a:cubicBezTo>
                <a:cubicBezTo>
                  <a:pt x="1865166" y="1946672"/>
                  <a:pt x="1826079" y="1925240"/>
                  <a:pt x="1776332" y="1910953"/>
                </a:cubicBezTo>
                <a:cubicBezTo>
                  <a:pt x="1747905" y="1903809"/>
                  <a:pt x="1708818" y="1889522"/>
                  <a:pt x="1708818" y="1857375"/>
                </a:cubicBezTo>
                <a:cubicBezTo>
                  <a:pt x="1712371" y="1735931"/>
                  <a:pt x="1616430" y="1700212"/>
                  <a:pt x="1524043" y="1664493"/>
                </a:cubicBezTo>
                <a:cubicBezTo>
                  <a:pt x="1573790" y="1603772"/>
                  <a:pt x="1616430" y="1646635"/>
                  <a:pt x="1655517" y="1643062"/>
                </a:cubicBezTo>
                <a:cubicBezTo>
                  <a:pt x="1680391" y="1639491"/>
                  <a:pt x="1705264" y="1635919"/>
                  <a:pt x="1705264" y="1603772"/>
                </a:cubicBezTo>
                <a:cubicBezTo>
                  <a:pt x="1705264" y="1578769"/>
                  <a:pt x="1694604" y="1546622"/>
                  <a:pt x="1669731" y="1546622"/>
                </a:cubicBezTo>
                <a:cubicBezTo>
                  <a:pt x="1513383" y="1543050"/>
                  <a:pt x="1424548" y="1371600"/>
                  <a:pt x="1261093" y="1371600"/>
                </a:cubicBezTo>
                <a:cubicBezTo>
                  <a:pt x="1161599" y="1371600"/>
                  <a:pt x="1310841" y="1275159"/>
                  <a:pt x="1229113" y="1235869"/>
                </a:cubicBezTo>
                <a:cubicBezTo>
                  <a:pt x="1211346" y="1225153"/>
                  <a:pt x="1278860" y="1210866"/>
                  <a:pt x="1307287" y="1214437"/>
                </a:cubicBezTo>
                <a:cubicBezTo>
                  <a:pt x="1335714" y="1218009"/>
                  <a:pt x="1360588" y="1243013"/>
                  <a:pt x="1396121" y="1225153"/>
                </a:cubicBezTo>
                <a:cubicBezTo>
                  <a:pt x="1413888" y="1160860"/>
                  <a:pt x="1367694" y="1135856"/>
                  <a:pt x="1325054" y="1117997"/>
                </a:cubicBezTo>
                <a:cubicBezTo>
                  <a:pt x="1232666" y="1075135"/>
                  <a:pt x="1140279" y="1025129"/>
                  <a:pt x="1037231" y="1010841"/>
                </a:cubicBezTo>
                <a:cubicBezTo>
                  <a:pt x="1001698" y="1007269"/>
                  <a:pt x="980377" y="989409"/>
                  <a:pt x="983931" y="953690"/>
                </a:cubicBezTo>
                <a:cubicBezTo>
                  <a:pt x="991037" y="907256"/>
                  <a:pt x="1026571" y="921544"/>
                  <a:pt x="1054998" y="925115"/>
                </a:cubicBezTo>
                <a:cubicBezTo>
                  <a:pt x="1072765" y="928688"/>
                  <a:pt x="1090532" y="939403"/>
                  <a:pt x="1108299" y="914400"/>
                </a:cubicBezTo>
                <a:cubicBezTo>
                  <a:pt x="692555" y="660797"/>
                  <a:pt x="472246" y="675085"/>
                  <a:pt x="6755" y="467915"/>
                </a:cubicBezTo>
                <a:cubicBezTo>
                  <a:pt x="109802" y="428625"/>
                  <a:pt x="184423" y="457200"/>
                  <a:pt x="255490" y="464344"/>
                </a:cubicBezTo>
                <a:cubicBezTo>
                  <a:pt x="433159" y="482203"/>
                  <a:pt x="323004" y="514350"/>
                  <a:pt x="500673" y="535781"/>
                </a:cubicBezTo>
                <a:cubicBezTo>
                  <a:pt x="585954" y="546497"/>
                  <a:pt x="664128" y="582216"/>
                  <a:pt x="760069" y="525066"/>
                </a:cubicBezTo>
                <a:cubicBezTo>
                  <a:pt x="824029" y="485775"/>
                  <a:pt x="927077" y="528637"/>
                  <a:pt x="1005251" y="560785"/>
                </a:cubicBezTo>
                <a:cubicBezTo>
                  <a:pt x="1069212" y="589360"/>
                  <a:pt x="1133172" y="596503"/>
                  <a:pt x="1218453" y="560785"/>
                </a:cubicBezTo>
                <a:cubicBezTo>
                  <a:pt x="1140279" y="539354"/>
                  <a:pt x="1079872" y="521494"/>
                  <a:pt x="1019464" y="507206"/>
                </a:cubicBezTo>
                <a:cubicBezTo>
                  <a:pt x="969717" y="496491"/>
                  <a:pt x="941290" y="471488"/>
                  <a:pt x="944844" y="417909"/>
                </a:cubicBezTo>
                <a:cubicBezTo>
                  <a:pt x="944844" y="389334"/>
                  <a:pt x="934184" y="350044"/>
                  <a:pt x="969717" y="335757"/>
                </a:cubicBezTo>
                <a:cubicBezTo>
                  <a:pt x="998144" y="321469"/>
                  <a:pt x="1037231" y="335757"/>
                  <a:pt x="1051445" y="360759"/>
                </a:cubicBezTo>
                <a:cubicBezTo>
                  <a:pt x="1069212" y="407194"/>
                  <a:pt x="1086978" y="450056"/>
                  <a:pt x="1147386" y="453629"/>
                </a:cubicBezTo>
                <a:cubicBezTo>
                  <a:pt x="1229113" y="460771"/>
                  <a:pt x="1182919" y="432197"/>
                  <a:pt x="1168706" y="396478"/>
                </a:cubicBezTo>
                <a:cubicBezTo>
                  <a:pt x="1154492" y="357188"/>
                  <a:pt x="1197133" y="346472"/>
                  <a:pt x="1225560" y="353615"/>
                </a:cubicBezTo>
                <a:cubicBezTo>
                  <a:pt x="1332161" y="385763"/>
                  <a:pt x="1442315" y="328613"/>
                  <a:pt x="1552469" y="375047"/>
                </a:cubicBezTo>
                <a:cubicBezTo>
                  <a:pt x="1524043" y="260747"/>
                  <a:pt x="1463635" y="210741"/>
                  <a:pt x="1335714" y="192881"/>
                </a:cubicBezTo>
                <a:cubicBezTo>
                  <a:pt x="1289520" y="189310"/>
                  <a:pt x="1239773" y="196453"/>
                  <a:pt x="1197133" y="164306"/>
                </a:cubicBezTo>
                <a:cubicBezTo>
                  <a:pt x="1172259" y="146447"/>
                  <a:pt x="1147386" y="125016"/>
                  <a:pt x="1165153" y="89297"/>
                </a:cubicBezTo>
                <a:cubicBezTo>
                  <a:pt x="1175813" y="64294"/>
                  <a:pt x="1204239" y="64294"/>
                  <a:pt x="1229113" y="71437"/>
                </a:cubicBezTo>
                <a:cubicBezTo>
                  <a:pt x="1332161" y="110728"/>
                  <a:pt x="1442315" y="121444"/>
                  <a:pt x="1548916" y="135731"/>
                </a:cubicBezTo>
                <a:cubicBezTo>
                  <a:pt x="1566683" y="139303"/>
                  <a:pt x="1584450" y="146447"/>
                  <a:pt x="1602217" y="110728"/>
                </a:cubicBezTo>
                <a:cubicBezTo>
                  <a:pt x="1477849" y="78581"/>
                  <a:pt x="1357034" y="35719"/>
                  <a:pt x="1232666" y="0"/>
                </a:cubicBezTo>
                <a:close/>
              </a:path>
            </a:pathLst>
          </a:custGeom>
          <a:solidFill>
            <a:schemeClr val="accent1">
              <a:alpha val="20000"/>
            </a:schemeClr>
          </a:solidFill>
          <a:ln w="32707" cap="flat">
            <a:noFill/>
            <a:prstDash val="solid"/>
            <a:miter/>
          </a:ln>
        </p:spPr>
        <p:txBody>
          <a:bodyPr rtlCol="0" anchor="ctr"/>
          <a:lstStyle/>
          <a:p>
            <a:endParaRPr lang="en-US">
              <a:solidFill>
                <a:schemeClr val="tx1"/>
              </a:solidFill>
            </a:endParaRPr>
          </a:p>
        </p:txBody>
      </p:sp>
      <p:sp>
        <p:nvSpPr>
          <p:cNvPr id="2" name="Title 1">
            <a:extLst>
              <a:ext uri="{FF2B5EF4-FFF2-40B4-BE49-F238E27FC236}">
                <a16:creationId xmlns:a16="http://schemas.microsoft.com/office/drawing/2014/main" id="{146AD042-DE90-4088-8A07-B9A64C2CE03E}"/>
              </a:ext>
            </a:extLst>
          </p:cNvPr>
          <p:cNvSpPr>
            <a:spLocks noGrp="1"/>
          </p:cNvSpPr>
          <p:nvPr>
            <p:ph type="title"/>
          </p:nvPr>
        </p:nvSpPr>
        <p:spPr>
          <a:xfrm>
            <a:off x="839788" y="640080"/>
            <a:ext cx="3886200" cy="2953512"/>
          </a:xfrm>
        </p:spPr>
        <p:txBody>
          <a:bodyPr anchor="b"/>
          <a:lstStyle>
            <a:lvl1pPr>
              <a:defRPr sz="32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BF2FFC98-62A0-445A-BEDA-785BE925A1D8}"/>
              </a:ext>
            </a:extLst>
          </p:cNvPr>
          <p:cNvSpPr>
            <a:spLocks noGrp="1"/>
          </p:cNvSpPr>
          <p:nvPr>
            <p:ph idx="1"/>
          </p:nvPr>
        </p:nvSpPr>
        <p:spPr>
          <a:xfrm>
            <a:off x="7059168" y="640080"/>
            <a:ext cx="4489704" cy="5596128"/>
          </a:xfrm>
        </p:spPr>
        <p:txBody>
          <a:bodyPr anchor="ct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a:extLst>
              <a:ext uri="{FF2B5EF4-FFF2-40B4-BE49-F238E27FC236}">
                <a16:creationId xmlns:a16="http://schemas.microsoft.com/office/drawing/2014/main" id="{DB4D7827-8489-4EE4-88EE-16685FE6DE8A}"/>
              </a:ext>
            </a:extLst>
          </p:cNvPr>
          <p:cNvSpPr>
            <a:spLocks noGrp="1"/>
          </p:cNvSpPr>
          <p:nvPr>
            <p:ph type="body" sz="half" idx="2"/>
          </p:nvPr>
        </p:nvSpPr>
        <p:spPr>
          <a:xfrm>
            <a:off x="839788" y="3776472"/>
            <a:ext cx="3886200" cy="2468880"/>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8C33534F-EA91-4A50-B0F6-10D689E458EF}"/>
              </a:ext>
            </a:extLst>
          </p:cNvPr>
          <p:cNvSpPr>
            <a:spLocks noGrp="1"/>
          </p:cNvSpPr>
          <p:nvPr>
            <p:ph type="dt" sz="half" idx="10"/>
          </p:nvPr>
        </p:nvSpPr>
        <p:spPr/>
        <p:txBody>
          <a:bodyPr/>
          <a:lstStyle/>
          <a:p>
            <a:fld id="{3C04E684-10F4-4CC3-A0B9-F03AA7BE37CF}" type="datetimeFigureOut">
              <a:rPr lang="en-US" smtClean="0"/>
              <a:t>6/22/2020</a:t>
            </a:fld>
            <a:endParaRPr lang="en-US"/>
          </a:p>
        </p:txBody>
      </p:sp>
      <p:sp>
        <p:nvSpPr>
          <p:cNvPr id="6" name="Footer Placeholder 5">
            <a:extLst>
              <a:ext uri="{FF2B5EF4-FFF2-40B4-BE49-F238E27FC236}">
                <a16:creationId xmlns:a16="http://schemas.microsoft.com/office/drawing/2014/main" id="{6C20F3F7-8B4B-4015-AA9C-109D05B2F146}"/>
              </a:ext>
            </a:extLst>
          </p:cNvPr>
          <p:cNvSpPr>
            <a:spLocks noGrp="1"/>
          </p:cNvSpPr>
          <p:nvPr>
            <p:ph type="ftr" sz="quarter" idx="11"/>
          </p:nvPr>
        </p:nvSpPr>
        <p:spPr/>
        <p:txBody>
          <a:bodyPr/>
          <a:lstStyle>
            <a:lvl1pPr algn="l">
              <a:defRPr/>
            </a:lvl1pPr>
          </a:lstStyle>
          <a:p>
            <a:endParaRPr lang="en-US"/>
          </a:p>
        </p:txBody>
      </p:sp>
      <p:sp>
        <p:nvSpPr>
          <p:cNvPr id="7" name="Slide Number Placeholder 6">
            <a:extLst>
              <a:ext uri="{FF2B5EF4-FFF2-40B4-BE49-F238E27FC236}">
                <a16:creationId xmlns:a16="http://schemas.microsoft.com/office/drawing/2014/main" id="{910B6EE2-78A1-4D01-87BE-A1487FBD271F}"/>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197129554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8" name="Graphic 1" descr="Tag=AccentColor&#10;Flavor=Light&#10;Target=Fill">
            <a:extLst>
              <a:ext uri="{FF2B5EF4-FFF2-40B4-BE49-F238E27FC236}">
                <a16:creationId xmlns:a16="http://schemas.microsoft.com/office/drawing/2014/main" id="{0EE21C0F-70D8-4F3C-9392-07559C90EE6E}"/>
              </a:ext>
            </a:extLst>
          </p:cNvPr>
          <p:cNvSpPr/>
          <p:nvPr/>
        </p:nvSpPr>
        <p:spPr>
          <a:xfrm rot="10800000" flipH="1" flipV="1">
            <a:off x="684965" y="1332237"/>
            <a:ext cx="5263732" cy="3841102"/>
          </a:xfrm>
          <a:custGeom>
            <a:avLst/>
            <a:gdLst>
              <a:gd name="connsiteX0" fmla="*/ 5458905 w 6886274"/>
              <a:gd name="connsiteY0" fmla="*/ 754119 h 5025119"/>
              <a:gd name="connsiteX1" fmla="*/ 3455557 w 6886274"/>
              <a:gd name="connsiteY1" fmla="*/ 1027709 h 5025119"/>
              <a:gd name="connsiteX2" fmla="*/ 3338677 w 6886274"/>
              <a:gd name="connsiteY2" fmla="*/ 1021381 h 5025119"/>
              <a:gd name="connsiteX3" fmla="*/ 2518280 w 6886274"/>
              <a:gd name="connsiteY3" fmla="*/ 980435 h 5025119"/>
              <a:gd name="connsiteX4" fmla="*/ 1673687 w 6886274"/>
              <a:gd name="connsiteY4" fmla="*/ 739229 h 5025119"/>
              <a:gd name="connsiteX5" fmla="*/ 1183459 w 6886274"/>
              <a:gd name="connsiteY5" fmla="*/ 397149 h 5025119"/>
              <a:gd name="connsiteX6" fmla="*/ 977987 w 6886274"/>
              <a:gd name="connsiteY6" fmla="*/ 241184 h 5025119"/>
              <a:gd name="connsiteX7" fmla="*/ 788150 w 6886274"/>
              <a:gd name="connsiteY7" fmla="*/ 66980 h 5025119"/>
              <a:gd name="connsiteX8" fmla="*/ 721148 w 6886274"/>
              <a:gd name="connsiteY8" fmla="*/ 31990 h 5025119"/>
              <a:gd name="connsiteX9" fmla="*/ 701792 w 6886274"/>
              <a:gd name="connsiteY9" fmla="*/ 32362 h 5025119"/>
              <a:gd name="connsiteX10" fmla="*/ 686530 w 6886274"/>
              <a:gd name="connsiteY10" fmla="*/ 43157 h 5025119"/>
              <a:gd name="connsiteX11" fmla="*/ 693603 w 6886274"/>
              <a:gd name="connsiteY11" fmla="*/ 58046 h 5025119"/>
              <a:gd name="connsiteX12" fmla="*/ 705886 w 6886274"/>
              <a:gd name="connsiteY12" fmla="*/ 65491 h 5025119"/>
              <a:gd name="connsiteX13" fmla="*/ 762838 w 6886274"/>
              <a:gd name="connsiteY13" fmla="*/ 112764 h 5025119"/>
              <a:gd name="connsiteX14" fmla="*/ 764327 w 6886274"/>
              <a:gd name="connsiteY14" fmla="*/ 140309 h 5025119"/>
              <a:gd name="connsiteX15" fmla="*/ 775121 w 6886274"/>
              <a:gd name="connsiteY15" fmla="*/ 159666 h 5025119"/>
              <a:gd name="connsiteX16" fmla="*/ 823139 w 6886274"/>
              <a:gd name="connsiteY16" fmla="*/ 176416 h 5025119"/>
              <a:gd name="connsiteX17" fmla="*/ 707748 w 6886274"/>
              <a:gd name="connsiteY17" fmla="*/ 109414 h 5025119"/>
              <a:gd name="connsiteX18" fmla="*/ 681319 w 6886274"/>
              <a:gd name="connsiteY18" fmla="*/ 69958 h 5025119"/>
              <a:gd name="connsiteX19" fmla="*/ 640746 w 6886274"/>
              <a:gd name="connsiteY19" fmla="*/ 67352 h 5025119"/>
              <a:gd name="connsiteX20" fmla="*/ 614318 w 6886274"/>
              <a:gd name="connsiteY20" fmla="*/ 61396 h 5025119"/>
              <a:gd name="connsiteX21" fmla="*/ 560716 w 6886274"/>
              <a:gd name="connsiteY21" fmla="*/ 3701 h 5025119"/>
              <a:gd name="connsiteX22" fmla="*/ 540616 w 6886274"/>
              <a:gd name="connsiteY22" fmla="*/ 3701 h 5025119"/>
              <a:gd name="connsiteX23" fmla="*/ 543594 w 6886274"/>
              <a:gd name="connsiteY23" fmla="*/ 21940 h 5025119"/>
              <a:gd name="connsiteX24" fmla="*/ 558855 w 6886274"/>
              <a:gd name="connsiteY24" fmla="*/ 51346 h 5025119"/>
              <a:gd name="connsiteX25" fmla="*/ 557366 w 6886274"/>
              <a:gd name="connsiteY25" fmla="*/ 72563 h 5025119"/>
              <a:gd name="connsiteX26" fmla="*/ 570022 w 6886274"/>
              <a:gd name="connsiteY26" fmla="*/ 120209 h 5025119"/>
              <a:gd name="connsiteX27" fmla="*/ 599801 w 6886274"/>
              <a:gd name="connsiteY27" fmla="*/ 192794 h 5025119"/>
              <a:gd name="connsiteX28" fmla="*/ 614318 w 6886274"/>
              <a:gd name="connsiteY28" fmla="*/ 212150 h 5025119"/>
              <a:gd name="connsiteX29" fmla="*/ 623996 w 6886274"/>
              <a:gd name="connsiteY29" fmla="*/ 220711 h 5025119"/>
              <a:gd name="connsiteX30" fmla="*/ 821278 w 6886274"/>
              <a:gd name="connsiteY30" fmla="*/ 503235 h 5025119"/>
              <a:gd name="connsiteX31" fmla="*/ 1033822 w 6886274"/>
              <a:gd name="connsiteY31" fmla="*/ 694562 h 5025119"/>
              <a:gd name="connsiteX32" fmla="*/ 1039406 w 6886274"/>
              <a:gd name="connsiteY32" fmla="*/ 702378 h 5025119"/>
              <a:gd name="connsiteX33" fmla="*/ 944114 w 6886274"/>
              <a:gd name="connsiteY33" fmla="*/ 662550 h 5025119"/>
              <a:gd name="connsiteX34" fmla="*/ 733432 w 6886274"/>
              <a:gd name="connsiteY34" fmla="*/ 500629 h 5025119"/>
              <a:gd name="connsiteX35" fmla="*/ 606501 w 6886274"/>
              <a:gd name="connsiteY35" fmla="*/ 399755 h 5025119"/>
              <a:gd name="connsiteX36" fmla="*/ 588634 w 6886274"/>
              <a:gd name="connsiteY36" fmla="*/ 381143 h 5025119"/>
              <a:gd name="connsiteX37" fmla="*/ 575978 w 6886274"/>
              <a:gd name="connsiteY37" fmla="*/ 375560 h 5025119"/>
              <a:gd name="connsiteX38" fmla="*/ 567044 w 6886274"/>
              <a:gd name="connsiteY38" fmla="*/ 388588 h 5025119"/>
              <a:gd name="connsiteX39" fmla="*/ 578956 w 6886274"/>
              <a:gd name="connsiteY39" fmla="*/ 437722 h 5025119"/>
              <a:gd name="connsiteX40" fmla="*/ 675736 w 6886274"/>
              <a:gd name="connsiteY40" fmla="*/ 535619 h 5025119"/>
              <a:gd name="connsiteX41" fmla="*/ 811600 w 6886274"/>
              <a:gd name="connsiteY41" fmla="*/ 652872 h 5025119"/>
              <a:gd name="connsiteX42" fmla="*/ 818300 w 6886274"/>
              <a:gd name="connsiteY42" fmla="*/ 666272 h 5025119"/>
              <a:gd name="connsiteX43" fmla="*/ 741621 w 6886274"/>
              <a:gd name="connsiteY43" fmla="*/ 608576 h 5025119"/>
              <a:gd name="connsiteX44" fmla="*/ 666430 w 6886274"/>
              <a:gd name="connsiteY44" fmla="*/ 553114 h 5025119"/>
              <a:gd name="connsiteX45" fmla="*/ 645585 w 6886274"/>
              <a:gd name="connsiteY45" fmla="*/ 547903 h 5025119"/>
              <a:gd name="connsiteX46" fmla="*/ 640002 w 6886274"/>
              <a:gd name="connsiteY46" fmla="*/ 570236 h 5025119"/>
              <a:gd name="connsiteX47" fmla="*/ 675736 w 6886274"/>
              <a:gd name="connsiteY47" fmla="*/ 628677 h 5025119"/>
              <a:gd name="connsiteX48" fmla="*/ 855896 w 6886274"/>
              <a:gd name="connsiteY48" fmla="*/ 786875 h 5025119"/>
              <a:gd name="connsiteX49" fmla="*/ 946348 w 6886274"/>
              <a:gd name="connsiteY49" fmla="*/ 877699 h 5025119"/>
              <a:gd name="connsiteX50" fmla="*/ 950442 w 6886274"/>
              <a:gd name="connsiteY50" fmla="*/ 899661 h 5025119"/>
              <a:gd name="connsiteX51" fmla="*/ 991760 w 6886274"/>
              <a:gd name="connsiteY51" fmla="*/ 937629 h 5025119"/>
              <a:gd name="connsiteX52" fmla="*/ 1018188 w 6886274"/>
              <a:gd name="connsiteY52" fmla="*/ 945445 h 5025119"/>
              <a:gd name="connsiteX53" fmla="*/ 1315601 w 6886274"/>
              <a:gd name="connsiteY53" fmla="*/ 1196329 h 5025119"/>
              <a:gd name="connsiteX54" fmla="*/ 1454443 w 6886274"/>
              <a:gd name="connsiteY54" fmla="*/ 1279709 h 5025119"/>
              <a:gd name="connsiteX55" fmla="*/ 1454443 w 6886274"/>
              <a:gd name="connsiteY55" fmla="*/ 1285665 h 5025119"/>
              <a:gd name="connsiteX56" fmla="*/ 1453327 w 6886274"/>
              <a:gd name="connsiteY56" fmla="*/ 1291993 h 5025119"/>
              <a:gd name="connsiteX57" fmla="*/ 1256416 w 6886274"/>
              <a:gd name="connsiteY57" fmla="*/ 1166923 h 5025119"/>
              <a:gd name="connsiteX58" fmla="*/ 745715 w 6886274"/>
              <a:gd name="connsiteY58" fmla="*/ 798786 h 5025119"/>
              <a:gd name="connsiteX59" fmla="*/ 592356 w 6886274"/>
              <a:gd name="connsiteY59" fmla="*/ 656966 h 5025119"/>
              <a:gd name="connsiteX60" fmla="*/ 485526 w 6886274"/>
              <a:gd name="connsiteY60" fmla="*/ 567259 h 5025119"/>
              <a:gd name="connsiteX61" fmla="*/ 430063 w 6886274"/>
              <a:gd name="connsiteY61" fmla="*/ 550136 h 5025119"/>
              <a:gd name="connsiteX62" fmla="*/ 408846 w 6886274"/>
              <a:gd name="connsiteY62" fmla="*/ 563164 h 5025119"/>
              <a:gd name="connsiteX63" fmla="*/ 421130 w 6886274"/>
              <a:gd name="connsiteY63" fmla="*/ 581403 h 5025119"/>
              <a:gd name="connsiteX64" fmla="*/ 426713 w 6886274"/>
              <a:gd name="connsiteY64" fmla="*/ 584009 h 5025119"/>
              <a:gd name="connsiteX65" fmla="*/ 487015 w 6886274"/>
              <a:gd name="connsiteY65" fmla="*/ 635005 h 5025119"/>
              <a:gd name="connsiteX66" fmla="*/ 487015 w 6886274"/>
              <a:gd name="connsiteY66" fmla="*/ 655105 h 5025119"/>
              <a:gd name="connsiteX67" fmla="*/ 497437 w 6886274"/>
              <a:gd name="connsiteY67" fmla="*/ 678183 h 5025119"/>
              <a:gd name="connsiteX68" fmla="*/ 539871 w 6886274"/>
              <a:gd name="connsiteY68" fmla="*/ 691584 h 5025119"/>
              <a:gd name="connsiteX69" fmla="*/ 485898 w 6886274"/>
              <a:gd name="connsiteY69" fmla="*/ 681906 h 5025119"/>
              <a:gd name="connsiteX70" fmla="*/ 410335 w 6886274"/>
              <a:gd name="connsiteY70" fmla="*/ 600387 h 5025119"/>
              <a:gd name="connsiteX71" fmla="*/ 397307 w 6886274"/>
              <a:gd name="connsiteY71" fmla="*/ 582892 h 5025119"/>
              <a:gd name="connsiteX72" fmla="*/ 363062 w 6886274"/>
              <a:gd name="connsiteY72" fmla="*/ 584009 h 5025119"/>
              <a:gd name="connsiteX73" fmla="*/ 334772 w 6886274"/>
              <a:gd name="connsiteY73" fmla="*/ 578426 h 5025119"/>
              <a:gd name="connsiteX74" fmla="*/ 281915 w 6886274"/>
              <a:gd name="connsiteY74" fmla="*/ 522219 h 5025119"/>
              <a:gd name="connsiteX75" fmla="*/ 263304 w 6886274"/>
              <a:gd name="connsiteY75" fmla="*/ 521846 h 5025119"/>
              <a:gd name="connsiteX76" fmla="*/ 263676 w 6886274"/>
              <a:gd name="connsiteY76" fmla="*/ 538225 h 5025119"/>
              <a:gd name="connsiteX77" fmla="*/ 275215 w 6886274"/>
              <a:gd name="connsiteY77" fmla="*/ 563164 h 5025119"/>
              <a:gd name="connsiteX78" fmla="*/ 271121 w 6886274"/>
              <a:gd name="connsiteY78" fmla="*/ 604854 h 5025119"/>
              <a:gd name="connsiteX79" fmla="*/ 274471 w 6886274"/>
              <a:gd name="connsiteY79" fmla="*/ 627560 h 5025119"/>
              <a:gd name="connsiteX80" fmla="*/ 319138 w 6886274"/>
              <a:gd name="connsiteY80" fmla="*/ 718012 h 5025119"/>
              <a:gd name="connsiteX81" fmla="*/ 326583 w 6886274"/>
              <a:gd name="connsiteY81" fmla="*/ 729551 h 5025119"/>
              <a:gd name="connsiteX82" fmla="*/ 349289 w 6886274"/>
              <a:gd name="connsiteY82" fmla="*/ 748163 h 5025119"/>
              <a:gd name="connsiteX83" fmla="*/ 528332 w 6886274"/>
              <a:gd name="connsiteY83" fmla="*/ 1007608 h 5025119"/>
              <a:gd name="connsiteX84" fmla="*/ 766932 w 6886274"/>
              <a:gd name="connsiteY84" fmla="*/ 1222758 h 5025119"/>
              <a:gd name="connsiteX85" fmla="*/ 681319 w 6886274"/>
              <a:gd name="connsiteY85" fmla="*/ 1190746 h 5025119"/>
              <a:gd name="connsiteX86" fmla="*/ 469520 w 6886274"/>
              <a:gd name="connsiteY86" fmla="*/ 1032920 h 5025119"/>
              <a:gd name="connsiteX87" fmla="*/ 325466 w 6886274"/>
              <a:gd name="connsiteY87" fmla="*/ 917900 h 5025119"/>
              <a:gd name="connsiteX88" fmla="*/ 312066 w 6886274"/>
              <a:gd name="connsiteY88" fmla="*/ 903383 h 5025119"/>
              <a:gd name="connsiteX89" fmla="*/ 296805 w 6886274"/>
              <a:gd name="connsiteY89" fmla="*/ 895566 h 5025119"/>
              <a:gd name="connsiteX90" fmla="*/ 288243 w 6886274"/>
              <a:gd name="connsiteY90" fmla="*/ 910828 h 5025119"/>
              <a:gd name="connsiteX91" fmla="*/ 309460 w 6886274"/>
              <a:gd name="connsiteY91" fmla="*/ 971129 h 5025119"/>
              <a:gd name="connsiteX92" fmla="*/ 407729 w 6886274"/>
              <a:gd name="connsiteY92" fmla="*/ 1062698 h 5025119"/>
              <a:gd name="connsiteX93" fmla="*/ 544338 w 6886274"/>
              <a:gd name="connsiteY93" fmla="*/ 1189257 h 5025119"/>
              <a:gd name="connsiteX94" fmla="*/ 454630 w 6886274"/>
              <a:gd name="connsiteY94" fmla="*/ 1120766 h 5025119"/>
              <a:gd name="connsiteX95" fmla="*/ 385396 w 6886274"/>
              <a:gd name="connsiteY95" fmla="*/ 1070515 h 5025119"/>
              <a:gd name="connsiteX96" fmla="*/ 366040 w 6886274"/>
              <a:gd name="connsiteY96" fmla="*/ 1067537 h 5025119"/>
              <a:gd name="connsiteX97" fmla="*/ 361573 w 6886274"/>
              <a:gd name="connsiteY97" fmla="*/ 1086149 h 5025119"/>
              <a:gd name="connsiteX98" fmla="*/ 402146 w 6886274"/>
              <a:gd name="connsiteY98" fmla="*/ 1152778 h 5025119"/>
              <a:gd name="connsiteX99" fmla="*/ 475475 w 6886274"/>
              <a:gd name="connsiteY99" fmla="*/ 1218663 h 5025119"/>
              <a:gd name="connsiteX100" fmla="*/ 393957 w 6886274"/>
              <a:gd name="connsiteY100" fmla="*/ 1201913 h 5025119"/>
              <a:gd name="connsiteX101" fmla="*/ 460586 w 6886274"/>
              <a:gd name="connsiteY101" fmla="*/ 1260353 h 5025119"/>
              <a:gd name="connsiteX102" fmla="*/ 561089 w 6886274"/>
              <a:gd name="connsiteY102" fmla="*/ 1291993 h 5025119"/>
              <a:gd name="connsiteX103" fmla="*/ 602034 w 6886274"/>
              <a:gd name="connsiteY103" fmla="*/ 1328843 h 5025119"/>
              <a:gd name="connsiteX104" fmla="*/ 641863 w 6886274"/>
              <a:gd name="connsiteY104" fmla="*/ 1368672 h 5025119"/>
              <a:gd name="connsiteX105" fmla="*/ 651541 w 6886274"/>
              <a:gd name="connsiteY105" fmla="*/ 1404406 h 5025119"/>
              <a:gd name="connsiteX106" fmla="*/ 688392 w 6886274"/>
              <a:gd name="connsiteY106" fmla="*/ 1457263 h 5025119"/>
              <a:gd name="connsiteX107" fmla="*/ 692486 w 6886274"/>
              <a:gd name="connsiteY107" fmla="*/ 1458008 h 5025119"/>
              <a:gd name="connsiteX108" fmla="*/ 719287 w 6886274"/>
              <a:gd name="connsiteY108" fmla="*/ 1485181 h 5025119"/>
              <a:gd name="connsiteX109" fmla="*/ 745343 w 6886274"/>
              <a:gd name="connsiteY109" fmla="*/ 1512353 h 5025119"/>
              <a:gd name="connsiteX110" fmla="*/ 750926 w 6886274"/>
              <a:gd name="connsiteY110" fmla="*/ 1516448 h 5025119"/>
              <a:gd name="connsiteX111" fmla="*/ 890141 w 6886274"/>
              <a:gd name="connsiteY111" fmla="*/ 1685813 h 5025119"/>
              <a:gd name="connsiteX112" fmla="*/ 899074 w 6886274"/>
              <a:gd name="connsiteY112" fmla="*/ 1693630 h 5025119"/>
              <a:gd name="connsiteX113" fmla="*/ 605012 w 6886274"/>
              <a:gd name="connsiteY113" fmla="*/ 1669435 h 5025119"/>
              <a:gd name="connsiteX114" fmla="*/ 229431 w 6886274"/>
              <a:gd name="connsiteY114" fmla="*/ 1545110 h 5025119"/>
              <a:gd name="connsiteX115" fmla="*/ 251765 w 6886274"/>
              <a:gd name="connsiteY115" fmla="*/ 1614717 h 5025119"/>
              <a:gd name="connsiteX116" fmla="*/ 237992 w 6886274"/>
              <a:gd name="connsiteY116" fmla="*/ 1675391 h 5025119"/>
              <a:gd name="connsiteX117" fmla="*/ 232781 w 6886274"/>
              <a:gd name="connsiteY117" fmla="*/ 1807160 h 5025119"/>
              <a:gd name="connsiteX118" fmla="*/ 236131 w 6886274"/>
              <a:gd name="connsiteY118" fmla="*/ 1828750 h 5025119"/>
              <a:gd name="connsiteX119" fmla="*/ 152007 w 6886274"/>
              <a:gd name="connsiteY119" fmla="*/ 1842150 h 5025119"/>
              <a:gd name="connsiteX120" fmla="*/ 653030 w 6886274"/>
              <a:gd name="connsiteY120" fmla="*/ 2213265 h 5025119"/>
              <a:gd name="connsiteX121" fmla="*/ 318394 w 6886274"/>
              <a:gd name="connsiteY121" fmla="*/ 2143285 h 5025119"/>
              <a:gd name="connsiteX122" fmla="*/ 272982 w 6886274"/>
              <a:gd name="connsiteY122" fmla="*/ 2258305 h 5025119"/>
              <a:gd name="connsiteX123" fmla="*/ 430435 w 6886274"/>
              <a:gd name="connsiteY123" fmla="*/ 2360668 h 5025119"/>
              <a:gd name="connsiteX124" fmla="*/ 488876 w 6886274"/>
              <a:gd name="connsiteY124" fmla="*/ 2563162 h 5025119"/>
              <a:gd name="connsiteX125" fmla="*/ 460586 w 6886274"/>
              <a:gd name="connsiteY125" fmla="*/ 2748533 h 5025119"/>
              <a:gd name="connsiteX126" fmla="*/ 393212 w 6886274"/>
              <a:gd name="connsiteY126" fmla="*/ 2807345 h 5025119"/>
              <a:gd name="connsiteX127" fmla="*/ 295688 w 6886274"/>
              <a:gd name="connsiteY127" fmla="*/ 2913059 h 5025119"/>
              <a:gd name="connsiteX128" fmla="*/ 235386 w 6886274"/>
              <a:gd name="connsiteY128" fmla="*/ 2978572 h 5025119"/>
              <a:gd name="connsiteX129" fmla="*/ 25448 w 6886274"/>
              <a:gd name="connsiteY129" fmla="*/ 2952888 h 5025119"/>
              <a:gd name="connsiteX130" fmla="*/ 305738 w 6886274"/>
              <a:gd name="connsiteY130" fmla="*/ 3119275 h 5025119"/>
              <a:gd name="connsiteX131" fmla="*/ 79049 w 6886274"/>
              <a:gd name="connsiteY131" fmla="*/ 3098430 h 5025119"/>
              <a:gd name="connsiteX132" fmla="*/ 4975 w 6886274"/>
              <a:gd name="connsiteY132" fmla="*/ 3109969 h 5025119"/>
              <a:gd name="connsiteX133" fmla="*/ 47037 w 6886274"/>
              <a:gd name="connsiteY133" fmla="*/ 3163943 h 5025119"/>
              <a:gd name="connsiteX134" fmla="*/ 213425 w 6886274"/>
              <a:gd name="connsiteY134" fmla="*/ 3255139 h 5025119"/>
              <a:gd name="connsiteX135" fmla="*/ 556622 w 6886274"/>
              <a:gd name="connsiteY135" fmla="*/ 3502301 h 5025119"/>
              <a:gd name="connsiteX136" fmla="*/ 224592 w 6886274"/>
              <a:gd name="connsiteY136" fmla="*/ 3388771 h 5025119"/>
              <a:gd name="connsiteX137" fmla="*/ 574861 w 6886274"/>
              <a:gd name="connsiteY137" fmla="*/ 3643004 h 5025119"/>
              <a:gd name="connsiteX138" fmla="*/ 652657 w 6886274"/>
              <a:gd name="connsiteY138" fmla="*/ 3727501 h 5025119"/>
              <a:gd name="connsiteX139" fmla="*/ 810111 w 6886274"/>
              <a:gd name="connsiteY139" fmla="*/ 3937067 h 5025119"/>
              <a:gd name="connsiteX140" fmla="*/ 802294 w 6886274"/>
              <a:gd name="connsiteY140" fmla="*/ 3960890 h 5025119"/>
              <a:gd name="connsiteX141" fmla="*/ 620646 w 6886274"/>
              <a:gd name="connsiteY141" fmla="*/ 3927017 h 5025119"/>
              <a:gd name="connsiteX142" fmla="*/ 856268 w 6886274"/>
              <a:gd name="connsiteY142" fmla="*/ 4103082 h 5025119"/>
              <a:gd name="connsiteX143" fmla="*/ 1099707 w 6886274"/>
              <a:gd name="connsiteY143" fmla="*/ 4238574 h 5025119"/>
              <a:gd name="connsiteX144" fmla="*/ 926992 w 6886274"/>
              <a:gd name="connsiteY144" fmla="*/ 4218102 h 5025119"/>
              <a:gd name="connsiteX145" fmla="*/ 689508 w 6886274"/>
              <a:gd name="connsiteY145" fmla="*/ 4140677 h 5025119"/>
              <a:gd name="connsiteX146" fmla="*/ 606873 w 6886274"/>
              <a:gd name="connsiteY146" fmla="*/ 4169711 h 5025119"/>
              <a:gd name="connsiteX147" fmla="*/ 831701 w 6886274"/>
              <a:gd name="connsiteY147" fmla="*/ 4297759 h 5025119"/>
              <a:gd name="connsiteX148" fmla="*/ 960493 w 6886274"/>
              <a:gd name="connsiteY148" fmla="*/ 4356944 h 5025119"/>
              <a:gd name="connsiteX149" fmla="*/ 1012233 w 6886274"/>
              <a:gd name="connsiteY149" fmla="*/ 4402356 h 5025119"/>
              <a:gd name="connsiteX150" fmla="*/ 1159636 w 6886274"/>
              <a:gd name="connsiteY150" fmla="*/ 4564276 h 5025119"/>
              <a:gd name="connsiteX151" fmla="*/ 1592169 w 6886274"/>
              <a:gd name="connsiteY151" fmla="*/ 4741458 h 5025119"/>
              <a:gd name="connsiteX152" fmla="*/ 3110499 w 6886274"/>
              <a:gd name="connsiteY152" fmla="*/ 5032171 h 5025119"/>
              <a:gd name="connsiteX153" fmla="*/ 6033630 w 6886274"/>
              <a:gd name="connsiteY153" fmla="*/ 4091915 h 5025119"/>
              <a:gd name="connsiteX154" fmla="*/ 6180661 w 6886274"/>
              <a:gd name="connsiteY154" fmla="*/ 3957912 h 5025119"/>
              <a:gd name="connsiteX155" fmla="*/ 6305359 w 6886274"/>
              <a:gd name="connsiteY155" fmla="*/ 3837309 h 5025119"/>
              <a:gd name="connsiteX156" fmla="*/ 6240218 w 6886274"/>
              <a:gd name="connsiteY156" fmla="*/ 3796364 h 5025119"/>
              <a:gd name="connsiteX157" fmla="*/ 6328437 w 6886274"/>
              <a:gd name="connsiteY157" fmla="*/ 3681344 h 5025119"/>
              <a:gd name="connsiteX158" fmla="*/ 6608355 w 6886274"/>
              <a:gd name="connsiteY158" fmla="*/ 3326236 h 5025119"/>
              <a:gd name="connsiteX159" fmla="*/ 6731191 w 6886274"/>
              <a:gd name="connsiteY159" fmla="*/ 3248067 h 5025119"/>
              <a:gd name="connsiteX160" fmla="*/ 6880456 w 6886274"/>
              <a:gd name="connsiteY160" fmla="*/ 3051529 h 5025119"/>
              <a:gd name="connsiteX161" fmla="*/ 6901673 w 6886274"/>
              <a:gd name="connsiteY161" fmla="*/ 2763795 h 5025119"/>
              <a:gd name="connsiteX162" fmla="*/ 6871150 w 6886274"/>
              <a:gd name="connsiteY162" fmla="*/ 2948421 h 5025119"/>
              <a:gd name="connsiteX163" fmla="*/ 6848444 w 6886274"/>
              <a:gd name="connsiteY163" fmla="*/ 2890353 h 5025119"/>
              <a:gd name="connsiteX164" fmla="*/ 6878223 w 6886274"/>
              <a:gd name="connsiteY164" fmla="*/ 2873230 h 5025119"/>
              <a:gd name="connsiteX165" fmla="*/ 6762459 w 6886274"/>
              <a:gd name="connsiteY165" fmla="*/ 2568745 h 5025119"/>
              <a:gd name="connsiteX166" fmla="*/ 6673123 w 6886274"/>
              <a:gd name="connsiteY166" fmla="*/ 2451493 h 5025119"/>
              <a:gd name="connsiteX167" fmla="*/ 6662700 w 6886274"/>
              <a:gd name="connsiteY167" fmla="*/ 2346896 h 5025119"/>
              <a:gd name="connsiteX168" fmla="*/ 6487752 w 6886274"/>
              <a:gd name="connsiteY168" fmla="*/ 2285105 h 5025119"/>
              <a:gd name="connsiteX169" fmla="*/ 6652278 w 6886274"/>
              <a:gd name="connsiteY169" fmla="*/ 2063628 h 5025119"/>
              <a:gd name="connsiteX170" fmla="*/ 6668656 w 6886274"/>
              <a:gd name="connsiteY170" fmla="*/ 2017843 h 5025119"/>
              <a:gd name="connsiteX171" fmla="*/ 6570015 w 6886274"/>
              <a:gd name="connsiteY171" fmla="*/ 1854062 h 5025119"/>
              <a:gd name="connsiteX172" fmla="*/ 6554009 w 6886274"/>
              <a:gd name="connsiteY172" fmla="*/ 1827633 h 5025119"/>
              <a:gd name="connsiteX173" fmla="*/ 6517531 w 6886274"/>
              <a:gd name="connsiteY173" fmla="*/ 1775149 h 5025119"/>
              <a:gd name="connsiteX174" fmla="*/ 6412934 w 6886274"/>
              <a:gd name="connsiteY174" fmla="*/ 1762493 h 5025119"/>
              <a:gd name="connsiteX175" fmla="*/ 6467279 w 6886274"/>
              <a:gd name="connsiteY175" fmla="*/ 1725642 h 5025119"/>
              <a:gd name="connsiteX176" fmla="*/ 6572621 w 6886274"/>
              <a:gd name="connsiteY176" fmla="*/ 1600200 h 5025119"/>
              <a:gd name="connsiteX177" fmla="*/ 6502641 w 6886274"/>
              <a:gd name="connsiteY177" fmla="*/ 1480341 h 5025119"/>
              <a:gd name="connsiteX178" fmla="*/ 6481796 w 6886274"/>
              <a:gd name="connsiteY178" fmla="*/ 1461358 h 5025119"/>
              <a:gd name="connsiteX179" fmla="*/ 6509713 w 6886274"/>
              <a:gd name="connsiteY179" fmla="*/ 1436418 h 5025119"/>
              <a:gd name="connsiteX180" fmla="*/ 6567037 w 6886274"/>
              <a:gd name="connsiteY180" fmla="*/ 1348199 h 5025119"/>
              <a:gd name="connsiteX181" fmla="*/ 6596816 w 6886274"/>
              <a:gd name="connsiteY181" fmla="*/ 1286781 h 5025119"/>
              <a:gd name="connsiteX182" fmla="*/ 6632178 w 6886274"/>
              <a:gd name="connsiteY182" fmla="*/ 1261842 h 5025119"/>
              <a:gd name="connsiteX183" fmla="*/ 6639994 w 6886274"/>
              <a:gd name="connsiteY183" fmla="*/ 1240625 h 5025119"/>
              <a:gd name="connsiteX184" fmla="*/ 6622127 w 6886274"/>
              <a:gd name="connsiteY184" fmla="*/ 1136400 h 5025119"/>
              <a:gd name="connsiteX185" fmla="*/ 6612077 w 6886274"/>
              <a:gd name="connsiteY185" fmla="*/ 1109599 h 5025119"/>
              <a:gd name="connsiteX186" fmla="*/ 6531675 w 6886274"/>
              <a:gd name="connsiteY186" fmla="*/ 1009469 h 5025119"/>
              <a:gd name="connsiteX187" fmla="*/ 6456113 w 6886274"/>
              <a:gd name="connsiteY187" fmla="*/ 845315 h 5025119"/>
              <a:gd name="connsiteX188" fmla="*/ 6440851 w 6886274"/>
              <a:gd name="connsiteY188" fmla="*/ 739229 h 5025119"/>
              <a:gd name="connsiteX189" fmla="*/ 6434523 w 6886274"/>
              <a:gd name="connsiteY189" fmla="*/ 715034 h 5025119"/>
              <a:gd name="connsiteX190" fmla="*/ 6432290 w 6886274"/>
              <a:gd name="connsiteY190" fmla="*/ 617510 h 5025119"/>
              <a:gd name="connsiteX191" fmla="*/ 6416284 w 6886274"/>
              <a:gd name="connsiteY191" fmla="*/ 595176 h 5025119"/>
              <a:gd name="connsiteX192" fmla="*/ 6267763 w 6886274"/>
              <a:gd name="connsiteY192" fmla="*/ 591826 h 5025119"/>
              <a:gd name="connsiteX193" fmla="*/ 6236496 w 6886274"/>
              <a:gd name="connsiteY193" fmla="*/ 521102 h 5025119"/>
              <a:gd name="connsiteX194" fmla="*/ 6257341 w 6886274"/>
              <a:gd name="connsiteY194" fmla="*/ 487229 h 5025119"/>
              <a:gd name="connsiteX195" fmla="*/ 6248780 w 6886274"/>
              <a:gd name="connsiteY195" fmla="*/ 465267 h 5025119"/>
              <a:gd name="connsiteX196" fmla="*/ 6226818 w 6886274"/>
              <a:gd name="connsiteY196" fmla="*/ 473456 h 5025119"/>
              <a:gd name="connsiteX197" fmla="*/ 6115149 w 6886274"/>
              <a:gd name="connsiteY197" fmla="*/ 551625 h 5025119"/>
              <a:gd name="connsiteX198" fmla="*/ 5951739 w 6886274"/>
              <a:gd name="connsiteY198" fmla="*/ 659944 h 5025119"/>
              <a:gd name="connsiteX199" fmla="*/ 5917122 w 6886274"/>
              <a:gd name="connsiteY199" fmla="*/ 644310 h 5025119"/>
              <a:gd name="connsiteX200" fmla="*/ 5890694 w 6886274"/>
              <a:gd name="connsiteY200" fmla="*/ 630538 h 5025119"/>
              <a:gd name="connsiteX201" fmla="*/ 5837464 w 6886274"/>
              <a:gd name="connsiteY201" fmla="*/ 646916 h 5025119"/>
              <a:gd name="connsiteX202" fmla="*/ 5809175 w 6886274"/>
              <a:gd name="connsiteY202" fmla="*/ 683395 h 5025119"/>
              <a:gd name="connsiteX203" fmla="*/ 5815503 w 6886274"/>
              <a:gd name="connsiteY203" fmla="*/ 698656 h 5025119"/>
              <a:gd name="connsiteX204" fmla="*/ 5746268 w 6886274"/>
              <a:gd name="connsiteY204" fmla="*/ 667389 h 5025119"/>
              <a:gd name="connsiteX205" fmla="*/ 5458905 w 6886274"/>
              <a:gd name="connsiteY205" fmla="*/ 754119 h 5025119"/>
              <a:gd name="connsiteX206" fmla="*/ 885302 w 6886274"/>
              <a:gd name="connsiteY206" fmla="*/ 1333310 h 5025119"/>
              <a:gd name="connsiteX207" fmla="*/ 862596 w 6886274"/>
              <a:gd name="connsiteY207" fmla="*/ 1314326 h 5025119"/>
              <a:gd name="connsiteX208" fmla="*/ 866318 w 6886274"/>
              <a:gd name="connsiteY208" fmla="*/ 1309860 h 5025119"/>
              <a:gd name="connsiteX209" fmla="*/ 912103 w 6886274"/>
              <a:gd name="connsiteY209" fmla="*/ 1341127 h 5025119"/>
              <a:gd name="connsiteX210" fmla="*/ 885302 w 6886274"/>
              <a:gd name="connsiteY210" fmla="*/ 1333310 h 5025119"/>
              <a:gd name="connsiteX211" fmla="*/ 1140280 w 6886274"/>
              <a:gd name="connsiteY211" fmla="*/ 787619 h 5025119"/>
              <a:gd name="connsiteX212" fmla="*/ 1414987 w 6886274"/>
              <a:gd name="connsiteY212" fmla="*/ 975596 h 5025119"/>
              <a:gd name="connsiteX213" fmla="*/ 1410892 w 6886274"/>
              <a:gd name="connsiteY213" fmla="*/ 980063 h 5025119"/>
              <a:gd name="connsiteX214" fmla="*/ 1140280 w 6886274"/>
              <a:gd name="connsiteY214" fmla="*/ 787619 h 50251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Lst>
            <a:rect l="l" t="t" r="r" b="b"/>
            <a:pathLst>
              <a:path w="6886274" h="5025119">
                <a:moveTo>
                  <a:pt x="5458905" y="754119"/>
                </a:moveTo>
                <a:cubicBezTo>
                  <a:pt x="5417216" y="775336"/>
                  <a:pt x="4594585" y="1111088"/>
                  <a:pt x="3455557" y="1027709"/>
                </a:cubicBezTo>
                <a:cubicBezTo>
                  <a:pt x="3415356" y="1024731"/>
                  <a:pt x="3377389" y="1022869"/>
                  <a:pt x="3338677" y="1021381"/>
                </a:cubicBezTo>
                <a:cubicBezTo>
                  <a:pt x="2996224" y="1006119"/>
                  <a:pt x="2660100" y="998674"/>
                  <a:pt x="2518280" y="980435"/>
                </a:cubicBezTo>
                <a:cubicBezTo>
                  <a:pt x="2407355" y="965918"/>
                  <a:pt x="1840075" y="843082"/>
                  <a:pt x="1673687" y="739229"/>
                </a:cubicBezTo>
                <a:cubicBezTo>
                  <a:pt x="1503578" y="632771"/>
                  <a:pt x="1343146" y="515146"/>
                  <a:pt x="1183459" y="397149"/>
                </a:cubicBezTo>
                <a:cubicBezTo>
                  <a:pt x="1114224" y="346153"/>
                  <a:pt x="1040522" y="299624"/>
                  <a:pt x="977987" y="241184"/>
                </a:cubicBezTo>
                <a:cubicBezTo>
                  <a:pt x="915453" y="182372"/>
                  <a:pt x="855896" y="121326"/>
                  <a:pt x="788150" y="66980"/>
                </a:cubicBezTo>
                <a:cubicBezTo>
                  <a:pt x="768794" y="51346"/>
                  <a:pt x="749438" y="34596"/>
                  <a:pt x="721148" y="31990"/>
                </a:cubicBezTo>
                <a:cubicBezTo>
                  <a:pt x="714820" y="31246"/>
                  <a:pt x="708120" y="31618"/>
                  <a:pt x="701792" y="32362"/>
                </a:cubicBezTo>
                <a:cubicBezTo>
                  <a:pt x="694720" y="33107"/>
                  <a:pt x="689136" y="36829"/>
                  <a:pt x="686530" y="43157"/>
                </a:cubicBezTo>
                <a:cubicBezTo>
                  <a:pt x="683925" y="50230"/>
                  <a:pt x="688392" y="54324"/>
                  <a:pt x="693603" y="58046"/>
                </a:cubicBezTo>
                <a:cubicBezTo>
                  <a:pt x="697325" y="60652"/>
                  <a:pt x="701047" y="64747"/>
                  <a:pt x="705886" y="65491"/>
                </a:cubicBezTo>
                <a:cubicBezTo>
                  <a:pt x="736782" y="69958"/>
                  <a:pt x="748321" y="92664"/>
                  <a:pt x="762838" y="112764"/>
                </a:cubicBezTo>
                <a:cubicBezTo>
                  <a:pt x="769166" y="121326"/>
                  <a:pt x="775866" y="128026"/>
                  <a:pt x="764327" y="140309"/>
                </a:cubicBezTo>
                <a:cubicBezTo>
                  <a:pt x="754277" y="151104"/>
                  <a:pt x="764699" y="156688"/>
                  <a:pt x="775121" y="159666"/>
                </a:cubicBezTo>
                <a:cubicBezTo>
                  <a:pt x="789638" y="163760"/>
                  <a:pt x="806761" y="163016"/>
                  <a:pt x="823139" y="176416"/>
                </a:cubicBezTo>
                <a:cubicBezTo>
                  <a:pt x="761721" y="177533"/>
                  <a:pt x="735665" y="142171"/>
                  <a:pt x="707748" y="109414"/>
                </a:cubicBezTo>
                <a:cubicBezTo>
                  <a:pt x="697325" y="97503"/>
                  <a:pt x="690253" y="83358"/>
                  <a:pt x="681319" y="69958"/>
                </a:cubicBezTo>
                <a:cubicBezTo>
                  <a:pt x="670152" y="53580"/>
                  <a:pt x="657124" y="52835"/>
                  <a:pt x="640746" y="67352"/>
                </a:cubicBezTo>
                <a:cubicBezTo>
                  <a:pt x="626229" y="80380"/>
                  <a:pt x="619157" y="79264"/>
                  <a:pt x="614318" y="61396"/>
                </a:cubicBezTo>
                <a:cubicBezTo>
                  <a:pt x="606873" y="33479"/>
                  <a:pt x="589750" y="13751"/>
                  <a:pt x="560716" y="3701"/>
                </a:cubicBezTo>
                <a:cubicBezTo>
                  <a:pt x="554388" y="1467"/>
                  <a:pt x="546572" y="-3372"/>
                  <a:pt x="540616" y="3701"/>
                </a:cubicBezTo>
                <a:cubicBezTo>
                  <a:pt x="535405" y="9656"/>
                  <a:pt x="539871" y="16729"/>
                  <a:pt x="543594" y="21940"/>
                </a:cubicBezTo>
                <a:cubicBezTo>
                  <a:pt x="550294" y="31246"/>
                  <a:pt x="556250" y="40179"/>
                  <a:pt x="558855" y="51346"/>
                </a:cubicBezTo>
                <a:cubicBezTo>
                  <a:pt x="560716" y="58791"/>
                  <a:pt x="562578" y="66980"/>
                  <a:pt x="557366" y="72563"/>
                </a:cubicBezTo>
                <a:cubicBezTo>
                  <a:pt x="535777" y="96386"/>
                  <a:pt x="551411" y="107553"/>
                  <a:pt x="570022" y="120209"/>
                </a:cubicBezTo>
                <a:cubicBezTo>
                  <a:pt x="595706" y="137332"/>
                  <a:pt x="605756" y="162643"/>
                  <a:pt x="599801" y="192794"/>
                </a:cubicBezTo>
                <a:cubicBezTo>
                  <a:pt x="597567" y="205078"/>
                  <a:pt x="599056" y="212522"/>
                  <a:pt x="614318" y="212150"/>
                </a:cubicBezTo>
                <a:cubicBezTo>
                  <a:pt x="620273" y="212150"/>
                  <a:pt x="621762" y="216245"/>
                  <a:pt x="623996" y="220711"/>
                </a:cubicBezTo>
                <a:cubicBezTo>
                  <a:pt x="671641" y="326053"/>
                  <a:pt x="740504" y="418366"/>
                  <a:pt x="821278" y="503235"/>
                </a:cubicBezTo>
                <a:cubicBezTo>
                  <a:pt x="886791" y="572098"/>
                  <a:pt x="959004" y="634260"/>
                  <a:pt x="1033822" y="694562"/>
                </a:cubicBezTo>
                <a:cubicBezTo>
                  <a:pt x="1036055" y="696423"/>
                  <a:pt x="1038289" y="698656"/>
                  <a:pt x="1039406" y="702378"/>
                </a:cubicBezTo>
                <a:cubicBezTo>
                  <a:pt x="1004044" y="694934"/>
                  <a:pt x="973521" y="679672"/>
                  <a:pt x="944114" y="662550"/>
                </a:cubicBezTo>
                <a:cubicBezTo>
                  <a:pt x="865946" y="617138"/>
                  <a:pt x="800061" y="558325"/>
                  <a:pt x="733432" y="500629"/>
                </a:cubicBezTo>
                <a:cubicBezTo>
                  <a:pt x="692858" y="465267"/>
                  <a:pt x="651169" y="431022"/>
                  <a:pt x="606501" y="399755"/>
                </a:cubicBezTo>
                <a:cubicBezTo>
                  <a:pt x="599056" y="394543"/>
                  <a:pt x="593845" y="387843"/>
                  <a:pt x="588634" y="381143"/>
                </a:cubicBezTo>
                <a:cubicBezTo>
                  <a:pt x="585656" y="377421"/>
                  <a:pt x="581934" y="374071"/>
                  <a:pt x="575978" y="375560"/>
                </a:cubicBezTo>
                <a:cubicBezTo>
                  <a:pt x="568533" y="377421"/>
                  <a:pt x="567789" y="383004"/>
                  <a:pt x="567044" y="388588"/>
                </a:cubicBezTo>
                <a:cubicBezTo>
                  <a:pt x="564811" y="406455"/>
                  <a:pt x="569650" y="422461"/>
                  <a:pt x="578956" y="437722"/>
                </a:cubicBezTo>
                <a:cubicBezTo>
                  <a:pt x="603151" y="476806"/>
                  <a:pt x="638885" y="506957"/>
                  <a:pt x="675736" y="535619"/>
                </a:cubicBezTo>
                <a:cubicBezTo>
                  <a:pt x="723381" y="572470"/>
                  <a:pt x="769538" y="610810"/>
                  <a:pt x="811600" y="652872"/>
                </a:cubicBezTo>
                <a:cubicBezTo>
                  <a:pt x="814578" y="655850"/>
                  <a:pt x="820161" y="657711"/>
                  <a:pt x="818300" y="666272"/>
                </a:cubicBezTo>
                <a:cubicBezTo>
                  <a:pt x="791872" y="646544"/>
                  <a:pt x="766932" y="627188"/>
                  <a:pt x="741621" y="608576"/>
                </a:cubicBezTo>
                <a:cubicBezTo>
                  <a:pt x="716681" y="589965"/>
                  <a:pt x="691369" y="571353"/>
                  <a:pt x="666430" y="553114"/>
                </a:cubicBezTo>
                <a:cubicBezTo>
                  <a:pt x="660474" y="548647"/>
                  <a:pt x="654146" y="542319"/>
                  <a:pt x="645585" y="547903"/>
                </a:cubicBezTo>
                <a:cubicBezTo>
                  <a:pt x="636652" y="553486"/>
                  <a:pt x="637768" y="562792"/>
                  <a:pt x="640002" y="570236"/>
                </a:cubicBezTo>
                <a:cubicBezTo>
                  <a:pt x="647074" y="592198"/>
                  <a:pt x="659358" y="611554"/>
                  <a:pt x="675736" y="628677"/>
                </a:cubicBezTo>
                <a:cubicBezTo>
                  <a:pt x="731570" y="685256"/>
                  <a:pt x="795966" y="734018"/>
                  <a:pt x="855896" y="786875"/>
                </a:cubicBezTo>
                <a:cubicBezTo>
                  <a:pt x="888280" y="815537"/>
                  <a:pt x="918058" y="846060"/>
                  <a:pt x="946348" y="877699"/>
                </a:cubicBezTo>
                <a:cubicBezTo>
                  <a:pt x="952676" y="884772"/>
                  <a:pt x="952303" y="891472"/>
                  <a:pt x="950442" y="899661"/>
                </a:cubicBezTo>
                <a:cubicBezTo>
                  <a:pt x="942998" y="932790"/>
                  <a:pt x="954537" y="943957"/>
                  <a:pt x="991760" y="937629"/>
                </a:cubicBezTo>
                <a:cubicBezTo>
                  <a:pt x="1003299" y="935767"/>
                  <a:pt x="1011116" y="937629"/>
                  <a:pt x="1018188" y="945445"/>
                </a:cubicBezTo>
                <a:cubicBezTo>
                  <a:pt x="1103802" y="1042225"/>
                  <a:pt x="1205048" y="1123744"/>
                  <a:pt x="1315601" y="1196329"/>
                </a:cubicBezTo>
                <a:cubicBezTo>
                  <a:pt x="1360641" y="1225735"/>
                  <a:pt x="1407170" y="1253653"/>
                  <a:pt x="1454443" y="1279709"/>
                </a:cubicBezTo>
                <a:cubicBezTo>
                  <a:pt x="1454443" y="1281570"/>
                  <a:pt x="1454443" y="1283804"/>
                  <a:pt x="1454443" y="1285665"/>
                </a:cubicBezTo>
                <a:cubicBezTo>
                  <a:pt x="1454071" y="1288270"/>
                  <a:pt x="1453699" y="1289759"/>
                  <a:pt x="1453327" y="1291993"/>
                </a:cubicBezTo>
                <a:cubicBezTo>
                  <a:pt x="1386697" y="1251792"/>
                  <a:pt x="1320812" y="1210474"/>
                  <a:pt x="1256416" y="1166923"/>
                </a:cubicBezTo>
                <a:cubicBezTo>
                  <a:pt x="1081840" y="1048926"/>
                  <a:pt x="915080" y="922367"/>
                  <a:pt x="745715" y="798786"/>
                </a:cubicBezTo>
                <a:cubicBezTo>
                  <a:pt x="688764" y="757096"/>
                  <a:pt x="643724" y="703867"/>
                  <a:pt x="592356" y="656966"/>
                </a:cubicBezTo>
                <a:cubicBezTo>
                  <a:pt x="558111" y="625699"/>
                  <a:pt x="525354" y="592943"/>
                  <a:pt x="485526" y="567259"/>
                </a:cubicBezTo>
                <a:cubicBezTo>
                  <a:pt x="469148" y="556836"/>
                  <a:pt x="452025" y="547530"/>
                  <a:pt x="430063" y="550136"/>
                </a:cubicBezTo>
                <a:cubicBezTo>
                  <a:pt x="421502" y="551253"/>
                  <a:pt x="411824" y="553486"/>
                  <a:pt x="408846" y="563164"/>
                </a:cubicBezTo>
                <a:cubicBezTo>
                  <a:pt x="406240" y="572842"/>
                  <a:pt x="414057" y="577309"/>
                  <a:pt x="421130" y="581403"/>
                </a:cubicBezTo>
                <a:cubicBezTo>
                  <a:pt x="422991" y="582520"/>
                  <a:pt x="424852" y="584009"/>
                  <a:pt x="426713" y="584009"/>
                </a:cubicBezTo>
                <a:cubicBezTo>
                  <a:pt x="462075" y="586242"/>
                  <a:pt x="470264" y="614532"/>
                  <a:pt x="487015" y="635005"/>
                </a:cubicBezTo>
                <a:cubicBezTo>
                  <a:pt x="492226" y="641333"/>
                  <a:pt x="492598" y="647661"/>
                  <a:pt x="487015" y="655105"/>
                </a:cubicBezTo>
                <a:cubicBezTo>
                  <a:pt x="476964" y="668505"/>
                  <a:pt x="484037" y="674461"/>
                  <a:pt x="497437" y="678183"/>
                </a:cubicBezTo>
                <a:cubicBezTo>
                  <a:pt x="510837" y="681906"/>
                  <a:pt x="525354" y="683022"/>
                  <a:pt x="539871" y="691584"/>
                </a:cubicBezTo>
                <a:cubicBezTo>
                  <a:pt x="516793" y="698656"/>
                  <a:pt x="500787" y="691212"/>
                  <a:pt x="485898" y="681906"/>
                </a:cubicBezTo>
                <a:cubicBezTo>
                  <a:pt x="452397" y="661433"/>
                  <a:pt x="430808" y="631282"/>
                  <a:pt x="410335" y="600387"/>
                </a:cubicBezTo>
                <a:cubicBezTo>
                  <a:pt x="406240" y="594431"/>
                  <a:pt x="402890" y="587731"/>
                  <a:pt x="397307" y="582892"/>
                </a:cubicBezTo>
                <a:cubicBezTo>
                  <a:pt x="386884" y="573214"/>
                  <a:pt x="375717" y="572098"/>
                  <a:pt x="363062" y="584009"/>
                </a:cubicBezTo>
                <a:cubicBezTo>
                  <a:pt x="346311" y="599643"/>
                  <a:pt x="340356" y="598526"/>
                  <a:pt x="334772" y="578426"/>
                </a:cubicBezTo>
                <a:cubicBezTo>
                  <a:pt x="327327" y="551253"/>
                  <a:pt x="310577" y="532269"/>
                  <a:pt x="281915" y="522219"/>
                </a:cubicBezTo>
                <a:cubicBezTo>
                  <a:pt x="275960" y="519985"/>
                  <a:pt x="269632" y="517007"/>
                  <a:pt x="263304" y="521846"/>
                </a:cubicBezTo>
                <a:cubicBezTo>
                  <a:pt x="256604" y="527430"/>
                  <a:pt x="261070" y="533013"/>
                  <a:pt x="263676" y="538225"/>
                </a:cubicBezTo>
                <a:cubicBezTo>
                  <a:pt x="267398" y="546414"/>
                  <a:pt x="271865" y="554603"/>
                  <a:pt x="275215" y="563164"/>
                </a:cubicBezTo>
                <a:cubicBezTo>
                  <a:pt x="281171" y="576937"/>
                  <a:pt x="282288" y="591454"/>
                  <a:pt x="271121" y="604854"/>
                </a:cubicBezTo>
                <a:cubicBezTo>
                  <a:pt x="262931" y="614532"/>
                  <a:pt x="263676" y="620860"/>
                  <a:pt x="274471" y="627560"/>
                </a:cubicBezTo>
                <a:cubicBezTo>
                  <a:pt x="309088" y="648405"/>
                  <a:pt x="331050" y="675578"/>
                  <a:pt x="319138" y="718012"/>
                </a:cubicBezTo>
                <a:cubicBezTo>
                  <a:pt x="317277" y="723968"/>
                  <a:pt x="319511" y="729924"/>
                  <a:pt x="326583" y="729551"/>
                </a:cubicBezTo>
                <a:cubicBezTo>
                  <a:pt x="342217" y="728435"/>
                  <a:pt x="344822" y="738113"/>
                  <a:pt x="349289" y="748163"/>
                </a:cubicBezTo>
                <a:cubicBezTo>
                  <a:pt x="392840" y="844571"/>
                  <a:pt x="455747" y="928695"/>
                  <a:pt x="528332" y="1007608"/>
                </a:cubicBezTo>
                <a:cubicBezTo>
                  <a:pt x="600173" y="1085777"/>
                  <a:pt x="680947" y="1155756"/>
                  <a:pt x="766932" y="1222758"/>
                </a:cubicBezTo>
                <a:cubicBezTo>
                  <a:pt x="742737" y="1220524"/>
                  <a:pt x="711470" y="1206752"/>
                  <a:pt x="681319" y="1190746"/>
                </a:cubicBezTo>
                <a:cubicBezTo>
                  <a:pt x="601662" y="1147939"/>
                  <a:pt x="536149" y="1089871"/>
                  <a:pt x="469520" y="1032920"/>
                </a:cubicBezTo>
                <a:cubicBezTo>
                  <a:pt x="422991" y="993091"/>
                  <a:pt x="377579" y="952146"/>
                  <a:pt x="325466" y="917900"/>
                </a:cubicBezTo>
                <a:cubicBezTo>
                  <a:pt x="319511" y="914178"/>
                  <a:pt x="315416" y="909339"/>
                  <a:pt x="312066" y="903383"/>
                </a:cubicBezTo>
                <a:cubicBezTo>
                  <a:pt x="309088" y="898172"/>
                  <a:pt x="304621" y="893333"/>
                  <a:pt x="296805" y="895566"/>
                </a:cubicBezTo>
                <a:cubicBezTo>
                  <a:pt x="288988" y="898172"/>
                  <a:pt x="288243" y="904872"/>
                  <a:pt x="288243" y="910828"/>
                </a:cubicBezTo>
                <a:cubicBezTo>
                  <a:pt x="289360" y="933162"/>
                  <a:pt x="295688" y="953262"/>
                  <a:pt x="309460" y="971129"/>
                </a:cubicBezTo>
                <a:cubicBezTo>
                  <a:pt x="336261" y="1006864"/>
                  <a:pt x="371995" y="1034781"/>
                  <a:pt x="407729" y="1062698"/>
                </a:cubicBezTo>
                <a:cubicBezTo>
                  <a:pt x="457236" y="1101038"/>
                  <a:pt x="503021" y="1142728"/>
                  <a:pt x="544338" y="1189257"/>
                </a:cubicBezTo>
                <a:cubicBezTo>
                  <a:pt x="514560" y="1166551"/>
                  <a:pt x="484781" y="1143472"/>
                  <a:pt x="454630" y="1120766"/>
                </a:cubicBezTo>
                <a:cubicBezTo>
                  <a:pt x="431924" y="1103644"/>
                  <a:pt x="408474" y="1087265"/>
                  <a:pt x="385396" y="1070515"/>
                </a:cubicBezTo>
                <a:cubicBezTo>
                  <a:pt x="379812" y="1066421"/>
                  <a:pt x="373856" y="1061954"/>
                  <a:pt x="366040" y="1067537"/>
                </a:cubicBezTo>
                <a:cubicBezTo>
                  <a:pt x="358967" y="1072376"/>
                  <a:pt x="360084" y="1079449"/>
                  <a:pt x="361573" y="1086149"/>
                </a:cubicBezTo>
                <a:cubicBezTo>
                  <a:pt x="367156" y="1112577"/>
                  <a:pt x="382790" y="1133794"/>
                  <a:pt x="402146" y="1152778"/>
                </a:cubicBezTo>
                <a:cubicBezTo>
                  <a:pt x="425596" y="1175484"/>
                  <a:pt x="450164" y="1197074"/>
                  <a:pt x="475475" y="1218663"/>
                </a:cubicBezTo>
                <a:cubicBezTo>
                  <a:pt x="448303" y="1212707"/>
                  <a:pt x="421130" y="1206752"/>
                  <a:pt x="393957" y="1201913"/>
                </a:cubicBezTo>
                <a:cubicBezTo>
                  <a:pt x="406240" y="1245091"/>
                  <a:pt x="434902" y="1253653"/>
                  <a:pt x="460586" y="1260353"/>
                </a:cubicBezTo>
                <a:cubicBezTo>
                  <a:pt x="495204" y="1268914"/>
                  <a:pt x="528332" y="1279709"/>
                  <a:pt x="561089" y="1291993"/>
                </a:cubicBezTo>
                <a:cubicBezTo>
                  <a:pt x="574861" y="1304276"/>
                  <a:pt x="588634" y="1316188"/>
                  <a:pt x="602034" y="1328843"/>
                </a:cubicBezTo>
                <a:cubicBezTo>
                  <a:pt x="615807" y="1341872"/>
                  <a:pt x="628835" y="1354900"/>
                  <a:pt x="641863" y="1368672"/>
                </a:cubicBezTo>
                <a:cubicBezTo>
                  <a:pt x="651169" y="1378722"/>
                  <a:pt x="662335" y="1387284"/>
                  <a:pt x="651541" y="1404406"/>
                </a:cubicBezTo>
                <a:cubicBezTo>
                  <a:pt x="646702" y="1412223"/>
                  <a:pt x="678341" y="1454658"/>
                  <a:pt x="688392" y="1457263"/>
                </a:cubicBezTo>
                <a:cubicBezTo>
                  <a:pt x="689881" y="1457635"/>
                  <a:pt x="691369" y="1458008"/>
                  <a:pt x="692486" y="1458008"/>
                </a:cubicBezTo>
                <a:cubicBezTo>
                  <a:pt x="714076" y="1456519"/>
                  <a:pt x="718915" y="1469175"/>
                  <a:pt x="719287" y="1485181"/>
                </a:cubicBezTo>
                <a:cubicBezTo>
                  <a:pt x="719659" y="1500814"/>
                  <a:pt x="715937" y="1520170"/>
                  <a:pt x="745343" y="1512353"/>
                </a:cubicBezTo>
                <a:cubicBezTo>
                  <a:pt x="748693" y="1511609"/>
                  <a:pt x="749438" y="1513842"/>
                  <a:pt x="750926" y="1516448"/>
                </a:cubicBezTo>
                <a:cubicBezTo>
                  <a:pt x="782938" y="1583077"/>
                  <a:pt x="836912" y="1634445"/>
                  <a:pt x="890141" y="1685813"/>
                </a:cubicBezTo>
                <a:cubicBezTo>
                  <a:pt x="893119" y="1688419"/>
                  <a:pt x="896097" y="1691024"/>
                  <a:pt x="899074" y="1693630"/>
                </a:cubicBezTo>
                <a:cubicBezTo>
                  <a:pt x="843240" y="1680602"/>
                  <a:pt x="658985" y="1663851"/>
                  <a:pt x="605012" y="1669435"/>
                </a:cubicBezTo>
                <a:cubicBezTo>
                  <a:pt x="556994" y="1674274"/>
                  <a:pt x="285638" y="1593128"/>
                  <a:pt x="229431" y="1545110"/>
                </a:cubicBezTo>
                <a:cubicBezTo>
                  <a:pt x="221614" y="1582705"/>
                  <a:pt x="238364" y="1597594"/>
                  <a:pt x="251765" y="1614717"/>
                </a:cubicBezTo>
                <a:cubicBezTo>
                  <a:pt x="270748" y="1638912"/>
                  <a:pt x="273726" y="1656035"/>
                  <a:pt x="237992" y="1675391"/>
                </a:cubicBezTo>
                <a:cubicBezTo>
                  <a:pt x="135628" y="1730481"/>
                  <a:pt x="136745" y="1732342"/>
                  <a:pt x="232781" y="1807160"/>
                </a:cubicBezTo>
                <a:cubicBezTo>
                  <a:pt x="237248" y="1810511"/>
                  <a:pt x="235014" y="1821305"/>
                  <a:pt x="236131" y="1828750"/>
                </a:cubicBezTo>
                <a:cubicBezTo>
                  <a:pt x="211191" y="1839917"/>
                  <a:pt x="181785" y="1810883"/>
                  <a:pt x="152007" y="1842150"/>
                </a:cubicBezTo>
                <a:cubicBezTo>
                  <a:pt x="280426" y="1979503"/>
                  <a:pt x="475848" y="2110157"/>
                  <a:pt x="653030" y="2213265"/>
                </a:cubicBezTo>
                <a:cubicBezTo>
                  <a:pt x="509721" y="2247138"/>
                  <a:pt x="423735" y="2128024"/>
                  <a:pt x="318394" y="2143285"/>
                </a:cubicBezTo>
                <a:cubicBezTo>
                  <a:pt x="265909" y="2180508"/>
                  <a:pt x="422246" y="2240810"/>
                  <a:pt x="272982" y="2258305"/>
                </a:cubicBezTo>
                <a:cubicBezTo>
                  <a:pt x="337750" y="2291061"/>
                  <a:pt x="385768" y="2323073"/>
                  <a:pt x="430435" y="2360668"/>
                </a:cubicBezTo>
                <a:cubicBezTo>
                  <a:pt x="509721" y="2428042"/>
                  <a:pt x="525354" y="2472710"/>
                  <a:pt x="488876" y="2563162"/>
                </a:cubicBezTo>
                <a:cubicBezTo>
                  <a:pt x="464681" y="2622719"/>
                  <a:pt x="429691" y="2677437"/>
                  <a:pt x="460586" y="2748533"/>
                </a:cubicBezTo>
                <a:cubicBezTo>
                  <a:pt x="481803" y="2797295"/>
                  <a:pt x="473614" y="2829307"/>
                  <a:pt x="393212" y="2807345"/>
                </a:cubicBezTo>
                <a:cubicBezTo>
                  <a:pt x="306483" y="2783895"/>
                  <a:pt x="273726" y="2827818"/>
                  <a:pt x="295688" y="2913059"/>
                </a:cubicBezTo>
                <a:cubicBezTo>
                  <a:pt x="309833" y="2967777"/>
                  <a:pt x="294943" y="2984900"/>
                  <a:pt x="235386" y="2978572"/>
                </a:cubicBezTo>
                <a:cubicBezTo>
                  <a:pt x="169501" y="2971499"/>
                  <a:pt x="106967" y="2935765"/>
                  <a:pt x="25448" y="2952888"/>
                </a:cubicBezTo>
                <a:cubicBezTo>
                  <a:pt x="90588" y="3052646"/>
                  <a:pt x="229803" y="3024356"/>
                  <a:pt x="305738" y="3119275"/>
                </a:cubicBezTo>
                <a:cubicBezTo>
                  <a:pt x="215286" y="3119647"/>
                  <a:pt x="146051" y="3119275"/>
                  <a:pt x="79049" y="3098430"/>
                </a:cubicBezTo>
                <a:cubicBezTo>
                  <a:pt x="51132" y="3089869"/>
                  <a:pt x="20609" y="3081308"/>
                  <a:pt x="4975" y="3109969"/>
                </a:cubicBezTo>
                <a:cubicBezTo>
                  <a:pt x="-13636" y="3144587"/>
                  <a:pt x="24331" y="3157615"/>
                  <a:pt x="47037" y="3163943"/>
                </a:cubicBezTo>
                <a:cubicBezTo>
                  <a:pt x="111061" y="3181438"/>
                  <a:pt x="160196" y="3222755"/>
                  <a:pt x="213425" y="3255139"/>
                </a:cubicBezTo>
                <a:cubicBezTo>
                  <a:pt x="329933" y="3326236"/>
                  <a:pt x="457981" y="3385420"/>
                  <a:pt x="556622" y="3502301"/>
                </a:cubicBezTo>
                <a:cubicBezTo>
                  <a:pt x="432669" y="3472523"/>
                  <a:pt x="339983" y="3402915"/>
                  <a:pt x="224592" y="3388771"/>
                </a:cubicBezTo>
                <a:cubicBezTo>
                  <a:pt x="324722" y="3495601"/>
                  <a:pt x="453142" y="3565208"/>
                  <a:pt x="574861" y="3643004"/>
                </a:cubicBezTo>
                <a:cubicBezTo>
                  <a:pt x="609479" y="3664966"/>
                  <a:pt x="644841" y="3679855"/>
                  <a:pt x="652657" y="3727501"/>
                </a:cubicBezTo>
                <a:cubicBezTo>
                  <a:pt x="667919" y="3819814"/>
                  <a:pt x="712959" y="3896494"/>
                  <a:pt x="810111" y="3937067"/>
                </a:cubicBezTo>
                <a:cubicBezTo>
                  <a:pt x="810856" y="3937439"/>
                  <a:pt x="805644" y="3951212"/>
                  <a:pt x="802294" y="3960890"/>
                </a:cubicBezTo>
                <a:cubicBezTo>
                  <a:pt x="743110" y="3963868"/>
                  <a:pt x="696581" y="3909149"/>
                  <a:pt x="620646" y="3927017"/>
                </a:cubicBezTo>
                <a:cubicBezTo>
                  <a:pt x="692858" y="4001091"/>
                  <a:pt x="753532" y="4067720"/>
                  <a:pt x="856268" y="4103082"/>
                </a:cubicBezTo>
                <a:cubicBezTo>
                  <a:pt x="938531" y="4131372"/>
                  <a:pt x="1040150" y="4147377"/>
                  <a:pt x="1099707" y="4238574"/>
                </a:cubicBezTo>
                <a:cubicBezTo>
                  <a:pt x="1030472" y="4256441"/>
                  <a:pt x="978732" y="4234107"/>
                  <a:pt x="926992" y="4218102"/>
                </a:cubicBezTo>
                <a:cubicBezTo>
                  <a:pt x="847334" y="4193534"/>
                  <a:pt x="769166" y="4165617"/>
                  <a:pt x="689508" y="4140677"/>
                </a:cubicBezTo>
                <a:cubicBezTo>
                  <a:pt x="659358" y="4131372"/>
                  <a:pt x="626229" y="4124299"/>
                  <a:pt x="606873" y="4169711"/>
                </a:cubicBezTo>
                <a:cubicBezTo>
                  <a:pt x="707748" y="4179389"/>
                  <a:pt x="768421" y="4240435"/>
                  <a:pt x="831701" y="4297759"/>
                </a:cubicBezTo>
                <a:cubicBezTo>
                  <a:pt x="867435" y="4330143"/>
                  <a:pt x="896469" y="4373322"/>
                  <a:pt x="960493" y="4356944"/>
                </a:cubicBezTo>
                <a:cubicBezTo>
                  <a:pt x="994366" y="4348382"/>
                  <a:pt x="1015955" y="4372578"/>
                  <a:pt x="1012233" y="4402356"/>
                </a:cubicBezTo>
                <a:cubicBezTo>
                  <a:pt x="999577" y="4507325"/>
                  <a:pt x="1078118" y="4544176"/>
                  <a:pt x="1159636" y="4564276"/>
                </a:cubicBezTo>
                <a:cubicBezTo>
                  <a:pt x="1313740" y="4602616"/>
                  <a:pt x="1442160" y="4692324"/>
                  <a:pt x="1592169" y="4741458"/>
                </a:cubicBezTo>
                <a:cubicBezTo>
                  <a:pt x="1738083" y="4789104"/>
                  <a:pt x="2833187" y="5010209"/>
                  <a:pt x="3110499" y="5032171"/>
                </a:cubicBezTo>
                <a:cubicBezTo>
                  <a:pt x="4807501" y="5166546"/>
                  <a:pt x="6028047" y="4106432"/>
                  <a:pt x="6033630" y="4091915"/>
                </a:cubicBezTo>
                <a:cubicBezTo>
                  <a:pt x="6059314" y="4023797"/>
                  <a:pt x="6122965" y="3994390"/>
                  <a:pt x="6180661" y="3957912"/>
                </a:cubicBezTo>
                <a:cubicBezTo>
                  <a:pt x="6230913" y="3925900"/>
                  <a:pt x="6284514" y="3892027"/>
                  <a:pt x="6305359" y="3837309"/>
                </a:cubicBezTo>
                <a:cubicBezTo>
                  <a:pt x="6332904" y="3764724"/>
                  <a:pt x="6254735" y="3824281"/>
                  <a:pt x="6240218" y="3796364"/>
                </a:cubicBezTo>
                <a:cubicBezTo>
                  <a:pt x="6269997" y="3758768"/>
                  <a:pt x="6316153" y="3724151"/>
                  <a:pt x="6328437" y="3681344"/>
                </a:cubicBezTo>
                <a:cubicBezTo>
                  <a:pt x="6372361" y="3526496"/>
                  <a:pt x="6466907" y="3413710"/>
                  <a:pt x="6608355" y="3326236"/>
                </a:cubicBezTo>
                <a:cubicBezTo>
                  <a:pt x="6648928" y="3300924"/>
                  <a:pt x="6675729" y="3255512"/>
                  <a:pt x="6731191" y="3248067"/>
                </a:cubicBezTo>
                <a:cubicBezTo>
                  <a:pt x="6854400" y="3232061"/>
                  <a:pt x="6815315" y="3106992"/>
                  <a:pt x="6880456" y="3051529"/>
                </a:cubicBezTo>
                <a:cubicBezTo>
                  <a:pt x="6892739" y="3041107"/>
                  <a:pt x="6903907" y="2777939"/>
                  <a:pt x="6901673" y="2763795"/>
                </a:cubicBezTo>
                <a:cubicBezTo>
                  <a:pt x="6898323" y="2743322"/>
                  <a:pt x="6883806" y="2966288"/>
                  <a:pt x="6871150" y="2948421"/>
                </a:cubicBezTo>
                <a:cubicBezTo>
                  <a:pt x="6858494" y="2930182"/>
                  <a:pt x="6839138" y="2914176"/>
                  <a:pt x="6848444" y="2890353"/>
                </a:cubicBezTo>
                <a:cubicBezTo>
                  <a:pt x="6852166" y="2880303"/>
                  <a:pt x="6849561" y="2846058"/>
                  <a:pt x="6878223" y="2873230"/>
                </a:cubicBezTo>
                <a:cubicBezTo>
                  <a:pt x="6956763" y="2946932"/>
                  <a:pt x="6870778" y="2578051"/>
                  <a:pt x="6762459" y="2568745"/>
                </a:cubicBezTo>
                <a:cubicBezTo>
                  <a:pt x="6801915" y="2465637"/>
                  <a:pt x="6801915" y="2465637"/>
                  <a:pt x="6673123" y="2451493"/>
                </a:cubicBezTo>
                <a:cubicBezTo>
                  <a:pt x="6722630" y="2385980"/>
                  <a:pt x="6722630" y="2369229"/>
                  <a:pt x="6662700" y="2346896"/>
                </a:cubicBezTo>
                <a:cubicBezTo>
                  <a:pt x="6605005" y="2325306"/>
                  <a:pt x="6540981" y="2318234"/>
                  <a:pt x="6487752" y="2285105"/>
                </a:cubicBezTo>
                <a:cubicBezTo>
                  <a:pt x="6536887" y="2201353"/>
                  <a:pt x="6550659" y="2104573"/>
                  <a:pt x="6652278" y="2063628"/>
                </a:cubicBezTo>
                <a:cubicBezTo>
                  <a:pt x="6668284" y="2057300"/>
                  <a:pt x="6679079" y="2031988"/>
                  <a:pt x="6668656" y="2017843"/>
                </a:cubicBezTo>
                <a:cubicBezTo>
                  <a:pt x="6631805" y="1965359"/>
                  <a:pt x="6684662" y="1864856"/>
                  <a:pt x="6570015" y="1854062"/>
                </a:cubicBezTo>
                <a:cubicBezTo>
                  <a:pt x="6555870" y="1852573"/>
                  <a:pt x="6542842" y="1842150"/>
                  <a:pt x="6554009" y="1827633"/>
                </a:cubicBezTo>
                <a:cubicBezTo>
                  <a:pt x="6592349" y="1778126"/>
                  <a:pt x="6545820" y="1781476"/>
                  <a:pt x="6517531" y="1775149"/>
                </a:cubicBezTo>
                <a:cubicBezTo>
                  <a:pt x="6483285" y="1767704"/>
                  <a:pt x="6444573" y="1789293"/>
                  <a:pt x="6412934" y="1762493"/>
                </a:cubicBezTo>
                <a:cubicBezTo>
                  <a:pt x="6420378" y="1734203"/>
                  <a:pt x="6447923" y="1734575"/>
                  <a:pt x="6467279" y="1725642"/>
                </a:cubicBezTo>
                <a:cubicBezTo>
                  <a:pt x="6523858" y="1699213"/>
                  <a:pt x="6570015" y="1667946"/>
                  <a:pt x="6572621" y="1600200"/>
                </a:cubicBezTo>
                <a:cubicBezTo>
                  <a:pt x="6574854" y="1545482"/>
                  <a:pt x="6580810" y="1497092"/>
                  <a:pt x="6502641" y="1480341"/>
                </a:cubicBezTo>
                <a:cubicBezTo>
                  <a:pt x="6490358" y="1477736"/>
                  <a:pt x="6484030" y="1470664"/>
                  <a:pt x="6481796" y="1461358"/>
                </a:cubicBezTo>
                <a:cubicBezTo>
                  <a:pt x="6490730" y="1452424"/>
                  <a:pt x="6499291" y="1443118"/>
                  <a:pt x="6509713" y="1436418"/>
                </a:cubicBezTo>
                <a:cubicBezTo>
                  <a:pt x="6544703" y="1414457"/>
                  <a:pt x="6556615" y="1382072"/>
                  <a:pt x="6567037" y="1348199"/>
                </a:cubicBezTo>
                <a:cubicBezTo>
                  <a:pt x="6573737" y="1326610"/>
                  <a:pt x="6581554" y="1305393"/>
                  <a:pt x="6596816" y="1286781"/>
                </a:cubicBezTo>
                <a:cubicBezTo>
                  <a:pt x="6606122" y="1275242"/>
                  <a:pt x="6617661" y="1266681"/>
                  <a:pt x="6632178" y="1261842"/>
                </a:cubicBezTo>
                <a:cubicBezTo>
                  <a:pt x="6644833" y="1257375"/>
                  <a:pt x="6648556" y="1251419"/>
                  <a:pt x="6639994" y="1240625"/>
                </a:cubicBezTo>
                <a:cubicBezTo>
                  <a:pt x="6615799" y="1209729"/>
                  <a:pt x="6606122" y="1175856"/>
                  <a:pt x="6622127" y="1136400"/>
                </a:cubicBezTo>
                <a:cubicBezTo>
                  <a:pt x="6626967" y="1124489"/>
                  <a:pt x="6623617" y="1114066"/>
                  <a:pt x="6612077" y="1109599"/>
                </a:cubicBezTo>
                <a:cubicBezTo>
                  <a:pt x="6564059" y="1090616"/>
                  <a:pt x="6552148" y="1046692"/>
                  <a:pt x="6531675" y="1009469"/>
                </a:cubicBezTo>
                <a:cubicBezTo>
                  <a:pt x="6502641" y="956612"/>
                  <a:pt x="6476213" y="902639"/>
                  <a:pt x="6456113" y="845315"/>
                </a:cubicBezTo>
                <a:cubicBezTo>
                  <a:pt x="6444201" y="811070"/>
                  <a:pt x="6432662" y="777197"/>
                  <a:pt x="6440851" y="739229"/>
                </a:cubicBezTo>
                <a:cubicBezTo>
                  <a:pt x="6442712" y="729924"/>
                  <a:pt x="6439362" y="722107"/>
                  <a:pt x="6434523" y="715034"/>
                </a:cubicBezTo>
                <a:cubicBezTo>
                  <a:pt x="6414050" y="684139"/>
                  <a:pt x="6416656" y="651383"/>
                  <a:pt x="6432290" y="617510"/>
                </a:cubicBezTo>
                <a:cubicBezTo>
                  <a:pt x="6441968" y="597037"/>
                  <a:pt x="6440851" y="594431"/>
                  <a:pt x="6416284" y="595176"/>
                </a:cubicBezTo>
                <a:cubicBezTo>
                  <a:pt x="6366405" y="596293"/>
                  <a:pt x="6316898" y="598154"/>
                  <a:pt x="6267763" y="591826"/>
                </a:cubicBezTo>
                <a:cubicBezTo>
                  <a:pt x="6212673" y="584753"/>
                  <a:pt x="6194806" y="568375"/>
                  <a:pt x="6236496" y="521102"/>
                </a:cubicBezTo>
                <a:cubicBezTo>
                  <a:pt x="6245430" y="511052"/>
                  <a:pt x="6253246" y="499885"/>
                  <a:pt x="6257341" y="487229"/>
                </a:cubicBezTo>
                <a:cubicBezTo>
                  <a:pt x="6260319" y="477179"/>
                  <a:pt x="6257713" y="470106"/>
                  <a:pt x="6248780" y="465267"/>
                </a:cubicBezTo>
                <a:cubicBezTo>
                  <a:pt x="6238357" y="459312"/>
                  <a:pt x="6232774" y="467501"/>
                  <a:pt x="6226818" y="473456"/>
                </a:cubicBezTo>
                <a:cubicBezTo>
                  <a:pt x="6194434" y="505468"/>
                  <a:pt x="6153861" y="527430"/>
                  <a:pt x="6115149" y="551625"/>
                </a:cubicBezTo>
                <a:cubicBezTo>
                  <a:pt x="6059686" y="586615"/>
                  <a:pt x="6001246" y="617510"/>
                  <a:pt x="5951739" y="659944"/>
                </a:cubicBezTo>
                <a:cubicBezTo>
                  <a:pt x="5939084" y="670739"/>
                  <a:pt x="5918611" y="662550"/>
                  <a:pt x="5917122" y="644310"/>
                </a:cubicBezTo>
                <a:cubicBezTo>
                  <a:pt x="5915633" y="626071"/>
                  <a:pt x="5905583" y="626071"/>
                  <a:pt x="5890694" y="630538"/>
                </a:cubicBezTo>
                <a:cubicBezTo>
                  <a:pt x="5872826" y="635749"/>
                  <a:pt x="5854959" y="640960"/>
                  <a:pt x="5837464" y="646916"/>
                </a:cubicBezTo>
                <a:cubicBezTo>
                  <a:pt x="5819225" y="653244"/>
                  <a:pt x="5811036" y="666644"/>
                  <a:pt x="5809175" y="683395"/>
                </a:cubicBezTo>
                <a:cubicBezTo>
                  <a:pt x="5808430" y="689723"/>
                  <a:pt x="5808803" y="697539"/>
                  <a:pt x="5815503" y="698656"/>
                </a:cubicBezTo>
                <a:cubicBezTo>
                  <a:pt x="5843048" y="703495"/>
                  <a:pt x="5755201" y="682278"/>
                  <a:pt x="5746268" y="667389"/>
                </a:cubicBezTo>
                <a:cubicBezTo>
                  <a:pt x="5745896" y="666644"/>
                  <a:pt x="5525907" y="720246"/>
                  <a:pt x="5458905" y="754119"/>
                </a:cubicBezTo>
                <a:close/>
                <a:moveTo>
                  <a:pt x="885302" y="1333310"/>
                </a:moveTo>
                <a:cubicBezTo>
                  <a:pt x="877857" y="1326982"/>
                  <a:pt x="870040" y="1321027"/>
                  <a:pt x="862596" y="1314326"/>
                </a:cubicBezTo>
                <a:cubicBezTo>
                  <a:pt x="863712" y="1312837"/>
                  <a:pt x="865201" y="1311349"/>
                  <a:pt x="866318" y="1309860"/>
                </a:cubicBezTo>
                <a:cubicBezTo>
                  <a:pt x="881580" y="1320282"/>
                  <a:pt x="896841" y="1330705"/>
                  <a:pt x="912103" y="1341127"/>
                </a:cubicBezTo>
                <a:cubicBezTo>
                  <a:pt x="903541" y="1338522"/>
                  <a:pt x="894235" y="1335916"/>
                  <a:pt x="885302" y="1333310"/>
                </a:cubicBezTo>
                <a:close/>
                <a:moveTo>
                  <a:pt x="1140280" y="787619"/>
                </a:moveTo>
                <a:cubicBezTo>
                  <a:pt x="1231849" y="850154"/>
                  <a:pt x="1323418" y="913061"/>
                  <a:pt x="1414987" y="975596"/>
                </a:cubicBezTo>
                <a:cubicBezTo>
                  <a:pt x="1413498" y="977085"/>
                  <a:pt x="1412381" y="978574"/>
                  <a:pt x="1410892" y="980063"/>
                </a:cubicBezTo>
                <a:cubicBezTo>
                  <a:pt x="1310390" y="927206"/>
                  <a:pt x="1215471" y="868394"/>
                  <a:pt x="1140280" y="787619"/>
                </a:cubicBezTo>
                <a:close/>
              </a:path>
            </a:pathLst>
          </a:custGeom>
          <a:solidFill>
            <a:schemeClr val="accent1">
              <a:alpha val="20000"/>
            </a:schemeClr>
          </a:solidFill>
          <a:ln w="32707" cap="flat">
            <a:noFill/>
            <a:prstDash val="solid"/>
            <a:miter/>
          </a:ln>
        </p:spPr>
        <p:txBody>
          <a:bodyPr rtlCol="0" anchor="ctr"/>
          <a:lstStyle/>
          <a:p>
            <a:endParaRPr lang="en-US" dirty="0"/>
          </a:p>
        </p:txBody>
      </p:sp>
      <p:sp>
        <p:nvSpPr>
          <p:cNvPr id="2" name="Title 1">
            <a:extLst>
              <a:ext uri="{FF2B5EF4-FFF2-40B4-BE49-F238E27FC236}">
                <a16:creationId xmlns:a16="http://schemas.microsoft.com/office/drawing/2014/main" id="{48DB1DFE-8154-440D-93CF-FEF7860E897F}"/>
              </a:ext>
            </a:extLst>
          </p:cNvPr>
          <p:cNvSpPr>
            <a:spLocks noGrp="1"/>
          </p:cNvSpPr>
          <p:nvPr>
            <p:ph type="title"/>
          </p:nvPr>
        </p:nvSpPr>
        <p:spPr>
          <a:xfrm>
            <a:off x="1399032" y="2523744"/>
            <a:ext cx="3831336" cy="1453896"/>
          </a:xfrm>
        </p:spPr>
        <p:txBody>
          <a:bodyPr anchor="b"/>
          <a:lstStyle>
            <a:lvl1pPr algn="ctr">
              <a:defRPr sz="3200"/>
            </a:lvl1pPr>
          </a:lstStyle>
          <a:p>
            <a:r>
              <a:rPr lang="en-US"/>
              <a:t>Click to edit Master title style</a:t>
            </a:r>
            <a:endParaRPr lang="en-US" dirty="0"/>
          </a:p>
        </p:txBody>
      </p:sp>
      <p:sp>
        <p:nvSpPr>
          <p:cNvPr id="3" name="Picture Placeholder 2">
            <a:extLst>
              <a:ext uri="{FF2B5EF4-FFF2-40B4-BE49-F238E27FC236}">
                <a16:creationId xmlns:a16="http://schemas.microsoft.com/office/drawing/2014/main" id="{9CD9D1F5-05CC-48F3-A314-315EF1703043}"/>
              </a:ext>
            </a:extLst>
          </p:cNvPr>
          <p:cNvSpPr>
            <a:spLocks noGrp="1"/>
          </p:cNvSpPr>
          <p:nvPr>
            <p:ph type="pic" idx="1"/>
          </p:nvPr>
        </p:nvSpPr>
        <p:spPr>
          <a:xfrm>
            <a:off x="6711696" y="640079"/>
            <a:ext cx="4837176" cy="5568696"/>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211807DE-1178-4BBB-89D8-9046239C2DE9}"/>
              </a:ext>
            </a:extLst>
          </p:cNvPr>
          <p:cNvSpPr>
            <a:spLocks noGrp="1"/>
          </p:cNvSpPr>
          <p:nvPr>
            <p:ph type="body" sz="half" idx="2"/>
          </p:nvPr>
        </p:nvSpPr>
        <p:spPr>
          <a:xfrm>
            <a:off x="1655064" y="4087368"/>
            <a:ext cx="3319272" cy="649224"/>
          </a:xfrm>
        </p:spPr>
        <p:txBody>
          <a:bodyPr>
            <a:noAutofit/>
          </a:bodyPr>
          <a:lstStyle>
            <a:lvl1pPr marL="0" indent="0" algn="ctr">
              <a:buNone/>
              <a:defRPr sz="2000" cap="all" baseline="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3D48EA59-A1BC-48B7-9495-6D5C6035B14B}"/>
              </a:ext>
            </a:extLst>
          </p:cNvPr>
          <p:cNvSpPr>
            <a:spLocks noGrp="1"/>
          </p:cNvSpPr>
          <p:nvPr>
            <p:ph type="dt" sz="half" idx="10"/>
          </p:nvPr>
        </p:nvSpPr>
        <p:spPr/>
        <p:txBody>
          <a:bodyPr/>
          <a:lstStyle/>
          <a:p>
            <a:fld id="{3C04E684-10F4-4CC3-A0B9-F03AA7BE37CF}" type="datetimeFigureOut">
              <a:rPr lang="en-US" smtClean="0"/>
              <a:t>6/22/2020</a:t>
            </a:fld>
            <a:endParaRPr lang="en-US"/>
          </a:p>
        </p:txBody>
      </p:sp>
      <p:sp>
        <p:nvSpPr>
          <p:cNvPr id="6" name="Footer Placeholder 5">
            <a:extLst>
              <a:ext uri="{FF2B5EF4-FFF2-40B4-BE49-F238E27FC236}">
                <a16:creationId xmlns:a16="http://schemas.microsoft.com/office/drawing/2014/main" id="{49F85A72-B50F-440E-AAD3-53C099F6D9B6}"/>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72C2D00B-4207-4720-8C68-605CAFDD5CA2}"/>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127803571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1C888B-58B8-4428-8B1D-4E26FC5DD592}"/>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3314F67B-D516-42FA-A2CA-2DCD37CFE8D7}"/>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F82BA5FF-4919-4FF8-9C04-06CE156B762F}"/>
              </a:ext>
            </a:extLst>
          </p:cNvPr>
          <p:cNvSpPr>
            <a:spLocks noGrp="1"/>
          </p:cNvSpPr>
          <p:nvPr>
            <p:ph type="dt" sz="half" idx="10"/>
          </p:nvPr>
        </p:nvSpPr>
        <p:spPr/>
        <p:txBody>
          <a:bodyPr/>
          <a:lstStyle/>
          <a:p>
            <a:fld id="{3C04E684-10F4-4CC3-A0B9-F03AA7BE37CF}" type="datetimeFigureOut">
              <a:rPr lang="en-US" smtClean="0"/>
              <a:t>6/22/2020</a:t>
            </a:fld>
            <a:endParaRPr lang="en-US"/>
          </a:p>
        </p:txBody>
      </p:sp>
      <p:sp>
        <p:nvSpPr>
          <p:cNvPr id="5" name="Footer Placeholder 4">
            <a:extLst>
              <a:ext uri="{FF2B5EF4-FFF2-40B4-BE49-F238E27FC236}">
                <a16:creationId xmlns:a16="http://schemas.microsoft.com/office/drawing/2014/main" id="{CBEDA970-128E-4150-8E5A-A1B056E8350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EAEC6CD1-EE5E-42EF-B76D-BB803BA6AB5E}"/>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1532674558"/>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550C2A1B-34CA-4877-9435-D77DF325757F}"/>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4F255E5E-4A81-44CC-8D99-F56E625D4632}"/>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819CEECF-A221-4ECC-AD9C-E197D516D24C}"/>
              </a:ext>
            </a:extLst>
          </p:cNvPr>
          <p:cNvSpPr>
            <a:spLocks noGrp="1"/>
          </p:cNvSpPr>
          <p:nvPr>
            <p:ph type="dt" sz="half" idx="10"/>
          </p:nvPr>
        </p:nvSpPr>
        <p:spPr/>
        <p:txBody>
          <a:bodyPr/>
          <a:lstStyle/>
          <a:p>
            <a:fld id="{3C04E684-10F4-4CC3-A0B9-F03AA7BE37CF}" type="datetimeFigureOut">
              <a:rPr lang="en-US" smtClean="0"/>
              <a:t>6/22/2020</a:t>
            </a:fld>
            <a:endParaRPr lang="en-US"/>
          </a:p>
        </p:txBody>
      </p:sp>
      <p:sp>
        <p:nvSpPr>
          <p:cNvPr id="5" name="Footer Placeholder 4">
            <a:extLst>
              <a:ext uri="{FF2B5EF4-FFF2-40B4-BE49-F238E27FC236}">
                <a16:creationId xmlns:a16="http://schemas.microsoft.com/office/drawing/2014/main" id="{018F41AE-0DDE-49ED-9F0C-E0E16F599A0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7B47FB7-77F0-4C43-B81E-D04B31C953DA}"/>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231205406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08615C6B-1C98-4B1C-AB4B-1E1898E593BE}"/>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2E8DFF97-B7FD-47F9-BC7F-DD4B4C5EA2F6}"/>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A1831D22-079E-43E3-86A4-BA12DB888C7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3C04E684-10F4-4CC3-A0B9-F03AA7BE37CF}" type="datetimeFigureOut">
              <a:rPr lang="en-US" smtClean="0"/>
              <a:t>6/22/2020</a:t>
            </a:fld>
            <a:endParaRPr lang="en-US"/>
          </a:p>
        </p:txBody>
      </p:sp>
      <p:sp>
        <p:nvSpPr>
          <p:cNvPr id="5" name="Footer Placeholder 4">
            <a:extLst>
              <a:ext uri="{FF2B5EF4-FFF2-40B4-BE49-F238E27FC236}">
                <a16:creationId xmlns:a16="http://schemas.microsoft.com/office/drawing/2014/main" id="{A14C30A2-140B-4A5D-BEEC-C1314AF1F3F6}"/>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1B71BA8F-7826-496D-91F8-B3ECDF34DA73}"/>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51845F5A-061D-4825-9AE9-D7794091C6CF}" type="slidenum">
              <a:rPr lang="en-US" smtClean="0"/>
              <a:t>‹#›</a:t>
            </a:fld>
            <a:endParaRPr lang="en-US"/>
          </a:p>
        </p:txBody>
      </p:sp>
    </p:spTree>
    <p:extLst>
      <p:ext uri="{BB962C8B-B14F-4D97-AF65-F5344CB8AC3E}">
        <p14:creationId xmlns:p14="http://schemas.microsoft.com/office/powerpoint/2010/main" val="1823812156"/>
      </p:ext>
    </p:extLst>
  </p:cSld>
  <p:clrMap bg1="lt1" tx1="dk1" bg2="lt2" tx2="dk2" accent1="accent1" accent2="accent2" accent3="accent3" accent4="accent4" accent5="accent5" accent6="accent6" hlink="hlink" folHlink="folHlink"/>
  <p:sldLayoutIdLst>
    <p:sldLayoutId id="2147483682" r:id="rId1"/>
    <p:sldLayoutId id="2147483683" r:id="rId2"/>
    <p:sldLayoutId id="2147483684" r:id="rId3"/>
    <p:sldLayoutId id="2147483685" r:id="rId4"/>
    <p:sldLayoutId id="2147483686" r:id="rId5"/>
    <p:sldLayoutId id="2147483680" r:id="rId6"/>
    <p:sldLayoutId id="2147483675" r:id="rId7"/>
    <p:sldLayoutId id="2147483676" r:id="rId8"/>
    <p:sldLayoutId id="2147483677" r:id="rId9"/>
    <p:sldLayoutId id="2147483678" r:id="rId10"/>
    <p:sldLayoutId id="2147483679" r:id="rId11"/>
    <p:sldLayoutId id="2147483681" r:id="rId12"/>
  </p:sldLayoutIdLst>
  <p:txStyles>
    <p:titleStyle>
      <a:lvl1pPr algn="l" defTabSz="914400" rtl="0" eaLnBrk="1" latinLnBrk="0" hangingPunct="1">
        <a:lnSpc>
          <a:spcPct val="90000"/>
        </a:lnSpc>
        <a:spcBef>
          <a:spcPct val="0"/>
        </a:spcBef>
        <a:buNone/>
        <a:defRPr sz="4400" i="1" kern="1200">
          <a:solidFill>
            <a:schemeClr val="tx1"/>
          </a:solidFill>
          <a:latin typeface="+mj-lt"/>
          <a:ea typeface="+mj-ea"/>
          <a:cs typeface="+mj-cs"/>
        </a:defRPr>
      </a:lvl1pPr>
    </p:titleStyle>
    <p:bodyStyle>
      <a:lvl1pPr marL="228600" indent="-228600" algn="l" defTabSz="914400" rtl="0" eaLnBrk="1" latinLnBrk="0" hangingPunct="1">
        <a:lnSpc>
          <a:spcPct val="10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10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10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10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10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7.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8.xml.rels><?xml version="1.0" encoding="UTF-8" standalone="yes"?>
<Relationships xmlns="http://schemas.openxmlformats.org/package/2006/relationships"><Relationship Id="rId3" Type="http://schemas.openxmlformats.org/officeDocument/2006/relationships/hyperlink" Target="https://www3.hilton.com/en/about/hilton/history/index.html" TargetMode="External"/><Relationship Id="rId2" Type="http://schemas.openxmlformats.org/officeDocument/2006/relationships/hyperlink" Target="https://www.biography.com/business-figure/conrad-hilton" TargetMode="External"/><Relationship Id="rId1" Type="http://schemas.openxmlformats.org/officeDocument/2006/relationships/slideLayout" Target="../slideLayouts/slideLayout2.xml"/><Relationship Id="rId5" Type="http://schemas.openxmlformats.org/officeDocument/2006/relationships/hyperlink" Target="https://en.wikipedia.org/wiki/Conrad_Hilton" TargetMode="External"/><Relationship Id="rId4" Type="http://schemas.openxmlformats.org/officeDocument/2006/relationships/hyperlink" Target="https://www.investopedia.com/articles/investing/092514/entrepreneur-vs-small-business-owner-defined.asp"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2" name="Freeform: Shape 25">
            <a:extLst>
              <a:ext uri="{FF2B5EF4-FFF2-40B4-BE49-F238E27FC236}">
                <a16:creationId xmlns:a16="http://schemas.microsoft.com/office/drawing/2014/main" id="{13B7BB51-92B8-4089-8DAB-1202A4D1C6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315111"/>
            <a:ext cx="3021543" cy="1435442"/>
          </a:xfrm>
          <a:custGeom>
            <a:avLst/>
            <a:gdLst/>
            <a:ahLst/>
            <a:cxnLst/>
            <a:rect l="l" t="t" r="r" b="b"/>
            <a:pathLst>
              <a:path w="3021543" h="1435442">
                <a:moveTo>
                  <a:pt x="3021543" y="0"/>
                </a:moveTo>
                <a:lnTo>
                  <a:pt x="2963800" y="7242"/>
                </a:lnTo>
                <a:cubicBezTo>
                  <a:pt x="2907134" y="13978"/>
                  <a:pt x="2850469" y="22960"/>
                  <a:pt x="2793803" y="24082"/>
                </a:cubicBezTo>
                <a:cubicBezTo>
                  <a:pt x="2667318" y="27450"/>
                  <a:pt x="2539821" y="19592"/>
                  <a:pt x="2414348" y="29696"/>
                </a:cubicBezTo>
                <a:cubicBezTo>
                  <a:pt x="2307089" y="38677"/>
                  <a:pt x="2198818" y="28573"/>
                  <a:pt x="2091558" y="27450"/>
                </a:cubicBezTo>
                <a:cubicBezTo>
                  <a:pt x="1942812" y="26328"/>
                  <a:pt x="1793053" y="18469"/>
                  <a:pt x="1645319" y="28573"/>
                </a:cubicBezTo>
                <a:cubicBezTo>
                  <a:pt x="1510738" y="36432"/>
                  <a:pt x="1376158" y="38677"/>
                  <a:pt x="1243602" y="60008"/>
                </a:cubicBezTo>
                <a:cubicBezTo>
                  <a:pt x="1079677" y="71235"/>
                  <a:pt x="916765" y="64499"/>
                  <a:pt x="753851" y="57763"/>
                </a:cubicBezTo>
                <a:cubicBezTo>
                  <a:pt x="653675" y="53272"/>
                  <a:pt x="554511" y="38677"/>
                  <a:pt x="465465" y="116142"/>
                </a:cubicBezTo>
                <a:cubicBezTo>
                  <a:pt x="489751" y="134105"/>
                  <a:pt x="519095" y="130737"/>
                  <a:pt x="546416" y="136351"/>
                </a:cubicBezTo>
                <a:cubicBezTo>
                  <a:pt x="594986" y="147578"/>
                  <a:pt x="643557" y="158804"/>
                  <a:pt x="689091" y="180136"/>
                </a:cubicBezTo>
                <a:cubicBezTo>
                  <a:pt x="699210" y="184626"/>
                  <a:pt x="708317" y="193608"/>
                  <a:pt x="704269" y="208203"/>
                </a:cubicBezTo>
                <a:cubicBezTo>
                  <a:pt x="701234" y="219430"/>
                  <a:pt x="691115" y="219430"/>
                  <a:pt x="683020" y="221675"/>
                </a:cubicBezTo>
                <a:cubicBezTo>
                  <a:pt x="664806" y="228411"/>
                  <a:pt x="642545" y="223920"/>
                  <a:pt x="621295" y="247496"/>
                </a:cubicBezTo>
                <a:cubicBezTo>
                  <a:pt x="702245" y="259846"/>
                  <a:pt x="780160" y="236270"/>
                  <a:pt x="848968" y="285668"/>
                </a:cubicBezTo>
                <a:cubicBezTo>
                  <a:pt x="823671" y="310367"/>
                  <a:pt x="795339" y="304753"/>
                  <a:pt x="768018" y="309244"/>
                </a:cubicBezTo>
                <a:cubicBezTo>
                  <a:pt x="739685" y="313735"/>
                  <a:pt x="712365" y="321594"/>
                  <a:pt x="684032" y="326085"/>
                </a:cubicBezTo>
                <a:cubicBezTo>
                  <a:pt x="653675" y="331698"/>
                  <a:pt x="623319" y="332821"/>
                  <a:pt x="592962" y="338434"/>
                </a:cubicBezTo>
                <a:cubicBezTo>
                  <a:pt x="567666" y="342925"/>
                  <a:pt x="540345" y="335066"/>
                  <a:pt x="509988" y="363133"/>
                </a:cubicBezTo>
                <a:cubicBezTo>
                  <a:pt x="584867" y="383342"/>
                  <a:pt x="652663" y="353029"/>
                  <a:pt x="726531" y="373237"/>
                </a:cubicBezTo>
                <a:cubicBezTo>
                  <a:pt x="683020" y="391200"/>
                  <a:pt x="647604" y="385587"/>
                  <a:pt x="614212" y="395691"/>
                </a:cubicBezTo>
                <a:cubicBezTo>
                  <a:pt x="583855" y="405795"/>
                  <a:pt x="547428" y="394568"/>
                  <a:pt x="522131" y="424881"/>
                </a:cubicBezTo>
                <a:cubicBezTo>
                  <a:pt x="502905" y="448457"/>
                  <a:pt x="482668" y="451825"/>
                  <a:pt x="457370" y="438353"/>
                </a:cubicBezTo>
                <a:cubicBezTo>
                  <a:pt x="435109" y="426003"/>
                  <a:pt x="410824" y="429371"/>
                  <a:pt x="388562" y="441721"/>
                </a:cubicBezTo>
                <a:cubicBezTo>
                  <a:pt x="380468" y="446212"/>
                  <a:pt x="372372" y="451825"/>
                  <a:pt x="372372" y="463052"/>
                </a:cubicBezTo>
                <a:cubicBezTo>
                  <a:pt x="372372" y="478770"/>
                  <a:pt x="382491" y="483260"/>
                  <a:pt x="393622" y="485506"/>
                </a:cubicBezTo>
                <a:cubicBezTo>
                  <a:pt x="403741" y="487751"/>
                  <a:pt x="415883" y="489997"/>
                  <a:pt x="426002" y="487751"/>
                </a:cubicBezTo>
                <a:cubicBezTo>
                  <a:pt x="490762" y="475402"/>
                  <a:pt x="554511" y="495610"/>
                  <a:pt x="619271" y="493365"/>
                </a:cubicBezTo>
                <a:cubicBezTo>
                  <a:pt x="415883" y="541640"/>
                  <a:pt x="210471" y="525922"/>
                  <a:pt x="0" y="542762"/>
                </a:cubicBezTo>
                <a:cubicBezTo>
                  <a:pt x="27321" y="576443"/>
                  <a:pt x="62737" y="548376"/>
                  <a:pt x="83986" y="573075"/>
                </a:cubicBezTo>
                <a:cubicBezTo>
                  <a:pt x="63748" y="624719"/>
                  <a:pt x="71844" y="652785"/>
                  <a:pt x="112319" y="656154"/>
                </a:cubicBezTo>
                <a:cubicBezTo>
                  <a:pt x="151782" y="659522"/>
                  <a:pt x="194281" y="641559"/>
                  <a:pt x="215531" y="703306"/>
                </a:cubicBezTo>
                <a:cubicBezTo>
                  <a:pt x="221602" y="722392"/>
                  <a:pt x="259042" y="716779"/>
                  <a:pt x="282315" y="720147"/>
                </a:cubicBezTo>
                <a:cubicBezTo>
                  <a:pt x="332909" y="728005"/>
                  <a:pt x="386539" y="720147"/>
                  <a:pt x="435109" y="744846"/>
                </a:cubicBezTo>
                <a:cubicBezTo>
                  <a:pt x="454335" y="753827"/>
                  <a:pt x="467489" y="760563"/>
                  <a:pt x="457370" y="785263"/>
                </a:cubicBezTo>
                <a:cubicBezTo>
                  <a:pt x="447252" y="811084"/>
                  <a:pt x="460406" y="820066"/>
                  <a:pt x="476596" y="830170"/>
                </a:cubicBezTo>
                <a:cubicBezTo>
                  <a:pt x="488739" y="838028"/>
                  <a:pt x="506953" y="835783"/>
                  <a:pt x="517071" y="859360"/>
                </a:cubicBezTo>
                <a:cubicBezTo>
                  <a:pt x="410824" y="855992"/>
                  <a:pt x="307612" y="836906"/>
                  <a:pt x="202377" y="854869"/>
                </a:cubicBezTo>
                <a:cubicBezTo>
                  <a:pt x="317731" y="899776"/>
                  <a:pt x="444216" y="897531"/>
                  <a:pt x="557546" y="949175"/>
                </a:cubicBezTo>
                <a:cubicBezTo>
                  <a:pt x="553499" y="967137"/>
                  <a:pt x="527190" y="959278"/>
                  <a:pt x="526178" y="986223"/>
                </a:cubicBezTo>
                <a:cubicBezTo>
                  <a:pt x="585879" y="1014290"/>
                  <a:pt x="657723" y="995204"/>
                  <a:pt x="720459" y="1036744"/>
                </a:cubicBezTo>
                <a:cubicBezTo>
                  <a:pt x="684032" y="1055829"/>
                  <a:pt x="650640" y="1024394"/>
                  <a:pt x="616236" y="1042357"/>
                </a:cubicBezTo>
                <a:cubicBezTo>
                  <a:pt x="627367" y="1069302"/>
                  <a:pt x="1131283" y="1235459"/>
                  <a:pt x="1222353" y="1253422"/>
                </a:cubicBezTo>
                <a:cubicBezTo>
                  <a:pt x="1407527" y="1290470"/>
                  <a:pt x="1940788" y="1384776"/>
                  <a:pt x="2087511" y="1406107"/>
                </a:cubicBezTo>
                <a:cubicBezTo>
                  <a:pt x="2200841" y="1421824"/>
                  <a:pt x="2313160" y="1434174"/>
                  <a:pt x="2425479" y="1435297"/>
                </a:cubicBezTo>
                <a:cubicBezTo>
                  <a:pt x="2553988" y="1436419"/>
                  <a:pt x="2681485" y="1430806"/>
                  <a:pt x="2809994" y="1426315"/>
                </a:cubicBezTo>
                <a:cubicBezTo>
                  <a:pt x="2858058" y="1424631"/>
                  <a:pt x="2905933" y="1421684"/>
                  <a:pt x="2953618" y="1417071"/>
                </a:cubicBezTo>
                <a:lnTo>
                  <a:pt x="3021543" y="1407897"/>
                </a:lnTo>
                <a:close/>
              </a:path>
            </a:pathLst>
          </a:custGeom>
          <a:solidFill>
            <a:schemeClr val="accent1">
              <a:alpha val="20000"/>
            </a:schemeClr>
          </a:solidFill>
          <a:ln w="32707" cap="flat">
            <a:noFill/>
            <a:prstDash val="solid"/>
            <a:miter/>
          </a:ln>
        </p:spPr>
        <p:txBody>
          <a:bodyPr wrap="square" rtlCol="0" anchor="ctr">
            <a:noAutofit/>
          </a:bodyPr>
          <a:lstStyle/>
          <a:p>
            <a:endParaRPr lang="en-US"/>
          </a:p>
        </p:txBody>
      </p:sp>
      <p:sp useBgFill="1">
        <p:nvSpPr>
          <p:cNvPr id="33" name="Rectangle 27">
            <a:extLst>
              <a:ext uri="{FF2B5EF4-FFF2-40B4-BE49-F238E27FC236}">
                <a16:creationId xmlns:a16="http://schemas.microsoft.com/office/drawing/2014/main" id="{94C5663A-0CE3-4AEE-B47E-FB68D9EBFE1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E4D564F-3B25-4A88-9856-E0388F8ED9A2}"/>
              </a:ext>
            </a:extLst>
          </p:cNvPr>
          <p:cNvSpPr>
            <a:spLocks noGrp="1"/>
          </p:cNvSpPr>
          <p:nvPr>
            <p:ph type="ctrTitle"/>
          </p:nvPr>
        </p:nvSpPr>
        <p:spPr>
          <a:xfrm>
            <a:off x="838201" y="365125"/>
            <a:ext cx="3816095" cy="1807305"/>
          </a:xfrm>
        </p:spPr>
        <p:txBody>
          <a:bodyPr vert="horz" lIns="91440" tIns="45720" rIns="91440" bIns="45720" rtlCol="0" anchor="ctr">
            <a:normAutofit/>
          </a:bodyPr>
          <a:lstStyle/>
          <a:p>
            <a:r>
              <a:rPr lang="en-US" sz="3100" u="sng" dirty="0"/>
              <a:t>Entrepreneurship</a:t>
            </a:r>
          </a:p>
        </p:txBody>
      </p:sp>
      <p:sp>
        <p:nvSpPr>
          <p:cNvPr id="3" name="Subtitle 2">
            <a:extLst>
              <a:ext uri="{FF2B5EF4-FFF2-40B4-BE49-F238E27FC236}">
                <a16:creationId xmlns:a16="http://schemas.microsoft.com/office/drawing/2014/main" id="{D1EF19AD-D916-423C-A1D1-A93AE342D2BD}"/>
              </a:ext>
            </a:extLst>
          </p:cNvPr>
          <p:cNvSpPr>
            <a:spLocks noGrp="1"/>
          </p:cNvSpPr>
          <p:nvPr>
            <p:ph type="subTitle" idx="1"/>
          </p:nvPr>
        </p:nvSpPr>
        <p:spPr>
          <a:xfrm>
            <a:off x="838201" y="2333297"/>
            <a:ext cx="3816096" cy="3843666"/>
          </a:xfrm>
        </p:spPr>
        <p:txBody>
          <a:bodyPr vert="horz" lIns="91440" tIns="45720" rIns="91440" bIns="45720" rtlCol="0">
            <a:normAutofit/>
          </a:bodyPr>
          <a:lstStyle/>
          <a:p>
            <a:pPr indent="-228600">
              <a:buFont typeface="Arial" panose="020B0604020202020204" pitchFamily="34" charset="0"/>
              <a:buChar char="•"/>
            </a:pPr>
            <a:r>
              <a:rPr lang="en-US" sz="2000" b="1" u="sng" dirty="0"/>
              <a:t>Name</a:t>
            </a:r>
            <a:r>
              <a:rPr lang="en-US" sz="2000" dirty="0"/>
              <a:t>: Andrei-Theodor Bidoianu </a:t>
            </a:r>
          </a:p>
          <a:p>
            <a:pPr indent="-228600">
              <a:buFont typeface="Arial" panose="020B0604020202020204" pitchFamily="34" charset="0"/>
              <a:buChar char="•"/>
            </a:pPr>
            <a:r>
              <a:rPr lang="en-US" sz="2000" b="1" u="sng" dirty="0"/>
              <a:t>Lecturer</a:t>
            </a:r>
            <a:r>
              <a:rPr lang="en-US" sz="2000" dirty="0"/>
              <a:t>: David Jenkins </a:t>
            </a:r>
          </a:p>
          <a:p>
            <a:pPr indent="-228600">
              <a:buFont typeface="Arial" panose="020B0604020202020204" pitchFamily="34" charset="0"/>
              <a:buChar char="•"/>
            </a:pPr>
            <a:r>
              <a:rPr lang="en-US" sz="2000" b="1" u="sng" dirty="0"/>
              <a:t>Student Code</a:t>
            </a:r>
            <a:r>
              <a:rPr lang="en-US" sz="2000" dirty="0"/>
              <a:t>: 1816338 </a:t>
            </a:r>
          </a:p>
          <a:p>
            <a:pPr indent="-228600">
              <a:buFont typeface="Arial" panose="020B0604020202020204" pitchFamily="34" charset="0"/>
              <a:buChar char="•"/>
            </a:pPr>
            <a:endParaRPr lang="en-US" sz="2000" dirty="0"/>
          </a:p>
        </p:txBody>
      </p:sp>
      <p:pic>
        <p:nvPicPr>
          <p:cNvPr id="20" name="Picture 3">
            <a:extLst>
              <a:ext uri="{FF2B5EF4-FFF2-40B4-BE49-F238E27FC236}">
                <a16:creationId xmlns:a16="http://schemas.microsoft.com/office/drawing/2014/main" id="{43037839-A1D8-4619-A321-0179881AF56A}"/>
              </a:ext>
            </a:extLst>
          </p:cNvPr>
          <p:cNvPicPr>
            <a:picLocks noChangeAspect="1"/>
          </p:cNvPicPr>
          <p:nvPr/>
        </p:nvPicPr>
        <p:blipFill rotWithShape="1">
          <a:blip r:embed="rId2"/>
          <a:srcRect l="5176" r="22093" b="-1"/>
          <a:stretch/>
        </p:blipFill>
        <p:spPr>
          <a:xfrm>
            <a:off x="4726728" y="10"/>
            <a:ext cx="7472381" cy="6857990"/>
          </a:xfrm>
          <a:custGeom>
            <a:avLst/>
            <a:gdLst/>
            <a:ahLst/>
            <a:cxnLst/>
            <a:rect l="l" t="t" r="r" b="b"/>
            <a:pathLst>
              <a:path w="7472381" h="6886575">
                <a:moveTo>
                  <a:pt x="1232666" y="0"/>
                </a:moveTo>
                <a:lnTo>
                  <a:pt x="7472381" y="0"/>
                </a:lnTo>
                <a:lnTo>
                  <a:pt x="7472381" y="814388"/>
                </a:lnTo>
                <a:lnTo>
                  <a:pt x="7472381" y="6411516"/>
                </a:lnTo>
                <a:lnTo>
                  <a:pt x="7472381" y="6886575"/>
                </a:lnTo>
                <a:lnTo>
                  <a:pt x="6992676" y="6886575"/>
                </a:lnTo>
                <a:lnTo>
                  <a:pt x="1946893" y="6886575"/>
                </a:lnTo>
                <a:cubicBezTo>
                  <a:pt x="1801205" y="6815137"/>
                  <a:pt x="1662624" y="6729412"/>
                  <a:pt x="1506276" y="6686550"/>
                </a:cubicBezTo>
                <a:cubicBezTo>
                  <a:pt x="1399675" y="6657975"/>
                  <a:pt x="1296627" y="6607969"/>
                  <a:pt x="1314394" y="6457949"/>
                </a:cubicBezTo>
                <a:cubicBezTo>
                  <a:pt x="1317947" y="6415087"/>
                  <a:pt x="1289520" y="6382941"/>
                  <a:pt x="1246880" y="6393656"/>
                </a:cubicBezTo>
                <a:cubicBezTo>
                  <a:pt x="1165153" y="6415087"/>
                  <a:pt x="1126065" y="6354365"/>
                  <a:pt x="1079872" y="6307931"/>
                </a:cubicBezTo>
                <a:cubicBezTo>
                  <a:pt x="998144" y="6225779"/>
                  <a:pt x="919970" y="6140052"/>
                  <a:pt x="788495" y="6125765"/>
                </a:cubicBezTo>
                <a:cubicBezTo>
                  <a:pt x="813369" y="6061471"/>
                  <a:pt x="856009" y="6068615"/>
                  <a:pt x="895097" y="6082903"/>
                </a:cubicBezTo>
                <a:cubicBezTo>
                  <a:pt x="998144" y="6118622"/>
                  <a:pt x="1101192" y="6157912"/>
                  <a:pt x="1204239" y="6193631"/>
                </a:cubicBezTo>
                <a:cubicBezTo>
                  <a:pt x="1271754" y="6215062"/>
                  <a:pt x="1339267" y="6247209"/>
                  <a:pt x="1428102" y="6222206"/>
                </a:cubicBezTo>
                <a:cubicBezTo>
                  <a:pt x="1349928" y="6093619"/>
                  <a:pt x="1218453" y="6068615"/>
                  <a:pt x="1111852" y="6029325"/>
                </a:cubicBezTo>
                <a:cubicBezTo>
                  <a:pt x="980377" y="5979319"/>
                  <a:pt x="902203" y="5886450"/>
                  <a:pt x="806262" y="5779294"/>
                </a:cubicBezTo>
                <a:cubicBezTo>
                  <a:pt x="902203" y="5750719"/>
                  <a:pt x="962610" y="5829300"/>
                  <a:pt x="1040785" y="5825728"/>
                </a:cubicBezTo>
                <a:cubicBezTo>
                  <a:pt x="1044338" y="5815012"/>
                  <a:pt x="1051445" y="5793581"/>
                  <a:pt x="1051445" y="5793581"/>
                </a:cubicBezTo>
                <a:cubicBezTo>
                  <a:pt x="923523" y="5736431"/>
                  <a:pt x="866670" y="5629275"/>
                  <a:pt x="845349" y="5497115"/>
                </a:cubicBezTo>
                <a:cubicBezTo>
                  <a:pt x="838243" y="5429250"/>
                  <a:pt x="792049" y="5407819"/>
                  <a:pt x="745855" y="5375672"/>
                </a:cubicBezTo>
                <a:cubicBezTo>
                  <a:pt x="589507" y="5264943"/>
                  <a:pt x="422499" y="5164931"/>
                  <a:pt x="291024" y="5014913"/>
                </a:cubicBezTo>
                <a:cubicBezTo>
                  <a:pt x="443819" y="5032771"/>
                  <a:pt x="564633" y="5132784"/>
                  <a:pt x="724535" y="5175647"/>
                </a:cubicBezTo>
                <a:cubicBezTo>
                  <a:pt x="596614" y="5011340"/>
                  <a:pt x="429605" y="4925615"/>
                  <a:pt x="276811" y="4825603"/>
                </a:cubicBezTo>
                <a:cubicBezTo>
                  <a:pt x="205743" y="4779169"/>
                  <a:pt x="141783" y="4722018"/>
                  <a:pt x="60055" y="4697016"/>
                </a:cubicBezTo>
                <a:cubicBezTo>
                  <a:pt x="31628" y="4689872"/>
                  <a:pt x="-18119" y="4672013"/>
                  <a:pt x="6755" y="4622006"/>
                </a:cubicBezTo>
                <a:cubicBezTo>
                  <a:pt x="28075" y="4579144"/>
                  <a:pt x="67162" y="4593432"/>
                  <a:pt x="102696" y="4604146"/>
                </a:cubicBezTo>
                <a:cubicBezTo>
                  <a:pt x="187976" y="4632722"/>
                  <a:pt x="280364" y="4632722"/>
                  <a:pt x="397625" y="4632722"/>
                </a:cubicBezTo>
                <a:cubicBezTo>
                  <a:pt x="298131" y="4496990"/>
                  <a:pt x="116909" y="4539853"/>
                  <a:pt x="31628" y="4396978"/>
                </a:cubicBezTo>
                <a:cubicBezTo>
                  <a:pt x="138229" y="4371976"/>
                  <a:pt x="219957" y="4421982"/>
                  <a:pt x="305237" y="4432697"/>
                </a:cubicBezTo>
                <a:cubicBezTo>
                  <a:pt x="383412" y="4443413"/>
                  <a:pt x="401178" y="4418409"/>
                  <a:pt x="383412" y="4339828"/>
                </a:cubicBezTo>
                <a:cubicBezTo>
                  <a:pt x="354985" y="4218385"/>
                  <a:pt x="397625" y="4157662"/>
                  <a:pt x="511333" y="4189810"/>
                </a:cubicBezTo>
                <a:cubicBezTo>
                  <a:pt x="617934" y="4221956"/>
                  <a:pt x="628594" y="4175522"/>
                  <a:pt x="600167" y="4107656"/>
                </a:cubicBezTo>
                <a:cubicBezTo>
                  <a:pt x="557527" y="4007644"/>
                  <a:pt x="603720" y="3929063"/>
                  <a:pt x="635701" y="3843337"/>
                </a:cubicBezTo>
                <a:cubicBezTo>
                  <a:pt x="685448" y="3714750"/>
                  <a:pt x="664128" y="3650456"/>
                  <a:pt x="561080" y="3554015"/>
                </a:cubicBezTo>
                <a:cubicBezTo>
                  <a:pt x="500673" y="3500438"/>
                  <a:pt x="440265" y="3454003"/>
                  <a:pt x="354985" y="3407569"/>
                </a:cubicBezTo>
                <a:cubicBezTo>
                  <a:pt x="550420" y="3382565"/>
                  <a:pt x="347878" y="3296841"/>
                  <a:pt x="415392" y="3243263"/>
                </a:cubicBezTo>
                <a:cubicBezTo>
                  <a:pt x="553973" y="3221831"/>
                  <a:pt x="664128" y="3393282"/>
                  <a:pt x="852456" y="3343275"/>
                </a:cubicBezTo>
                <a:cubicBezTo>
                  <a:pt x="625041" y="3196828"/>
                  <a:pt x="369198" y="3150393"/>
                  <a:pt x="202190" y="2953940"/>
                </a:cubicBezTo>
                <a:cubicBezTo>
                  <a:pt x="241277" y="2911078"/>
                  <a:pt x="280364" y="2953940"/>
                  <a:pt x="312344" y="2936081"/>
                </a:cubicBezTo>
                <a:cubicBezTo>
                  <a:pt x="312344" y="2925365"/>
                  <a:pt x="685448" y="2993232"/>
                  <a:pt x="706768" y="2714625"/>
                </a:cubicBezTo>
                <a:cubicBezTo>
                  <a:pt x="713875" y="2714625"/>
                  <a:pt x="720982" y="2714625"/>
                  <a:pt x="728088" y="2703909"/>
                </a:cubicBezTo>
                <a:cubicBezTo>
                  <a:pt x="767175" y="2664619"/>
                  <a:pt x="731642" y="2571750"/>
                  <a:pt x="795602" y="2564606"/>
                </a:cubicBezTo>
                <a:cubicBezTo>
                  <a:pt x="866670" y="2557462"/>
                  <a:pt x="934184" y="2525315"/>
                  <a:pt x="1008804" y="2543175"/>
                </a:cubicBezTo>
                <a:cubicBezTo>
                  <a:pt x="1065658" y="2557462"/>
                  <a:pt x="1126065" y="2575322"/>
                  <a:pt x="1186473" y="2575322"/>
                </a:cubicBezTo>
                <a:cubicBezTo>
                  <a:pt x="1250433" y="2575322"/>
                  <a:pt x="1339267" y="2696766"/>
                  <a:pt x="1378355" y="2536031"/>
                </a:cubicBezTo>
                <a:cubicBezTo>
                  <a:pt x="1378355" y="2528888"/>
                  <a:pt x="1488509" y="2546747"/>
                  <a:pt x="1548916" y="2553891"/>
                </a:cubicBezTo>
                <a:cubicBezTo>
                  <a:pt x="1598663" y="2561035"/>
                  <a:pt x="1659071" y="2593181"/>
                  <a:pt x="1694604" y="2528888"/>
                </a:cubicBezTo>
                <a:cubicBezTo>
                  <a:pt x="1712371" y="2489596"/>
                  <a:pt x="1627090" y="2418159"/>
                  <a:pt x="1552469" y="2411015"/>
                </a:cubicBezTo>
                <a:cubicBezTo>
                  <a:pt x="1484956" y="2403872"/>
                  <a:pt x="1417442" y="2396728"/>
                  <a:pt x="1353481" y="2411015"/>
                </a:cubicBezTo>
                <a:cubicBezTo>
                  <a:pt x="1275307" y="2428875"/>
                  <a:pt x="1232666" y="2400300"/>
                  <a:pt x="1211346" y="2336007"/>
                </a:cubicBezTo>
                <a:cubicBezTo>
                  <a:pt x="1186473" y="2268141"/>
                  <a:pt x="1140279" y="2232422"/>
                  <a:pt x="1076318" y="2200275"/>
                </a:cubicBezTo>
                <a:cubicBezTo>
                  <a:pt x="919970" y="2121694"/>
                  <a:pt x="770729" y="2028825"/>
                  <a:pt x="600167" y="1982390"/>
                </a:cubicBezTo>
                <a:cubicBezTo>
                  <a:pt x="568187" y="1975246"/>
                  <a:pt x="529100" y="1960959"/>
                  <a:pt x="514886" y="1900238"/>
                </a:cubicBezTo>
                <a:cubicBezTo>
                  <a:pt x="976824" y="1993106"/>
                  <a:pt x="1396121" y="2232422"/>
                  <a:pt x="1872273" y="2218135"/>
                </a:cubicBezTo>
                <a:cubicBezTo>
                  <a:pt x="1744351" y="2143125"/>
                  <a:pt x="1591557" y="2139554"/>
                  <a:pt x="1452975" y="2085975"/>
                </a:cubicBezTo>
                <a:cubicBezTo>
                  <a:pt x="1552469" y="2046685"/>
                  <a:pt x="1644857" y="2089547"/>
                  <a:pt x="1737245" y="2110978"/>
                </a:cubicBezTo>
                <a:cubicBezTo>
                  <a:pt x="1815419" y="2128837"/>
                  <a:pt x="1886486" y="2132410"/>
                  <a:pt x="1893593" y="2021681"/>
                </a:cubicBezTo>
                <a:cubicBezTo>
                  <a:pt x="1893593" y="2010965"/>
                  <a:pt x="1893593" y="2003821"/>
                  <a:pt x="1893593" y="1993106"/>
                </a:cubicBezTo>
                <a:cubicBezTo>
                  <a:pt x="1865166" y="1946672"/>
                  <a:pt x="1826079" y="1925240"/>
                  <a:pt x="1776332" y="1910953"/>
                </a:cubicBezTo>
                <a:cubicBezTo>
                  <a:pt x="1747905" y="1903809"/>
                  <a:pt x="1708818" y="1889522"/>
                  <a:pt x="1708818" y="1857375"/>
                </a:cubicBezTo>
                <a:cubicBezTo>
                  <a:pt x="1712371" y="1735931"/>
                  <a:pt x="1616430" y="1700212"/>
                  <a:pt x="1524043" y="1664493"/>
                </a:cubicBezTo>
                <a:cubicBezTo>
                  <a:pt x="1573790" y="1603772"/>
                  <a:pt x="1616430" y="1646635"/>
                  <a:pt x="1655517" y="1643062"/>
                </a:cubicBezTo>
                <a:cubicBezTo>
                  <a:pt x="1680391" y="1639491"/>
                  <a:pt x="1705264" y="1635919"/>
                  <a:pt x="1705264" y="1603772"/>
                </a:cubicBezTo>
                <a:cubicBezTo>
                  <a:pt x="1705264" y="1578769"/>
                  <a:pt x="1694604" y="1546622"/>
                  <a:pt x="1669731" y="1546622"/>
                </a:cubicBezTo>
                <a:cubicBezTo>
                  <a:pt x="1513383" y="1543050"/>
                  <a:pt x="1424548" y="1371600"/>
                  <a:pt x="1261093" y="1371600"/>
                </a:cubicBezTo>
                <a:cubicBezTo>
                  <a:pt x="1161599" y="1371600"/>
                  <a:pt x="1310841" y="1275159"/>
                  <a:pt x="1229113" y="1235869"/>
                </a:cubicBezTo>
                <a:cubicBezTo>
                  <a:pt x="1211346" y="1225153"/>
                  <a:pt x="1278860" y="1210866"/>
                  <a:pt x="1307287" y="1214437"/>
                </a:cubicBezTo>
                <a:cubicBezTo>
                  <a:pt x="1335714" y="1218009"/>
                  <a:pt x="1360588" y="1243013"/>
                  <a:pt x="1396121" y="1225153"/>
                </a:cubicBezTo>
                <a:cubicBezTo>
                  <a:pt x="1413888" y="1160860"/>
                  <a:pt x="1367694" y="1135856"/>
                  <a:pt x="1325054" y="1117997"/>
                </a:cubicBezTo>
                <a:cubicBezTo>
                  <a:pt x="1232666" y="1075135"/>
                  <a:pt x="1140279" y="1025129"/>
                  <a:pt x="1037231" y="1010841"/>
                </a:cubicBezTo>
                <a:cubicBezTo>
                  <a:pt x="1001698" y="1007269"/>
                  <a:pt x="980377" y="989409"/>
                  <a:pt x="983931" y="953690"/>
                </a:cubicBezTo>
                <a:cubicBezTo>
                  <a:pt x="991037" y="907256"/>
                  <a:pt x="1026571" y="921544"/>
                  <a:pt x="1054998" y="925115"/>
                </a:cubicBezTo>
                <a:cubicBezTo>
                  <a:pt x="1072765" y="928688"/>
                  <a:pt x="1090532" y="939403"/>
                  <a:pt x="1108299" y="914400"/>
                </a:cubicBezTo>
                <a:cubicBezTo>
                  <a:pt x="692555" y="660797"/>
                  <a:pt x="472246" y="675085"/>
                  <a:pt x="6755" y="467915"/>
                </a:cubicBezTo>
                <a:cubicBezTo>
                  <a:pt x="109802" y="428625"/>
                  <a:pt x="184423" y="457200"/>
                  <a:pt x="255490" y="464344"/>
                </a:cubicBezTo>
                <a:cubicBezTo>
                  <a:pt x="433159" y="482203"/>
                  <a:pt x="323004" y="514350"/>
                  <a:pt x="500673" y="535781"/>
                </a:cubicBezTo>
                <a:cubicBezTo>
                  <a:pt x="585954" y="546497"/>
                  <a:pt x="664128" y="582216"/>
                  <a:pt x="760069" y="525066"/>
                </a:cubicBezTo>
                <a:cubicBezTo>
                  <a:pt x="824029" y="485775"/>
                  <a:pt x="927077" y="528637"/>
                  <a:pt x="1005251" y="560785"/>
                </a:cubicBezTo>
                <a:cubicBezTo>
                  <a:pt x="1069212" y="589360"/>
                  <a:pt x="1133172" y="596503"/>
                  <a:pt x="1218453" y="560785"/>
                </a:cubicBezTo>
                <a:cubicBezTo>
                  <a:pt x="1140279" y="539354"/>
                  <a:pt x="1079872" y="521494"/>
                  <a:pt x="1019464" y="507206"/>
                </a:cubicBezTo>
                <a:cubicBezTo>
                  <a:pt x="969717" y="496491"/>
                  <a:pt x="941290" y="471488"/>
                  <a:pt x="944844" y="417909"/>
                </a:cubicBezTo>
                <a:cubicBezTo>
                  <a:pt x="944844" y="389334"/>
                  <a:pt x="934184" y="350044"/>
                  <a:pt x="969717" y="335757"/>
                </a:cubicBezTo>
                <a:cubicBezTo>
                  <a:pt x="998144" y="321469"/>
                  <a:pt x="1037231" y="335757"/>
                  <a:pt x="1051445" y="360759"/>
                </a:cubicBezTo>
                <a:cubicBezTo>
                  <a:pt x="1069212" y="407194"/>
                  <a:pt x="1086978" y="450056"/>
                  <a:pt x="1147386" y="453629"/>
                </a:cubicBezTo>
                <a:cubicBezTo>
                  <a:pt x="1229113" y="460771"/>
                  <a:pt x="1182919" y="432197"/>
                  <a:pt x="1168706" y="396478"/>
                </a:cubicBezTo>
                <a:cubicBezTo>
                  <a:pt x="1154492" y="357188"/>
                  <a:pt x="1197133" y="346472"/>
                  <a:pt x="1225560" y="353615"/>
                </a:cubicBezTo>
                <a:cubicBezTo>
                  <a:pt x="1332161" y="385763"/>
                  <a:pt x="1442315" y="328613"/>
                  <a:pt x="1552469" y="375047"/>
                </a:cubicBezTo>
                <a:cubicBezTo>
                  <a:pt x="1524043" y="260747"/>
                  <a:pt x="1463635" y="210741"/>
                  <a:pt x="1335714" y="192881"/>
                </a:cubicBezTo>
                <a:cubicBezTo>
                  <a:pt x="1289520" y="189310"/>
                  <a:pt x="1239773" y="196453"/>
                  <a:pt x="1197133" y="164306"/>
                </a:cubicBezTo>
                <a:cubicBezTo>
                  <a:pt x="1172259" y="146447"/>
                  <a:pt x="1147386" y="125016"/>
                  <a:pt x="1165153" y="89297"/>
                </a:cubicBezTo>
                <a:cubicBezTo>
                  <a:pt x="1175813" y="64294"/>
                  <a:pt x="1204239" y="64294"/>
                  <a:pt x="1229113" y="71437"/>
                </a:cubicBezTo>
                <a:cubicBezTo>
                  <a:pt x="1332161" y="110728"/>
                  <a:pt x="1442315" y="121444"/>
                  <a:pt x="1548916" y="135731"/>
                </a:cubicBezTo>
                <a:cubicBezTo>
                  <a:pt x="1566683" y="139303"/>
                  <a:pt x="1584450" y="146447"/>
                  <a:pt x="1602217" y="110728"/>
                </a:cubicBezTo>
                <a:cubicBezTo>
                  <a:pt x="1477849" y="78581"/>
                  <a:pt x="1357034" y="35719"/>
                  <a:pt x="1232666" y="0"/>
                </a:cubicBezTo>
                <a:close/>
              </a:path>
            </a:pathLst>
          </a:custGeom>
        </p:spPr>
      </p:pic>
    </p:spTree>
    <p:extLst>
      <p:ext uri="{BB962C8B-B14F-4D97-AF65-F5344CB8AC3E}">
        <p14:creationId xmlns:p14="http://schemas.microsoft.com/office/powerpoint/2010/main" val="222667678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1" name="Rectangle 70">
            <a:extLst>
              <a:ext uri="{FF2B5EF4-FFF2-40B4-BE49-F238E27FC236}">
                <a16:creationId xmlns:a16="http://schemas.microsoft.com/office/drawing/2014/main" id="{F541DB91-0B10-46D9-B34B-7BFF9602606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3" name="Freeform: Shape 72">
            <a:extLst>
              <a:ext uri="{FF2B5EF4-FFF2-40B4-BE49-F238E27FC236}">
                <a16:creationId xmlns:a16="http://schemas.microsoft.com/office/drawing/2014/main" id="{9CF7FE1C-8BC5-4B0C-A2BC-93AB72C90FD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768100" y="-1"/>
            <a:ext cx="10423900" cy="5920155"/>
          </a:xfrm>
          <a:custGeom>
            <a:avLst/>
            <a:gdLst>
              <a:gd name="connsiteX0" fmla="*/ 10423900 w 10423900"/>
              <a:gd name="connsiteY0" fmla="*/ 0 h 5491534"/>
              <a:gd name="connsiteX1" fmla="*/ 3493157 w 10423900"/>
              <a:gd name="connsiteY1" fmla="*/ 0 h 5491534"/>
              <a:gd name="connsiteX2" fmla="*/ 3493018 w 10423900"/>
              <a:gd name="connsiteY2" fmla="*/ 31 h 5491534"/>
              <a:gd name="connsiteX3" fmla="*/ 3245493 w 10423900"/>
              <a:gd name="connsiteY3" fmla="*/ 104839 h 5491534"/>
              <a:gd name="connsiteX4" fmla="*/ 4434802 w 10423900"/>
              <a:gd name="connsiteY4" fmla="*/ 284558 h 5491534"/>
              <a:gd name="connsiteX5" fmla="*/ 4011937 w 10423900"/>
              <a:gd name="connsiteY5" fmla="*/ 395559 h 5491534"/>
              <a:gd name="connsiteX6" fmla="*/ 3573213 w 10423900"/>
              <a:gd name="connsiteY6" fmla="*/ 474847 h 5491534"/>
              <a:gd name="connsiteX7" fmla="*/ 3097489 w 10423900"/>
              <a:gd name="connsiteY7" fmla="*/ 532990 h 5491534"/>
              <a:gd name="connsiteX8" fmla="*/ 2664052 w 10423900"/>
              <a:gd name="connsiteY8" fmla="*/ 649279 h 5491534"/>
              <a:gd name="connsiteX9" fmla="*/ 3795218 w 10423900"/>
              <a:gd name="connsiteY9" fmla="*/ 696852 h 5491534"/>
              <a:gd name="connsiteX10" fmla="*/ 3208492 w 10423900"/>
              <a:gd name="connsiteY10" fmla="*/ 802568 h 5491534"/>
              <a:gd name="connsiteX11" fmla="*/ 2727483 w 10423900"/>
              <a:gd name="connsiteY11" fmla="*/ 939999 h 5491534"/>
              <a:gd name="connsiteX12" fmla="*/ 2389190 w 10423900"/>
              <a:gd name="connsiteY12" fmla="*/ 1003429 h 5491534"/>
              <a:gd name="connsiteX13" fmla="*/ 2029754 w 10423900"/>
              <a:gd name="connsiteY13" fmla="*/ 1019287 h 5491534"/>
              <a:gd name="connsiteX14" fmla="*/ 1945181 w 10423900"/>
              <a:gd name="connsiteY14" fmla="*/ 1119716 h 5491534"/>
              <a:gd name="connsiteX15" fmla="*/ 2056184 w 10423900"/>
              <a:gd name="connsiteY15" fmla="*/ 1225434 h 5491534"/>
              <a:gd name="connsiteX16" fmla="*/ 2225329 w 10423900"/>
              <a:gd name="connsiteY16" fmla="*/ 1236004 h 5491534"/>
              <a:gd name="connsiteX17" fmla="*/ 3234920 w 10423900"/>
              <a:gd name="connsiteY17" fmla="*/ 1262435 h 5491534"/>
              <a:gd name="connsiteX18" fmla="*/ 0 w 10423900"/>
              <a:gd name="connsiteY18" fmla="*/ 1495009 h 5491534"/>
              <a:gd name="connsiteX19" fmla="*/ 438724 w 10423900"/>
              <a:gd name="connsiteY19" fmla="*/ 1637728 h 5491534"/>
              <a:gd name="connsiteX20" fmla="*/ 586726 w 10423900"/>
              <a:gd name="connsiteY20" fmla="*/ 2028877 h 5491534"/>
              <a:gd name="connsiteX21" fmla="*/ 1125878 w 10423900"/>
              <a:gd name="connsiteY21" fmla="*/ 2250882 h 5491534"/>
              <a:gd name="connsiteX22" fmla="*/ 1474744 w 10423900"/>
              <a:gd name="connsiteY22" fmla="*/ 2330169 h 5491534"/>
              <a:gd name="connsiteX23" fmla="*/ 2272901 w 10423900"/>
              <a:gd name="connsiteY23" fmla="*/ 2446458 h 5491534"/>
              <a:gd name="connsiteX24" fmla="*/ 2389190 w 10423900"/>
              <a:gd name="connsiteY24" fmla="*/ 2636747 h 5491534"/>
              <a:gd name="connsiteX25" fmla="*/ 2489621 w 10423900"/>
              <a:gd name="connsiteY25" fmla="*/ 2848179 h 5491534"/>
              <a:gd name="connsiteX26" fmla="*/ 2701053 w 10423900"/>
              <a:gd name="connsiteY26" fmla="*/ 2985611 h 5491534"/>
              <a:gd name="connsiteX27" fmla="*/ 1057165 w 10423900"/>
              <a:gd name="connsiteY27" fmla="*/ 2964468 h 5491534"/>
              <a:gd name="connsiteX28" fmla="*/ 2912485 w 10423900"/>
              <a:gd name="connsiteY28" fmla="*/ 3408477 h 5491534"/>
              <a:gd name="connsiteX29" fmla="*/ 2748626 w 10423900"/>
              <a:gd name="connsiteY29" fmla="*/ 3582909 h 5491534"/>
              <a:gd name="connsiteX30" fmla="*/ 3763503 w 10423900"/>
              <a:gd name="connsiteY30" fmla="*/ 3820771 h 5491534"/>
              <a:gd name="connsiteX31" fmla="*/ 3219063 w 10423900"/>
              <a:gd name="connsiteY31" fmla="*/ 3847199 h 5491534"/>
              <a:gd name="connsiteX32" fmla="*/ 6385269 w 10423900"/>
              <a:gd name="connsiteY32" fmla="*/ 4840933 h 5491534"/>
              <a:gd name="connsiteX33" fmla="*/ 10285854 w 10423900"/>
              <a:gd name="connsiteY33" fmla="*/ 5471118 h 5491534"/>
              <a:gd name="connsiteX34" fmla="*/ 10423900 w 10423900"/>
              <a:gd name="connsiteY34" fmla="*/ 5491534 h 54915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Lst>
            <a:rect l="l" t="t" r="r" b="b"/>
            <a:pathLst>
              <a:path w="10423900" h="5491534">
                <a:moveTo>
                  <a:pt x="10423900" y="0"/>
                </a:moveTo>
                <a:lnTo>
                  <a:pt x="3493157" y="0"/>
                </a:lnTo>
                <a:lnTo>
                  <a:pt x="3493018" y="31"/>
                </a:lnTo>
                <a:cubicBezTo>
                  <a:pt x="3414969" y="12668"/>
                  <a:pt x="3328744" y="21588"/>
                  <a:pt x="3245493" y="104839"/>
                </a:cubicBezTo>
                <a:cubicBezTo>
                  <a:pt x="3668357" y="162984"/>
                  <a:pt x="4075366" y="51981"/>
                  <a:pt x="4434802" y="284558"/>
                </a:cubicBezTo>
                <a:cubicBezTo>
                  <a:pt x="4302656" y="400846"/>
                  <a:pt x="4154654" y="374416"/>
                  <a:pt x="4011937" y="395559"/>
                </a:cubicBezTo>
                <a:cubicBezTo>
                  <a:pt x="3863934" y="416704"/>
                  <a:pt x="3721217" y="453704"/>
                  <a:pt x="3573213" y="474847"/>
                </a:cubicBezTo>
                <a:cubicBezTo>
                  <a:pt x="3414639" y="501275"/>
                  <a:pt x="3256063" y="506562"/>
                  <a:pt x="3097489" y="532990"/>
                </a:cubicBezTo>
                <a:cubicBezTo>
                  <a:pt x="2965345" y="554135"/>
                  <a:pt x="2822627" y="517133"/>
                  <a:pt x="2664052" y="649279"/>
                </a:cubicBezTo>
                <a:cubicBezTo>
                  <a:pt x="3055203" y="744424"/>
                  <a:pt x="3409352" y="601706"/>
                  <a:pt x="3795218" y="696852"/>
                </a:cubicBezTo>
                <a:cubicBezTo>
                  <a:pt x="3567928" y="781425"/>
                  <a:pt x="3382924" y="754995"/>
                  <a:pt x="3208492" y="802568"/>
                </a:cubicBezTo>
                <a:cubicBezTo>
                  <a:pt x="3049916" y="850140"/>
                  <a:pt x="2859627" y="797282"/>
                  <a:pt x="2727483" y="939999"/>
                </a:cubicBezTo>
                <a:cubicBezTo>
                  <a:pt x="2627052" y="1051000"/>
                  <a:pt x="2521336" y="1066858"/>
                  <a:pt x="2389190" y="1003429"/>
                </a:cubicBezTo>
                <a:cubicBezTo>
                  <a:pt x="2272901" y="945284"/>
                  <a:pt x="2146043" y="961142"/>
                  <a:pt x="2029754" y="1019287"/>
                </a:cubicBezTo>
                <a:cubicBezTo>
                  <a:pt x="1987468" y="1040430"/>
                  <a:pt x="1945181" y="1066858"/>
                  <a:pt x="1945181" y="1119716"/>
                </a:cubicBezTo>
                <a:cubicBezTo>
                  <a:pt x="1945181" y="1193719"/>
                  <a:pt x="1998039" y="1214862"/>
                  <a:pt x="2056184" y="1225434"/>
                </a:cubicBezTo>
                <a:cubicBezTo>
                  <a:pt x="2109042" y="1236004"/>
                  <a:pt x="2172471" y="1246577"/>
                  <a:pt x="2225329" y="1236004"/>
                </a:cubicBezTo>
                <a:cubicBezTo>
                  <a:pt x="2563622" y="1177861"/>
                  <a:pt x="2896629" y="1273005"/>
                  <a:pt x="3234920" y="1262435"/>
                </a:cubicBezTo>
                <a:cubicBezTo>
                  <a:pt x="2172471" y="1489724"/>
                  <a:pt x="1099450" y="1415723"/>
                  <a:pt x="0" y="1495009"/>
                </a:cubicBezTo>
                <a:cubicBezTo>
                  <a:pt x="142717" y="1653583"/>
                  <a:pt x="327721" y="1521439"/>
                  <a:pt x="438724" y="1637728"/>
                </a:cubicBezTo>
                <a:cubicBezTo>
                  <a:pt x="333006" y="1880875"/>
                  <a:pt x="375293" y="2013020"/>
                  <a:pt x="586726" y="2028877"/>
                </a:cubicBezTo>
                <a:cubicBezTo>
                  <a:pt x="792873" y="2044734"/>
                  <a:pt x="1014877" y="1960161"/>
                  <a:pt x="1125878" y="2250882"/>
                </a:cubicBezTo>
                <a:cubicBezTo>
                  <a:pt x="1157593" y="2340740"/>
                  <a:pt x="1353170" y="2314312"/>
                  <a:pt x="1474744" y="2330169"/>
                </a:cubicBezTo>
                <a:cubicBezTo>
                  <a:pt x="1739034" y="2367170"/>
                  <a:pt x="2019183" y="2330169"/>
                  <a:pt x="2272901" y="2446458"/>
                </a:cubicBezTo>
                <a:cubicBezTo>
                  <a:pt x="2373332" y="2488744"/>
                  <a:pt x="2442048" y="2520459"/>
                  <a:pt x="2389190" y="2636747"/>
                </a:cubicBezTo>
                <a:cubicBezTo>
                  <a:pt x="2336332" y="2758321"/>
                  <a:pt x="2405048" y="2800607"/>
                  <a:pt x="2489621" y="2848179"/>
                </a:cubicBezTo>
                <a:cubicBezTo>
                  <a:pt x="2553051" y="2885180"/>
                  <a:pt x="2648195" y="2874609"/>
                  <a:pt x="2701053" y="2985611"/>
                </a:cubicBezTo>
                <a:cubicBezTo>
                  <a:pt x="2146043" y="2969753"/>
                  <a:pt x="1606888" y="2879895"/>
                  <a:pt x="1057165" y="2964468"/>
                </a:cubicBezTo>
                <a:cubicBezTo>
                  <a:pt x="1659748" y="3175900"/>
                  <a:pt x="2320474" y="3165328"/>
                  <a:pt x="2912485" y="3408477"/>
                </a:cubicBezTo>
                <a:cubicBezTo>
                  <a:pt x="2891342" y="3493050"/>
                  <a:pt x="2753911" y="3456048"/>
                  <a:pt x="2748626" y="3582909"/>
                </a:cubicBezTo>
                <a:cubicBezTo>
                  <a:pt x="3060489" y="3715055"/>
                  <a:pt x="3435782" y="3625195"/>
                  <a:pt x="3763503" y="3820771"/>
                </a:cubicBezTo>
                <a:cubicBezTo>
                  <a:pt x="3573213" y="3910629"/>
                  <a:pt x="3398782" y="3762626"/>
                  <a:pt x="3219063" y="3847199"/>
                </a:cubicBezTo>
                <a:cubicBezTo>
                  <a:pt x="3277208" y="3974060"/>
                  <a:pt x="5909545" y="4756360"/>
                  <a:pt x="6385269" y="4840933"/>
                </a:cubicBezTo>
                <a:cubicBezTo>
                  <a:pt x="7171204" y="4982659"/>
                  <a:pt x="9157515" y="5302348"/>
                  <a:pt x="10285854" y="5471118"/>
                </a:cubicBezTo>
                <a:lnTo>
                  <a:pt x="10423900" y="5491534"/>
                </a:lnTo>
                <a:close/>
              </a:path>
            </a:pathLst>
          </a:custGeom>
          <a:solidFill>
            <a:srgbClr val="579DE1">
              <a:alpha val="20000"/>
            </a:srgbClr>
          </a:solidFill>
          <a:ln w="32707" cap="flat">
            <a:noFill/>
            <a:prstDash val="solid"/>
            <a:miter/>
          </a:ln>
        </p:spPr>
        <p:txBody>
          <a:bodyPr wrap="square" rtlCol="0" anchor="ctr">
            <a:noAutofit/>
          </a:bodyPr>
          <a:lstStyle/>
          <a:p>
            <a:endParaRPr lang="en-US"/>
          </a:p>
        </p:txBody>
      </p:sp>
      <p:sp>
        <p:nvSpPr>
          <p:cNvPr id="2" name="Title 1">
            <a:extLst>
              <a:ext uri="{FF2B5EF4-FFF2-40B4-BE49-F238E27FC236}">
                <a16:creationId xmlns:a16="http://schemas.microsoft.com/office/drawing/2014/main" id="{31C46468-B84F-4629-BA1A-76520D83462C}"/>
              </a:ext>
            </a:extLst>
          </p:cNvPr>
          <p:cNvSpPr>
            <a:spLocks noGrp="1"/>
          </p:cNvSpPr>
          <p:nvPr>
            <p:ph type="title"/>
          </p:nvPr>
        </p:nvSpPr>
        <p:spPr>
          <a:xfrm>
            <a:off x="5526156" y="365125"/>
            <a:ext cx="5827643" cy="1433433"/>
          </a:xfrm>
        </p:spPr>
        <p:txBody>
          <a:bodyPr anchor="b">
            <a:normAutofit/>
          </a:bodyPr>
          <a:lstStyle/>
          <a:p>
            <a:r>
              <a:rPr lang="en-GB" u="sng" dirty="0"/>
              <a:t>Introduction</a:t>
            </a:r>
          </a:p>
        </p:txBody>
      </p:sp>
      <p:pic>
        <p:nvPicPr>
          <p:cNvPr id="1026" name="Picture 2" descr="Entrepreneurial success depends on character, not gender">
            <a:extLst>
              <a:ext uri="{FF2B5EF4-FFF2-40B4-BE49-F238E27FC236}">
                <a16:creationId xmlns:a16="http://schemas.microsoft.com/office/drawing/2014/main" id="{1DAE4732-D4FA-49A0-A69F-21B68A3BFB3B}"/>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643466" y="3560391"/>
            <a:ext cx="4309533" cy="1894160"/>
          </a:xfrm>
          <a:prstGeom prst="rect">
            <a:avLst/>
          </a:prstGeom>
          <a:noFill/>
          <a:extLst>
            <a:ext uri="{909E8E84-426E-40DD-AFC4-6F175D3DCCD1}">
              <a14:hiddenFill xmlns:a14="http://schemas.microsoft.com/office/drawing/2010/main">
                <a:solidFill>
                  <a:srgbClr val="FFFFFF"/>
                </a:solidFill>
              </a14:hiddenFill>
            </a:ext>
          </a:extLst>
        </p:spPr>
      </p:pic>
      <p:sp>
        <p:nvSpPr>
          <p:cNvPr id="3" name="Content Placeholder 2">
            <a:extLst>
              <a:ext uri="{FF2B5EF4-FFF2-40B4-BE49-F238E27FC236}">
                <a16:creationId xmlns:a16="http://schemas.microsoft.com/office/drawing/2014/main" id="{B3F65186-18E2-41F0-8679-747EBAAB5AAC}"/>
              </a:ext>
            </a:extLst>
          </p:cNvPr>
          <p:cNvSpPr>
            <a:spLocks noGrp="1"/>
          </p:cNvSpPr>
          <p:nvPr>
            <p:ph idx="1"/>
          </p:nvPr>
        </p:nvSpPr>
        <p:spPr>
          <a:xfrm>
            <a:off x="5526156" y="2055813"/>
            <a:ext cx="5827644" cy="4121149"/>
          </a:xfrm>
        </p:spPr>
        <p:txBody>
          <a:bodyPr anchor="t">
            <a:normAutofit/>
          </a:bodyPr>
          <a:lstStyle/>
          <a:p>
            <a:pPr>
              <a:lnSpc>
                <a:spcPct val="90000"/>
              </a:lnSpc>
            </a:pPr>
            <a:r>
              <a:rPr lang="en-GB" sz="2200"/>
              <a:t>The purpose of this presentation is to deliver clear information about what has been mentioned in the assignment. </a:t>
            </a:r>
          </a:p>
          <a:p>
            <a:pPr>
              <a:lnSpc>
                <a:spcPct val="90000"/>
              </a:lnSpc>
            </a:pPr>
            <a:r>
              <a:rPr lang="en-GB" sz="2200"/>
              <a:t>Therefore, the presentation will have at its base the entrepreneur of Hilton Hotels, Conrad Hilton, a successful entrepreneur. </a:t>
            </a:r>
          </a:p>
          <a:p>
            <a:pPr>
              <a:lnSpc>
                <a:spcPct val="90000"/>
              </a:lnSpc>
            </a:pPr>
            <a:r>
              <a:rPr lang="en-GB" sz="2200"/>
              <a:t>The presentation will follow a narrative summary, which will start with the overview of the business development as well as differences between then and now.  </a:t>
            </a:r>
          </a:p>
        </p:txBody>
      </p:sp>
    </p:spTree>
    <p:extLst>
      <p:ext uri="{BB962C8B-B14F-4D97-AF65-F5344CB8AC3E}">
        <p14:creationId xmlns:p14="http://schemas.microsoft.com/office/powerpoint/2010/main" val="104236296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1" name="Rectangle 70">
            <a:extLst>
              <a:ext uri="{FF2B5EF4-FFF2-40B4-BE49-F238E27FC236}">
                <a16:creationId xmlns:a16="http://schemas.microsoft.com/office/drawing/2014/main" id="{0E3596DD-156A-473E-9BB3-C6A29F7574E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3" name="Freeform: Shape 72">
            <a:extLst>
              <a:ext uri="{FF2B5EF4-FFF2-40B4-BE49-F238E27FC236}">
                <a16:creationId xmlns:a16="http://schemas.microsoft.com/office/drawing/2014/main" id="{2C46C4D6-C474-4E92-B52E-944C1118F7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0"/>
            <a:ext cx="5962785" cy="6858000"/>
          </a:xfrm>
          <a:custGeom>
            <a:avLst/>
            <a:gdLst>
              <a:gd name="connsiteX0" fmla="*/ 1044839 w 5962785"/>
              <a:gd name="connsiteY0" fmla="*/ 0 h 6858000"/>
              <a:gd name="connsiteX1" fmla="*/ 5962785 w 5962785"/>
              <a:gd name="connsiteY1" fmla="*/ 0 h 6858000"/>
              <a:gd name="connsiteX2" fmla="*/ 5962785 w 5962785"/>
              <a:gd name="connsiteY2" fmla="*/ 6858000 h 6858000"/>
              <a:gd name="connsiteX3" fmla="*/ 1469886 w 5962785"/>
              <a:gd name="connsiteY3" fmla="*/ 6858000 h 6858000"/>
              <a:gd name="connsiteX4" fmla="*/ 1416006 w 5962785"/>
              <a:gd name="connsiteY4" fmla="*/ 6823984 h 6858000"/>
              <a:gd name="connsiteX5" fmla="*/ 1232473 w 5962785"/>
              <a:gd name="connsiteY5" fmla="*/ 6733873 h 6858000"/>
              <a:gd name="connsiteX6" fmla="*/ 1075471 w 5962785"/>
              <a:gd name="connsiteY6" fmla="*/ 6503186 h 6858000"/>
              <a:gd name="connsiteX7" fmla="*/ 1020229 w 5962785"/>
              <a:gd name="connsiteY7" fmla="*/ 6438306 h 6858000"/>
              <a:gd name="connsiteX8" fmla="*/ 883579 w 5962785"/>
              <a:gd name="connsiteY8" fmla="*/ 6351798 h 6858000"/>
              <a:gd name="connsiteX9" fmla="*/ 645167 w 5962785"/>
              <a:gd name="connsiteY9" fmla="*/ 6167969 h 6858000"/>
              <a:gd name="connsiteX10" fmla="*/ 732391 w 5962785"/>
              <a:gd name="connsiteY10" fmla="*/ 6124716 h 6858000"/>
              <a:gd name="connsiteX11" fmla="*/ 985339 w 5962785"/>
              <a:gd name="connsiteY11" fmla="*/ 6236455 h 6858000"/>
              <a:gd name="connsiteX12" fmla="*/ 1168509 w 5962785"/>
              <a:gd name="connsiteY12" fmla="*/ 6265291 h 6858000"/>
              <a:gd name="connsiteX13" fmla="*/ 909746 w 5962785"/>
              <a:gd name="connsiteY13" fmla="*/ 6070649 h 6858000"/>
              <a:gd name="connsiteX14" fmla="*/ 659704 w 5962785"/>
              <a:gd name="connsiteY14" fmla="*/ 5818335 h 6858000"/>
              <a:gd name="connsiteX15" fmla="*/ 851597 w 5962785"/>
              <a:gd name="connsiteY15" fmla="*/ 5865193 h 6858000"/>
              <a:gd name="connsiteX16" fmla="*/ 860319 w 5962785"/>
              <a:gd name="connsiteY16" fmla="*/ 5832753 h 6858000"/>
              <a:gd name="connsiteX17" fmla="*/ 691686 w 5962785"/>
              <a:gd name="connsiteY17" fmla="*/ 5533581 h 6858000"/>
              <a:gd name="connsiteX18" fmla="*/ 610278 w 5962785"/>
              <a:gd name="connsiteY18" fmla="*/ 5411029 h 6858000"/>
              <a:gd name="connsiteX19" fmla="*/ 238123 w 5962785"/>
              <a:gd name="connsiteY19" fmla="*/ 5046976 h 6858000"/>
              <a:gd name="connsiteX20" fmla="*/ 592833 w 5962785"/>
              <a:gd name="connsiteY20" fmla="*/ 5209177 h 6858000"/>
              <a:gd name="connsiteX21" fmla="*/ 226494 w 5962785"/>
              <a:gd name="connsiteY21" fmla="*/ 4855939 h 6858000"/>
              <a:gd name="connsiteX22" fmla="*/ 49139 w 5962785"/>
              <a:gd name="connsiteY22" fmla="*/ 4726177 h 6858000"/>
              <a:gd name="connsiteX23" fmla="*/ 5527 w 5962785"/>
              <a:gd name="connsiteY23" fmla="*/ 4650483 h 6858000"/>
              <a:gd name="connsiteX24" fmla="*/ 84029 w 5962785"/>
              <a:gd name="connsiteY24" fmla="*/ 4632460 h 6858000"/>
              <a:gd name="connsiteX25" fmla="*/ 325347 w 5962785"/>
              <a:gd name="connsiteY25" fmla="*/ 4661296 h 6858000"/>
              <a:gd name="connsiteX26" fmla="*/ 25879 w 5962785"/>
              <a:gd name="connsiteY26" fmla="*/ 4423401 h 6858000"/>
              <a:gd name="connsiteX27" fmla="*/ 249753 w 5962785"/>
              <a:gd name="connsiteY27" fmla="*/ 4459446 h 6858000"/>
              <a:gd name="connsiteX28" fmla="*/ 313718 w 5962785"/>
              <a:gd name="connsiteY28" fmla="*/ 4365729 h 6858000"/>
              <a:gd name="connsiteX29" fmla="*/ 418386 w 5962785"/>
              <a:gd name="connsiteY29" fmla="*/ 4214341 h 6858000"/>
              <a:gd name="connsiteX30" fmla="*/ 491072 w 5962785"/>
              <a:gd name="connsiteY30" fmla="*/ 4131438 h 6858000"/>
              <a:gd name="connsiteX31" fmla="*/ 520147 w 5962785"/>
              <a:gd name="connsiteY31" fmla="*/ 3864706 h 6858000"/>
              <a:gd name="connsiteX32" fmla="*/ 459090 w 5962785"/>
              <a:gd name="connsiteY32" fmla="*/ 3572743 h 6858000"/>
              <a:gd name="connsiteX33" fmla="*/ 290458 w 5962785"/>
              <a:gd name="connsiteY33" fmla="*/ 3424959 h 6858000"/>
              <a:gd name="connsiteX34" fmla="*/ 339884 w 5962785"/>
              <a:gd name="connsiteY34" fmla="*/ 3259153 h 6858000"/>
              <a:gd name="connsiteX35" fmla="*/ 697501 w 5962785"/>
              <a:gd name="connsiteY35" fmla="*/ 3360078 h 6858000"/>
              <a:gd name="connsiteX36" fmla="*/ 165437 w 5962785"/>
              <a:gd name="connsiteY36" fmla="*/ 2967190 h 6858000"/>
              <a:gd name="connsiteX37" fmla="*/ 255568 w 5962785"/>
              <a:gd name="connsiteY37" fmla="*/ 2949167 h 6858000"/>
              <a:gd name="connsiteX38" fmla="*/ 578296 w 5962785"/>
              <a:gd name="connsiteY38" fmla="*/ 2725691 h 6858000"/>
              <a:gd name="connsiteX39" fmla="*/ 595740 w 5962785"/>
              <a:gd name="connsiteY39" fmla="*/ 2714876 h 6858000"/>
              <a:gd name="connsiteX40" fmla="*/ 650982 w 5962785"/>
              <a:gd name="connsiteY40" fmla="*/ 2574301 h 6858000"/>
              <a:gd name="connsiteX41" fmla="*/ 825429 w 5962785"/>
              <a:gd name="connsiteY41" fmla="*/ 2552674 h 6858000"/>
              <a:gd name="connsiteX42" fmla="*/ 970802 w 5962785"/>
              <a:gd name="connsiteY42" fmla="*/ 2585115 h 6858000"/>
              <a:gd name="connsiteX43" fmla="*/ 1127805 w 5962785"/>
              <a:gd name="connsiteY43" fmla="*/ 2545465 h 6858000"/>
              <a:gd name="connsiteX44" fmla="*/ 1267362 w 5962785"/>
              <a:gd name="connsiteY44" fmla="*/ 2563488 h 6858000"/>
              <a:gd name="connsiteX45" fmla="*/ 1386568 w 5962785"/>
              <a:gd name="connsiteY45" fmla="*/ 2538257 h 6858000"/>
              <a:gd name="connsiteX46" fmla="*/ 1270270 w 5962785"/>
              <a:gd name="connsiteY46" fmla="*/ 2419309 h 6858000"/>
              <a:gd name="connsiteX47" fmla="*/ 1107453 w 5962785"/>
              <a:gd name="connsiteY47" fmla="*/ 2419309 h 6858000"/>
              <a:gd name="connsiteX48" fmla="*/ 991154 w 5962785"/>
              <a:gd name="connsiteY48" fmla="*/ 2343615 h 6858000"/>
              <a:gd name="connsiteX49" fmla="*/ 880671 w 5962785"/>
              <a:gd name="connsiteY49" fmla="*/ 2206645 h 6858000"/>
              <a:gd name="connsiteX50" fmla="*/ 491072 w 5962785"/>
              <a:gd name="connsiteY50" fmla="*/ 1986771 h 6858000"/>
              <a:gd name="connsiteX51" fmla="*/ 421293 w 5962785"/>
              <a:gd name="connsiteY51" fmla="*/ 1903868 h 6858000"/>
              <a:gd name="connsiteX52" fmla="*/ 1531941 w 5962785"/>
              <a:gd name="connsiteY52" fmla="*/ 2224667 h 6858000"/>
              <a:gd name="connsiteX53" fmla="*/ 1188861 w 5962785"/>
              <a:gd name="connsiteY53" fmla="*/ 2091301 h 6858000"/>
              <a:gd name="connsiteX54" fmla="*/ 1421458 w 5962785"/>
              <a:gd name="connsiteY54" fmla="*/ 2116532 h 6858000"/>
              <a:gd name="connsiteX55" fmla="*/ 1549386 w 5962785"/>
              <a:gd name="connsiteY55" fmla="*/ 2026420 h 6858000"/>
              <a:gd name="connsiteX56" fmla="*/ 1549386 w 5962785"/>
              <a:gd name="connsiteY56" fmla="*/ 1997584 h 6858000"/>
              <a:gd name="connsiteX57" fmla="*/ 1453440 w 5962785"/>
              <a:gd name="connsiteY57" fmla="*/ 1914682 h 6858000"/>
              <a:gd name="connsiteX58" fmla="*/ 1398198 w 5962785"/>
              <a:gd name="connsiteY58" fmla="*/ 1860614 h 6858000"/>
              <a:gd name="connsiteX59" fmla="*/ 1247011 w 5962785"/>
              <a:gd name="connsiteY59" fmla="*/ 1665972 h 6858000"/>
              <a:gd name="connsiteX60" fmla="*/ 1354586 w 5962785"/>
              <a:gd name="connsiteY60" fmla="*/ 1644345 h 6858000"/>
              <a:gd name="connsiteX61" fmla="*/ 1395290 w 5962785"/>
              <a:gd name="connsiteY61" fmla="*/ 1604696 h 6858000"/>
              <a:gd name="connsiteX62" fmla="*/ 1366216 w 5962785"/>
              <a:gd name="connsiteY62" fmla="*/ 1547025 h 6858000"/>
              <a:gd name="connsiteX63" fmla="*/ 1031858 w 5962785"/>
              <a:gd name="connsiteY63" fmla="*/ 1370405 h 6858000"/>
              <a:gd name="connsiteX64" fmla="*/ 1005692 w 5962785"/>
              <a:gd name="connsiteY64" fmla="*/ 1233435 h 6858000"/>
              <a:gd name="connsiteX65" fmla="*/ 1069655 w 5962785"/>
              <a:gd name="connsiteY65" fmla="*/ 1211808 h 6858000"/>
              <a:gd name="connsiteX66" fmla="*/ 1142342 w 5962785"/>
              <a:gd name="connsiteY66" fmla="*/ 1222621 h 6858000"/>
              <a:gd name="connsiteX67" fmla="*/ 1084193 w 5962785"/>
              <a:gd name="connsiteY67" fmla="*/ 1114487 h 6858000"/>
              <a:gd name="connsiteX68" fmla="*/ 848689 w 5962785"/>
              <a:gd name="connsiteY68" fmla="*/ 1006353 h 6858000"/>
              <a:gd name="connsiteX69" fmla="*/ 805077 w 5962785"/>
              <a:gd name="connsiteY69" fmla="*/ 948681 h 6858000"/>
              <a:gd name="connsiteX70" fmla="*/ 863226 w 5962785"/>
              <a:gd name="connsiteY70" fmla="*/ 919844 h 6858000"/>
              <a:gd name="connsiteX71" fmla="*/ 906838 w 5962785"/>
              <a:gd name="connsiteY71" fmla="*/ 909031 h 6858000"/>
              <a:gd name="connsiteX72" fmla="*/ 5527 w 5962785"/>
              <a:gd name="connsiteY72" fmla="*/ 458471 h 6858000"/>
              <a:gd name="connsiteX73" fmla="*/ 209049 w 5962785"/>
              <a:gd name="connsiteY73" fmla="*/ 454867 h 6858000"/>
              <a:gd name="connsiteX74" fmla="*/ 409664 w 5962785"/>
              <a:gd name="connsiteY74" fmla="*/ 526956 h 6858000"/>
              <a:gd name="connsiteX75" fmla="*/ 621908 w 5962785"/>
              <a:gd name="connsiteY75" fmla="*/ 516143 h 6858000"/>
              <a:gd name="connsiteX76" fmla="*/ 822522 w 5962785"/>
              <a:gd name="connsiteY76" fmla="*/ 552188 h 6858000"/>
              <a:gd name="connsiteX77" fmla="*/ 996969 w 5962785"/>
              <a:gd name="connsiteY77" fmla="*/ 552188 h 6858000"/>
              <a:gd name="connsiteX78" fmla="*/ 834151 w 5962785"/>
              <a:gd name="connsiteY78" fmla="*/ 498120 h 6858000"/>
              <a:gd name="connsiteX79" fmla="*/ 773095 w 5962785"/>
              <a:gd name="connsiteY79" fmla="*/ 408008 h 6858000"/>
              <a:gd name="connsiteX80" fmla="*/ 793447 w 5962785"/>
              <a:gd name="connsiteY80" fmla="*/ 325106 h 6858000"/>
              <a:gd name="connsiteX81" fmla="*/ 860319 w 5962785"/>
              <a:gd name="connsiteY81" fmla="*/ 350336 h 6858000"/>
              <a:gd name="connsiteX82" fmla="*/ 938820 w 5962785"/>
              <a:gd name="connsiteY82" fmla="*/ 444054 h 6858000"/>
              <a:gd name="connsiteX83" fmla="*/ 956265 w 5962785"/>
              <a:gd name="connsiteY83" fmla="*/ 386381 h 6858000"/>
              <a:gd name="connsiteX84" fmla="*/ 1002784 w 5962785"/>
              <a:gd name="connsiteY84" fmla="*/ 343127 h 6858000"/>
              <a:gd name="connsiteX85" fmla="*/ 1270270 w 5962785"/>
              <a:gd name="connsiteY85" fmla="*/ 364755 h 6858000"/>
              <a:gd name="connsiteX86" fmla="*/ 1092915 w 5962785"/>
              <a:gd name="connsiteY86" fmla="*/ 180926 h 6858000"/>
              <a:gd name="connsiteX87" fmla="*/ 979525 w 5962785"/>
              <a:gd name="connsiteY87" fmla="*/ 152090 h 6858000"/>
              <a:gd name="connsiteX88" fmla="*/ 953358 w 5962785"/>
              <a:gd name="connsiteY88" fmla="*/ 76396 h 6858000"/>
              <a:gd name="connsiteX89" fmla="*/ 1005692 w 5962785"/>
              <a:gd name="connsiteY89" fmla="*/ 58373 h 6858000"/>
              <a:gd name="connsiteX90" fmla="*/ 1267362 w 5962785"/>
              <a:gd name="connsiteY90" fmla="*/ 123254 h 6858000"/>
              <a:gd name="connsiteX91" fmla="*/ 1310975 w 5962785"/>
              <a:gd name="connsiteY91" fmla="*/ 98023 h 6858000"/>
              <a:gd name="connsiteX92" fmla="*/ 1159787 w 5962785"/>
              <a:gd name="connsiteY92" fmla="*/ 43505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Lst>
            <a:rect l="l" t="t" r="r" b="b"/>
            <a:pathLst>
              <a:path w="5962785" h="6858000">
                <a:moveTo>
                  <a:pt x="1044839" y="0"/>
                </a:moveTo>
                <a:lnTo>
                  <a:pt x="5962785" y="0"/>
                </a:lnTo>
                <a:lnTo>
                  <a:pt x="5962785" y="6858000"/>
                </a:lnTo>
                <a:lnTo>
                  <a:pt x="1469886" y="6858000"/>
                </a:lnTo>
                <a:lnTo>
                  <a:pt x="1416006" y="6823984"/>
                </a:lnTo>
                <a:cubicBezTo>
                  <a:pt x="1356767" y="6787940"/>
                  <a:pt x="1296437" y="6755500"/>
                  <a:pt x="1232473" y="6733873"/>
                </a:cubicBezTo>
                <a:cubicBezTo>
                  <a:pt x="1145250" y="6705037"/>
                  <a:pt x="1060933" y="6654575"/>
                  <a:pt x="1075471" y="6503186"/>
                </a:cubicBezTo>
                <a:cubicBezTo>
                  <a:pt x="1078378" y="6459932"/>
                  <a:pt x="1055118" y="6427493"/>
                  <a:pt x="1020229" y="6438306"/>
                </a:cubicBezTo>
                <a:cubicBezTo>
                  <a:pt x="953358" y="6459932"/>
                  <a:pt x="921375" y="6398656"/>
                  <a:pt x="883579" y="6351798"/>
                </a:cubicBezTo>
                <a:cubicBezTo>
                  <a:pt x="816707" y="6268895"/>
                  <a:pt x="752743" y="6182387"/>
                  <a:pt x="645167" y="6167969"/>
                </a:cubicBezTo>
                <a:cubicBezTo>
                  <a:pt x="665519" y="6103088"/>
                  <a:pt x="700408" y="6110298"/>
                  <a:pt x="732391" y="6124716"/>
                </a:cubicBezTo>
                <a:cubicBezTo>
                  <a:pt x="816707" y="6160761"/>
                  <a:pt x="901023" y="6200410"/>
                  <a:pt x="985339" y="6236455"/>
                </a:cubicBezTo>
                <a:cubicBezTo>
                  <a:pt x="1040581" y="6258081"/>
                  <a:pt x="1095822" y="6290522"/>
                  <a:pt x="1168509" y="6265291"/>
                </a:cubicBezTo>
                <a:cubicBezTo>
                  <a:pt x="1104545" y="6135530"/>
                  <a:pt x="996969" y="6110298"/>
                  <a:pt x="909746" y="6070649"/>
                </a:cubicBezTo>
                <a:cubicBezTo>
                  <a:pt x="802169" y="6020185"/>
                  <a:pt x="738206" y="5926470"/>
                  <a:pt x="659704" y="5818335"/>
                </a:cubicBezTo>
                <a:cubicBezTo>
                  <a:pt x="738206" y="5789500"/>
                  <a:pt x="787632" y="5868798"/>
                  <a:pt x="851597" y="5865193"/>
                </a:cubicBezTo>
                <a:cubicBezTo>
                  <a:pt x="854504" y="5854380"/>
                  <a:pt x="860319" y="5832753"/>
                  <a:pt x="860319" y="5832753"/>
                </a:cubicBezTo>
                <a:cubicBezTo>
                  <a:pt x="755650" y="5775081"/>
                  <a:pt x="709132" y="5666947"/>
                  <a:pt x="691686" y="5533581"/>
                </a:cubicBezTo>
                <a:cubicBezTo>
                  <a:pt x="685872" y="5465095"/>
                  <a:pt x="648075" y="5443468"/>
                  <a:pt x="610278" y="5411029"/>
                </a:cubicBezTo>
                <a:cubicBezTo>
                  <a:pt x="482350" y="5299289"/>
                  <a:pt x="345700" y="5198364"/>
                  <a:pt x="238123" y="5046976"/>
                </a:cubicBezTo>
                <a:cubicBezTo>
                  <a:pt x="363144" y="5064998"/>
                  <a:pt x="461997" y="5165924"/>
                  <a:pt x="592833" y="5209177"/>
                </a:cubicBezTo>
                <a:cubicBezTo>
                  <a:pt x="488165" y="5043371"/>
                  <a:pt x="351514" y="4956864"/>
                  <a:pt x="226494" y="4855939"/>
                </a:cubicBezTo>
                <a:cubicBezTo>
                  <a:pt x="168344" y="4809081"/>
                  <a:pt x="116011" y="4751408"/>
                  <a:pt x="49139" y="4726177"/>
                </a:cubicBezTo>
                <a:cubicBezTo>
                  <a:pt x="25879" y="4718968"/>
                  <a:pt x="-14825" y="4700947"/>
                  <a:pt x="5527" y="4650483"/>
                </a:cubicBezTo>
                <a:cubicBezTo>
                  <a:pt x="22972" y="4607230"/>
                  <a:pt x="54954" y="4621648"/>
                  <a:pt x="84029" y="4632460"/>
                </a:cubicBezTo>
                <a:cubicBezTo>
                  <a:pt x="153807" y="4661296"/>
                  <a:pt x="229401" y="4661296"/>
                  <a:pt x="325347" y="4661296"/>
                </a:cubicBezTo>
                <a:cubicBezTo>
                  <a:pt x="243939" y="4524326"/>
                  <a:pt x="95658" y="4567580"/>
                  <a:pt x="25879" y="4423401"/>
                </a:cubicBezTo>
                <a:cubicBezTo>
                  <a:pt x="113103" y="4398170"/>
                  <a:pt x="179975" y="4448632"/>
                  <a:pt x="249753" y="4459446"/>
                </a:cubicBezTo>
                <a:cubicBezTo>
                  <a:pt x="313718" y="4470259"/>
                  <a:pt x="328254" y="4445028"/>
                  <a:pt x="313718" y="4365729"/>
                </a:cubicBezTo>
                <a:cubicBezTo>
                  <a:pt x="290458" y="4243177"/>
                  <a:pt x="325347" y="4181900"/>
                  <a:pt x="418386" y="4214341"/>
                </a:cubicBezTo>
                <a:cubicBezTo>
                  <a:pt x="505609" y="4246781"/>
                  <a:pt x="514332" y="4199922"/>
                  <a:pt x="491072" y="4131438"/>
                </a:cubicBezTo>
                <a:cubicBezTo>
                  <a:pt x="456183" y="4030512"/>
                  <a:pt x="493979" y="3951214"/>
                  <a:pt x="520147" y="3864706"/>
                </a:cubicBezTo>
                <a:cubicBezTo>
                  <a:pt x="560851" y="3734945"/>
                  <a:pt x="543407" y="3670064"/>
                  <a:pt x="459090" y="3572743"/>
                </a:cubicBezTo>
                <a:cubicBezTo>
                  <a:pt x="409664" y="3518676"/>
                  <a:pt x="360236" y="3471818"/>
                  <a:pt x="290458" y="3424959"/>
                </a:cubicBezTo>
                <a:cubicBezTo>
                  <a:pt x="450368" y="3399728"/>
                  <a:pt x="284643" y="3313221"/>
                  <a:pt x="339884" y="3259153"/>
                </a:cubicBezTo>
                <a:cubicBezTo>
                  <a:pt x="453275" y="3237527"/>
                  <a:pt x="543407" y="3410542"/>
                  <a:pt x="697501" y="3360078"/>
                </a:cubicBezTo>
                <a:cubicBezTo>
                  <a:pt x="511425" y="3212294"/>
                  <a:pt x="302087" y="3165436"/>
                  <a:pt x="165437" y="2967190"/>
                </a:cubicBezTo>
                <a:cubicBezTo>
                  <a:pt x="197419" y="2923937"/>
                  <a:pt x="229401" y="2967190"/>
                  <a:pt x="255568" y="2949167"/>
                </a:cubicBezTo>
                <a:cubicBezTo>
                  <a:pt x="255568" y="2938354"/>
                  <a:pt x="560851" y="3006840"/>
                  <a:pt x="578296" y="2725691"/>
                </a:cubicBezTo>
                <a:cubicBezTo>
                  <a:pt x="584111" y="2725691"/>
                  <a:pt x="589926" y="2725691"/>
                  <a:pt x="595740" y="2714876"/>
                </a:cubicBezTo>
                <a:cubicBezTo>
                  <a:pt x="627722" y="2675228"/>
                  <a:pt x="598648" y="2581510"/>
                  <a:pt x="650982" y="2574301"/>
                </a:cubicBezTo>
                <a:cubicBezTo>
                  <a:pt x="709132" y="2567092"/>
                  <a:pt x="764373" y="2534653"/>
                  <a:pt x="825429" y="2552674"/>
                </a:cubicBezTo>
                <a:cubicBezTo>
                  <a:pt x="871949" y="2567092"/>
                  <a:pt x="921375" y="2585115"/>
                  <a:pt x="970802" y="2585115"/>
                </a:cubicBezTo>
                <a:cubicBezTo>
                  <a:pt x="1023136" y="2585115"/>
                  <a:pt x="1095822" y="2707668"/>
                  <a:pt x="1127805" y="2545465"/>
                </a:cubicBezTo>
                <a:cubicBezTo>
                  <a:pt x="1127805" y="2538257"/>
                  <a:pt x="1217936" y="2556280"/>
                  <a:pt x="1267362" y="2563488"/>
                </a:cubicBezTo>
                <a:cubicBezTo>
                  <a:pt x="1308067" y="2570698"/>
                  <a:pt x="1357494" y="2603137"/>
                  <a:pt x="1386568" y="2538257"/>
                </a:cubicBezTo>
                <a:cubicBezTo>
                  <a:pt x="1401105" y="2498607"/>
                  <a:pt x="1331326" y="2426518"/>
                  <a:pt x="1270270" y="2419309"/>
                </a:cubicBezTo>
                <a:cubicBezTo>
                  <a:pt x="1215029" y="2412101"/>
                  <a:pt x="1159787" y="2404892"/>
                  <a:pt x="1107453" y="2419309"/>
                </a:cubicBezTo>
                <a:cubicBezTo>
                  <a:pt x="1043489" y="2437331"/>
                  <a:pt x="1008599" y="2408495"/>
                  <a:pt x="991154" y="2343615"/>
                </a:cubicBezTo>
                <a:cubicBezTo>
                  <a:pt x="970802" y="2275131"/>
                  <a:pt x="933005" y="2239085"/>
                  <a:pt x="880671" y="2206645"/>
                </a:cubicBezTo>
                <a:cubicBezTo>
                  <a:pt x="752743" y="2127346"/>
                  <a:pt x="630630" y="2033629"/>
                  <a:pt x="491072" y="1986771"/>
                </a:cubicBezTo>
                <a:cubicBezTo>
                  <a:pt x="464905" y="1979562"/>
                  <a:pt x="432923" y="1965145"/>
                  <a:pt x="421293" y="1903868"/>
                </a:cubicBezTo>
                <a:cubicBezTo>
                  <a:pt x="799262" y="1997584"/>
                  <a:pt x="1142342" y="2239085"/>
                  <a:pt x="1531941" y="2224667"/>
                </a:cubicBezTo>
                <a:cubicBezTo>
                  <a:pt x="1427272" y="2148974"/>
                  <a:pt x="1302252" y="2145369"/>
                  <a:pt x="1188861" y="2091301"/>
                </a:cubicBezTo>
                <a:cubicBezTo>
                  <a:pt x="1270270" y="2051652"/>
                  <a:pt x="1345864" y="2094906"/>
                  <a:pt x="1421458" y="2116532"/>
                </a:cubicBezTo>
                <a:cubicBezTo>
                  <a:pt x="1485422" y="2134554"/>
                  <a:pt x="1543571" y="2138160"/>
                  <a:pt x="1549386" y="2026420"/>
                </a:cubicBezTo>
                <a:cubicBezTo>
                  <a:pt x="1549386" y="2015607"/>
                  <a:pt x="1549386" y="2008398"/>
                  <a:pt x="1549386" y="1997584"/>
                </a:cubicBezTo>
                <a:cubicBezTo>
                  <a:pt x="1526126" y="1950727"/>
                  <a:pt x="1494144" y="1929099"/>
                  <a:pt x="1453440" y="1914682"/>
                </a:cubicBezTo>
                <a:cubicBezTo>
                  <a:pt x="1430180" y="1907473"/>
                  <a:pt x="1398198" y="1893056"/>
                  <a:pt x="1398198" y="1860614"/>
                </a:cubicBezTo>
                <a:cubicBezTo>
                  <a:pt x="1401105" y="1738063"/>
                  <a:pt x="1322604" y="1702018"/>
                  <a:pt x="1247011" y="1665972"/>
                </a:cubicBezTo>
                <a:cubicBezTo>
                  <a:pt x="1287715" y="1604696"/>
                  <a:pt x="1322604" y="1647950"/>
                  <a:pt x="1354586" y="1644345"/>
                </a:cubicBezTo>
                <a:cubicBezTo>
                  <a:pt x="1374939" y="1640741"/>
                  <a:pt x="1395290" y="1637138"/>
                  <a:pt x="1395290" y="1604696"/>
                </a:cubicBezTo>
                <a:cubicBezTo>
                  <a:pt x="1395290" y="1579465"/>
                  <a:pt x="1386568" y="1547025"/>
                  <a:pt x="1366216" y="1547025"/>
                </a:cubicBezTo>
                <a:cubicBezTo>
                  <a:pt x="1238288" y="1543420"/>
                  <a:pt x="1165601" y="1370405"/>
                  <a:pt x="1031858" y="1370405"/>
                </a:cubicBezTo>
                <a:cubicBezTo>
                  <a:pt x="950450" y="1370405"/>
                  <a:pt x="1072563" y="1273083"/>
                  <a:pt x="1005692" y="1233435"/>
                </a:cubicBezTo>
                <a:cubicBezTo>
                  <a:pt x="991154" y="1222621"/>
                  <a:pt x="1046396" y="1208203"/>
                  <a:pt x="1069655" y="1211808"/>
                </a:cubicBezTo>
                <a:cubicBezTo>
                  <a:pt x="1092915" y="1215412"/>
                  <a:pt x="1113268" y="1240644"/>
                  <a:pt x="1142342" y="1222621"/>
                </a:cubicBezTo>
                <a:cubicBezTo>
                  <a:pt x="1156879" y="1157741"/>
                  <a:pt x="1119082" y="1132510"/>
                  <a:pt x="1084193" y="1114487"/>
                </a:cubicBezTo>
                <a:cubicBezTo>
                  <a:pt x="1008599" y="1071234"/>
                  <a:pt x="933005" y="1020771"/>
                  <a:pt x="848689" y="1006353"/>
                </a:cubicBezTo>
                <a:cubicBezTo>
                  <a:pt x="819615" y="1002748"/>
                  <a:pt x="802169" y="984726"/>
                  <a:pt x="805077" y="948681"/>
                </a:cubicBezTo>
                <a:cubicBezTo>
                  <a:pt x="810892" y="901822"/>
                  <a:pt x="839967" y="916240"/>
                  <a:pt x="863226" y="919844"/>
                </a:cubicBezTo>
                <a:cubicBezTo>
                  <a:pt x="877764" y="923450"/>
                  <a:pt x="892301" y="934263"/>
                  <a:pt x="906838" y="909031"/>
                </a:cubicBezTo>
                <a:cubicBezTo>
                  <a:pt x="566666" y="653113"/>
                  <a:pt x="386404" y="667532"/>
                  <a:pt x="5527" y="458471"/>
                </a:cubicBezTo>
                <a:cubicBezTo>
                  <a:pt x="89843" y="418822"/>
                  <a:pt x="150900" y="447658"/>
                  <a:pt x="209049" y="454867"/>
                </a:cubicBezTo>
                <a:cubicBezTo>
                  <a:pt x="354422" y="472890"/>
                  <a:pt x="264290" y="505329"/>
                  <a:pt x="409664" y="526956"/>
                </a:cubicBezTo>
                <a:cubicBezTo>
                  <a:pt x="479443" y="537770"/>
                  <a:pt x="543407" y="573815"/>
                  <a:pt x="621908" y="516143"/>
                </a:cubicBezTo>
                <a:cubicBezTo>
                  <a:pt x="674242" y="476494"/>
                  <a:pt x="758558" y="519747"/>
                  <a:pt x="822522" y="552188"/>
                </a:cubicBezTo>
                <a:cubicBezTo>
                  <a:pt x="874856" y="581024"/>
                  <a:pt x="927190" y="588232"/>
                  <a:pt x="996969" y="552188"/>
                </a:cubicBezTo>
                <a:cubicBezTo>
                  <a:pt x="933005" y="530562"/>
                  <a:pt x="883579" y="512539"/>
                  <a:pt x="834151" y="498120"/>
                </a:cubicBezTo>
                <a:cubicBezTo>
                  <a:pt x="793447" y="487307"/>
                  <a:pt x="770187" y="462076"/>
                  <a:pt x="773095" y="408008"/>
                </a:cubicBezTo>
                <a:cubicBezTo>
                  <a:pt x="773095" y="379172"/>
                  <a:pt x="764373" y="339523"/>
                  <a:pt x="793447" y="325106"/>
                </a:cubicBezTo>
                <a:cubicBezTo>
                  <a:pt x="816707" y="310688"/>
                  <a:pt x="848689" y="325106"/>
                  <a:pt x="860319" y="350336"/>
                </a:cubicBezTo>
                <a:cubicBezTo>
                  <a:pt x="874856" y="397195"/>
                  <a:pt x="889393" y="440449"/>
                  <a:pt x="938820" y="444054"/>
                </a:cubicBezTo>
                <a:cubicBezTo>
                  <a:pt x="1005692" y="451262"/>
                  <a:pt x="967894" y="422426"/>
                  <a:pt x="956265" y="386381"/>
                </a:cubicBezTo>
                <a:cubicBezTo>
                  <a:pt x="944635" y="346733"/>
                  <a:pt x="979525" y="335919"/>
                  <a:pt x="1002784" y="343127"/>
                </a:cubicBezTo>
                <a:cubicBezTo>
                  <a:pt x="1090008" y="375569"/>
                  <a:pt x="1180139" y="317897"/>
                  <a:pt x="1270270" y="364755"/>
                </a:cubicBezTo>
                <a:cubicBezTo>
                  <a:pt x="1247011" y="249411"/>
                  <a:pt x="1197583" y="198949"/>
                  <a:pt x="1092915" y="180926"/>
                </a:cubicBezTo>
                <a:cubicBezTo>
                  <a:pt x="1055118" y="177322"/>
                  <a:pt x="1014414" y="184530"/>
                  <a:pt x="979525" y="152090"/>
                </a:cubicBezTo>
                <a:cubicBezTo>
                  <a:pt x="959172" y="134068"/>
                  <a:pt x="938820" y="112441"/>
                  <a:pt x="953358" y="76396"/>
                </a:cubicBezTo>
                <a:cubicBezTo>
                  <a:pt x="962080" y="51165"/>
                  <a:pt x="985339" y="51165"/>
                  <a:pt x="1005692" y="58373"/>
                </a:cubicBezTo>
                <a:cubicBezTo>
                  <a:pt x="1090008" y="98023"/>
                  <a:pt x="1180139" y="108837"/>
                  <a:pt x="1267362" y="123254"/>
                </a:cubicBezTo>
                <a:cubicBezTo>
                  <a:pt x="1281900" y="126859"/>
                  <a:pt x="1296437" y="134068"/>
                  <a:pt x="1310975" y="98023"/>
                </a:cubicBezTo>
                <a:cubicBezTo>
                  <a:pt x="1260095" y="81803"/>
                  <a:pt x="1209941" y="62879"/>
                  <a:pt x="1159787" y="43505"/>
                </a:cubicBezTo>
                <a:close/>
              </a:path>
            </a:pathLst>
          </a:custGeom>
          <a:solidFill>
            <a:schemeClr val="accent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7FBF1D24-BCD4-4904-ABF9-480D823016B7}"/>
              </a:ext>
            </a:extLst>
          </p:cNvPr>
          <p:cNvSpPr>
            <a:spLocks noGrp="1"/>
          </p:cNvSpPr>
          <p:nvPr>
            <p:ph type="title"/>
          </p:nvPr>
        </p:nvSpPr>
        <p:spPr>
          <a:xfrm>
            <a:off x="170120" y="148856"/>
            <a:ext cx="4742121" cy="2295137"/>
          </a:xfrm>
        </p:spPr>
        <p:txBody>
          <a:bodyPr>
            <a:normAutofit/>
          </a:bodyPr>
          <a:lstStyle/>
          <a:p>
            <a:r>
              <a:rPr lang="en-GB" u="sng" dirty="0"/>
              <a:t>Definition of entrepreneurship. </a:t>
            </a:r>
          </a:p>
        </p:txBody>
      </p:sp>
      <p:sp>
        <p:nvSpPr>
          <p:cNvPr id="3" name="Content Placeholder 2">
            <a:extLst>
              <a:ext uri="{FF2B5EF4-FFF2-40B4-BE49-F238E27FC236}">
                <a16:creationId xmlns:a16="http://schemas.microsoft.com/office/drawing/2014/main" id="{EB16F5F2-ECEC-4942-A29A-B0C5871C806F}"/>
              </a:ext>
            </a:extLst>
          </p:cNvPr>
          <p:cNvSpPr>
            <a:spLocks noGrp="1"/>
          </p:cNvSpPr>
          <p:nvPr>
            <p:ph idx="1"/>
          </p:nvPr>
        </p:nvSpPr>
        <p:spPr>
          <a:xfrm>
            <a:off x="170120" y="2443993"/>
            <a:ext cx="4742121" cy="4041867"/>
          </a:xfrm>
        </p:spPr>
        <p:txBody>
          <a:bodyPr>
            <a:normAutofit fontScale="92500" lnSpcReduction="20000"/>
          </a:bodyPr>
          <a:lstStyle/>
          <a:p>
            <a:r>
              <a:rPr lang="en-GB" dirty="0"/>
              <a:t>An entrepreneur is an individual that starts a business, having limited resources and limited plans. Moreover, an entrepreneur is the one that is in charge of all the risks and rewards for everything that is happening along with its business initiating journey. (Seth, 2019)</a:t>
            </a:r>
          </a:p>
        </p:txBody>
      </p:sp>
      <p:pic>
        <p:nvPicPr>
          <p:cNvPr id="2050" name="Picture 2" descr="7 Things Great Entrepreneurs Know">
            <a:extLst>
              <a:ext uri="{FF2B5EF4-FFF2-40B4-BE49-F238E27FC236}">
                <a16:creationId xmlns:a16="http://schemas.microsoft.com/office/drawing/2014/main" id="{ABEB9DC6-8E7A-4D9D-80E0-73A41A0949EF}"/>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6800986" y="1858678"/>
            <a:ext cx="4747547" cy="316898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95134755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1" name="Rectangle 70">
            <a:extLst>
              <a:ext uri="{FF2B5EF4-FFF2-40B4-BE49-F238E27FC236}">
                <a16:creationId xmlns:a16="http://schemas.microsoft.com/office/drawing/2014/main" id="{D009D6D5-DAC2-4A8B-A17A-E206B9012D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D2E609D-626F-49CE-9BFE-713D554AC4E2}"/>
              </a:ext>
            </a:extLst>
          </p:cNvPr>
          <p:cNvSpPr>
            <a:spLocks noGrp="1"/>
          </p:cNvSpPr>
          <p:nvPr>
            <p:ph type="title"/>
          </p:nvPr>
        </p:nvSpPr>
        <p:spPr>
          <a:xfrm>
            <a:off x="838201" y="365125"/>
            <a:ext cx="5251316" cy="1807305"/>
          </a:xfrm>
        </p:spPr>
        <p:txBody>
          <a:bodyPr>
            <a:normAutofit/>
          </a:bodyPr>
          <a:lstStyle/>
          <a:p>
            <a:r>
              <a:rPr lang="en-GB" u="sng" dirty="0"/>
              <a:t>About Conrad Hilton </a:t>
            </a:r>
          </a:p>
        </p:txBody>
      </p:sp>
      <p:sp>
        <p:nvSpPr>
          <p:cNvPr id="3" name="Content Placeholder 2">
            <a:extLst>
              <a:ext uri="{FF2B5EF4-FFF2-40B4-BE49-F238E27FC236}">
                <a16:creationId xmlns:a16="http://schemas.microsoft.com/office/drawing/2014/main" id="{A4C7E55E-040F-4917-9DB1-D2D5357391EC}"/>
              </a:ext>
            </a:extLst>
          </p:cNvPr>
          <p:cNvSpPr>
            <a:spLocks noGrp="1"/>
          </p:cNvSpPr>
          <p:nvPr>
            <p:ph idx="1"/>
          </p:nvPr>
        </p:nvSpPr>
        <p:spPr>
          <a:xfrm>
            <a:off x="838200" y="2333297"/>
            <a:ext cx="4619621" cy="3843666"/>
          </a:xfrm>
        </p:spPr>
        <p:txBody>
          <a:bodyPr>
            <a:normAutofit/>
          </a:bodyPr>
          <a:lstStyle/>
          <a:p>
            <a:pPr>
              <a:lnSpc>
                <a:spcPct val="90000"/>
              </a:lnSpc>
            </a:pPr>
            <a:r>
              <a:rPr lang="en-GB" sz="1900"/>
              <a:t>The entrepreneur Conrad Hilton is an American hotelier, that has built Hilton Hotels chain (Wikipedia, 2020). </a:t>
            </a:r>
          </a:p>
          <a:p>
            <a:pPr>
              <a:lnSpc>
                <a:spcPct val="90000"/>
              </a:lnSpc>
            </a:pPr>
            <a:r>
              <a:rPr lang="en-GB" sz="1900"/>
              <a:t>Conrad Hilton started to develop entrepreneurial skills since he was young, when he was working at his father’s general shop (Biography, 2014). </a:t>
            </a:r>
          </a:p>
          <a:p>
            <a:pPr>
              <a:lnSpc>
                <a:spcPct val="90000"/>
              </a:lnSpc>
            </a:pPr>
            <a:r>
              <a:rPr lang="en-GB" sz="1900"/>
              <a:t>When he finally decided that he wants to start with hotels, he went around Texas and bought hotel, being ready to make them his. </a:t>
            </a:r>
          </a:p>
        </p:txBody>
      </p:sp>
      <p:pic>
        <p:nvPicPr>
          <p:cNvPr id="3074" name="Picture 2" descr="Conrad Hilton displays a model of Hilton Istanbul – the first ...">
            <a:extLst>
              <a:ext uri="{FF2B5EF4-FFF2-40B4-BE49-F238E27FC236}">
                <a16:creationId xmlns:a16="http://schemas.microsoft.com/office/drawing/2014/main" id="{785F7A32-F397-4387-BB6F-EC2E41800C70}"/>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r="-3" b="9425"/>
          <a:stretch/>
        </p:blipFill>
        <p:spPr bwMode="auto">
          <a:xfrm>
            <a:off x="6229215" y="10"/>
            <a:ext cx="5962785" cy="6857990"/>
          </a:xfrm>
          <a:custGeom>
            <a:avLst/>
            <a:gdLst/>
            <a:ahLst/>
            <a:cxnLst/>
            <a:rect l="l" t="t" r="r" b="b"/>
            <a:pathLst>
              <a:path w="5962785" h="6858000">
                <a:moveTo>
                  <a:pt x="1044839" y="0"/>
                </a:moveTo>
                <a:lnTo>
                  <a:pt x="5962785" y="0"/>
                </a:lnTo>
                <a:lnTo>
                  <a:pt x="5962785" y="6858000"/>
                </a:lnTo>
                <a:lnTo>
                  <a:pt x="1469886" y="6858000"/>
                </a:lnTo>
                <a:lnTo>
                  <a:pt x="1416006" y="6823984"/>
                </a:lnTo>
                <a:cubicBezTo>
                  <a:pt x="1356767" y="6787940"/>
                  <a:pt x="1296437" y="6755500"/>
                  <a:pt x="1232473" y="6733873"/>
                </a:cubicBezTo>
                <a:cubicBezTo>
                  <a:pt x="1145250" y="6705037"/>
                  <a:pt x="1060933" y="6654575"/>
                  <a:pt x="1075471" y="6503186"/>
                </a:cubicBezTo>
                <a:cubicBezTo>
                  <a:pt x="1078378" y="6459932"/>
                  <a:pt x="1055118" y="6427493"/>
                  <a:pt x="1020229" y="6438306"/>
                </a:cubicBezTo>
                <a:cubicBezTo>
                  <a:pt x="953358" y="6459932"/>
                  <a:pt x="921375" y="6398656"/>
                  <a:pt x="883579" y="6351798"/>
                </a:cubicBezTo>
                <a:cubicBezTo>
                  <a:pt x="816707" y="6268895"/>
                  <a:pt x="752743" y="6182387"/>
                  <a:pt x="645167" y="6167969"/>
                </a:cubicBezTo>
                <a:cubicBezTo>
                  <a:pt x="665519" y="6103088"/>
                  <a:pt x="700408" y="6110298"/>
                  <a:pt x="732391" y="6124716"/>
                </a:cubicBezTo>
                <a:cubicBezTo>
                  <a:pt x="816707" y="6160761"/>
                  <a:pt x="901023" y="6200410"/>
                  <a:pt x="985339" y="6236455"/>
                </a:cubicBezTo>
                <a:cubicBezTo>
                  <a:pt x="1040581" y="6258081"/>
                  <a:pt x="1095822" y="6290522"/>
                  <a:pt x="1168509" y="6265291"/>
                </a:cubicBezTo>
                <a:cubicBezTo>
                  <a:pt x="1104545" y="6135530"/>
                  <a:pt x="996969" y="6110298"/>
                  <a:pt x="909746" y="6070649"/>
                </a:cubicBezTo>
                <a:cubicBezTo>
                  <a:pt x="802169" y="6020185"/>
                  <a:pt x="738206" y="5926470"/>
                  <a:pt x="659704" y="5818335"/>
                </a:cubicBezTo>
                <a:cubicBezTo>
                  <a:pt x="738206" y="5789500"/>
                  <a:pt x="787632" y="5868798"/>
                  <a:pt x="851597" y="5865193"/>
                </a:cubicBezTo>
                <a:cubicBezTo>
                  <a:pt x="854504" y="5854380"/>
                  <a:pt x="860319" y="5832753"/>
                  <a:pt x="860319" y="5832753"/>
                </a:cubicBezTo>
                <a:cubicBezTo>
                  <a:pt x="755650" y="5775081"/>
                  <a:pt x="709132" y="5666947"/>
                  <a:pt x="691686" y="5533581"/>
                </a:cubicBezTo>
                <a:cubicBezTo>
                  <a:pt x="685872" y="5465095"/>
                  <a:pt x="648075" y="5443468"/>
                  <a:pt x="610278" y="5411029"/>
                </a:cubicBezTo>
                <a:cubicBezTo>
                  <a:pt x="482350" y="5299289"/>
                  <a:pt x="345700" y="5198364"/>
                  <a:pt x="238123" y="5046976"/>
                </a:cubicBezTo>
                <a:cubicBezTo>
                  <a:pt x="363144" y="5064998"/>
                  <a:pt x="461997" y="5165924"/>
                  <a:pt x="592833" y="5209177"/>
                </a:cubicBezTo>
                <a:cubicBezTo>
                  <a:pt x="488165" y="5043371"/>
                  <a:pt x="351514" y="4956864"/>
                  <a:pt x="226494" y="4855939"/>
                </a:cubicBezTo>
                <a:cubicBezTo>
                  <a:pt x="168344" y="4809081"/>
                  <a:pt x="116011" y="4751408"/>
                  <a:pt x="49139" y="4726177"/>
                </a:cubicBezTo>
                <a:cubicBezTo>
                  <a:pt x="25879" y="4718968"/>
                  <a:pt x="-14825" y="4700947"/>
                  <a:pt x="5527" y="4650483"/>
                </a:cubicBezTo>
                <a:cubicBezTo>
                  <a:pt x="22972" y="4607230"/>
                  <a:pt x="54954" y="4621648"/>
                  <a:pt x="84029" y="4632460"/>
                </a:cubicBezTo>
                <a:cubicBezTo>
                  <a:pt x="153807" y="4661296"/>
                  <a:pt x="229401" y="4661296"/>
                  <a:pt x="325347" y="4661296"/>
                </a:cubicBezTo>
                <a:cubicBezTo>
                  <a:pt x="243939" y="4524326"/>
                  <a:pt x="95658" y="4567580"/>
                  <a:pt x="25879" y="4423401"/>
                </a:cubicBezTo>
                <a:cubicBezTo>
                  <a:pt x="113103" y="4398170"/>
                  <a:pt x="179975" y="4448632"/>
                  <a:pt x="249753" y="4459446"/>
                </a:cubicBezTo>
                <a:cubicBezTo>
                  <a:pt x="313718" y="4470259"/>
                  <a:pt x="328254" y="4445028"/>
                  <a:pt x="313718" y="4365729"/>
                </a:cubicBezTo>
                <a:cubicBezTo>
                  <a:pt x="290458" y="4243177"/>
                  <a:pt x="325347" y="4181900"/>
                  <a:pt x="418386" y="4214341"/>
                </a:cubicBezTo>
                <a:cubicBezTo>
                  <a:pt x="505609" y="4246781"/>
                  <a:pt x="514332" y="4199922"/>
                  <a:pt x="491072" y="4131438"/>
                </a:cubicBezTo>
                <a:cubicBezTo>
                  <a:pt x="456183" y="4030512"/>
                  <a:pt x="493979" y="3951214"/>
                  <a:pt x="520147" y="3864706"/>
                </a:cubicBezTo>
                <a:cubicBezTo>
                  <a:pt x="560851" y="3734945"/>
                  <a:pt x="543407" y="3670064"/>
                  <a:pt x="459090" y="3572743"/>
                </a:cubicBezTo>
                <a:cubicBezTo>
                  <a:pt x="409664" y="3518676"/>
                  <a:pt x="360236" y="3471818"/>
                  <a:pt x="290458" y="3424959"/>
                </a:cubicBezTo>
                <a:cubicBezTo>
                  <a:pt x="450368" y="3399728"/>
                  <a:pt x="284643" y="3313221"/>
                  <a:pt x="339884" y="3259153"/>
                </a:cubicBezTo>
                <a:cubicBezTo>
                  <a:pt x="453275" y="3237527"/>
                  <a:pt x="543407" y="3410542"/>
                  <a:pt x="697501" y="3360078"/>
                </a:cubicBezTo>
                <a:cubicBezTo>
                  <a:pt x="511425" y="3212294"/>
                  <a:pt x="302087" y="3165436"/>
                  <a:pt x="165437" y="2967190"/>
                </a:cubicBezTo>
                <a:cubicBezTo>
                  <a:pt x="197419" y="2923937"/>
                  <a:pt x="229401" y="2967190"/>
                  <a:pt x="255568" y="2949167"/>
                </a:cubicBezTo>
                <a:cubicBezTo>
                  <a:pt x="255568" y="2938354"/>
                  <a:pt x="560851" y="3006840"/>
                  <a:pt x="578296" y="2725691"/>
                </a:cubicBezTo>
                <a:cubicBezTo>
                  <a:pt x="584111" y="2725691"/>
                  <a:pt x="589926" y="2725691"/>
                  <a:pt x="595740" y="2714876"/>
                </a:cubicBezTo>
                <a:cubicBezTo>
                  <a:pt x="627722" y="2675228"/>
                  <a:pt x="598648" y="2581510"/>
                  <a:pt x="650982" y="2574301"/>
                </a:cubicBezTo>
                <a:cubicBezTo>
                  <a:pt x="709132" y="2567092"/>
                  <a:pt x="764373" y="2534653"/>
                  <a:pt x="825429" y="2552674"/>
                </a:cubicBezTo>
                <a:cubicBezTo>
                  <a:pt x="871949" y="2567092"/>
                  <a:pt x="921375" y="2585115"/>
                  <a:pt x="970802" y="2585115"/>
                </a:cubicBezTo>
                <a:cubicBezTo>
                  <a:pt x="1023136" y="2585115"/>
                  <a:pt x="1095822" y="2707668"/>
                  <a:pt x="1127805" y="2545465"/>
                </a:cubicBezTo>
                <a:cubicBezTo>
                  <a:pt x="1127805" y="2538257"/>
                  <a:pt x="1217936" y="2556280"/>
                  <a:pt x="1267362" y="2563488"/>
                </a:cubicBezTo>
                <a:cubicBezTo>
                  <a:pt x="1308067" y="2570698"/>
                  <a:pt x="1357494" y="2603137"/>
                  <a:pt x="1386568" y="2538257"/>
                </a:cubicBezTo>
                <a:cubicBezTo>
                  <a:pt x="1401105" y="2498607"/>
                  <a:pt x="1331326" y="2426518"/>
                  <a:pt x="1270270" y="2419309"/>
                </a:cubicBezTo>
                <a:cubicBezTo>
                  <a:pt x="1215029" y="2412101"/>
                  <a:pt x="1159787" y="2404892"/>
                  <a:pt x="1107453" y="2419309"/>
                </a:cubicBezTo>
                <a:cubicBezTo>
                  <a:pt x="1043489" y="2437331"/>
                  <a:pt x="1008599" y="2408495"/>
                  <a:pt x="991154" y="2343615"/>
                </a:cubicBezTo>
                <a:cubicBezTo>
                  <a:pt x="970802" y="2275131"/>
                  <a:pt x="933005" y="2239085"/>
                  <a:pt x="880671" y="2206645"/>
                </a:cubicBezTo>
                <a:cubicBezTo>
                  <a:pt x="752743" y="2127346"/>
                  <a:pt x="630630" y="2033629"/>
                  <a:pt x="491072" y="1986771"/>
                </a:cubicBezTo>
                <a:cubicBezTo>
                  <a:pt x="464905" y="1979562"/>
                  <a:pt x="432923" y="1965145"/>
                  <a:pt x="421293" y="1903868"/>
                </a:cubicBezTo>
                <a:cubicBezTo>
                  <a:pt x="799262" y="1997584"/>
                  <a:pt x="1142342" y="2239085"/>
                  <a:pt x="1531941" y="2224667"/>
                </a:cubicBezTo>
                <a:cubicBezTo>
                  <a:pt x="1427272" y="2148974"/>
                  <a:pt x="1302252" y="2145369"/>
                  <a:pt x="1188861" y="2091301"/>
                </a:cubicBezTo>
                <a:cubicBezTo>
                  <a:pt x="1270270" y="2051652"/>
                  <a:pt x="1345864" y="2094906"/>
                  <a:pt x="1421458" y="2116532"/>
                </a:cubicBezTo>
                <a:cubicBezTo>
                  <a:pt x="1485422" y="2134554"/>
                  <a:pt x="1543571" y="2138160"/>
                  <a:pt x="1549386" y="2026420"/>
                </a:cubicBezTo>
                <a:cubicBezTo>
                  <a:pt x="1549386" y="2015607"/>
                  <a:pt x="1549386" y="2008398"/>
                  <a:pt x="1549386" y="1997584"/>
                </a:cubicBezTo>
                <a:cubicBezTo>
                  <a:pt x="1526126" y="1950727"/>
                  <a:pt x="1494144" y="1929099"/>
                  <a:pt x="1453440" y="1914682"/>
                </a:cubicBezTo>
                <a:cubicBezTo>
                  <a:pt x="1430180" y="1907473"/>
                  <a:pt x="1398198" y="1893056"/>
                  <a:pt x="1398198" y="1860614"/>
                </a:cubicBezTo>
                <a:cubicBezTo>
                  <a:pt x="1401105" y="1738063"/>
                  <a:pt x="1322604" y="1702018"/>
                  <a:pt x="1247011" y="1665972"/>
                </a:cubicBezTo>
                <a:cubicBezTo>
                  <a:pt x="1287715" y="1604696"/>
                  <a:pt x="1322604" y="1647950"/>
                  <a:pt x="1354586" y="1644345"/>
                </a:cubicBezTo>
                <a:cubicBezTo>
                  <a:pt x="1374939" y="1640741"/>
                  <a:pt x="1395290" y="1637138"/>
                  <a:pt x="1395290" y="1604696"/>
                </a:cubicBezTo>
                <a:cubicBezTo>
                  <a:pt x="1395290" y="1579465"/>
                  <a:pt x="1386568" y="1547025"/>
                  <a:pt x="1366216" y="1547025"/>
                </a:cubicBezTo>
                <a:cubicBezTo>
                  <a:pt x="1238288" y="1543420"/>
                  <a:pt x="1165601" y="1370405"/>
                  <a:pt x="1031858" y="1370405"/>
                </a:cubicBezTo>
                <a:cubicBezTo>
                  <a:pt x="950450" y="1370405"/>
                  <a:pt x="1072563" y="1273083"/>
                  <a:pt x="1005692" y="1233435"/>
                </a:cubicBezTo>
                <a:cubicBezTo>
                  <a:pt x="991154" y="1222621"/>
                  <a:pt x="1046396" y="1208203"/>
                  <a:pt x="1069655" y="1211808"/>
                </a:cubicBezTo>
                <a:cubicBezTo>
                  <a:pt x="1092915" y="1215412"/>
                  <a:pt x="1113268" y="1240644"/>
                  <a:pt x="1142342" y="1222621"/>
                </a:cubicBezTo>
                <a:cubicBezTo>
                  <a:pt x="1156879" y="1157741"/>
                  <a:pt x="1119082" y="1132510"/>
                  <a:pt x="1084193" y="1114487"/>
                </a:cubicBezTo>
                <a:cubicBezTo>
                  <a:pt x="1008599" y="1071234"/>
                  <a:pt x="933005" y="1020771"/>
                  <a:pt x="848689" y="1006353"/>
                </a:cubicBezTo>
                <a:cubicBezTo>
                  <a:pt x="819615" y="1002748"/>
                  <a:pt x="802169" y="984726"/>
                  <a:pt x="805077" y="948681"/>
                </a:cubicBezTo>
                <a:cubicBezTo>
                  <a:pt x="810892" y="901822"/>
                  <a:pt x="839967" y="916240"/>
                  <a:pt x="863226" y="919844"/>
                </a:cubicBezTo>
                <a:cubicBezTo>
                  <a:pt x="877764" y="923450"/>
                  <a:pt x="892301" y="934263"/>
                  <a:pt x="906838" y="909031"/>
                </a:cubicBezTo>
                <a:cubicBezTo>
                  <a:pt x="566666" y="653113"/>
                  <a:pt x="386404" y="667532"/>
                  <a:pt x="5527" y="458471"/>
                </a:cubicBezTo>
                <a:cubicBezTo>
                  <a:pt x="89843" y="418822"/>
                  <a:pt x="150900" y="447658"/>
                  <a:pt x="209049" y="454867"/>
                </a:cubicBezTo>
                <a:cubicBezTo>
                  <a:pt x="354422" y="472890"/>
                  <a:pt x="264290" y="505329"/>
                  <a:pt x="409664" y="526956"/>
                </a:cubicBezTo>
                <a:cubicBezTo>
                  <a:pt x="479443" y="537770"/>
                  <a:pt x="543407" y="573815"/>
                  <a:pt x="621908" y="516143"/>
                </a:cubicBezTo>
                <a:cubicBezTo>
                  <a:pt x="674242" y="476494"/>
                  <a:pt x="758558" y="519747"/>
                  <a:pt x="822522" y="552188"/>
                </a:cubicBezTo>
                <a:cubicBezTo>
                  <a:pt x="874856" y="581024"/>
                  <a:pt x="927190" y="588232"/>
                  <a:pt x="996969" y="552188"/>
                </a:cubicBezTo>
                <a:cubicBezTo>
                  <a:pt x="933005" y="530562"/>
                  <a:pt x="883579" y="512539"/>
                  <a:pt x="834151" y="498120"/>
                </a:cubicBezTo>
                <a:cubicBezTo>
                  <a:pt x="793447" y="487307"/>
                  <a:pt x="770187" y="462076"/>
                  <a:pt x="773095" y="408008"/>
                </a:cubicBezTo>
                <a:cubicBezTo>
                  <a:pt x="773095" y="379172"/>
                  <a:pt x="764373" y="339523"/>
                  <a:pt x="793447" y="325106"/>
                </a:cubicBezTo>
                <a:cubicBezTo>
                  <a:pt x="816707" y="310688"/>
                  <a:pt x="848689" y="325106"/>
                  <a:pt x="860319" y="350336"/>
                </a:cubicBezTo>
                <a:cubicBezTo>
                  <a:pt x="874856" y="397195"/>
                  <a:pt x="889393" y="440449"/>
                  <a:pt x="938820" y="444054"/>
                </a:cubicBezTo>
                <a:cubicBezTo>
                  <a:pt x="1005692" y="451262"/>
                  <a:pt x="967894" y="422426"/>
                  <a:pt x="956265" y="386381"/>
                </a:cubicBezTo>
                <a:cubicBezTo>
                  <a:pt x="944635" y="346733"/>
                  <a:pt x="979525" y="335919"/>
                  <a:pt x="1002784" y="343127"/>
                </a:cubicBezTo>
                <a:cubicBezTo>
                  <a:pt x="1090008" y="375569"/>
                  <a:pt x="1180139" y="317897"/>
                  <a:pt x="1270270" y="364755"/>
                </a:cubicBezTo>
                <a:cubicBezTo>
                  <a:pt x="1247011" y="249411"/>
                  <a:pt x="1197583" y="198949"/>
                  <a:pt x="1092915" y="180926"/>
                </a:cubicBezTo>
                <a:cubicBezTo>
                  <a:pt x="1055118" y="177322"/>
                  <a:pt x="1014414" y="184530"/>
                  <a:pt x="979525" y="152090"/>
                </a:cubicBezTo>
                <a:cubicBezTo>
                  <a:pt x="959172" y="134068"/>
                  <a:pt x="938820" y="112441"/>
                  <a:pt x="953358" y="76396"/>
                </a:cubicBezTo>
                <a:cubicBezTo>
                  <a:pt x="962080" y="51165"/>
                  <a:pt x="985339" y="51165"/>
                  <a:pt x="1005692" y="58373"/>
                </a:cubicBezTo>
                <a:cubicBezTo>
                  <a:pt x="1090008" y="98023"/>
                  <a:pt x="1180139" y="108837"/>
                  <a:pt x="1267362" y="123254"/>
                </a:cubicBezTo>
                <a:cubicBezTo>
                  <a:pt x="1281900" y="126859"/>
                  <a:pt x="1296437" y="134068"/>
                  <a:pt x="1310975" y="98023"/>
                </a:cubicBezTo>
                <a:cubicBezTo>
                  <a:pt x="1260095" y="81803"/>
                  <a:pt x="1209941" y="62879"/>
                  <a:pt x="1159787" y="43505"/>
                </a:cubicBezTo>
                <a:close/>
              </a:path>
            </a:pathLst>
          </a:cu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41998771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3" name="Rectangle 72">
            <a:extLst>
              <a:ext uri="{FF2B5EF4-FFF2-40B4-BE49-F238E27FC236}">
                <a16:creationId xmlns:a16="http://schemas.microsoft.com/office/drawing/2014/main" id="{129F4FEF-3F4E-4042-8E6D-C24E201FB31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790032E-6813-4613-A655-D1786C4A6CEA}"/>
              </a:ext>
            </a:extLst>
          </p:cNvPr>
          <p:cNvSpPr>
            <a:spLocks noGrp="1"/>
          </p:cNvSpPr>
          <p:nvPr>
            <p:ph type="title"/>
          </p:nvPr>
        </p:nvSpPr>
        <p:spPr>
          <a:xfrm>
            <a:off x="6740710" y="365125"/>
            <a:ext cx="4613090" cy="2579692"/>
          </a:xfrm>
        </p:spPr>
        <p:txBody>
          <a:bodyPr anchor="b">
            <a:normAutofit/>
          </a:bodyPr>
          <a:lstStyle/>
          <a:p>
            <a:r>
              <a:rPr lang="en-GB" u="sng" dirty="0"/>
              <a:t>About Conrad’s business development </a:t>
            </a:r>
          </a:p>
        </p:txBody>
      </p:sp>
      <p:pic>
        <p:nvPicPr>
          <p:cNvPr id="4100" name="Picture 4" descr="Hilton Opened More Than a Hotel a Day, Achieved 6.6 Percent Net ...">
            <a:extLst>
              <a:ext uri="{FF2B5EF4-FFF2-40B4-BE49-F238E27FC236}">
                <a16:creationId xmlns:a16="http://schemas.microsoft.com/office/drawing/2014/main" id="{269E6AC1-E234-4602-8504-711042C320B3}"/>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2781" r="-2" b="-2"/>
          <a:stretch/>
        </p:blipFill>
        <p:spPr bwMode="auto">
          <a:xfrm>
            <a:off x="20" y="10"/>
            <a:ext cx="6105116" cy="4191736"/>
          </a:xfrm>
          <a:custGeom>
            <a:avLst/>
            <a:gdLst/>
            <a:ahLst/>
            <a:cxnLst/>
            <a:rect l="l" t="t" r="r" b="b"/>
            <a:pathLst>
              <a:path w="6105136" h="4191746">
                <a:moveTo>
                  <a:pt x="0" y="0"/>
                </a:moveTo>
                <a:lnTo>
                  <a:pt x="5607799" y="0"/>
                </a:lnTo>
                <a:lnTo>
                  <a:pt x="5571513" y="27327"/>
                </a:lnTo>
                <a:cubicBezTo>
                  <a:pt x="5516855" y="89886"/>
                  <a:pt x="5497833" y="180727"/>
                  <a:pt x="5456712" y="261788"/>
                </a:cubicBezTo>
                <a:cubicBezTo>
                  <a:pt x="5516289" y="304550"/>
                  <a:pt x="5587520" y="313948"/>
                  <a:pt x="5651844" y="341674"/>
                </a:cubicBezTo>
                <a:cubicBezTo>
                  <a:pt x="5718760" y="370809"/>
                  <a:pt x="5718760" y="392425"/>
                  <a:pt x="5663501" y="477009"/>
                </a:cubicBezTo>
                <a:cubicBezTo>
                  <a:pt x="5807259" y="495339"/>
                  <a:pt x="5807259" y="495339"/>
                  <a:pt x="5762794" y="628324"/>
                </a:cubicBezTo>
                <a:cubicBezTo>
                  <a:pt x="5883243" y="640542"/>
                  <a:pt x="5962676" y="703511"/>
                  <a:pt x="5981237" y="841197"/>
                </a:cubicBezTo>
                <a:cubicBezTo>
                  <a:pt x="5990305" y="907926"/>
                  <a:pt x="6044700" y="939409"/>
                  <a:pt x="6105136" y="984052"/>
                </a:cubicBezTo>
                <a:cubicBezTo>
                  <a:pt x="6030022" y="1027286"/>
                  <a:pt x="5979081" y="1117509"/>
                  <a:pt x="5891443" y="1022115"/>
                </a:cubicBezTo>
                <a:cubicBezTo>
                  <a:pt x="5859498" y="987342"/>
                  <a:pt x="5862517" y="1031513"/>
                  <a:pt x="5858202" y="1044202"/>
                </a:cubicBezTo>
                <a:cubicBezTo>
                  <a:pt x="5847842" y="1075215"/>
                  <a:pt x="5869424" y="1095893"/>
                  <a:pt x="5883673" y="1119387"/>
                </a:cubicBezTo>
                <a:cubicBezTo>
                  <a:pt x="5897486" y="1142885"/>
                  <a:pt x="5913893" y="1167789"/>
                  <a:pt x="5917778" y="1194108"/>
                </a:cubicBezTo>
                <a:cubicBezTo>
                  <a:pt x="5920365" y="1212434"/>
                  <a:pt x="5907848" y="1239216"/>
                  <a:pt x="5894034" y="1252846"/>
                </a:cubicBezTo>
                <a:cubicBezTo>
                  <a:pt x="5821506" y="1324743"/>
                  <a:pt x="5864677" y="1486396"/>
                  <a:pt x="5727393" y="1507074"/>
                </a:cubicBezTo>
                <a:cubicBezTo>
                  <a:pt x="5665659" y="1516469"/>
                  <a:pt x="5635872" y="1575680"/>
                  <a:pt x="5590543" y="1608104"/>
                </a:cubicBezTo>
                <a:cubicBezTo>
                  <a:pt x="5432970" y="1721355"/>
                  <a:pt x="5327632" y="1867030"/>
                  <a:pt x="5278850" y="2067214"/>
                </a:cubicBezTo>
                <a:cubicBezTo>
                  <a:pt x="5265468" y="2122664"/>
                  <a:pt x="5214092" y="2167309"/>
                  <a:pt x="5180851" y="2216179"/>
                </a:cubicBezTo>
                <a:cubicBezTo>
                  <a:pt x="5196826" y="2251892"/>
                  <a:pt x="5284029" y="2174826"/>
                  <a:pt x="5253380" y="2268808"/>
                </a:cubicBezTo>
                <a:cubicBezTo>
                  <a:pt x="5230067" y="2339298"/>
                  <a:pt x="5170490" y="2383001"/>
                  <a:pt x="5114368" y="2424825"/>
                </a:cubicBezTo>
                <a:cubicBezTo>
                  <a:pt x="5050475" y="2472284"/>
                  <a:pt x="4979676" y="2510347"/>
                  <a:pt x="4950749" y="2598221"/>
                </a:cubicBezTo>
                <a:cubicBezTo>
                  <a:pt x="4944706" y="2617020"/>
                  <a:pt x="4925279" y="2636755"/>
                  <a:pt x="4908013" y="2644276"/>
                </a:cubicBezTo>
                <a:cubicBezTo>
                  <a:pt x="4007468" y="4190779"/>
                  <a:pt x="1790648" y="4201115"/>
                  <a:pt x="1535079" y="4190306"/>
                </a:cubicBezTo>
                <a:cubicBezTo>
                  <a:pt x="1225543" y="4176680"/>
                  <a:pt x="932844" y="4081285"/>
                  <a:pt x="645760" y="3962397"/>
                </a:cubicBezTo>
                <a:cubicBezTo>
                  <a:pt x="524448" y="3912117"/>
                  <a:pt x="411775" y="3840689"/>
                  <a:pt x="293915" y="3785239"/>
                </a:cubicBezTo>
                <a:cubicBezTo>
                  <a:pt x="212539" y="3746940"/>
                  <a:pt x="140444" y="3691254"/>
                  <a:pt x="68403" y="3637448"/>
                </a:cubicBezTo>
                <a:lnTo>
                  <a:pt x="0" y="3589272"/>
                </a:lnTo>
                <a:close/>
              </a:path>
            </a:pathLst>
          </a:custGeom>
          <a:noFill/>
          <a:extLst>
            <a:ext uri="{909E8E84-426E-40DD-AFC4-6F175D3DCCD1}">
              <a14:hiddenFill xmlns:a14="http://schemas.microsoft.com/office/drawing/2010/main">
                <a:solidFill>
                  <a:srgbClr val="FFFFFF"/>
                </a:solidFill>
              </a14:hiddenFill>
            </a:ext>
          </a:extLst>
        </p:spPr>
      </p:pic>
      <p:pic>
        <p:nvPicPr>
          <p:cNvPr id="4098" name="Picture 2" descr="The History of Hilton Hotels and Resorts">
            <a:extLst>
              <a:ext uri="{FF2B5EF4-FFF2-40B4-BE49-F238E27FC236}">
                <a16:creationId xmlns:a16="http://schemas.microsoft.com/office/drawing/2014/main" id="{9EF0C154-C824-43C2-9D9D-90E85EA364B0}"/>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10951" r="531" b="1"/>
          <a:stretch/>
        </p:blipFill>
        <p:spPr bwMode="auto">
          <a:xfrm>
            <a:off x="462420" y="4304418"/>
            <a:ext cx="5414116" cy="2553582"/>
          </a:xfrm>
          <a:custGeom>
            <a:avLst/>
            <a:gdLst/>
            <a:ahLst/>
            <a:cxnLst/>
            <a:rect l="l" t="t" r="r" b="b"/>
            <a:pathLst>
              <a:path w="5414116" h="2553582">
                <a:moveTo>
                  <a:pt x="158526" y="1316979"/>
                </a:moveTo>
                <a:lnTo>
                  <a:pt x="156754" y="1330318"/>
                </a:lnTo>
                <a:lnTo>
                  <a:pt x="150357" y="1343402"/>
                </a:lnTo>
                <a:cubicBezTo>
                  <a:pt x="148595" y="1346671"/>
                  <a:pt x="147784" y="1347597"/>
                  <a:pt x="148224" y="1345403"/>
                </a:cubicBezTo>
                <a:cubicBezTo>
                  <a:pt x="148536" y="1343890"/>
                  <a:pt x="150150" y="1339188"/>
                  <a:pt x="152759" y="1332109"/>
                </a:cubicBezTo>
                <a:close/>
                <a:moveTo>
                  <a:pt x="183999" y="1247985"/>
                </a:moveTo>
                <a:lnTo>
                  <a:pt x="185425" y="1249095"/>
                </a:lnTo>
                <a:lnTo>
                  <a:pt x="177909" y="1267545"/>
                </a:lnTo>
                <a:cubicBezTo>
                  <a:pt x="172543" y="1280910"/>
                  <a:pt x="167559" y="1293511"/>
                  <a:pt x="163267" y="1304542"/>
                </a:cubicBezTo>
                <a:lnTo>
                  <a:pt x="158526" y="1316979"/>
                </a:lnTo>
                <a:lnTo>
                  <a:pt x="160096" y="1305161"/>
                </a:lnTo>
                <a:cubicBezTo>
                  <a:pt x="166154" y="1273946"/>
                  <a:pt x="174799" y="1251295"/>
                  <a:pt x="183999" y="1247985"/>
                </a:cubicBezTo>
                <a:close/>
                <a:moveTo>
                  <a:pt x="2747400" y="406"/>
                </a:moveTo>
                <a:cubicBezTo>
                  <a:pt x="3035071" y="-4281"/>
                  <a:pt x="3341945" y="31161"/>
                  <a:pt x="3649095" y="133697"/>
                </a:cubicBezTo>
                <a:cubicBezTo>
                  <a:pt x="3849864" y="200721"/>
                  <a:pt x="4603144" y="576730"/>
                  <a:pt x="4698157" y="641897"/>
                </a:cubicBezTo>
                <a:cubicBezTo>
                  <a:pt x="4795794" y="709015"/>
                  <a:pt x="4865356" y="805949"/>
                  <a:pt x="4969229" y="864848"/>
                </a:cubicBezTo>
                <a:cubicBezTo>
                  <a:pt x="5024230" y="895855"/>
                  <a:pt x="5072076" y="940214"/>
                  <a:pt x="5031717" y="1024948"/>
                </a:cubicBezTo>
                <a:cubicBezTo>
                  <a:pt x="5020170" y="1048963"/>
                  <a:pt x="5029183" y="1072811"/>
                  <a:pt x="5057014" y="1071682"/>
                </a:cubicBezTo>
                <a:cubicBezTo>
                  <a:pt x="5109680" y="1069387"/>
                  <a:pt x="5118666" y="1110271"/>
                  <a:pt x="5135838" y="1143392"/>
                </a:cubicBezTo>
                <a:cubicBezTo>
                  <a:pt x="5166252" y="1202027"/>
                  <a:pt x="5193622" y="1263285"/>
                  <a:pt x="5266156" y="1289064"/>
                </a:cubicBezTo>
                <a:cubicBezTo>
                  <a:pt x="5238324" y="1323279"/>
                  <a:pt x="5215649" y="1311585"/>
                  <a:pt x="5195858" y="1298567"/>
                </a:cubicBezTo>
                <a:cubicBezTo>
                  <a:pt x="5143669" y="1263879"/>
                  <a:pt x="5093474" y="1226987"/>
                  <a:pt x="5041179" y="1192607"/>
                </a:cubicBezTo>
                <a:cubicBezTo>
                  <a:pt x="5007224" y="1170236"/>
                  <a:pt x="4975133" y="1142623"/>
                  <a:pt x="4918135" y="1145234"/>
                </a:cubicBezTo>
                <a:cubicBezTo>
                  <a:pt x="4935797" y="1231274"/>
                  <a:pt x="5007025" y="1262427"/>
                  <a:pt x="5060171" y="1300349"/>
                </a:cubicBezTo>
                <a:cubicBezTo>
                  <a:pt x="5126536" y="1347737"/>
                  <a:pt x="5152263" y="1413621"/>
                  <a:pt x="5184421" y="1487704"/>
                </a:cubicBezTo>
                <a:cubicBezTo>
                  <a:pt x="5122415" y="1489134"/>
                  <a:pt x="5103753" y="1435610"/>
                  <a:pt x="5058648" y="1427657"/>
                </a:cubicBezTo>
                <a:cubicBezTo>
                  <a:pt x="5053296" y="1435084"/>
                  <a:pt x="5045346" y="1445577"/>
                  <a:pt x="5045794" y="1446015"/>
                </a:cubicBezTo>
                <a:cubicBezTo>
                  <a:pt x="5106451" y="1496737"/>
                  <a:pt x="5117537" y="1568193"/>
                  <a:pt x="5101767" y="1647359"/>
                </a:cubicBezTo>
                <a:cubicBezTo>
                  <a:pt x="5093584" y="1688209"/>
                  <a:pt x="5115626" y="1706770"/>
                  <a:pt x="5135030" y="1731061"/>
                </a:cubicBezTo>
                <a:cubicBezTo>
                  <a:pt x="5203090" y="1816944"/>
                  <a:pt x="5278566" y="1897224"/>
                  <a:pt x="5321944" y="2003361"/>
                </a:cubicBezTo>
                <a:cubicBezTo>
                  <a:pt x="5239878" y="1971324"/>
                  <a:pt x="5191106" y="1897335"/>
                  <a:pt x="5107240" y="1850840"/>
                </a:cubicBezTo>
                <a:cubicBezTo>
                  <a:pt x="5146549" y="1965041"/>
                  <a:pt x="5224816" y="2036621"/>
                  <a:pt x="5290952" y="2116036"/>
                </a:cubicBezTo>
                <a:cubicBezTo>
                  <a:pt x="5321198" y="2152238"/>
                  <a:pt x="5345753" y="2195120"/>
                  <a:pt x="5388446" y="2220887"/>
                </a:cubicBezTo>
                <a:cubicBezTo>
                  <a:pt x="5403552" y="2230128"/>
                  <a:pt x="5428090" y="2247608"/>
                  <a:pt x="5403992" y="2273010"/>
                </a:cubicBezTo>
                <a:cubicBezTo>
                  <a:pt x="5383871" y="2294002"/>
                  <a:pt x="5363583" y="2281535"/>
                  <a:pt x="5345240" y="2269525"/>
                </a:cubicBezTo>
                <a:cubicBezTo>
                  <a:pt x="5301305" y="2240459"/>
                  <a:pt x="5249677" y="2227961"/>
                  <a:pt x="5181971" y="2212341"/>
                </a:cubicBezTo>
                <a:cubicBezTo>
                  <a:pt x="5210776" y="2304349"/>
                  <a:pt x="5323140" y="2305426"/>
                  <a:pt x="5342451" y="2399541"/>
                </a:cubicBezTo>
                <a:cubicBezTo>
                  <a:pt x="5276493" y="2399374"/>
                  <a:pt x="5240279" y="2358756"/>
                  <a:pt x="5193127" y="2341296"/>
                </a:cubicBezTo>
                <a:cubicBezTo>
                  <a:pt x="5150483" y="2325566"/>
                  <a:pt x="5134316" y="2337131"/>
                  <a:pt x="5128778" y="2384953"/>
                </a:cubicBezTo>
                <a:cubicBezTo>
                  <a:pt x="5120098" y="2459440"/>
                  <a:pt x="5082689" y="2490060"/>
                  <a:pt x="5024779" y="2455361"/>
                </a:cubicBezTo>
                <a:cubicBezTo>
                  <a:pt x="4971160" y="2423009"/>
                  <a:pt x="4955618" y="2448088"/>
                  <a:pt x="4957119" y="2492221"/>
                </a:cubicBezTo>
                <a:cubicBezTo>
                  <a:pt x="4957659" y="2508307"/>
                  <a:pt x="4955422" y="2522819"/>
                  <a:pt x="4951208" y="2536243"/>
                </a:cubicBezTo>
                <a:lnTo>
                  <a:pt x="4942986" y="2553582"/>
                </a:lnTo>
                <a:lnTo>
                  <a:pt x="0" y="2553582"/>
                </a:lnTo>
                <a:lnTo>
                  <a:pt x="10415" y="2540282"/>
                </a:lnTo>
                <a:cubicBezTo>
                  <a:pt x="21321" y="2529317"/>
                  <a:pt x="34083" y="2520126"/>
                  <a:pt x="50390" y="2514109"/>
                </a:cubicBezTo>
                <a:cubicBezTo>
                  <a:pt x="60150" y="2510393"/>
                  <a:pt x="69288" y="2504190"/>
                  <a:pt x="78593" y="2498362"/>
                </a:cubicBezTo>
                <a:cubicBezTo>
                  <a:pt x="79663" y="2490260"/>
                  <a:pt x="77016" y="2483287"/>
                  <a:pt x="68604" y="2478966"/>
                </a:cubicBezTo>
                <a:cubicBezTo>
                  <a:pt x="15119" y="2451323"/>
                  <a:pt x="33815" y="2412284"/>
                  <a:pt x="51592" y="2367344"/>
                </a:cubicBezTo>
                <a:cubicBezTo>
                  <a:pt x="73482" y="2311677"/>
                  <a:pt x="117178" y="2293901"/>
                  <a:pt x="167239" y="2281968"/>
                </a:cubicBezTo>
                <a:cubicBezTo>
                  <a:pt x="184333" y="2277976"/>
                  <a:pt x="204809" y="2283134"/>
                  <a:pt x="218700" y="2261009"/>
                </a:cubicBezTo>
                <a:cubicBezTo>
                  <a:pt x="202945" y="2233233"/>
                  <a:pt x="167661" y="2244301"/>
                  <a:pt x="144260" y="2232104"/>
                </a:cubicBezTo>
                <a:cubicBezTo>
                  <a:pt x="124982" y="2221882"/>
                  <a:pt x="89225" y="2216464"/>
                  <a:pt x="132450" y="2182200"/>
                </a:cubicBezTo>
                <a:cubicBezTo>
                  <a:pt x="145069" y="2172139"/>
                  <a:pt x="138401" y="2161211"/>
                  <a:pt x="128269" y="2157485"/>
                </a:cubicBezTo>
                <a:cubicBezTo>
                  <a:pt x="45771" y="2128357"/>
                  <a:pt x="114856" y="2054401"/>
                  <a:pt x="102768" y="2004430"/>
                </a:cubicBezTo>
                <a:cubicBezTo>
                  <a:pt x="99143" y="1990876"/>
                  <a:pt x="114661" y="1971808"/>
                  <a:pt x="128485" y="1969383"/>
                </a:cubicBezTo>
                <a:cubicBezTo>
                  <a:pt x="216478" y="1953355"/>
                  <a:pt x="255260" y="1875600"/>
                  <a:pt x="316632" y="1814867"/>
                </a:cubicBezTo>
                <a:cubicBezTo>
                  <a:pt x="286607" y="1778049"/>
                  <a:pt x="240843" y="1760915"/>
                  <a:pt x="204084" y="1732869"/>
                </a:cubicBezTo>
                <a:cubicBezTo>
                  <a:pt x="165873" y="1703815"/>
                  <a:pt x="170805" y="1689937"/>
                  <a:pt x="227085" y="1644378"/>
                </a:cubicBezTo>
                <a:cubicBezTo>
                  <a:pt x="135002" y="1609983"/>
                  <a:pt x="135002" y="1609983"/>
                  <a:pt x="194840" y="1531510"/>
                </a:cubicBezTo>
                <a:cubicBezTo>
                  <a:pt x="155738" y="1518118"/>
                  <a:pt x="147268" y="1431235"/>
                  <a:pt x="153201" y="1357062"/>
                </a:cubicBezTo>
                <a:lnTo>
                  <a:pt x="156754" y="1330318"/>
                </a:lnTo>
                <a:lnTo>
                  <a:pt x="158203" y="1327353"/>
                </a:lnTo>
                <a:cubicBezTo>
                  <a:pt x="164944" y="1313010"/>
                  <a:pt x="174305" y="1292418"/>
                  <a:pt x="183908" y="1271808"/>
                </a:cubicBezTo>
                <a:lnTo>
                  <a:pt x="192178" y="1254359"/>
                </a:lnTo>
                <a:lnTo>
                  <a:pt x="197963" y="1258870"/>
                </a:lnTo>
                <a:cubicBezTo>
                  <a:pt x="201319" y="1265759"/>
                  <a:pt x="204343" y="1269123"/>
                  <a:pt x="207082" y="1270177"/>
                </a:cubicBezTo>
                <a:cubicBezTo>
                  <a:pt x="215301" y="1273335"/>
                  <a:pt x="220953" y="1255680"/>
                  <a:pt x="225258" y="1249926"/>
                </a:cubicBezTo>
                <a:cubicBezTo>
                  <a:pt x="239225" y="1231830"/>
                  <a:pt x="229470" y="1215162"/>
                  <a:pt x="225383" y="1197822"/>
                </a:cubicBezTo>
                <a:cubicBezTo>
                  <a:pt x="223809" y="1191435"/>
                  <a:pt x="212069" y="1213060"/>
                  <a:pt x="198195" y="1241661"/>
                </a:cubicBezTo>
                <a:lnTo>
                  <a:pt x="192178" y="1254359"/>
                </a:lnTo>
                <a:lnTo>
                  <a:pt x="185425" y="1249095"/>
                </a:lnTo>
                <a:lnTo>
                  <a:pt x="194847" y="1225969"/>
                </a:lnTo>
                <a:cubicBezTo>
                  <a:pt x="218144" y="1169629"/>
                  <a:pt x="242658" y="1113997"/>
                  <a:pt x="248781" y="1110761"/>
                </a:cubicBezTo>
                <a:cubicBezTo>
                  <a:pt x="313786" y="1076283"/>
                  <a:pt x="321395" y="965784"/>
                  <a:pt x="418181" y="974220"/>
                </a:cubicBezTo>
                <a:cubicBezTo>
                  <a:pt x="461819" y="977818"/>
                  <a:pt x="495215" y="944914"/>
                  <a:pt x="532987" y="931088"/>
                </a:cubicBezTo>
                <a:cubicBezTo>
                  <a:pt x="664440" y="883526"/>
                  <a:pt x="768295" y="806734"/>
                  <a:pt x="846702" y="686183"/>
                </a:cubicBezTo>
                <a:cubicBezTo>
                  <a:pt x="868484" y="652881"/>
                  <a:pt x="913166" y="632329"/>
                  <a:pt x="946487" y="606427"/>
                </a:cubicBezTo>
                <a:cubicBezTo>
                  <a:pt x="943857" y="580742"/>
                  <a:pt x="867909" y="616319"/>
                  <a:pt x="909859" y="561037"/>
                </a:cubicBezTo>
                <a:cubicBezTo>
                  <a:pt x="941546" y="519374"/>
                  <a:pt x="991572" y="500749"/>
                  <a:pt x="1038549" y="483076"/>
                </a:cubicBezTo>
                <a:cubicBezTo>
                  <a:pt x="1092404" y="463016"/>
                  <a:pt x="1148626" y="449861"/>
                  <a:pt x="1187871" y="397948"/>
                </a:cubicBezTo>
                <a:cubicBezTo>
                  <a:pt x="1194206" y="389666"/>
                  <a:pt x="1884389" y="14461"/>
                  <a:pt x="2747400" y="406"/>
                </a:cubicBezTo>
                <a:close/>
              </a:path>
            </a:pathLst>
          </a:custGeom>
          <a:noFill/>
          <a:extLst>
            <a:ext uri="{909E8E84-426E-40DD-AFC4-6F175D3DCCD1}">
              <a14:hiddenFill xmlns:a14="http://schemas.microsoft.com/office/drawing/2010/main">
                <a:solidFill>
                  <a:srgbClr val="FFFFFF"/>
                </a:solidFill>
              </a14:hiddenFill>
            </a:ext>
          </a:extLst>
        </p:spPr>
      </p:pic>
      <p:sp>
        <p:nvSpPr>
          <p:cNvPr id="3" name="Content Placeholder 2">
            <a:extLst>
              <a:ext uri="{FF2B5EF4-FFF2-40B4-BE49-F238E27FC236}">
                <a16:creationId xmlns:a16="http://schemas.microsoft.com/office/drawing/2014/main" id="{8B0CB308-F09D-4EBE-91DC-7E668FC0A9AA}"/>
              </a:ext>
            </a:extLst>
          </p:cNvPr>
          <p:cNvSpPr>
            <a:spLocks noGrp="1"/>
          </p:cNvSpPr>
          <p:nvPr>
            <p:ph idx="1"/>
          </p:nvPr>
        </p:nvSpPr>
        <p:spPr>
          <a:xfrm>
            <a:off x="6740709" y="3124205"/>
            <a:ext cx="4613090" cy="3052757"/>
          </a:xfrm>
        </p:spPr>
        <p:txBody>
          <a:bodyPr>
            <a:normAutofit/>
          </a:bodyPr>
          <a:lstStyle/>
          <a:p>
            <a:pPr>
              <a:lnSpc>
                <a:spcPct val="90000"/>
              </a:lnSpc>
            </a:pPr>
            <a:r>
              <a:rPr lang="en-GB" sz="1700" dirty="0"/>
              <a:t>The development of the Hilton Hotels started in 1919 when Hilton bought the first hotel, which was then opened in 1927. Since then Hilton wanted to open more and more hotels, each of them delivering a different atmosphere and style. </a:t>
            </a:r>
          </a:p>
          <a:p>
            <a:pPr>
              <a:lnSpc>
                <a:spcPct val="90000"/>
              </a:lnSpc>
            </a:pPr>
            <a:r>
              <a:rPr lang="en-GB" sz="1700" dirty="0"/>
              <a:t>Until 2016, it managed to spread to 100 as there is a Hilton Hotel opened in Chad.</a:t>
            </a:r>
          </a:p>
          <a:p>
            <a:pPr marL="0" indent="0">
              <a:lnSpc>
                <a:spcPct val="90000"/>
              </a:lnSpc>
              <a:buNone/>
            </a:pPr>
            <a:r>
              <a:rPr lang="en-GB" sz="1700" dirty="0"/>
              <a:t>(Hilton, 2020) </a:t>
            </a:r>
          </a:p>
        </p:txBody>
      </p:sp>
    </p:spTree>
    <p:extLst>
      <p:ext uri="{BB962C8B-B14F-4D97-AF65-F5344CB8AC3E}">
        <p14:creationId xmlns:p14="http://schemas.microsoft.com/office/powerpoint/2010/main" val="70827573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34FD16D7-4EB3-40C2-A811-4F8DE52B3E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Shape 10">
            <a:extLst>
              <a:ext uri="{FF2B5EF4-FFF2-40B4-BE49-F238E27FC236}">
                <a16:creationId xmlns:a16="http://schemas.microsoft.com/office/drawing/2014/main" id="{5C3C901A-B2F4-4A3C-BCDD-7C8D587ECA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342310"/>
            <a:ext cx="12192000" cy="2515690"/>
          </a:xfrm>
          <a:custGeom>
            <a:avLst/>
            <a:gdLst>
              <a:gd name="connsiteX0" fmla="*/ 0 w 12192000"/>
              <a:gd name="connsiteY0" fmla="*/ 0 h 2515690"/>
              <a:gd name="connsiteX1" fmla="*/ 170442 w 12192000"/>
              <a:gd name="connsiteY1" fmla="*/ 96074 h 2515690"/>
              <a:gd name="connsiteX2" fmla="*/ 424739 w 12192000"/>
              <a:gd name="connsiteY2" fmla="*/ 224865 h 2515690"/>
              <a:gd name="connsiteX3" fmla="*/ 748273 w 12192000"/>
              <a:gd name="connsiteY3" fmla="*/ 373939 h 2515690"/>
              <a:gd name="connsiteX4" fmla="*/ 1037058 w 12192000"/>
              <a:gd name="connsiteY4" fmla="*/ 499994 h 2515690"/>
              <a:gd name="connsiteX5" fmla="*/ 1101312 w 12192000"/>
              <a:gd name="connsiteY5" fmla="*/ 428540 h 2515690"/>
              <a:gd name="connsiteX6" fmla="*/ 1367071 w 12192000"/>
              <a:gd name="connsiteY6" fmla="*/ 516118 h 2515690"/>
              <a:gd name="connsiteX7" fmla="*/ 2189943 w 12192000"/>
              <a:gd name="connsiteY7" fmla="*/ 794533 h 2515690"/>
              <a:gd name="connsiteX8" fmla="*/ 2390329 w 12192000"/>
              <a:gd name="connsiteY8" fmla="*/ 920897 h 2515690"/>
              <a:gd name="connsiteX9" fmla="*/ 2459570 w 12192000"/>
              <a:gd name="connsiteY9" fmla="*/ 983740 h 2515690"/>
              <a:gd name="connsiteX10" fmla="*/ 2503252 w 12192000"/>
              <a:gd name="connsiteY10" fmla="*/ 1000151 h 2515690"/>
              <a:gd name="connsiteX11" fmla="*/ 2503252 w 12192000"/>
              <a:gd name="connsiteY11" fmla="*/ 1008273 h 2515690"/>
              <a:gd name="connsiteX12" fmla="*/ 2511191 w 12192000"/>
              <a:gd name="connsiteY12" fmla="*/ 1009499 h 2515690"/>
              <a:gd name="connsiteX13" fmla="*/ 2565029 w 12192000"/>
              <a:gd name="connsiteY13" fmla="*/ 1015977 h 2515690"/>
              <a:gd name="connsiteX14" fmla="*/ 2593745 w 12192000"/>
              <a:gd name="connsiteY14" fmla="*/ 1019963 h 2515690"/>
              <a:gd name="connsiteX15" fmla="*/ 2591015 w 12192000"/>
              <a:gd name="connsiteY15" fmla="*/ 1019651 h 2515690"/>
              <a:gd name="connsiteX16" fmla="*/ 2590137 w 12192000"/>
              <a:gd name="connsiteY16" fmla="*/ 1019549 h 2515690"/>
              <a:gd name="connsiteX17" fmla="*/ 2589021 w 12192000"/>
              <a:gd name="connsiteY17" fmla="*/ 1019424 h 2515690"/>
              <a:gd name="connsiteX18" fmla="*/ 2591015 w 12192000"/>
              <a:gd name="connsiteY18" fmla="*/ 1019651 h 2515690"/>
              <a:gd name="connsiteX19" fmla="*/ 2602385 w 12192000"/>
              <a:gd name="connsiteY19" fmla="*/ 1020975 h 2515690"/>
              <a:gd name="connsiteX20" fmla="*/ 2614445 w 12192000"/>
              <a:gd name="connsiteY20" fmla="*/ 1022389 h 2515690"/>
              <a:gd name="connsiteX21" fmla="*/ 2614445 w 12192000"/>
              <a:gd name="connsiteY21" fmla="*/ 1020966 h 2515690"/>
              <a:gd name="connsiteX22" fmla="*/ 2676661 w 12192000"/>
              <a:gd name="connsiteY22" fmla="*/ 1029355 h 2515690"/>
              <a:gd name="connsiteX23" fmla="*/ 2788597 w 12192000"/>
              <a:gd name="connsiteY23" fmla="*/ 1048926 h 2515690"/>
              <a:gd name="connsiteX24" fmla="*/ 2812742 w 12192000"/>
              <a:gd name="connsiteY24" fmla="*/ 1057667 h 2515690"/>
              <a:gd name="connsiteX25" fmla="*/ 2970201 w 12192000"/>
              <a:gd name="connsiteY25" fmla="*/ 949091 h 2515690"/>
              <a:gd name="connsiteX26" fmla="*/ 3030610 w 12192000"/>
              <a:gd name="connsiteY26" fmla="*/ 1049340 h 2515690"/>
              <a:gd name="connsiteX27" fmla="*/ 3058913 w 12192000"/>
              <a:gd name="connsiteY27" fmla="*/ 1048085 h 2515690"/>
              <a:gd name="connsiteX28" fmla="*/ 3072697 w 12192000"/>
              <a:gd name="connsiteY28" fmla="*/ 1045316 h 2515690"/>
              <a:gd name="connsiteX29" fmla="*/ 3083305 w 12192000"/>
              <a:gd name="connsiteY29" fmla="*/ 1040550 h 2515690"/>
              <a:gd name="connsiteX30" fmla="*/ 3125603 w 12192000"/>
              <a:gd name="connsiteY30" fmla="*/ 1004583 h 2515690"/>
              <a:gd name="connsiteX31" fmla="*/ 3385106 w 12192000"/>
              <a:gd name="connsiteY31" fmla="*/ 1042233 h 2515690"/>
              <a:gd name="connsiteX32" fmla="*/ 3424945 w 12192000"/>
              <a:gd name="connsiteY32" fmla="*/ 1065268 h 2515690"/>
              <a:gd name="connsiteX33" fmla="*/ 3436948 w 12192000"/>
              <a:gd name="connsiteY33" fmla="*/ 1068018 h 2515690"/>
              <a:gd name="connsiteX34" fmla="*/ 3466714 w 12192000"/>
              <a:gd name="connsiteY34" fmla="*/ 1063419 h 2515690"/>
              <a:gd name="connsiteX35" fmla="*/ 3550909 w 12192000"/>
              <a:gd name="connsiteY35" fmla="*/ 1044511 h 2515690"/>
              <a:gd name="connsiteX36" fmla="*/ 3555900 w 12192000"/>
              <a:gd name="connsiteY36" fmla="*/ 1041996 h 2515690"/>
              <a:gd name="connsiteX37" fmla="*/ 3625978 w 12192000"/>
              <a:gd name="connsiteY37" fmla="*/ 1023459 h 2515690"/>
              <a:gd name="connsiteX38" fmla="*/ 3632465 w 12192000"/>
              <a:gd name="connsiteY38" fmla="*/ 1023522 h 2515690"/>
              <a:gd name="connsiteX39" fmla="*/ 3649063 w 12192000"/>
              <a:gd name="connsiteY39" fmla="*/ 1018726 h 2515690"/>
              <a:gd name="connsiteX40" fmla="*/ 3805954 w 12192000"/>
              <a:gd name="connsiteY40" fmla="*/ 917517 h 2515690"/>
              <a:gd name="connsiteX41" fmla="*/ 4020506 w 12192000"/>
              <a:gd name="connsiteY41" fmla="*/ 816231 h 2515690"/>
              <a:gd name="connsiteX42" fmla="*/ 4233682 w 12192000"/>
              <a:gd name="connsiteY42" fmla="*/ 799511 h 2515690"/>
              <a:gd name="connsiteX43" fmla="*/ 4306552 w 12192000"/>
              <a:gd name="connsiteY43" fmla="*/ 610207 h 2515690"/>
              <a:gd name="connsiteX44" fmla="*/ 4816604 w 12192000"/>
              <a:gd name="connsiteY44" fmla="*/ 773163 h 2515690"/>
              <a:gd name="connsiteX45" fmla="*/ 4916502 w 12192000"/>
              <a:gd name="connsiteY45" fmla="*/ 788104 h 2515690"/>
              <a:gd name="connsiteX46" fmla="*/ 5224415 w 12192000"/>
              <a:gd name="connsiteY46" fmla="*/ 674418 h 2515690"/>
              <a:gd name="connsiteX47" fmla="*/ 5274077 w 12192000"/>
              <a:gd name="connsiteY47" fmla="*/ 655978 h 2515690"/>
              <a:gd name="connsiteX48" fmla="*/ 5371217 w 12192000"/>
              <a:gd name="connsiteY48" fmla="*/ 614372 h 2515690"/>
              <a:gd name="connsiteX49" fmla="*/ 5364523 w 12192000"/>
              <a:gd name="connsiteY49" fmla="*/ 502501 h 2515690"/>
              <a:gd name="connsiteX50" fmla="*/ 5457871 w 12192000"/>
              <a:gd name="connsiteY50" fmla="*/ 558285 h 2515690"/>
              <a:gd name="connsiteX51" fmla="*/ 5750580 w 12192000"/>
              <a:gd name="connsiteY51" fmla="*/ 663503 h 2515690"/>
              <a:gd name="connsiteX52" fmla="*/ 5976618 w 12192000"/>
              <a:gd name="connsiteY52" fmla="*/ 582652 h 2515690"/>
              <a:gd name="connsiteX53" fmla="*/ 6009346 w 12192000"/>
              <a:gd name="connsiteY53" fmla="*/ 559470 h 2515690"/>
              <a:gd name="connsiteX54" fmla="*/ 6069735 w 12192000"/>
              <a:gd name="connsiteY54" fmla="*/ 587803 h 2515690"/>
              <a:gd name="connsiteX55" fmla="*/ 6270319 w 12192000"/>
              <a:gd name="connsiteY55" fmla="*/ 643982 h 2515690"/>
              <a:gd name="connsiteX56" fmla="*/ 6406781 w 12192000"/>
              <a:gd name="connsiteY56" fmla="*/ 672327 h 2515690"/>
              <a:gd name="connsiteX57" fmla="*/ 6469508 w 12192000"/>
              <a:gd name="connsiteY57" fmla="*/ 708574 h 2515690"/>
              <a:gd name="connsiteX58" fmla="*/ 6515869 w 12192000"/>
              <a:gd name="connsiteY58" fmla="*/ 715738 h 2515690"/>
              <a:gd name="connsiteX59" fmla="*/ 6725938 w 12192000"/>
              <a:gd name="connsiteY59" fmla="*/ 691128 h 2515690"/>
              <a:gd name="connsiteX60" fmla="*/ 6778240 w 12192000"/>
              <a:gd name="connsiteY60" fmla="*/ 678998 h 2515690"/>
              <a:gd name="connsiteX61" fmla="*/ 6806944 w 12192000"/>
              <a:gd name="connsiteY61" fmla="*/ 646178 h 2515690"/>
              <a:gd name="connsiteX62" fmla="*/ 6830632 w 12192000"/>
              <a:gd name="connsiteY62" fmla="*/ 633915 h 2515690"/>
              <a:gd name="connsiteX63" fmla="*/ 6858072 w 12192000"/>
              <a:gd name="connsiteY63" fmla="*/ 646178 h 2515690"/>
              <a:gd name="connsiteX64" fmla="*/ 6891322 w 12192000"/>
              <a:gd name="connsiteY64" fmla="*/ 678998 h 2515690"/>
              <a:gd name="connsiteX65" fmla="*/ 6951905 w 12192000"/>
              <a:gd name="connsiteY65" fmla="*/ 691128 h 2515690"/>
              <a:gd name="connsiteX66" fmla="*/ 7195246 w 12192000"/>
              <a:gd name="connsiteY66" fmla="*/ 715738 h 2515690"/>
              <a:gd name="connsiteX67" fmla="*/ 7248949 w 12192000"/>
              <a:gd name="connsiteY67" fmla="*/ 708574 h 2515690"/>
              <a:gd name="connsiteX68" fmla="*/ 7321609 w 12192000"/>
              <a:gd name="connsiteY68" fmla="*/ 672327 h 2515690"/>
              <a:gd name="connsiteX69" fmla="*/ 7479684 w 12192000"/>
              <a:gd name="connsiteY69" fmla="*/ 643982 h 2515690"/>
              <a:gd name="connsiteX70" fmla="*/ 7712035 w 12192000"/>
              <a:gd name="connsiteY70" fmla="*/ 587803 h 2515690"/>
              <a:gd name="connsiteX71" fmla="*/ 7781987 w 12192000"/>
              <a:gd name="connsiteY71" fmla="*/ 559470 h 2515690"/>
              <a:gd name="connsiteX72" fmla="*/ 7819900 w 12192000"/>
              <a:gd name="connsiteY72" fmla="*/ 582652 h 2515690"/>
              <a:gd name="connsiteX73" fmla="*/ 8081736 w 12192000"/>
              <a:gd name="connsiteY73" fmla="*/ 663503 h 2515690"/>
              <a:gd name="connsiteX74" fmla="*/ 8420801 w 12192000"/>
              <a:gd name="connsiteY74" fmla="*/ 558285 h 2515690"/>
              <a:gd name="connsiteX75" fmla="*/ 8528933 w 12192000"/>
              <a:gd name="connsiteY75" fmla="*/ 502501 h 2515690"/>
              <a:gd name="connsiteX76" fmla="*/ 8521178 w 12192000"/>
              <a:gd name="connsiteY76" fmla="*/ 614372 h 2515690"/>
              <a:gd name="connsiteX77" fmla="*/ 8633702 w 12192000"/>
              <a:gd name="connsiteY77" fmla="*/ 655978 h 2515690"/>
              <a:gd name="connsiteX78" fmla="*/ 8691231 w 12192000"/>
              <a:gd name="connsiteY78" fmla="*/ 674418 h 2515690"/>
              <a:gd name="connsiteX79" fmla="*/ 9047908 w 12192000"/>
              <a:gd name="connsiteY79" fmla="*/ 788104 h 2515690"/>
              <a:gd name="connsiteX80" fmla="*/ 9163628 w 12192000"/>
              <a:gd name="connsiteY80" fmla="*/ 773163 h 2515690"/>
              <a:gd name="connsiteX81" fmla="*/ 9754459 w 12192000"/>
              <a:gd name="connsiteY81" fmla="*/ 610207 h 2515690"/>
              <a:gd name="connsiteX82" fmla="*/ 9838868 w 12192000"/>
              <a:gd name="connsiteY82" fmla="*/ 799511 h 2515690"/>
              <a:gd name="connsiteX83" fmla="*/ 10085808 w 12192000"/>
              <a:gd name="connsiteY83" fmla="*/ 816231 h 2515690"/>
              <a:gd name="connsiteX84" fmla="*/ 10334338 w 12192000"/>
              <a:gd name="connsiteY84" fmla="*/ 917517 h 2515690"/>
              <a:gd name="connsiteX85" fmla="*/ 10516076 w 12192000"/>
              <a:gd name="connsiteY85" fmla="*/ 1018726 h 2515690"/>
              <a:gd name="connsiteX86" fmla="*/ 10535302 w 12192000"/>
              <a:gd name="connsiteY86" fmla="*/ 1023522 h 2515690"/>
              <a:gd name="connsiteX87" fmla="*/ 10542819 w 12192000"/>
              <a:gd name="connsiteY87" fmla="*/ 1023458 h 2515690"/>
              <a:gd name="connsiteX88" fmla="*/ 10623994 w 12192000"/>
              <a:gd name="connsiteY88" fmla="*/ 1041996 h 2515690"/>
              <a:gd name="connsiteX89" fmla="*/ 10629774 w 12192000"/>
              <a:gd name="connsiteY89" fmla="*/ 1044511 h 2515690"/>
              <a:gd name="connsiteX90" fmla="*/ 10727305 w 12192000"/>
              <a:gd name="connsiteY90" fmla="*/ 1063419 h 2515690"/>
              <a:gd name="connsiteX91" fmla="*/ 10761785 w 12192000"/>
              <a:gd name="connsiteY91" fmla="*/ 1068017 h 2515690"/>
              <a:gd name="connsiteX92" fmla="*/ 10775688 w 12192000"/>
              <a:gd name="connsiteY92" fmla="*/ 1065268 h 2515690"/>
              <a:gd name="connsiteX93" fmla="*/ 10821837 w 12192000"/>
              <a:gd name="connsiteY93" fmla="*/ 1042232 h 2515690"/>
              <a:gd name="connsiteX94" fmla="*/ 11122438 w 12192000"/>
              <a:gd name="connsiteY94" fmla="*/ 1004583 h 2515690"/>
              <a:gd name="connsiteX95" fmla="*/ 11171433 w 12192000"/>
              <a:gd name="connsiteY95" fmla="*/ 1040550 h 2515690"/>
              <a:gd name="connsiteX96" fmla="*/ 11183724 w 12192000"/>
              <a:gd name="connsiteY96" fmla="*/ 1045316 h 2515690"/>
              <a:gd name="connsiteX97" fmla="*/ 11199690 w 12192000"/>
              <a:gd name="connsiteY97" fmla="*/ 1048085 h 2515690"/>
              <a:gd name="connsiteX98" fmla="*/ 11232475 w 12192000"/>
              <a:gd name="connsiteY98" fmla="*/ 1049340 h 2515690"/>
              <a:gd name="connsiteX99" fmla="*/ 11302451 w 12192000"/>
              <a:gd name="connsiteY99" fmla="*/ 949091 h 2515690"/>
              <a:gd name="connsiteX100" fmla="*/ 11484849 w 12192000"/>
              <a:gd name="connsiteY100" fmla="*/ 1057667 h 2515690"/>
              <a:gd name="connsiteX101" fmla="*/ 11512818 w 12192000"/>
              <a:gd name="connsiteY101" fmla="*/ 1048926 h 2515690"/>
              <a:gd name="connsiteX102" fmla="*/ 11642481 w 12192000"/>
              <a:gd name="connsiteY102" fmla="*/ 1029355 h 2515690"/>
              <a:gd name="connsiteX103" fmla="*/ 11714551 w 12192000"/>
              <a:gd name="connsiteY103" fmla="*/ 1020966 h 2515690"/>
              <a:gd name="connsiteX104" fmla="*/ 11714551 w 12192000"/>
              <a:gd name="connsiteY104" fmla="*/ 1022389 h 2515690"/>
              <a:gd name="connsiteX105" fmla="*/ 11728519 w 12192000"/>
              <a:gd name="connsiteY105" fmla="*/ 1020975 h 2515690"/>
              <a:gd name="connsiteX106" fmla="*/ 11741691 w 12192000"/>
              <a:gd name="connsiteY106" fmla="*/ 1019651 h 2515690"/>
              <a:gd name="connsiteX107" fmla="*/ 11743999 w 12192000"/>
              <a:gd name="connsiteY107" fmla="*/ 1019424 h 2515690"/>
              <a:gd name="connsiteX108" fmla="*/ 11742709 w 12192000"/>
              <a:gd name="connsiteY108" fmla="*/ 1019549 h 2515690"/>
              <a:gd name="connsiteX109" fmla="*/ 11741691 w 12192000"/>
              <a:gd name="connsiteY109" fmla="*/ 1019651 h 2515690"/>
              <a:gd name="connsiteX110" fmla="*/ 11738529 w 12192000"/>
              <a:gd name="connsiteY110" fmla="*/ 1019963 h 2515690"/>
              <a:gd name="connsiteX111" fmla="*/ 11771791 w 12192000"/>
              <a:gd name="connsiteY111" fmla="*/ 1015977 h 2515690"/>
              <a:gd name="connsiteX112" fmla="*/ 11834157 w 12192000"/>
              <a:gd name="connsiteY112" fmla="*/ 1009499 h 2515690"/>
              <a:gd name="connsiteX113" fmla="*/ 11843354 w 12192000"/>
              <a:gd name="connsiteY113" fmla="*/ 1008273 h 2515690"/>
              <a:gd name="connsiteX114" fmla="*/ 11843354 w 12192000"/>
              <a:gd name="connsiteY114" fmla="*/ 1000151 h 2515690"/>
              <a:gd name="connsiteX115" fmla="*/ 11893955 w 12192000"/>
              <a:gd name="connsiteY115" fmla="*/ 983740 h 2515690"/>
              <a:gd name="connsiteX116" fmla="*/ 11974160 w 12192000"/>
              <a:gd name="connsiteY116" fmla="*/ 920897 h 2515690"/>
              <a:gd name="connsiteX117" fmla="*/ 12143531 w 12192000"/>
              <a:gd name="connsiteY117" fmla="*/ 823664 h 2515690"/>
              <a:gd name="connsiteX118" fmla="*/ 12192000 w 12192000"/>
              <a:gd name="connsiteY118" fmla="*/ 801163 h 2515690"/>
              <a:gd name="connsiteX119" fmla="*/ 12192000 w 12192000"/>
              <a:gd name="connsiteY119" fmla="*/ 2515690 h 2515690"/>
              <a:gd name="connsiteX120" fmla="*/ 0 w 12192000"/>
              <a:gd name="connsiteY120" fmla="*/ 2515690 h 25156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Lst>
            <a:rect l="l" t="t" r="r" b="b"/>
            <a:pathLst>
              <a:path w="12192000" h="2515690">
                <a:moveTo>
                  <a:pt x="0" y="0"/>
                </a:moveTo>
                <a:lnTo>
                  <a:pt x="170442" y="96074"/>
                </a:lnTo>
                <a:cubicBezTo>
                  <a:pt x="323315" y="179510"/>
                  <a:pt x="418777" y="223899"/>
                  <a:pt x="424739" y="224865"/>
                </a:cubicBezTo>
                <a:cubicBezTo>
                  <a:pt x="573781" y="248496"/>
                  <a:pt x="654649" y="314572"/>
                  <a:pt x="748273" y="373939"/>
                </a:cubicBezTo>
                <a:cubicBezTo>
                  <a:pt x="830321" y="425631"/>
                  <a:pt x="917271" y="480784"/>
                  <a:pt x="1037058" y="499994"/>
                </a:cubicBezTo>
                <a:cubicBezTo>
                  <a:pt x="1195925" y="525362"/>
                  <a:pt x="1048105" y="445478"/>
                  <a:pt x="1101312" y="428540"/>
                </a:cubicBezTo>
                <a:cubicBezTo>
                  <a:pt x="1188473" y="458169"/>
                  <a:pt x="1274625" y="505369"/>
                  <a:pt x="1367071" y="516118"/>
                </a:cubicBezTo>
                <a:cubicBezTo>
                  <a:pt x="1701323" y="554463"/>
                  <a:pt x="1964451" y="648887"/>
                  <a:pt x="2189943" y="794533"/>
                </a:cubicBezTo>
                <a:cubicBezTo>
                  <a:pt x="2255082" y="836300"/>
                  <a:pt x="2357481" y="862342"/>
                  <a:pt x="2390329" y="920897"/>
                </a:cubicBezTo>
                <a:cubicBezTo>
                  <a:pt x="2406050" y="949359"/>
                  <a:pt x="2430126" y="969285"/>
                  <a:pt x="2459570" y="983740"/>
                </a:cubicBezTo>
                <a:lnTo>
                  <a:pt x="2503252" y="1000151"/>
                </a:lnTo>
                <a:lnTo>
                  <a:pt x="2503252" y="1008273"/>
                </a:lnTo>
                <a:lnTo>
                  <a:pt x="2511191" y="1009499"/>
                </a:lnTo>
                <a:cubicBezTo>
                  <a:pt x="2529847" y="1011974"/>
                  <a:pt x="2562849" y="1015701"/>
                  <a:pt x="2565029" y="1015977"/>
                </a:cubicBezTo>
                <a:cubicBezTo>
                  <a:pt x="2610845" y="1021778"/>
                  <a:pt x="2601577" y="1020837"/>
                  <a:pt x="2593745" y="1019963"/>
                </a:cubicBezTo>
                <a:lnTo>
                  <a:pt x="2591015" y="1019651"/>
                </a:lnTo>
                <a:lnTo>
                  <a:pt x="2590137" y="1019549"/>
                </a:lnTo>
                <a:cubicBezTo>
                  <a:pt x="2588203" y="1019326"/>
                  <a:pt x="2588125" y="1019321"/>
                  <a:pt x="2589021" y="1019424"/>
                </a:cubicBezTo>
                <a:lnTo>
                  <a:pt x="2591015" y="1019651"/>
                </a:lnTo>
                <a:lnTo>
                  <a:pt x="2602385" y="1020975"/>
                </a:lnTo>
                <a:lnTo>
                  <a:pt x="2614445" y="1022389"/>
                </a:lnTo>
                <a:lnTo>
                  <a:pt x="2614445" y="1020966"/>
                </a:lnTo>
                <a:lnTo>
                  <a:pt x="2676661" y="1029355"/>
                </a:lnTo>
                <a:cubicBezTo>
                  <a:pt x="2715592" y="1034194"/>
                  <a:pt x="2753901" y="1039695"/>
                  <a:pt x="2788597" y="1048926"/>
                </a:cubicBezTo>
                <a:lnTo>
                  <a:pt x="2812742" y="1057667"/>
                </a:lnTo>
                <a:lnTo>
                  <a:pt x="2970201" y="949091"/>
                </a:lnTo>
                <a:cubicBezTo>
                  <a:pt x="3052785" y="982961"/>
                  <a:pt x="2996105" y="1020057"/>
                  <a:pt x="3030610" y="1049340"/>
                </a:cubicBezTo>
                <a:cubicBezTo>
                  <a:pt x="3039005" y="1048442"/>
                  <a:pt x="3049621" y="1048500"/>
                  <a:pt x="3058913" y="1048085"/>
                </a:cubicBezTo>
                <a:lnTo>
                  <a:pt x="3072697" y="1045316"/>
                </a:lnTo>
                <a:lnTo>
                  <a:pt x="3083305" y="1040550"/>
                </a:lnTo>
                <a:lnTo>
                  <a:pt x="3125603" y="1004583"/>
                </a:lnTo>
                <a:cubicBezTo>
                  <a:pt x="3221669" y="925596"/>
                  <a:pt x="3242489" y="937564"/>
                  <a:pt x="3385106" y="1042233"/>
                </a:cubicBezTo>
                <a:cubicBezTo>
                  <a:pt x="3399403" y="1052670"/>
                  <a:pt x="3412529" y="1060209"/>
                  <a:pt x="3424945" y="1065268"/>
                </a:cubicBezTo>
                <a:lnTo>
                  <a:pt x="3436948" y="1068018"/>
                </a:lnTo>
                <a:lnTo>
                  <a:pt x="3466714" y="1063419"/>
                </a:lnTo>
                <a:lnTo>
                  <a:pt x="3550909" y="1044511"/>
                </a:lnTo>
                <a:lnTo>
                  <a:pt x="3555900" y="1041996"/>
                </a:lnTo>
                <a:cubicBezTo>
                  <a:pt x="3573827" y="1033454"/>
                  <a:pt x="3594382" y="1025941"/>
                  <a:pt x="3625978" y="1023459"/>
                </a:cubicBezTo>
                <a:lnTo>
                  <a:pt x="3632465" y="1023522"/>
                </a:lnTo>
                <a:lnTo>
                  <a:pt x="3649063" y="1018726"/>
                </a:lnTo>
                <a:cubicBezTo>
                  <a:pt x="3741849" y="989371"/>
                  <a:pt x="3810578" y="953657"/>
                  <a:pt x="3805954" y="917517"/>
                </a:cubicBezTo>
                <a:cubicBezTo>
                  <a:pt x="4031729" y="953901"/>
                  <a:pt x="4031729" y="953901"/>
                  <a:pt x="4020506" y="816231"/>
                </a:cubicBezTo>
                <a:cubicBezTo>
                  <a:pt x="4171643" y="865324"/>
                  <a:pt x="4206308" y="864422"/>
                  <a:pt x="4233682" y="799511"/>
                </a:cubicBezTo>
                <a:cubicBezTo>
                  <a:pt x="4260226" y="737017"/>
                  <a:pt x="4254728" y="668575"/>
                  <a:pt x="4306552" y="610207"/>
                </a:cubicBezTo>
                <a:cubicBezTo>
                  <a:pt x="4495313" y="657923"/>
                  <a:pt x="4699922" y="667347"/>
                  <a:pt x="4816604" y="773163"/>
                </a:cubicBezTo>
                <a:cubicBezTo>
                  <a:pt x="4834734" y="789836"/>
                  <a:pt x="4890507" y="799946"/>
                  <a:pt x="4916502" y="788104"/>
                </a:cubicBezTo>
                <a:cubicBezTo>
                  <a:pt x="5013526" y="746101"/>
                  <a:pt x="5238129" y="796871"/>
                  <a:pt x="5224415" y="674418"/>
                </a:cubicBezTo>
                <a:cubicBezTo>
                  <a:pt x="5223051" y="659300"/>
                  <a:pt x="5240524" y="644890"/>
                  <a:pt x="5274077" y="655978"/>
                </a:cubicBezTo>
                <a:cubicBezTo>
                  <a:pt x="5388582" y="694066"/>
                  <a:pt x="5367022" y="644784"/>
                  <a:pt x="5371217" y="614372"/>
                </a:cubicBezTo>
                <a:cubicBezTo>
                  <a:pt x="5375856" y="577567"/>
                  <a:pt x="5319010" y="537578"/>
                  <a:pt x="5364523" y="502501"/>
                </a:cubicBezTo>
                <a:cubicBezTo>
                  <a:pt x="5425408" y="508891"/>
                  <a:pt x="5433299" y="538191"/>
                  <a:pt x="5457871" y="558285"/>
                </a:cubicBezTo>
                <a:cubicBezTo>
                  <a:pt x="5530352" y="617005"/>
                  <a:pt x="5609566" y="664386"/>
                  <a:pt x="5750580" y="663503"/>
                </a:cubicBezTo>
                <a:cubicBezTo>
                  <a:pt x="5864519" y="662926"/>
                  <a:pt x="5966527" y="666650"/>
                  <a:pt x="5976618" y="582652"/>
                </a:cubicBezTo>
                <a:cubicBezTo>
                  <a:pt x="5978145" y="569455"/>
                  <a:pt x="5990792" y="562346"/>
                  <a:pt x="6009346" y="559470"/>
                </a:cubicBezTo>
                <a:cubicBezTo>
                  <a:pt x="6030639" y="568485"/>
                  <a:pt x="6052592" y="577083"/>
                  <a:pt x="6069735" y="587803"/>
                </a:cubicBezTo>
                <a:cubicBezTo>
                  <a:pt x="6126182" y="623812"/>
                  <a:pt x="6196945" y="634730"/>
                  <a:pt x="6270319" y="643982"/>
                </a:cubicBezTo>
                <a:cubicBezTo>
                  <a:pt x="6317101" y="649940"/>
                  <a:pt x="6363466" y="657107"/>
                  <a:pt x="6406781" y="672327"/>
                </a:cubicBezTo>
                <a:cubicBezTo>
                  <a:pt x="6433586" y="681598"/>
                  <a:pt x="6454928" y="693402"/>
                  <a:pt x="6469508" y="708574"/>
                </a:cubicBezTo>
                <a:cubicBezTo>
                  <a:pt x="6482729" y="721786"/>
                  <a:pt x="6496225" y="725422"/>
                  <a:pt x="6515869" y="715738"/>
                </a:cubicBezTo>
                <a:cubicBezTo>
                  <a:pt x="6572200" y="688353"/>
                  <a:pt x="6639257" y="676241"/>
                  <a:pt x="6725938" y="691128"/>
                </a:cubicBezTo>
                <a:cubicBezTo>
                  <a:pt x="6752109" y="695629"/>
                  <a:pt x="6772625" y="691505"/>
                  <a:pt x="6778240" y="678998"/>
                </a:cubicBezTo>
                <a:cubicBezTo>
                  <a:pt x="6784286" y="665981"/>
                  <a:pt x="6794269" y="655280"/>
                  <a:pt x="6806944" y="646178"/>
                </a:cubicBezTo>
                <a:lnTo>
                  <a:pt x="6830632" y="633915"/>
                </a:lnTo>
                <a:lnTo>
                  <a:pt x="6858072" y="646178"/>
                </a:lnTo>
                <a:cubicBezTo>
                  <a:pt x="6872754" y="655280"/>
                  <a:pt x="6884317" y="665981"/>
                  <a:pt x="6891322" y="678998"/>
                </a:cubicBezTo>
                <a:cubicBezTo>
                  <a:pt x="6897826" y="691505"/>
                  <a:pt x="6921592" y="695629"/>
                  <a:pt x="6951905" y="691128"/>
                </a:cubicBezTo>
                <a:cubicBezTo>
                  <a:pt x="7052317" y="676241"/>
                  <a:pt x="7129994" y="688353"/>
                  <a:pt x="7195246" y="715738"/>
                </a:cubicBezTo>
                <a:cubicBezTo>
                  <a:pt x="7217999" y="725422"/>
                  <a:pt x="7233634" y="721786"/>
                  <a:pt x="7248949" y="708574"/>
                </a:cubicBezTo>
                <a:cubicBezTo>
                  <a:pt x="7265838" y="693402"/>
                  <a:pt x="7290560" y="681598"/>
                  <a:pt x="7321609" y="672327"/>
                </a:cubicBezTo>
                <a:cubicBezTo>
                  <a:pt x="7371785" y="657107"/>
                  <a:pt x="7425493" y="649940"/>
                  <a:pt x="7479684" y="643982"/>
                </a:cubicBezTo>
                <a:cubicBezTo>
                  <a:pt x="7564679" y="634730"/>
                  <a:pt x="7646649" y="623812"/>
                  <a:pt x="7712035" y="587803"/>
                </a:cubicBezTo>
                <a:cubicBezTo>
                  <a:pt x="7731892" y="577083"/>
                  <a:pt x="7757322" y="568485"/>
                  <a:pt x="7781987" y="559470"/>
                </a:cubicBezTo>
                <a:cubicBezTo>
                  <a:pt x="7803481" y="562346"/>
                  <a:pt x="7818130" y="569455"/>
                  <a:pt x="7819900" y="582652"/>
                </a:cubicBezTo>
                <a:cubicBezTo>
                  <a:pt x="7831588" y="666650"/>
                  <a:pt x="7949751" y="662926"/>
                  <a:pt x="8081736" y="663503"/>
                </a:cubicBezTo>
                <a:cubicBezTo>
                  <a:pt x="8245081" y="664386"/>
                  <a:pt x="8336842" y="617005"/>
                  <a:pt x="8420801" y="558285"/>
                </a:cubicBezTo>
                <a:cubicBezTo>
                  <a:pt x="8449265" y="538191"/>
                  <a:pt x="8458404" y="508890"/>
                  <a:pt x="8528933" y="502501"/>
                </a:cubicBezTo>
                <a:cubicBezTo>
                  <a:pt x="8581654" y="537578"/>
                  <a:pt x="8515805" y="577567"/>
                  <a:pt x="8521178" y="614372"/>
                </a:cubicBezTo>
                <a:cubicBezTo>
                  <a:pt x="8526038" y="644784"/>
                  <a:pt x="8501063" y="694066"/>
                  <a:pt x="8633702" y="655978"/>
                </a:cubicBezTo>
                <a:cubicBezTo>
                  <a:pt x="8672570" y="644890"/>
                  <a:pt x="8692811" y="659300"/>
                  <a:pt x="8691231" y="674418"/>
                </a:cubicBezTo>
                <a:cubicBezTo>
                  <a:pt x="8675345" y="796871"/>
                  <a:pt x="8935518" y="746101"/>
                  <a:pt x="9047908" y="788104"/>
                </a:cubicBezTo>
                <a:cubicBezTo>
                  <a:pt x="9078021" y="799946"/>
                  <a:pt x="9142627" y="789836"/>
                  <a:pt x="9163628" y="773163"/>
                </a:cubicBezTo>
                <a:cubicBezTo>
                  <a:pt x="9298789" y="667347"/>
                  <a:pt x="9535801" y="657923"/>
                  <a:pt x="9754459" y="610207"/>
                </a:cubicBezTo>
                <a:cubicBezTo>
                  <a:pt x="9814490" y="668575"/>
                  <a:pt x="9808123" y="737017"/>
                  <a:pt x="9838868" y="799511"/>
                </a:cubicBezTo>
                <a:cubicBezTo>
                  <a:pt x="9870579" y="864422"/>
                  <a:pt x="9910733" y="865324"/>
                  <a:pt x="10085808" y="816231"/>
                </a:cubicBezTo>
                <a:cubicBezTo>
                  <a:pt x="10072804" y="953901"/>
                  <a:pt x="10072804" y="953901"/>
                  <a:pt x="10334338" y="917517"/>
                </a:cubicBezTo>
                <a:cubicBezTo>
                  <a:pt x="10328982" y="953657"/>
                  <a:pt x="10408594" y="989371"/>
                  <a:pt x="10516076" y="1018726"/>
                </a:cubicBezTo>
                <a:lnTo>
                  <a:pt x="10535302" y="1023522"/>
                </a:lnTo>
                <a:lnTo>
                  <a:pt x="10542819" y="1023458"/>
                </a:lnTo>
                <a:cubicBezTo>
                  <a:pt x="10579419" y="1025941"/>
                  <a:pt x="10603227" y="1033454"/>
                  <a:pt x="10623994" y="1041996"/>
                </a:cubicBezTo>
                <a:lnTo>
                  <a:pt x="10629774" y="1044511"/>
                </a:lnTo>
                <a:lnTo>
                  <a:pt x="10727305" y="1063419"/>
                </a:lnTo>
                <a:lnTo>
                  <a:pt x="10761785" y="1068017"/>
                </a:lnTo>
                <a:lnTo>
                  <a:pt x="10775688" y="1065268"/>
                </a:lnTo>
                <a:cubicBezTo>
                  <a:pt x="10790070" y="1060209"/>
                  <a:pt x="10805275" y="1052670"/>
                  <a:pt x="10821837" y="1042232"/>
                </a:cubicBezTo>
                <a:cubicBezTo>
                  <a:pt x="10987041" y="937564"/>
                  <a:pt x="11011156" y="925596"/>
                  <a:pt x="11122438" y="1004583"/>
                </a:cubicBezTo>
                <a:lnTo>
                  <a:pt x="11171433" y="1040550"/>
                </a:lnTo>
                <a:lnTo>
                  <a:pt x="11183724" y="1045316"/>
                </a:lnTo>
                <a:lnTo>
                  <a:pt x="11199690" y="1048085"/>
                </a:lnTo>
                <a:cubicBezTo>
                  <a:pt x="11210452" y="1048499"/>
                  <a:pt x="11222752" y="1048442"/>
                  <a:pt x="11232475" y="1049340"/>
                </a:cubicBezTo>
                <a:cubicBezTo>
                  <a:pt x="11272445" y="1020057"/>
                  <a:pt x="11206789" y="982961"/>
                  <a:pt x="11302451" y="949091"/>
                </a:cubicBezTo>
                <a:lnTo>
                  <a:pt x="11484849" y="1057667"/>
                </a:lnTo>
                <a:lnTo>
                  <a:pt x="11512818" y="1048926"/>
                </a:lnTo>
                <a:cubicBezTo>
                  <a:pt x="11553007" y="1039695"/>
                  <a:pt x="11597385" y="1034194"/>
                  <a:pt x="11642481" y="1029355"/>
                </a:cubicBezTo>
                <a:lnTo>
                  <a:pt x="11714551" y="1020966"/>
                </a:lnTo>
                <a:lnTo>
                  <a:pt x="11714551" y="1022389"/>
                </a:lnTo>
                <a:lnTo>
                  <a:pt x="11728519" y="1020975"/>
                </a:lnTo>
                <a:lnTo>
                  <a:pt x="11741691" y="1019651"/>
                </a:lnTo>
                <a:lnTo>
                  <a:pt x="11743999" y="1019424"/>
                </a:lnTo>
                <a:cubicBezTo>
                  <a:pt x="11745037" y="1019320"/>
                  <a:pt x="11744948" y="1019326"/>
                  <a:pt x="11742709" y="1019549"/>
                </a:cubicBezTo>
                <a:lnTo>
                  <a:pt x="11741691" y="1019651"/>
                </a:lnTo>
                <a:lnTo>
                  <a:pt x="11738529" y="1019963"/>
                </a:lnTo>
                <a:cubicBezTo>
                  <a:pt x="11729455" y="1020837"/>
                  <a:pt x="11718720" y="1021778"/>
                  <a:pt x="11771791" y="1015977"/>
                </a:cubicBezTo>
                <a:cubicBezTo>
                  <a:pt x="11774317" y="1015701"/>
                  <a:pt x="11812546" y="1011974"/>
                  <a:pt x="11834157" y="1009499"/>
                </a:cubicBezTo>
                <a:lnTo>
                  <a:pt x="11843354" y="1008273"/>
                </a:lnTo>
                <a:lnTo>
                  <a:pt x="11843354" y="1000151"/>
                </a:lnTo>
                <a:lnTo>
                  <a:pt x="11893955" y="983740"/>
                </a:lnTo>
                <a:cubicBezTo>
                  <a:pt x="11928061" y="969285"/>
                  <a:pt x="11955951" y="949359"/>
                  <a:pt x="11974160" y="920897"/>
                </a:cubicBezTo>
                <a:cubicBezTo>
                  <a:pt x="12002698" y="876981"/>
                  <a:pt x="12076554" y="851353"/>
                  <a:pt x="12143531" y="823664"/>
                </a:cubicBezTo>
                <a:lnTo>
                  <a:pt x="12192000" y="801163"/>
                </a:lnTo>
                <a:lnTo>
                  <a:pt x="12192000" y="2515690"/>
                </a:lnTo>
                <a:lnTo>
                  <a:pt x="0" y="2515690"/>
                </a:lnTo>
                <a:close/>
              </a:path>
            </a:pathLst>
          </a:custGeom>
          <a:solidFill>
            <a:srgbClr val="579DE1">
              <a:alpha val="2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C3F14460-8999-490A-A8AC-9E192D69A017}"/>
              </a:ext>
            </a:extLst>
          </p:cNvPr>
          <p:cNvSpPr>
            <a:spLocks noGrp="1"/>
          </p:cNvSpPr>
          <p:nvPr>
            <p:ph type="title"/>
          </p:nvPr>
        </p:nvSpPr>
        <p:spPr>
          <a:xfrm>
            <a:off x="894956" y="5467480"/>
            <a:ext cx="10515600" cy="888869"/>
          </a:xfrm>
        </p:spPr>
        <p:txBody>
          <a:bodyPr>
            <a:normAutofit/>
          </a:bodyPr>
          <a:lstStyle/>
          <a:p>
            <a:pPr algn="ctr"/>
            <a:r>
              <a:rPr lang="en-GB" sz="3400" u="sng" dirty="0"/>
              <a:t>Has Conrad Hilton been a good entrepreneur</a:t>
            </a:r>
            <a:r>
              <a:rPr lang="en-GB" sz="3400" dirty="0"/>
              <a:t>?</a:t>
            </a:r>
          </a:p>
        </p:txBody>
      </p:sp>
      <p:graphicFrame>
        <p:nvGraphicFramePr>
          <p:cNvPr id="5" name="Content Placeholder 2">
            <a:extLst>
              <a:ext uri="{FF2B5EF4-FFF2-40B4-BE49-F238E27FC236}">
                <a16:creationId xmlns:a16="http://schemas.microsoft.com/office/drawing/2014/main" id="{94071E5F-4845-4460-A997-8B419F610659}"/>
              </a:ext>
            </a:extLst>
          </p:cNvPr>
          <p:cNvGraphicFramePr>
            <a:graphicFrameLocks noGrp="1"/>
          </p:cNvGraphicFramePr>
          <p:nvPr>
            <p:ph idx="1"/>
            <p:extLst>
              <p:ext uri="{D42A27DB-BD31-4B8C-83A1-F6EECF244321}">
                <p14:modId xmlns:p14="http://schemas.microsoft.com/office/powerpoint/2010/main" val="2911536580"/>
              </p:ext>
            </p:extLst>
          </p:nvPr>
        </p:nvGraphicFramePr>
        <p:xfrm>
          <a:off x="643467" y="645845"/>
          <a:ext cx="10905066" cy="393246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90486134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34FD16D7-4EB3-40C2-A811-4F8DE52B3E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Shape 10">
            <a:extLst>
              <a:ext uri="{FF2B5EF4-FFF2-40B4-BE49-F238E27FC236}">
                <a16:creationId xmlns:a16="http://schemas.microsoft.com/office/drawing/2014/main" id="{5C3C901A-B2F4-4A3C-BCDD-7C8D587ECA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342310"/>
            <a:ext cx="12192000" cy="2515690"/>
          </a:xfrm>
          <a:custGeom>
            <a:avLst/>
            <a:gdLst>
              <a:gd name="connsiteX0" fmla="*/ 0 w 12192000"/>
              <a:gd name="connsiteY0" fmla="*/ 0 h 2515690"/>
              <a:gd name="connsiteX1" fmla="*/ 170442 w 12192000"/>
              <a:gd name="connsiteY1" fmla="*/ 96074 h 2515690"/>
              <a:gd name="connsiteX2" fmla="*/ 424739 w 12192000"/>
              <a:gd name="connsiteY2" fmla="*/ 224865 h 2515690"/>
              <a:gd name="connsiteX3" fmla="*/ 748273 w 12192000"/>
              <a:gd name="connsiteY3" fmla="*/ 373939 h 2515690"/>
              <a:gd name="connsiteX4" fmla="*/ 1037058 w 12192000"/>
              <a:gd name="connsiteY4" fmla="*/ 499994 h 2515690"/>
              <a:gd name="connsiteX5" fmla="*/ 1101312 w 12192000"/>
              <a:gd name="connsiteY5" fmla="*/ 428540 h 2515690"/>
              <a:gd name="connsiteX6" fmla="*/ 1367071 w 12192000"/>
              <a:gd name="connsiteY6" fmla="*/ 516118 h 2515690"/>
              <a:gd name="connsiteX7" fmla="*/ 2189943 w 12192000"/>
              <a:gd name="connsiteY7" fmla="*/ 794533 h 2515690"/>
              <a:gd name="connsiteX8" fmla="*/ 2390329 w 12192000"/>
              <a:gd name="connsiteY8" fmla="*/ 920897 h 2515690"/>
              <a:gd name="connsiteX9" fmla="*/ 2459570 w 12192000"/>
              <a:gd name="connsiteY9" fmla="*/ 983740 h 2515690"/>
              <a:gd name="connsiteX10" fmla="*/ 2503252 w 12192000"/>
              <a:gd name="connsiteY10" fmla="*/ 1000151 h 2515690"/>
              <a:gd name="connsiteX11" fmla="*/ 2503252 w 12192000"/>
              <a:gd name="connsiteY11" fmla="*/ 1008273 h 2515690"/>
              <a:gd name="connsiteX12" fmla="*/ 2511191 w 12192000"/>
              <a:gd name="connsiteY12" fmla="*/ 1009499 h 2515690"/>
              <a:gd name="connsiteX13" fmla="*/ 2565029 w 12192000"/>
              <a:gd name="connsiteY13" fmla="*/ 1015977 h 2515690"/>
              <a:gd name="connsiteX14" fmla="*/ 2593745 w 12192000"/>
              <a:gd name="connsiteY14" fmla="*/ 1019963 h 2515690"/>
              <a:gd name="connsiteX15" fmla="*/ 2591015 w 12192000"/>
              <a:gd name="connsiteY15" fmla="*/ 1019651 h 2515690"/>
              <a:gd name="connsiteX16" fmla="*/ 2590137 w 12192000"/>
              <a:gd name="connsiteY16" fmla="*/ 1019549 h 2515690"/>
              <a:gd name="connsiteX17" fmla="*/ 2589021 w 12192000"/>
              <a:gd name="connsiteY17" fmla="*/ 1019424 h 2515690"/>
              <a:gd name="connsiteX18" fmla="*/ 2591015 w 12192000"/>
              <a:gd name="connsiteY18" fmla="*/ 1019651 h 2515690"/>
              <a:gd name="connsiteX19" fmla="*/ 2602385 w 12192000"/>
              <a:gd name="connsiteY19" fmla="*/ 1020975 h 2515690"/>
              <a:gd name="connsiteX20" fmla="*/ 2614445 w 12192000"/>
              <a:gd name="connsiteY20" fmla="*/ 1022389 h 2515690"/>
              <a:gd name="connsiteX21" fmla="*/ 2614445 w 12192000"/>
              <a:gd name="connsiteY21" fmla="*/ 1020966 h 2515690"/>
              <a:gd name="connsiteX22" fmla="*/ 2676661 w 12192000"/>
              <a:gd name="connsiteY22" fmla="*/ 1029355 h 2515690"/>
              <a:gd name="connsiteX23" fmla="*/ 2788597 w 12192000"/>
              <a:gd name="connsiteY23" fmla="*/ 1048926 h 2515690"/>
              <a:gd name="connsiteX24" fmla="*/ 2812742 w 12192000"/>
              <a:gd name="connsiteY24" fmla="*/ 1057667 h 2515690"/>
              <a:gd name="connsiteX25" fmla="*/ 2970201 w 12192000"/>
              <a:gd name="connsiteY25" fmla="*/ 949091 h 2515690"/>
              <a:gd name="connsiteX26" fmla="*/ 3030610 w 12192000"/>
              <a:gd name="connsiteY26" fmla="*/ 1049340 h 2515690"/>
              <a:gd name="connsiteX27" fmla="*/ 3058913 w 12192000"/>
              <a:gd name="connsiteY27" fmla="*/ 1048085 h 2515690"/>
              <a:gd name="connsiteX28" fmla="*/ 3072697 w 12192000"/>
              <a:gd name="connsiteY28" fmla="*/ 1045316 h 2515690"/>
              <a:gd name="connsiteX29" fmla="*/ 3083305 w 12192000"/>
              <a:gd name="connsiteY29" fmla="*/ 1040550 h 2515690"/>
              <a:gd name="connsiteX30" fmla="*/ 3125603 w 12192000"/>
              <a:gd name="connsiteY30" fmla="*/ 1004583 h 2515690"/>
              <a:gd name="connsiteX31" fmla="*/ 3385106 w 12192000"/>
              <a:gd name="connsiteY31" fmla="*/ 1042233 h 2515690"/>
              <a:gd name="connsiteX32" fmla="*/ 3424945 w 12192000"/>
              <a:gd name="connsiteY32" fmla="*/ 1065268 h 2515690"/>
              <a:gd name="connsiteX33" fmla="*/ 3436948 w 12192000"/>
              <a:gd name="connsiteY33" fmla="*/ 1068018 h 2515690"/>
              <a:gd name="connsiteX34" fmla="*/ 3466714 w 12192000"/>
              <a:gd name="connsiteY34" fmla="*/ 1063419 h 2515690"/>
              <a:gd name="connsiteX35" fmla="*/ 3550909 w 12192000"/>
              <a:gd name="connsiteY35" fmla="*/ 1044511 h 2515690"/>
              <a:gd name="connsiteX36" fmla="*/ 3555900 w 12192000"/>
              <a:gd name="connsiteY36" fmla="*/ 1041996 h 2515690"/>
              <a:gd name="connsiteX37" fmla="*/ 3625978 w 12192000"/>
              <a:gd name="connsiteY37" fmla="*/ 1023459 h 2515690"/>
              <a:gd name="connsiteX38" fmla="*/ 3632465 w 12192000"/>
              <a:gd name="connsiteY38" fmla="*/ 1023522 h 2515690"/>
              <a:gd name="connsiteX39" fmla="*/ 3649063 w 12192000"/>
              <a:gd name="connsiteY39" fmla="*/ 1018726 h 2515690"/>
              <a:gd name="connsiteX40" fmla="*/ 3805954 w 12192000"/>
              <a:gd name="connsiteY40" fmla="*/ 917517 h 2515690"/>
              <a:gd name="connsiteX41" fmla="*/ 4020506 w 12192000"/>
              <a:gd name="connsiteY41" fmla="*/ 816231 h 2515690"/>
              <a:gd name="connsiteX42" fmla="*/ 4233682 w 12192000"/>
              <a:gd name="connsiteY42" fmla="*/ 799511 h 2515690"/>
              <a:gd name="connsiteX43" fmla="*/ 4306552 w 12192000"/>
              <a:gd name="connsiteY43" fmla="*/ 610207 h 2515690"/>
              <a:gd name="connsiteX44" fmla="*/ 4816604 w 12192000"/>
              <a:gd name="connsiteY44" fmla="*/ 773163 h 2515690"/>
              <a:gd name="connsiteX45" fmla="*/ 4916502 w 12192000"/>
              <a:gd name="connsiteY45" fmla="*/ 788104 h 2515690"/>
              <a:gd name="connsiteX46" fmla="*/ 5224415 w 12192000"/>
              <a:gd name="connsiteY46" fmla="*/ 674418 h 2515690"/>
              <a:gd name="connsiteX47" fmla="*/ 5274077 w 12192000"/>
              <a:gd name="connsiteY47" fmla="*/ 655978 h 2515690"/>
              <a:gd name="connsiteX48" fmla="*/ 5371217 w 12192000"/>
              <a:gd name="connsiteY48" fmla="*/ 614372 h 2515690"/>
              <a:gd name="connsiteX49" fmla="*/ 5364523 w 12192000"/>
              <a:gd name="connsiteY49" fmla="*/ 502501 h 2515690"/>
              <a:gd name="connsiteX50" fmla="*/ 5457871 w 12192000"/>
              <a:gd name="connsiteY50" fmla="*/ 558285 h 2515690"/>
              <a:gd name="connsiteX51" fmla="*/ 5750580 w 12192000"/>
              <a:gd name="connsiteY51" fmla="*/ 663503 h 2515690"/>
              <a:gd name="connsiteX52" fmla="*/ 5976618 w 12192000"/>
              <a:gd name="connsiteY52" fmla="*/ 582652 h 2515690"/>
              <a:gd name="connsiteX53" fmla="*/ 6009346 w 12192000"/>
              <a:gd name="connsiteY53" fmla="*/ 559470 h 2515690"/>
              <a:gd name="connsiteX54" fmla="*/ 6069735 w 12192000"/>
              <a:gd name="connsiteY54" fmla="*/ 587803 h 2515690"/>
              <a:gd name="connsiteX55" fmla="*/ 6270319 w 12192000"/>
              <a:gd name="connsiteY55" fmla="*/ 643982 h 2515690"/>
              <a:gd name="connsiteX56" fmla="*/ 6406781 w 12192000"/>
              <a:gd name="connsiteY56" fmla="*/ 672327 h 2515690"/>
              <a:gd name="connsiteX57" fmla="*/ 6469508 w 12192000"/>
              <a:gd name="connsiteY57" fmla="*/ 708574 h 2515690"/>
              <a:gd name="connsiteX58" fmla="*/ 6515869 w 12192000"/>
              <a:gd name="connsiteY58" fmla="*/ 715738 h 2515690"/>
              <a:gd name="connsiteX59" fmla="*/ 6725938 w 12192000"/>
              <a:gd name="connsiteY59" fmla="*/ 691128 h 2515690"/>
              <a:gd name="connsiteX60" fmla="*/ 6778240 w 12192000"/>
              <a:gd name="connsiteY60" fmla="*/ 678998 h 2515690"/>
              <a:gd name="connsiteX61" fmla="*/ 6806944 w 12192000"/>
              <a:gd name="connsiteY61" fmla="*/ 646178 h 2515690"/>
              <a:gd name="connsiteX62" fmla="*/ 6830632 w 12192000"/>
              <a:gd name="connsiteY62" fmla="*/ 633915 h 2515690"/>
              <a:gd name="connsiteX63" fmla="*/ 6858072 w 12192000"/>
              <a:gd name="connsiteY63" fmla="*/ 646178 h 2515690"/>
              <a:gd name="connsiteX64" fmla="*/ 6891322 w 12192000"/>
              <a:gd name="connsiteY64" fmla="*/ 678998 h 2515690"/>
              <a:gd name="connsiteX65" fmla="*/ 6951905 w 12192000"/>
              <a:gd name="connsiteY65" fmla="*/ 691128 h 2515690"/>
              <a:gd name="connsiteX66" fmla="*/ 7195246 w 12192000"/>
              <a:gd name="connsiteY66" fmla="*/ 715738 h 2515690"/>
              <a:gd name="connsiteX67" fmla="*/ 7248949 w 12192000"/>
              <a:gd name="connsiteY67" fmla="*/ 708574 h 2515690"/>
              <a:gd name="connsiteX68" fmla="*/ 7321609 w 12192000"/>
              <a:gd name="connsiteY68" fmla="*/ 672327 h 2515690"/>
              <a:gd name="connsiteX69" fmla="*/ 7479684 w 12192000"/>
              <a:gd name="connsiteY69" fmla="*/ 643982 h 2515690"/>
              <a:gd name="connsiteX70" fmla="*/ 7712035 w 12192000"/>
              <a:gd name="connsiteY70" fmla="*/ 587803 h 2515690"/>
              <a:gd name="connsiteX71" fmla="*/ 7781987 w 12192000"/>
              <a:gd name="connsiteY71" fmla="*/ 559470 h 2515690"/>
              <a:gd name="connsiteX72" fmla="*/ 7819900 w 12192000"/>
              <a:gd name="connsiteY72" fmla="*/ 582652 h 2515690"/>
              <a:gd name="connsiteX73" fmla="*/ 8081736 w 12192000"/>
              <a:gd name="connsiteY73" fmla="*/ 663503 h 2515690"/>
              <a:gd name="connsiteX74" fmla="*/ 8420801 w 12192000"/>
              <a:gd name="connsiteY74" fmla="*/ 558285 h 2515690"/>
              <a:gd name="connsiteX75" fmla="*/ 8528933 w 12192000"/>
              <a:gd name="connsiteY75" fmla="*/ 502501 h 2515690"/>
              <a:gd name="connsiteX76" fmla="*/ 8521178 w 12192000"/>
              <a:gd name="connsiteY76" fmla="*/ 614372 h 2515690"/>
              <a:gd name="connsiteX77" fmla="*/ 8633702 w 12192000"/>
              <a:gd name="connsiteY77" fmla="*/ 655978 h 2515690"/>
              <a:gd name="connsiteX78" fmla="*/ 8691231 w 12192000"/>
              <a:gd name="connsiteY78" fmla="*/ 674418 h 2515690"/>
              <a:gd name="connsiteX79" fmla="*/ 9047908 w 12192000"/>
              <a:gd name="connsiteY79" fmla="*/ 788104 h 2515690"/>
              <a:gd name="connsiteX80" fmla="*/ 9163628 w 12192000"/>
              <a:gd name="connsiteY80" fmla="*/ 773163 h 2515690"/>
              <a:gd name="connsiteX81" fmla="*/ 9754459 w 12192000"/>
              <a:gd name="connsiteY81" fmla="*/ 610207 h 2515690"/>
              <a:gd name="connsiteX82" fmla="*/ 9838868 w 12192000"/>
              <a:gd name="connsiteY82" fmla="*/ 799511 h 2515690"/>
              <a:gd name="connsiteX83" fmla="*/ 10085808 w 12192000"/>
              <a:gd name="connsiteY83" fmla="*/ 816231 h 2515690"/>
              <a:gd name="connsiteX84" fmla="*/ 10334338 w 12192000"/>
              <a:gd name="connsiteY84" fmla="*/ 917517 h 2515690"/>
              <a:gd name="connsiteX85" fmla="*/ 10516076 w 12192000"/>
              <a:gd name="connsiteY85" fmla="*/ 1018726 h 2515690"/>
              <a:gd name="connsiteX86" fmla="*/ 10535302 w 12192000"/>
              <a:gd name="connsiteY86" fmla="*/ 1023522 h 2515690"/>
              <a:gd name="connsiteX87" fmla="*/ 10542819 w 12192000"/>
              <a:gd name="connsiteY87" fmla="*/ 1023458 h 2515690"/>
              <a:gd name="connsiteX88" fmla="*/ 10623994 w 12192000"/>
              <a:gd name="connsiteY88" fmla="*/ 1041996 h 2515690"/>
              <a:gd name="connsiteX89" fmla="*/ 10629774 w 12192000"/>
              <a:gd name="connsiteY89" fmla="*/ 1044511 h 2515690"/>
              <a:gd name="connsiteX90" fmla="*/ 10727305 w 12192000"/>
              <a:gd name="connsiteY90" fmla="*/ 1063419 h 2515690"/>
              <a:gd name="connsiteX91" fmla="*/ 10761785 w 12192000"/>
              <a:gd name="connsiteY91" fmla="*/ 1068017 h 2515690"/>
              <a:gd name="connsiteX92" fmla="*/ 10775688 w 12192000"/>
              <a:gd name="connsiteY92" fmla="*/ 1065268 h 2515690"/>
              <a:gd name="connsiteX93" fmla="*/ 10821837 w 12192000"/>
              <a:gd name="connsiteY93" fmla="*/ 1042232 h 2515690"/>
              <a:gd name="connsiteX94" fmla="*/ 11122438 w 12192000"/>
              <a:gd name="connsiteY94" fmla="*/ 1004583 h 2515690"/>
              <a:gd name="connsiteX95" fmla="*/ 11171433 w 12192000"/>
              <a:gd name="connsiteY95" fmla="*/ 1040550 h 2515690"/>
              <a:gd name="connsiteX96" fmla="*/ 11183724 w 12192000"/>
              <a:gd name="connsiteY96" fmla="*/ 1045316 h 2515690"/>
              <a:gd name="connsiteX97" fmla="*/ 11199690 w 12192000"/>
              <a:gd name="connsiteY97" fmla="*/ 1048085 h 2515690"/>
              <a:gd name="connsiteX98" fmla="*/ 11232475 w 12192000"/>
              <a:gd name="connsiteY98" fmla="*/ 1049340 h 2515690"/>
              <a:gd name="connsiteX99" fmla="*/ 11302451 w 12192000"/>
              <a:gd name="connsiteY99" fmla="*/ 949091 h 2515690"/>
              <a:gd name="connsiteX100" fmla="*/ 11484849 w 12192000"/>
              <a:gd name="connsiteY100" fmla="*/ 1057667 h 2515690"/>
              <a:gd name="connsiteX101" fmla="*/ 11512818 w 12192000"/>
              <a:gd name="connsiteY101" fmla="*/ 1048926 h 2515690"/>
              <a:gd name="connsiteX102" fmla="*/ 11642481 w 12192000"/>
              <a:gd name="connsiteY102" fmla="*/ 1029355 h 2515690"/>
              <a:gd name="connsiteX103" fmla="*/ 11714551 w 12192000"/>
              <a:gd name="connsiteY103" fmla="*/ 1020966 h 2515690"/>
              <a:gd name="connsiteX104" fmla="*/ 11714551 w 12192000"/>
              <a:gd name="connsiteY104" fmla="*/ 1022389 h 2515690"/>
              <a:gd name="connsiteX105" fmla="*/ 11728519 w 12192000"/>
              <a:gd name="connsiteY105" fmla="*/ 1020975 h 2515690"/>
              <a:gd name="connsiteX106" fmla="*/ 11741691 w 12192000"/>
              <a:gd name="connsiteY106" fmla="*/ 1019651 h 2515690"/>
              <a:gd name="connsiteX107" fmla="*/ 11743999 w 12192000"/>
              <a:gd name="connsiteY107" fmla="*/ 1019424 h 2515690"/>
              <a:gd name="connsiteX108" fmla="*/ 11742709 w 12192000"/>
              <a:gd name="connsiteY108" fmla="*/ 1019549 h 2515690"/>
              <a:gd name="connsiteX109" fmla="*/ 11741691 w 12192000"/>
              <a:gd name="connsiteY109" fmla="*/ 1019651 h 2515690"/>
              <a:gd name="connsiteX110" fmla="*/ 11738529 w 12192000"/>
              <a:gd name="connsiteY110" fmla="*/ 1019963 h 2515690"/>
              <a:gd name="connsiteX111" fmla="*/ 11771791 w 12192000"/>
              <a:gd name="connsiteY111" fmla="*/ 1015977 h 2515690"/>
              <a:gd name="connsiteX112" fmla="*/ 11834157 w 12192000"/>
              <a:gd name="connsiteY112" fmla="*/ 1009499 h 2515690"/>
              <a:gd name="connsiteX113" fmla="*/ 11843354 w 12192000"/>
              <a:gd name="connsiteY113" fmla="*/ 1008273 h 2515690"/>
              <a:gd name="connsiteX114" fmla="*/ 11843354 w 12192000"/>
              <a:gd name="connsiteY114" fmla="*/ 1000151 h 2515690"/>
              <a:gd name="connsiteX115" fmla="*/ 11893955 w 12192000"/>
              <a:gd name="connsiteY115" fmla="*/ 983740 h 2515690"/>
              <a:gd name="connsiteX116" fmla="*/ 11974160 w 12192000"/>
              <a:gd name="connsiteY116" fmla="*/ 920897 h 2515690"/>
              <a:gd name="connsiteX117" fmla="*/ 12143531 w 12192000"/>
              <a:gd name="connsiteY117" fmla="*/ 823664 h 2515690"/>
              <a:gd name="connsiteX118" fmla="*/ 12192000 w 12192000"/>
              <a:gd name="connsiteY118" fmla="*/ 801163 h 2515690"/>
              <a:gd name="connsiteX119" fmla="*/ 12192000 w 12192000"/>
              <a:gd name="connsiteY119" fmla="*/ 2515690 h 2515690"/>
              <a:gd name="connsiteX120" fmla="*/ 0 w 12192000"/>
              <a:gd name="connsiteY120" fmla="*/ 2515690 h 25156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Lst>
            <a:rect l="l" t="t" r="r" b="b"/>
            <a:pathLst>
              <a:path w="12192000" h="2515690">
                <a:moveTo>
                  <a:pt x="0" y="0"/>
                </a:moveTo>
                <a:lnTo>
                  <a:pt x="170442" y="96074"/>
                </a:lnTo>
                <a:cubicBezTo>
                  <a:pt x="323315" y="179510"/>
                  <a:pt x="418777" y="223899"/>
                  <a:pt x="424739" y="224865"/>
                </a:cubicBezTo>
                <a:cubicBezTo>
                  <a:pt x="573781" y="248496"/>
                  <a:pt x="654649" y="314572"/>
                  <a:pt x="748273" y="373939"/>
                </a:cubicBezTo>
                <a:cubicBezTo>
                  <a:pt x="830321" y="425631"/>
                  <a:pt x="917271" y="480784"/>
                  <a:pt x="1037058" y="499994"/>
                </a:cubicBezTo>
                <a:cubicBezTo>
                  <a:pt x="1195925" y="525362"/>
                  <a:pt x="1048105" y="445478"/>
                  <a:pt x="1101312" y="428540"/>
                </a:cubicBezTo>
                <a:cubicBezTo>
                  <a:pt x="1188473" y="458169"/>
                  <a:pt x="1274625" y="505369"/>
                  <a:pt x="1367071" y="516118"/>
                </a:cubicBezTo>
                <a:cubicBezTo>
                  <a:pt x="1701323" y="554463"/>
                  <a:pt x="1964451" y="648887"/>
                  <a:pt x="2189943" y="794533"/>
                </a:cubicBezTo>
                <a:cubicBezTo>
                  <a:pt x="2255082" y="836300"/>
                  <a:pt x="2357481" y="862342"/>
                  <a:pt x="2390329" y="920897"/>
                </a:cubicBezTo>
                <a:cubicBezTo>
                  <a:pt x="2406050" y="949359"/>
                  <a:pt x="2430126" y="969285"/>
                  <a:pt x="2459570" y="983740"/>
                </a:cubicBezTo>
                <a:lnTo>
                  <a:pt x="2503252" y="1000151"/>
                </a:lnTo>
                <a:lnTo>
                  <a:pt x="2503252" y="1008273"/>
                </a:lnTo>
                <a:lnTo>
                  <a:pt x="2511191" y="1009499"/>
                </a:lnTo>
                <a:cubicBezTo>
                  <a:pt x="2529847" y="1011974"/>
                  <a:pt x="2562849" y="1015701"/>
                  <a:pt x="2565029" y="1015977"/>
                </a:cubicBezTo>
                <a:cubicBezTo>
                  <a:pt x="2610845" y="1021778"/>
                  <a:pt x="2601577" y="1020837"/>
                  <a:pt x="2593745" y="1019963"/>
                </a:cubicBezTo>
                <a:lnTo>
                  <a:pt x="2591015" y="1019651"/>
                </a:lnTo>
                <a:lnTo>
                  <a:pt x="2590137" y="1019549"/>
                </a:lnTo>
                <a:cubicBezTo>
                  <a:pt x="2588203" y="1019326"/>
                  <a:pt x="2588125" y="1019321"/>
                  <a:pt x="2589021" y="1019424"/>
                </a:cubicBezTo>
                <a:lnTo>
                  <a:pt x="2591015" y="1019651"/>
                </a:lnTo>
                <a:lnTo>
                  <a:pt x="2602385" y="1020975"/>
                </a:lnTo>
                <a:lnTo>
                  <a:pt x="2614445" y="1022389"/>
                </a:lnTo>
                <a:lnTo>
                  <a:pt x="2614445" y="1020966"/>
                </a:lnTo>
                <a:lnTo>
                  <a:pt x="2676661" y="1029355"/>
                </a:lnTo>
                <a:cubicBezTo>
                  <a:pt x="2715592" y="1034194"/>
                  <a:pt x="2753901" y="1039695"/>
                  <a:pt x="2788597" y="1048926"/>
                </a:cubicBezTo>
                <a:lnTo>
                  <a:pt x="2812742" y="1057667"/>
                </a:lnTo>
                <a:lnTo>
                  <a:pt x="2970201" y="949091"/>
                </a:lnTo>
                <a:cubicBezTo>
                  <a:pt x="3052785" y="982961"/>
                  <a:pt x="2996105" y="1020057"/>
                  <a:pt x="3030610" y="1049340"/>
                </a:cubicBezTo>
                <a:cubicBezTo>
                  <a:pt x="3039005" y="1048442"/>
                  <a:pt x="3049621" y="1048500"/>
                  <a:pt x="3058913" y="1048085"/>
                </a:cubicBezTo>
                <a:lnTo>
                  <a:pt x="3072697" y="1045316"/>
                </a:lnTo>
                <a:lnTo>
                  <a:pt x="3083305" y="1040550"/>
                </a:lnTo>
                <a:lnTo>
                  <a:pt x="3125603" y="1004583"/>
                </a:lnTo>
                <a:cubicBezTo>
                  <a:pt x="3221669" y="925596"/>
                  <a:pt x="3242489" y="937564"/>
                  <a:pt x="3385106" y="1042233"/>
                </a:cubicBezTo>
                <a:cubicBezTo>
                  <a:pt x="3399403" y="1052670"/>
                  <a:pt x="3412529" y="1060209"/>
                  <a:pt x="3424945" y="1065268"/>
                </a:cubicBezTo>
                <a:lnTo>
                  <a:pt x="3436948" y="1068018"/>
                </a:lnTo>
                <a:lnTo>
                  <a:pt x="3466714" y="1063419"/>
                </a:lnTo>
                <a:lnTo>
                  <a:pt x="3550909" y="1044511"/>
                </a:lnTo>
                <a:lnTo>
                  <a:pt x="3555900" y="1041996"/>
                </a:lnTo>
                <a:cubicBezTo>
                  <a:pt x="3573827" y="1033454"/>
                  <a:pt x="3594382" y="1025941"/>
                  <a:pt x="3625978" y="1023459"/>
                </a:cubicBezTo>
                <a:lnTo>
                  <a:pt x="3632465" y="1023522"/>
                </a:lnTo>
                <a:lnTo>
                  <a:pt x="3649063" y="1018726"/>
                </a:lnTo>
                <a:cubicBezTo>
                  <a:pt x="3741849" y="989371"/>
                  <a:pt x="3810578" y="953657"/>
                  <a:pt x="3805954" y="917517"/>
                </a:cubicBezTo>
                <a:cubicBezTo>
                  <a:pt x="4031729" y="953901"/>
                  <a:pt x="4031729" y="953901"/>
                  <a:pt x="4020506" y="816231"/>
                </a:cubicBezTo>
                <a:cubicBezTo>
                  <a:pt x="4171643" y="865324"/>
                  <a:pt x="4206308" y="864422"/>
                  <a:pt x="4233682" y="799511"/>
                </a:cubicBezTo>
                <a:cubicBezTo>
                  <a:pt x="4260226" y="737017"/>
                  <a:pt x="4254728" y="668575"/>
                  <a:pt x="4306552" y="610207"/>
                </a:cubicBezTo>
                <a:cubicBezTo>
                  <a:pt x="4495313" y="657923"/>
                  <a:pt x="4699922" y="667347"/>
                  <a:pt x="4816604" y="773163"/>
                </a:cubicBezTo>
                <a:cubicBezTo>
                  <a:pt x="4834734" y="789836"/>
                  <a:pt x="4890507" y="799946"/>
                  <a:pt x="4916502" y="788104"/>
                </a:cubicBezTo>
                <a:cubicBezTo>
                  <a:pt x="5013526" y="746101"/>
                  <a:pt x="5238129" y="796871"/>
                  <a:pt x="5224415" y="674418"/>
                </a:cubicBezTo>
                <a:cubicBezTo>
                  <a:pt x="5223051" y="659300"/>
                  <a:pt x="5240524" y="644890"/>
                  <a:pt x="5274077" y="655978"/>
                </a:cubicBezTo>
                <a:cubicBezTo>
                  <a:pt x="5388582" y="694066"/>
                  <a:pt x="5367022" y="644784"/>
                  <a:pt x="5371217" y="614372"/>
                </a:cubicBezTo>
                <a:cubicBezTo>
                  <a:pt x="5375856" y="577567"/>
                  <a:pt x="5319010" y="537578"/>
                  <a:pt x="5364523" y="502501"/>
                </a:cubicBezTo>
                <a:cubicBezTo>
                  <a:pt x="5425408" y="508891"/>
                  <a:pt x="5433299" y="538191"/>
                  <a:pt x="5457871" y="558285"/>
                </a:cubicBezTo>
                <a:cubicBezTo>
                  <a:pt x="5530352" y="617005"/>
                  <a:pt x="5609566" y="664386"/>
                  <a:pt x="5750580" y="663503"/>
                </a:cubicBezTo>
                <a:cubicBezTo>
                  <a:pt x="5864519" y="662926"/>
                  <a:pt x="5966527" y="666650"/>
                  <a:pt x="5976618" y="582652"/>
                </a:cubicBezTo>
                <a:cubicBezTo>
                  <a:pt x="5978145" y="569455"/>
                  <a:pt x="5990792" y="562346"/>
                  <a:pt x="6009346" y="559470"/>
                </a:cubicBezTo>
                <a:cubicBezTo>
                  <a:pt x="6030639" y="568485"/>
                  <a:pt x="6052592" y="577083"/>
                  <a:pt x="6069735" y="587803"/>
                </a:cubicBezTo>
                <a:cubicBezTo>
                  <a:pt x="6126182" y="623812"/>
                  <a:pt x="6196945" y="634730"/>
                  <a:pt x="6270319" y="643982"/>
                </a:cubicBezTo>
                <a:cubicBezTo>
                  <a:pt x="6317101" y="649940"/>
                  <a:pt x="6363466" y="657107"/>
                  <a:pt x="6406781" y="672327"/>
                </a:cubicBezTo>
                <a:cubicBezTo>
                  <a:pt x="6433586" y="681598"/>
                  <a:pt x="6454928" y="693402"/>
                  <a:pt x="6469508" y="708574"/>
                </a:cubicBezTo>
                <a:cubicBezTo>
                  <a:pt x="6482729" y="721786"/>
                  <a:pt x="6496225" y="725422"/>
                  <a:pt x="6515869" y="715738"/>
                </a:cubicBezTo>
                <a:cubicBezTo>
                  <a:pt x="6572200" y="688353"/>
                  <a:pt x="6639257" y="676241"/>
                  <a:pt x="6725938" y="691128"/>
                </a:cubicBezTo>
                <a:cubicBezTo>
                  <a:pt x="6752109" y="695629"/>
                  <a:pt x="6772625" y="691505"/>
                  <a:pt x="6778240" y="678998"/>
                </a:cubicBezTo>
                <a:cubicBezTo>
                  <a:pt x="6784286" y="665981"/>
                  <a:pt x="6794269" y="655280"/>
                  <a:pt x="6806944" y="646178"/>
                </a:cubicBezTo>
                <a:lnTo>
                  <a:pt x="6830632" y="633915"/>
                </a:lnTo>
                <a:lnTo>
                  <a:pt x="6858072" y="646178"/>
                </a:lnTo>
                <a:cubicBezTo>
                  <a:pt x="6872754" y="655280"/>
                  <a:pt x="6884317" y="665981"/>
                  <a:pt x="6891322" y="678998"/>
                </a:cubicBezTo>
                <a:cubicBezTo>
                  <a:pt x="6897826" y="691505"/>
                  <a:pt x="6921592" y="695629"/>
                  <a:pt x="6951905" y="691128"/>
                </a:cubicBezTo>
                <a:cubicBezTo>
                  <a:pt x="7052317" y="676241"/>
                  <a:pt x="7129994" y="688353"/>
                  <a:pt x="7195246" y="715738"/>
                </a:cubicBezTo>
                <a:cubicBezTo>
                  <a:pt x="7217999" y="725422"/>
                  <a:pt x="7233634" y="721786"/>
                  <a:pt x="7248949" y="708574"/>
                </a:cubicBezTo>
                <a:cubicBezTo>
                  <a:pt x="7265838" y="693402"/>
                  <a:pt x="7290560" y="681598"/>
                  <a:pt x="7321609" y="672327"/>
                </a:cubicBezTo>
                <a:cubicBezTo>
                  <a:pt x="7371785" y="657107"/>
                  <a:pt x="7425493" y="649940"/>
                  <a:pt x="7479684" y="643982"/>
                </a:cubicBezTo>
                <a:cubicBezTo>
                  <a:pt x="7564679" y="634730"/>
                  <a:pt x="7646649" y="623812"/>
                  <a:pt x="7712035" y="587803"/>
                </a:cubicBezTo>
                <a:cubicBezTo>
                  <a:pt x="7731892" y="577083"/>
                  <a:pt x="7757322" y="568485"/>
                  <a:pt x="7781987" y="559470"/>
                </a:cubicBezTo>
                <a:cubicBezTo>
                  <a:pt x="7803481" y="562346"/>
                  <a:pt x="7818130" y="569455"/>
                  <a:pt x="7819900" y="582652"/>
                </a:cubicBezTo>
                <a:cubicBezTo>
                  <a:pt x="7831588" y="666650"/>
                  <a:pt x="7949751" y="662926"/>
                  <a:pt x="8081736" y="663503"/>
                </a:cubicBezTo>
                <a:cubicBezTo>
                  <a:pt x="8245081" y="664386"/>
                  <a:pt x="8336842" y="617005"/>
                  <a:pt x="8420801" y="558285"/>
                </a:cubicBezTo>
                <a:cubicBezTo>
                  <a:pt x="8449265" y="538191"/>
                  <a:pt x="8458404" y="508890"/>
                  <a:pt x="8528933" y="502501"/>
                </a:cubicBezTo>
                <a:cubicBezTo>
                  <a:pt x="8581654" y="537578"/>
                  <a:pt x="8515805" y="577567"/>
                  <a:pt x="8521178" y="614372"/>
                </a:cubicBezTo>
                <a:cubicBezTo>
                  <a:pt x="8526038" y="644784"/>
                  <a:pt x="8501063" y="694066"/>
                  <a:pt x="8633702" y="655978"/>
                </a:cubicBezTo>
                <a:cubicBezTo>
                  <a:pt x="8672570" y="644890"/>
                  <a:pt x="8692811" y="659300"/>
                  <a:pt x="8691231" y="674418"/>
                </a:cubicBezTo>
                <a:cubicBezTo>
                  <a:pt x="8675345" y="796871"/>
                  <a:pt x="8935518" y="746101"/>
                  <a:pt x="9047908" y="788104"/>
                </a:cubicBezTo>
                <a:cubicBezTo>
                  <a:pt x="9078021" y="799946"/>
                  <a:pt x="9142627" y="789836"/>
                  <a:pt x="9163628" y="773163"/>
                </a:cubicBezTo>
                <a:cubicBezTo>
                  <a:pt x="9298789" y="667347"/>
                  <a:pt x="9535801" y="657923"/>
                  <a:pt x="9754459" y="610207"/>
                </a:cubicBezTo>
                <a:cubicBezTo>
                  <a:pt x="9814490" y="668575"/>
                  <a:pt x="9808123" y="737017"/>
                  <a:pt x="9838868" y="799511"/>
                </a:cubicBezTo>
                <a:cubicBezTo>
                  <a:pt x="9870579" y="864422"/>
                  <a:pt x="9910733" y="865324"/>
                  <a:pt x="10085808" y="816231"/>
                </a:cubicBezTo>
                <a:cubicBezTo>
                  <a:pt x="10072804" y="953901"/>
                  <a:pt x="10072804" y="953901"/>
                  <a:pt x="10334338" y="917517"/>
                </a:cubicBezTo>
                <a:cubicBezTo>
                  <a:pt x="10328982" y="953657"/>
                  <a:pt x="10408594" y="989371"/>
                  <a:pt x="10516076" y="1018726"/>
                </a:cubicBezTo>
                <a:lnTo>
                  <a:pt x="10535302" y="1023522"/>
                </a:lnTo>
                <a:lnTo>
                  <a:pt x="10542819" y="1023458"/>
                </a:lnTo>
                <a:cubicBezTo>
                  <a:pt x="10579419" y="1025941"/>
                  <a:pt x="10603227" y="1033454"/>
                  <a:pt x="10623994" y="1041996"/>
                </a:cubicBezTo>
                <a:lnTo>
                  <a:pt x="10629774" y="1044511"/>
                </a:lnTo>
                <a:lnTo>
                  <a:pt x="10727305" y="1063419"/>
                </a:lnTo>
                <a:lnTo>
                  <a:pt x="10761785" y="1068017"/>
                </a:lnTo>
                <a:lnTo>
                  <a:pt x="10775688" y="1065268"/>
                </a:lnTo>
                <a:cubicBezTo>
                  <a:pt x="10790070" y="1060209"/>
                  <a:pt x="10805275" y="1052670"/>
                  <a:pt x="10821837" y="1042232"/>
                </a:cubicBezTo>
                <a:cubicBezTo>
                  <a:pt x="10987041" y="937564"/>
                  <a:pt x="11011156" y="925596"/>
                  <a:pt x="11122438" y="1004583"/>
                </a:cubicBezTo>
                <a:lnTo>
                  <a:pt x="11171433" y="1040550"/>
                </a:lnTo>
                <a:lnTo>
                  <a:pt x="11183724" y="1045316"/>
                </a:lnTo>
                <a:lnTo>
                  <a:pt x="11199690" y="1048085"/>
                </a:lnTo>
                <a:cubicBezTo>
                  <a:pt x="11210452" y="1048499"/>
                  <a:pt x="11222752" y="1048442"/>
                  <a:pt x="11232475" y="1049340"/>
                </a:cubicBezTo>
                <a:cubicBezTo>
                  <a:pt x="11272445" y="1020057"/>
                  <a:pt x="11206789" y="982961"/>
                  <a:pt x="11302451" y="949091"/>
                </a:cubicBezTo>
                <a:lnTo>
                  <a:pt x="11484849" y="1057667"/>
                </a:lnTo>
                <a:lnTo>
                  <a:pt x="11512818" y="1048926"/>
                </a:lnTo>
                <a:cubicBezTo>
                  <a:pt x="11553007" y="1039695"/>
                  <a:pt x="11597385" y="1034194"/>
                  <a:pt x="11642481" y="1029355"/>
                </a:cubicBezTo>
                <a:lnTo>
                  <a:pt x="11714551" y="1020966"/>
                </a:lnTo>
                <a:lnTo>
                  <a:pt x="11714551" y="1022389"/>
                </a:lnTo>
                <a:lnTo>
                  <a:pt x="11728519" y="1020975"/>
                </a:lnTo>
                <a:lnTo>
                  <a:pt x="11741691" y="1019651"/>
                </a:lnTo>
                <a:lnTo>
                  <a:pt x="11743999" y="1019424"/>
                </a:lnTo>
                <a:cubicBezTo>
                  <a:pt x="11745037" y="1019320"/>
                  <a:pt x="11744948" y="1019326"/>
                  <a:pt x="11742709" y="1019549"/>
                </a:cubicBezTo>
                <a:lnTo>
                  <a:pt x="11741691" y="1019651"/>
                </a:lnTo>
                <a:lnTo>
                  <a:pt x="11738529" y="1019963"/>
                </a:lnTo>
                <a:cubicBezTo>
                  <a:pt x="11729455" y="1020837"/>
                  <a:pt x="11718720" y="1021778"/>
                  <a:pt x="11771791" y="1015977"/>
                </a:cubicBezTo>
                <a:cubicBezTo>
                  <a:pt x="11774317" y="1015701"/>
                  <a:pt x="11812546" y="1011974"/>
                  <a:pt x="11834157" y="1009499"/>
                </a:cubicBezTo>
                <a:lnTo>
                  <a:pt x="11843354" y="1008273"/>
                </a:lnTo>
                <a:lnTo>
                  <a:pt x="11843354" y="1000151"/>
                </a:lnTo>
                <a:lnTo>
                  <a:pt x="11893955" y="983740"/>
                </a:lnTo>
                <a:cubicBezTo>
                  <a:pt x="11928061" y="969285"/>
                  <a:pt x="11955951" y="949359"/>
                  <a:pt x="11974160" y="920897"/>
                </a:cubicBezTo>
                <a:cubicBezTo>
                  <a:pt x="12002698" y="876981"/>
                  <a:pt x="12076554" y="851353"/>
                  <a:pt x="12143531" y="823664"/>
                </a:cubicBezTo>
                <a:lnTo>
                  <a:pt x="12192000" y="801163"/>
                </a:lnTo>
                <a:lnTo>
                  <a:pt x="12192000" y="2515690"/>
                </a:lnTo>
                <a:lnTo>
                  <a:pt x="0" y="2515690"/>
                </a:lnTo>
                <a:close/>
              </a:path>
            </a:pathLst>
          </a:custGeom>
          <a:solidFill>
            <a:srgbClr val="579DE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9EB25E14-BBA5-4B58-9ECA-2592D505A660}"/>
              </a:ext>
            </a:extLst>
          </p:cNvPr>
          <p:cNvSpPr>
            <a:spLocks noGrp="1"/>
          </p:cNvSpPr>
          <p:nvPr>
            <p:ph type="title"/>
          </p:nvPr>
        </p:nvSpPr>
        <p:spPr>
          <a:xfrm>
            <a:off x="894956" y="5467480"/>
            <a:ext cx="10515600" cy="888869"/>
          </a:xfrm>
        </p:spPr>
        <p:txBody>
          <a:bodyPr>
            <a:normAutofit/>
          </a:bodyPr>
          <a:lstStyle/>
          <a:p>
            <a:pPr algn="ctr"/>
            <a:r>
              <a:rPr lang="en-GB" u="sng">
                <a:solidFill>
                  <a:srgbClr val="FFFFFF"/>
                </a:solidFill>
              </a:rPr>
              <a:t>Conclusion</a:t>
            </a:r>
            <a:r>
              <a:rPr lang="en-GB">
                <a:solidFill>
                  <a:srgbClr val="FFFFFF"/>
                </a:solidFill>
              </a:rPr>
              <a:t> </a:t>
            </a:r>
          </a:p>
        </p:txBody>
      </p:sp>
      <p:graphicFrame>
        <p:nvGraphicFramePr>
          <p:cNvPr id="5" name="Content Placeholder 2">
            <a:extLst>
              <a:ext uri="{FF2B5EF4-FFF2-40B4-BE49-F238E27FC236}">
                <a16:creationId xmlns:a16="http://schemas.microsoft.com/office/drawing/2014/main" id="{A19CCE2E-8873-43A3-B9C3-73E4D677C3E7}"/>
              </a:ext>
            </a:extLst>
          </p:cNvPr>
          <p:cNvGraphicFramePr>
            <a:graphicFrameLocks noGrp="1"/>
          </p:cNvGraphicFramePr>
          <p:nvPr>
            <p:ph idx="1"/>
            <p:extLst>
              <p:ext uri="{D42A27DB-BD31-4B8C-83A1-F6EECF244321}">
                <p14:modId xmlns:p14="http://schemas.microsoft.com/office/powerpoint/2010/main" val="3738842220"/>
              </p:ext>
            </p:extLst>
          </p:nvPr>
        </p:nvGraphicFramePr>
        <p:xfrm>
          <a:off x="643467" y="645845"/>
          <a:ext cx="10905066" cy="393246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3992088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F8017C-B929-4578-A3B2-F26BBC32C59A}"/>
              </a:ext>
            </a:extLst>
          </p:cNvPr>
          <p:cNvSpPr>
            <a:spLocks noGrp="1"/>
          </p:cNvSpPr>
          <p:nvPr>
            <p:ph type="title"/>
          </p:nvPr>
        </p:nvSpPr>
        <p:spPr/>
        <p:txBody>
          <a:bodyPr/>
          <a:lstStyle/>
          <a:p>
            <a:r>
              <a:rPr lang="en-GB" u="sng" dirty="0"/>
              <a:t>References</a:t>
            </a:r>
            <a:r>
              <a:rPr lang="en-GB" dirty="0"/>
              <a:t> </a:t>
            </a:r>
          </a:p>
        </p:txBody>
      </p:sp>
      <p:sp>
        <p:nvSpPr>
          <p:cNvPr id="3" name="Content Placeholder 2">
            <a:extLst>
              <a:ext uri="{FF2B5EF4-FFF2-40B4-BE49-F238E27FC236}">
                <a16:creationId xmlns:a16="http://schemas.microsoft.com/office/drawing/2014/main" id="{F52C3D9F-4B53-4052-B53B-B1761FC347FE}"/>
              </a:ext>
            </a:extLst>
          </p:cNvPr>
          <p:cNvSpPr>
            <a:spLocks noGrp="1"/>
          </p:cNvSpPr>
          <p:nvPr>
            <p:ph idx="1"/>
          </p:nvPr>
        </p:nvSpPr>
        <p:spPr>
          <a:xfrm>
            <a:off x="552893" y="1690688"/>
            <a:ext cx="10800907" cy="4481512"/>
          </a:xfrm>
        </p:spPr>
        <p:txBody>
          <a:bodyPr>
            <a:normAutofit fontScale="85000" lnSpcReduction="20000"/>
          </a:bodyPr>
          <a:lstStyle/>
          <a:p>
            <a:r>
              <a:rPr lang="en-GB" dirty="0"/>
              <a:t>Biography, (2014), “Conrad Hilton, Biography”, (online) found on: </a:t>
            </a:r>
            <a:r>
              <a:rPr lang="en-GB" dirty="0">
                <a:hlinkClick r:id="rId2"/>
              </a:rPr>
              <a:t>https://www.biography.com/business-figure/conrad-hilton</a:t>
            </a:r>
            <a:r>
              <a:rPr lang="en-GB" dirty="0"/>
              <a:t>  accessed on: 20 June 2020</a:t>
            </a:r>
          </a:p>
          <a:p>
            <a:r>
              <a:rPr lang="en-GB" dirty="0"/>
              <a:t>Hilton, (2020), “The history of Hilton Hotels”, (online) found on: </a:t>
            </a:r>
            <a:r>
              <a:rPr lang="en-GB" dirty="0">
                <a:hlinkClick r:id="rId3"/>
              </a:rPr>
              <a:t>https://www3.hilton.com/en/about/hilton/history/index.html</a:t>
            </a:r>
            <a:r>
              <a:rPr lang="en-GB" dirty="0"/>
              <a:t> accessed on: 20 June 2020</a:t>
            </a:r>
          </a:p>
          <a:p>
            <a:r>
              <a:rPr lang="en-GB" dirty="0"/>
              <a:t>Seth, S. (2019), “</a:t>
            </a:r>
            <a:r>
              <a:rPr lang="en-GB" i="1" dirty="0"/>
              <a:t>Entrepreneurs and entrepreneurship”, </a:t>
            </a:r>
            <a:r>
              <a:rPr lang="en-GB" dirty="0"/>
              <a:t>(online) found on: </a:t>
            </a:r>
            <a:r>
              <a:rPr lang="en-GB" dirty="0">
                <a:hlinkClick r:id="rId4"/>
              </a:rPr>
              <a:t>https://www.investopedia.com/articles/investing/092514/entrepreneur-vs-small-business-owner-defined.asp</a:t>
            </a:r>
            <a:r>
              <a:rPr lang="en-GB" dirty="0"/>
              <a:t> accessed on: 19 June 2020</a:t>
            </a:r>
          </a:p>
          <a:p>
            <a:r>
              <a:rPr lang="en-GB" dirty="0"/>
              <a:t>Wikipedia, (2020), “</a:t>
            </a:r>
            <a:r>
              <a:rPr lang="en-GB" i="1" dirty="0"/>
              <a:t>Conrad Hilton</a:t>
            </a:r>
            <a:r>
              <a:rPr lang="en-GB" dirty="0"/>
              <a:t>”, (online) found on: </a:t>
            </a:r>
            <a:r>
              <a:rPr lang="en-GB" dirty="0">
                <a:hlinkClick r:id="rId5"/>
              </a:rPr>
              <a:t>https://en.wikipedia.org/wiki/Conrad_Hilton</a:t>
            </a:r>
            <a:r>
              <a:rPr lang="en-GB" dirty="0"/>
              <a:t> accessed on: 19 June 2020 </a:t>
            </a:r>
          </a:p>
        </p:txBody>
      </p:sp>
    </p:spTree>
    <p:extLst>
      <p:ext uri="{BB962C8B-B14F-4D97-AF65-F5344CB8AC3E}">
        <p14:creationId xmlns:p14="http://schemas.microsoft.com/office/powerpoint/2010/main" val="39581709"/>
      </p:ext>
    </p:extLst>
  </p:cSld>
  <p:clrMapOvr>
    <a:masterClrMapping/>
  </p:clrMapOvr>
</p:sld>
</file>

<file path=ppt/theme/theme1.xml><?xml version="1.0" encoding="utf-8"?>
<a:theme xmlns:a="http://schemas.openxmlformats.org/drawingml/2006/main" name="BrushVTI">
  <a:themeElements>
    <a:clrScheme name="AnalogousFromLightSeed_2SEEDS">
      <a:dk1>
        <a:srgbClr val="000000"/>
      </a:dk1>
      <a:lt1>
        <a:srgbClr val="FFFFFF"/>
      </a:lt1>
      <a:dk2>
        <a:srgbClr val="243341"/>
      </a:dk2>
      <a:lt2>
        <a:srgbClr val="E8E5E2"/>
      </a:lt2>
      <a:accent1>
        <a:srgbClr val="579DE1"/>
      </a:accent1>
      <a:accent2>
        <a:srgbClr val="44B2BB"/>
      </a:accent2>
      <a:accent3>
        <a:srgbClr val="7680E7"/>
      </a:accent3>
      <a:accent4>
        <a:srgbClr val="E16057"/>
      </a:accent4>
      <a:accent5>
        <a:srgbClr val="DF9046"/>
      </a:accent5>
      <a:accent6>
        <a:srgbClr val="B0A544"/>
      </a:accent6>
      <a:hlink>
        <a:srgbClr val="9D7D5E"/>
      </a:hlink>
      <a:folHlink>
        <a:srgbClr val="7F7F7F"/>
      </a:folHlink>
    </a:clrScheme>
    <a:fontScheme name="Custom 3">
      <a:majorFont>
        <a:latin typeface="Elephant"/>
        <a:ea typeface=""/>
        <a:cs typeface=""/>
      </a:majorFont>
      <a:minorFont>
        <a:latin typeface="Century Gothic"/>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BrushVTI" id="{7102FA3A-9D7B-4497-8C4B-FB535AAFDE06}" vid="{C6D41F62-6FAB-440A-BEC7-CB7BF190811F}"/>
    </a:ext>
  </a:extLst>
</a:theme>
</file>

<file path=docProps/app.xml><?xml version="1.0" encoding="utf-8"?>
<Properties xmlns="http://schemas.openxmlformats.org/officeDocument/2006/extended-properties" xmlns:vt="http://schemas.openxmlformats.org/officeDocument/2006/docPropsVTypes">
  <TotalTime>0</TotalTime>
  <Words>556</Words>
  <Application>Microsoft Office PowerPoint</Application>
  <PresentationFormat>Widescreen</PresentationFormat>
  <Paragraphs>30</Paragraphs>
  <Slides>8</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8</vt:i4>
      </vt:variant>
    </vt:vector>
  </HeadingPairs>
  <TitlesOfParts>
    <vt:vector size="12" baseType="lpstr">
      <vt:lpstr>Arial</vt:lpstr>
      <vt:lpstr>Century Gothic</vt:lpstr>
      <vt:lpstr>Elephant</vt:lpstr>
      <vt:lpstr>BrushVTI</vt:lpstr>
      <vt:lpstr>Entrepreneurship</vt:lpstr>
      <vt:lpstr>Introduction</vt:lpstr>
      <vt:lpstr>Definition of entrepreneurship. </vt:lpstr>
      <vt:lpstr>About Conrad Hilton </vt:lpstr>
      <vt:lpstr>About Conrad’s business development </vt:lpstr>
      <vt:lpstr>Has Conrad Hilton been a good entrepreneur?</vt:lpstr>
      <vt:lpstr>Conclusion </vt:lpstr>
      <vt:lpstr>References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Entrepreneurship</dc:title>
  <dc:creator>Policica Dansatoarea</dc:creator>
  <cp:lastModifiedBy>Policica Dansatoarea</cp:lastModifiedBy>
  <cp:revision>1</cp:revision>
  <dcterms:created xsi:type="dcterms:W3CDTF">2020-06-22T23:33:02Z</dcterms:created>
  <dcterms:modified xsi:type="dcterms:W3CDTF">2020-06-22T23:33:23Z</dcterms:modified>
</cp:coreProperties>
</file>