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22"/>
  </p:notesMasterIdLst>
  <p:handoutMasterIdLst>
    <p:handoutMasterId r:id="rId23"/>
  </p:handoutMasterIdLst>
  <p:sldIdLst>
    <p:sldId id="256" r:id="rId5"/>
    <p:sldId id="277" r:id="rId6"/>
    <p:sldId id="261" r:id="rId7"/>
    <p:sldId id="262" r:id="rId8"/>
    <p:sldId id="289" r:id="rId9"/>
    <p:sldId id="264" r:id="rId10"/>
    <p:sldId id="294" r:id="rId11"/>
    <p:sldId id="258" r:id="rId12"/>
    <p:sldId id="295" r:id="rId13"/>
    <p:sldId id="296" r:id="rId14"/>
    <p:sldId id="297" r:id="rId15"/>
    <p:sldId id="298" r:id="rId16"/>
    <p:sldId id="278" r:id="rId17"/>
    <p:sldId id="266" r:id="rId18"/>
    <p:sldId id="299" r:id="rId19"/>
    <p:sldId id="275" r:id="rId20"/>
    <p:sldId id="276" r:id="rId2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808" autoAdjust="0"/>
    <p:restoredTop sz="94660"/>
  </p:normalViewPr>
  <p:slideViewPr>
    <p:cSldViewPr snapToGrid="0">
      <p:cViewPr varScale="1">
        <p:scale>
          <a:sx n="78" d="100"/>
          <a:sy n="78" d="100"/>
        </p:scale>
        <p:origin x="427" y="62"/>
      </p:cViewPr>
      <p:guideLst>
        <p:guide orient="horz" pos="3360"/>
        <p:guide pos="3840"/>
      </p:guideLst>
    </p:cSldViewPr>
  </p:slideViewPr>
  <p:notesTextViewPr>
    <p:cViewPr>
      <p:scale>
        <a:sx n="1" d="1"/>
        <a:sy n="1" d="1"/>
      </p:scale>
      <p:origin x="0" y="0"/>
    </p:cViewPr>
  </p:notesTextViewPr>
  <p:notesViewPr>
    <p:cSldViewPr snapToGrid="0">
      <p:cViewPr>
        <p:scale>
          <a:sx n="1" d="2"/>
          <a:sy n="1" d="2"/>
        </p:scale>
        <p:origin x="4632" y="149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11534D-004D-4BB5-9C76-800BF1FF1540}"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322165A6-D7DD-4E1F-B135-77565FA55BB2}">
      <dgm:prSet custT="1"/>
      <dgm:spPr/>
      <dgm:t>
        <a:bodyPr/>
        <a:lstStyle/>
        <a:p>
          <a:r>
            <a:rPr lang="en-GB" sz="2000" baseline="0" dirty="0"/>
            <a:t>Sunrise is a medium-sized care home which provides long-term care for around 35 older adults, many of whom suffer with health conditions.</a:t>
          </a:r>
          <a:endParaRPr lang="en-US" sz="2000" dirty="0"/>
        </a:p>
      </dgm:t>
    </dgm:pt>
    <dgm:pt modelId="{314E96BB-04D6-4023-B103-175B6CBD2659}" type="parTrans" cxnId="{B83FAB3E-B80A-4B38-A86F-4870CC23378B}">
      <dgm:prSet/>
      <dgm:spPr/>
      <dgm:t>
        <a:bodyPr/>
        <a:lstStyle/>
        <a:p>
          <a:endParaRPr lang="en-US"/>
        </a:p>
      </dgm:t>
    </dgm:pt>
    <dgm:pt modelId="{A6614A8F-8FE5-4027-A1DD-8C12666D0F89}" type="sibTrans" cxnId="{B83FAB3E-B80A-4B38-A86F-4870CC23378B}">
      <dgm:prSet/>
      <dgm:spPr/>
      <dgm:t>
        <a:bodyPr/>
        <a:lstStyle/>
        <a:p>
          <a:endParaRPr lang="en-US"/>
        </a:p>
      </dgm:t>
    </dgm:pt>
    <dgm:pt modelId="{66EF484A-93ED-442A-83DC-D1A2DB114DA6}">
      <dgm:prSet custT="1"/>
      <dgm:spPr/>
      <dgm:t>
        <a:bodyPr/>
        <a:lstStyle/>
        <a:p>
          <a:r>
            <a:rPr lang="en-GB" sz="2000" baseline="0" dirty="0"/>
            <a:t>It also has staff including nurses, care workers, health professionals and admins who ensure proper care is provided.</a:t>
          </a:r>
          <a:endParaRPr lang="en-US" sz="2000" dirty="0"/>
        </a:p>
      </dgm:t>
    </dgm:pt>
    <dgm:pt modelId="{3E8F67FF-9C52-4D5A-9196-6634C30FA01B}" type="parTrans" cxnId="{DF5A29EA-E2D5-474F-BA16-8634C1A837F1}">
      <dgm:prSet/>
      <dgm:spPr/>
      <dgm:t>
        <a:bodyPr/>
        <a:lstStyle/>
        <a:p>
          <a:endParaRPr lang="en-US"/>
        </a:p>
      </dgm:t>
    </dgm:pt>
    <dgm:pt modelId="{87966AE5-7D92-4A0F-92BC-438E722FA38F}" type="sibTrans" cxnId="{DF5A29EA-E2D5-474F-BA16-8634C1A837F1}">
      <dgm:prSet/>
      <dgm:spPr/>
      <dgm:t>
        <a:bodyPr/>
        <a:lstStyle/>
        <a:p>
          <a:endParaRPr lang="en-US"/>
        </a:p>
      </dgm:t>
    </dgm:pt>
    <dgm:pt modelId="{2C71A702-3615-42E2-BB59-C8376AF71F48}">
      <dgm:prSet custT="1"/>
      <dgm:spPr/>
      <dgm:t>
        <a:bodyPr/>
        <a:lstStyle/>
        <a:p>
          <a:r>
            <a:rPr lang="en-GB" sz="2000" baseline="0" dirty="0"/>
            <a:t>Sunrise is starting to use Microsoft 365 tools to improve efficiency. The goal is to explain how this will be achieved. </a:t>
          </a:r>
          <a:endParaRPr lang="en-US" sz="2000" dirty="0"/>
        </a:p>
      </dgm:t>
    </dgm:pt>
    <dgm:pt modelId="{F660A69B-5A25-449C-B219-84B60EAE9159}" type="parTrans" cxnId="{54267E53-8F2D-4EE8-BF46-95C5F8ADDF97}">
      <dgm:prSet/>
      <dgm:spPr/>
      <dgm:t>
        <a:bodyPr/>
        <a:lstStyle/>
        <a:p>
          <a:endParaRPr lang="en-US"/>
        </a:p>
      </dgm:t>
    </dgm:pt>
    <dgm:pt modelId="{60187716-56CB-449F-B22B-04B8775F3848}" type="sibTrans" cxnId="{54267E53-8F2D-4EE8-BF46-95C5F8ADDF97}">
      <dgm:prSet/>
      <dgm:spPr/>
      <dgm:t>
        <a:bodyPr/>
        <a:lstStyle/>
        <a:p>
          <a:endParaRPr lang="en-US"/>
        </a:p>
      </dgm:t>
    </dgm:pt>
    <dgm:pt modelId="{61918527-E657-4DE9-8ECE-1506B65236EA}" type="pres">
      <dgm:prSet presAssocID="{A211534D-004D-4BB5-9C76-800BF1FF1540}" presName="root" presStyleCnt="0">
        <dgm:presLayoutVars>
          <dgm:dir/>
          <dgm:resizeHandles val="exact"/>
        </dgm:presLayoutVars>
      </dgm:prSet>
      <dgm:spPr/>
    </dgm:pt>
    <dgm:pt modelId="{B5EADFE1-F647-49EA-87B5-E5977D174F31}" type="pres">
      <dgm:prSet presAssocID="{322165A6-D7DD-4E1F-B135-77565FA55BB2}" presName="compNode" presStyleCnt="0"/>
      <dgm:spPr/>
    </dgm:pt>
    <dgm:pt modelId="{0151317C-3DF9-478D-AF70-A852783D328B}" type="pres">
      <dgm:prSet presAssocID="{322165A6-D7DD-4E1F-B135-77565FA55BB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lth"/>
        </a:ext>
      </dgm:extLst>
    </dgm:pt>
    <dgm:pt modelId="{9E0E21DA-E80C-4945-98DF-3B7CFD991869}" type="pres">
      <dgm:prSet presAssocID="{322165A6-D7DD-4E1F-B135-77565FA55BB2}" presName="spaceRect" presStyleCnt="0"/>
      <dgm:spPr/>
    </dgm:pt>
    <dgm:pt modelId="{7E214C9C-B1E9-4C6F-A1B6-AA5B9666EB21}" type="pres">
      <dgm:prSet presAssocID="{322165A6-D7DD-4E1F-B135-77565FA55BB2}" presName="textRect" presStyleLbl="revTx" presStyleIdx="0" presStyleCnt="3" custScaleX="190873">
        <dgm:presLayoutVars>
          <dgm:chMax val="1"/>
          <dgm:chPref val="1"/>
        </dgm:presLayoutVars>
      </dgm:prSet>
      <dgm:spPr/>
    </dgm:pt>
    <dgm:pt modelId="{266D2143-4870-427A-985D-C0AB7CC0DA93}" type="pres">
      <dgm:prSet presAssocID="{A6614A8F-8FE5-4027-A1DD-8C12666D0F89}" presName="sibTrans" presStyleCnt="0"/>
      <dgm:spPr/>
    </dgm:pt>
    <dgm:pt modelId="{2EA3546E-D7B8-46A9-A1B2-4A9F7812006C}" type="pres">
      <dgm:prSet presAssocID="{66EF484A-93ED-442A-83DC-D1A2DB114DA6}" presName="compNode" presStyleCnt="0"/>
      <dgm:spPr/>
    </dgm:pt>
    <dgm:pt modelId="{C480938D-B680-4811-BA90-859A4A9474C6}" type="pres">
      <dgm:prSet presAssocID="{66EF484A-93ED-442A-83DC-D1A2DB114DA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spital First Aid"/>
        </a:ext>
      </dgm:extLst>
    </dgm:pt>
    <dgm:pt modelId="{15224C2C-A0FB-407D-A1C0-42192754F07B}" type="pres">
      <dgm:prSet presAssocID="{66EF484A-93ED-442A-83DC-D1A2DB114DA6}" presName="spaceRect" presStyleCnt="0"/>
      <dgm:spPr/>
    </dgm:pt>
    <dgm:pt modelId="{202009E2-C054-4415-86C7-79639A02F6BA}" type="pres">
      <dgm:prSet presAssocID="{66EF484A-93ED-442A-83DC-D1A2DB114DA6}" presName="textRect" presStyleLbl="revTx" presStyleIdx="1" presStyleCnt="3" custScaleX="232971">
        <dgm:presLayoutVars>
          <dgm:chMax val="1"/>
          <dgm:chPref val="1"/>
        </dgm:presLayoutVars>
      </dgm:prSet>
      <dgm:spPr/>
    </dgm:pt>
    <dgm:pt modelId="{90726594-3C85-4B5E-A2B5-5327388967F7}" type="pres">
      <dgm:prSet presAssocID="{87966AE5-7D92-4A0F-92BC-438E722FA38F}" presName="sibTrans" presStyleCnt="0"/>
      <dgm:spPr/>
    </dgm:pt>
    <dgm:pt modelId="{6B6E541F-38DF-4A78-B5FC-D6DEBC7852D1}" type="pres">
      <dgm:prSet presAssocID="{2C71A702-3615-42E2-BB59-C8376AF71F48}" presName="compNode" presStyleCnt="0"/>
      <dgm:spPr/>
    </dgm:pt>
    <dgm:pt modelId="{662595FA-72FA-4F8F-ACEA-F68C67D40AA8}" type="pres">
      <dgm:prSet presAssocID="{2C71A702-3615-42E2-BB59-C8376AF71F4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obot"/>
        </a:ext>
      </dgm:extLst>
    </dgm:pt>
    <dgm:pt modelId="{5995FE3F-D8BE-4670-931B-CF102794382C}" type="pres">
      <dgm:prSet presAssocID="{2C71A702-3615-42E2-BB59-C8376AF71F48}" presName="spaceRect" presStyleCnt="0"/>
      <dgm:spPr/>
    </dgm:pt>
    <dgm:pt modelId="{61498883-1E57-4859-9A18-9ADEC86545F1}" type="pres">
      <dgm:prSet presAssocID="{2C71A702-3615-42E2-BB59-C8376AF71F48}" presName="textRect" presStyleLbl="revTx" presStyleIdx="2" presStyleCnt="3" custScaleX="195233">
        <dgm:presLayoutVars>
          <dgm:chMax val="1"/>
          <dgm:chPref val="1"/>
        </dgm:presLayoutVars>
      </dgm:prSet>
      <dgm:spPr/>
    </dgm:pt>
  </dgm:ptLst>
  <dgm:cxnLst>
    <dgm:cxn modelId="{B83FAB3E-B80A-4B38-A86F-4870CC23378B}" srcId="{A211534D-004D-4BB5-9C76-800BF1FF1540}" destId="{322165A6-D7DD-4E1F-B135-77565FA55BB2}" srcOrd="0" destOrd="0" parTransId="{314E96BB-04D6-4023-B103-175B6CBD2659}" sibTransId="{A6614A8F-8FE5-4027-A1DD-8C12666D0F89}"/>
    <dgm:cxn modelId="{54267E53-8F2D-4EE8-BF46-95C5F8ADDF97}" srcId="{A211534D-004D-4BB5-9C76-800BF1FF1540}" destId="{2C71A702-3615-42E2-BB59-C8376AF71F48}" srcOrd="2" destOrd="0" parTransId="{F660A69B-5A25-449C-B219-84B60EAE9159}" sibTransId="{60187716-56CB-449F-B22B-04B8775F3848}"/>
    <dgm:cxn modelId="{A717A088-C969-4DC0-853E-4537D0D763A1}" type="presOf" srcId="{A211534D-004D-4BB5-9C76-800BF1FF1540}" destId="{61918527-E657-4DE9-8ECE-1506B65236EA}" srcOrd="0" destOrd="0" presId="urn:microsoft.com/office/officeart/2018/2/layout/IconLabelList"/>
    <dgm:cxn modelId="{7315D6C5-0EC7-4589-8089-525710F8E9D4}" type="presOf" srcId="{66EF484A-93ED-442A-83DC-D1A2DB114DA6}" destId="{202009E2-C054-4415-86C7-79639A02F6BA}" srcOrd="0" destOrd="0" presId="urn:microsoft.com/office/officeart/2018/2/layout/IconLabelList"/>
    <dgm:cxn modelId="{268F33CE-169E-4201-9CBB-7720B0D884A2}" type="presOf" srcId="{322165A6-D7DD-4E1F-B135-77565FA55BB2}" destId="{7E214C9C-B1E9-4C6F-A1B6-AA5B9666EB21}" srcOrd="0" destOrd="0" presId="urn:microsoft.com/office/officeart/2018/2/layout/IconLabelList"/>
    <dgm:cxn modelId="{B285EFE5-D0B9-4F16-82FE-E2417972B900}" type="presOf" srcId="{2C71A702-3615-42E2-BB59-C8376AF71F48}" destId="{61498883-1E57-4859-9A18-9ADEC86545F1}" srcOrd="0" destOrd="0" presId="urn:microsoft.com/office/officeart/2018/2/layout/IconLabelList"/>
    <dgm:cxn modelId="{DF5A29EA-E2D5-474F-BA16-8634C1A837F1}" srcId="{A211534D-004D-4BB5-9C76-800BF1FF1540}" destId="{66EF484A-93ED-442A-83DC-D1A2DB114DA6}" srcOrd="1" destOrd="0" parTransId="{3E8F67FF-9C52-4D5A-9196-6634C30FA01B}" sibTransId="{87966AE5-7D92-4A0F-92BC-438E722FA38F}"/>
    <dgm:cxn modelId="{4E0F664A-BDC0-40F6-8381-356A6A10A900}" type="presParOf" srcId="{61918527-E657-4DE9-8ECE-1506B65236EA}" destId="{B5EADFE1-F647-49EA-87B5-E5977D174F31}" srcOrd="0" destOrd="0" presId="urn:microsoft.com/office/officeart/2018/2/layout/IconLabelList"/>
    <dgm:cxn modelId="{8149E0F1-7FBE-4FC4-8D07-B580B2A34807}" type="presParOf" srcId="{B5EADFE1-F647-49EA-87B5-E5977D174F31}" destId="{0151317C-3DF9-478D-AF70-A852783D328B}" srcOrd="0" destOrd="0" presId="urn:microsoft.com/office/officeart/2018/2/layout/IconLabelList"/>
    <dgm:cxn modelId="{A50335A8-B51C-4F41-8AC6-7214499B89E9}" type="presParOf" srcId="{B5EADFE1-F647-49EA-87B5-E5977D174F31}" destId="{9E0E21DA-E80C-4945-98DF-3B7CFD991869}" srcOrd="1" destOrd="0" presId="urn:microsoft.com/office/officeart/2018/2/layout/IconLabelList"/>
    <dgm:cxn modelId="{D51D7CC3-EE0D-41CC-A14A-776CF6C4C110}" type="presParOf" srcId="{B5EADFE1-F647-49EA-87B5-E5977D174F31}" destId="{7E214C9C-B1E9-4C6F-A1B6-AA5B9666EB21}" srcOrd="2" destOrd="0" presId="urn:microsoft.com/office/officeart/2018/2/layout/IconLabelList"/>
    <dgm:cxn modelId="{547112C3-E790-47B0-A467-EEE3C204B4EE}" type="presParOf" srcId="{61918527-E657-4DE9-8ECE-1506B65236EA}" destId="{266D2143-4870-427A-985D-C0AB7CC0DA93}" srcOrd="1" destOrd="0" presId="urn:microsoft.com/office/officeart/2018/2/layout/IconLabelList"/>
    <dgm:cxn modelId="{66FC959A-4825-4ED6-894D-3075DD6A49A1}" type="presParOf" srcId="{61918527-E657-4DE9-8ECE-1506B65236EA}" destId="{2EA3546E-D7B8-46A9-A1B2-4A9F7812006C}" srcOrd="2" destOrd="0" presId="urn:microsoft.com/office/officeart/2018/2/layout/IconLabelList"/>
    <dgm:cxn modelId="{91387CA1-9C6D-4213-B153-E5326595D5F2}" type="presParOf" srcId="{2EA3546E-D7B8-46A9-A1B2-4A9F7812006C}" destId="{C480938D-B680-4811-BA90-859A4A9474C6}" srcOrd="0" destOrd="0" presId="urn:microsoft.com/office/officeart/2018/2/layout/IconLabelList"/>
    <dgm:cxn modelId="{ADEFF3A4-BBA1-4F19-83E4-C1C23AA84434}" type="presParOf" srcId="{2EA3546E-D7B8-46A9-A1B2-4A9F7812006C}" destId="{15224C2C-A0FB-407D-A1C0-42192754F07B}" srcOrd="1" destOrd="0" presId="urn:microsoft.com/office/officeart/2018/2/layout/IconLabelList"/>
    <dgm:cxn modelId="{63029411-7397-48B3-B8CE-E7755E269518}" type="presParOf" srcId="{2EA3546E-D7B8-46A9-A1B2-4A9F7812006C}" destId="{202009E2-C054-4415-86C7-79639A02F6BA}" srcOrd="2" destOrd="0" presId="urn:microsoft.com/office/officeart/2018/2/layout/IconLabelList"/>
    <dgm:cxn modelId="{3CDDCEEB-1E7B-411E-8305-AA2E3F85DB21}" type="presParOf" srcId="{61918527-E657-4DE9-8ECE-1506B65236EA}" destId="{90726594-3C85-4B5E-A2B5-5327388967F7}" srcOrd="3" destOrd="0" presId="urn:microsoft.com/office/officeart/2018/2/layout/IconLabelList"/>
    <dgm:cxn modelId="{73370081-6FCA-4FA3-A422-0E41E90FB0F7}" type="presParOf" srcId="{61918527-E657-4DE9-8ECE-1506B65236EA}" destId="{6B6E541F-38DF-4A78-B5FC-D6DEBC7852D1}" srcOrd="4" destOrd="0" presId="urn:microsoft.com/office/officeart/2018/2/layout/IconLabelList"/>
    <dgm:cxn modelId="{AB3F5265-DED5-45FC-B579-5250D5A315FB}" type="presParOf" srcId="{6B6E541F-38DF-4A78-B5FC-D6DEBC7852D1}" destId="{662595FA-72FA-4F8F-ACEA-F68C67D40AA8}" srcOrd="0" destOrd="0" presId="urn:microsoft.com/office/officeart/2018/2/layout/IconLabelList"/>
    <dgm:cxn modelId="{AB9A42A2-DDC5-433E-9AD2-FA336FF0E207}" type="presParOf" srcId="{6B6E541F-38DF-4A78-B5FC-D6DEBC7852D1}" destId="{5995FE3F-D8BE-4670-931B-CF102794382C}" srcOrd="1" destOrd="0" presId="urn:microsoft.com/office/officeart/2018/2/layout/IconLabelList"/>
    <dgm:cxn modelId="{791BDAEB-C840-4B4F-A68C-447C0B36FB86}" type="presParOf" srcId="{6B6E541F-38DF-4A78-B5FC-D6DEBC7852D1}" destId="{61498883-1E57-4859-9A18-9ADEC86545F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51317C-3DF9-478D-AF70-A852783D328B}">
      <dsp:nvSpPr>
        <dsp:cNvPr id="0" name=""/>
        <dsp:cNvSpPr/>
      </dsp:nvSpPr>
      <dsp:spPr>
        <a:xfrm>
          <a:off x="1175294" y="1317914"/>
          <a:ext cx="722988" cy="7229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214C9C-B1E9-4C6F-A1B6-AA5B9666EB21}">
      <dsp:nvSpPr>
        <dsp:cNvPr id="0" name=""/>
        <dsp:cNvSpPr/>
      </dsp:nvSpPr>
      <dsp:spPr>
        <a:xfrm>
          <a:off x="3466" y="2405804"/>
          <a:ext cx="3066643" cy="1343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baseline="0" dirty="0"/>
            <a:t>Sunrise is a medium-sized care home which provides long-term care for around 35 older adults, many of whom suffer with health conditions.</a:t>
          </a:r>
          <a:endParaRPr lang="en-US" sz="2000" kern="1200" dirty="0"/>
        </a:p>
      </dsp:txBody>
      <dsp:txXfrm>
        <a:off x="3466" y="2405804"/>
        <a:ext cx="3066643" cy="1343539"/>
      </dsp:txXfrm>
    </dsp:sp>
    <dsp:sp modelId="{C480938D-B680-4811-BA90-859A4A9474C6}">
      <dsp:nvSpPr>
        <dsp:cNvPr id="0" name=""/>
        <dsp:cNvSpPr/>
      </dsp:nvSpPr>
      <dsp:spPr>
        <a:xfrm>
          <a:off x="4861281" y="1317914"/>
          <a:ext cx="722988" cy="7229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2009E2-C054-4415-86C7-79639A02F6BA}">
      <dsp:nvSpPr>
        <dsp:cNvPr id="0" name=""/>
        <dsp:cNvSpPr/>
      </dsp:nvSpPr>
      <dsp:spPr>
        <a:xfrm>
          <a:off x="3351271" y="2405804"/>
          <a:ext cx="3743006" cy="1343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baseline="0" dirty="0"/>
            <a:t>It also has staff including nurses, care workers, health professionals and admins who ensure proper care is provided.</a:t>
          </a:r>
          <a:endParaRPr lang="en-US" sz="2000" kern="1200" dirty="0"/>
        </a:p>
      </dsp:txBody>
      <dsp:txXfrm>
        <a:off x="3351271" y="2405804"/>
        <a:ext cx="3743006" cy="1343539"/>
      </dsp:txXfrm>
    </dsp:sp>
    <dsp:sp modelId="{662595FA-72FA-4F8F-ACEA-F68C67D40AA8}">
      <dsp:nvSpPr>
        <dsp:cNvPr id="0" name=""/>
        <dsp:cNvSpPr/>
      </dsp:nvSpPr>
      <dsp:spPr>
        <a:xfrm>
          <a:off x="8582292" y="1317914"/>
          <a:ext cx="722988" cy="7229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498883-1E57-4859-9A18-9ADEC86545F1}">
      <dsp:nvSpPr>
        <dsp:cNvPr id="0" name=""/>
        <dsp:cNvSpPr/>
      </dsp:nvSpPr>
      <dsp:spPr>
        <a:xfrm>
          <a:off x="7375440" y="2405804"/>
          <a:ext cx="3136692" cy="1343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kern="1200" baseline="0" dirty="0"/>
            <a:t>Sunrise is starting to use Microsoft 365 tools to improve efficiency. The goal is to explain how this will be achieved. </a:t>
          </a:r>
          <a:endParaRPr lang="en-US" sz="2000" kern="1200" dirty="0"/>
        </a:p>
      </dsp:txBody>
      <dsp:txXfrm>
        <a:off x="7375440" y="2405804"/>
        <a:ext cx="3136692" cy="134353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4245C065-7973-41A8-A2CC-441A8BA3384C}" type="datetime1">
              <a:rPr lang="en-GB" smtClean="0"/>
              <a:t>20/10/2025</a:t>
            </a:fld>
            <a:endParaRPr lang="en-GB"/>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BF9A36D-7FAC-478F-9944-F324014F6FD1}" type="slidenum">
              <a:rPr lang="en-GB" smtClean="0"/>
              <a:t>‹#›</a:t>
            </a:fld>
            <a:endParaRPr lang="en-GB"/>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87A586-3225-45EC-B90F-43F9676D14C2}" type="datetime1">
              <a:rPr lang="en-GB" smtClean="0"/>
              <a:pPr/>
              <a:t>20/10/2025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B9A9E5-4F7F-4A7D-9DE1-899232329269}" type="slidenum">
              <a:rPr lang="en-GB" noProof="0" smtClean="0"/>
              <a:t>‹#›</a:t>
            </a:fld>
            <a:endParaRPr lang="en-GB" noProof="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a:t>
            </a:fld>
            <a:endParaRPr lang="en-GB"/>
          </a:p>
        </p:txBody>
      </p:sp>
    </p:spTree>
    <p:extLst>
      <p:ext uri="{BB962C8B-B14F-4D97-AF65-F5344CB8AC3E}">
        <p14:creationId xmlns:p14="http://schemas.microsoft.com/office/powerpoint/2010/main" val="27723340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2</a:t>
            </a:fld>
            <a:endParaRPr lang="en-GB"/>
          </a:p>
        </p:txBody>
      </p:sp>
    </p:spTree>
    <p:extLst>
      <p:ext uri="{BB962C8B-B14F-4D97-AF65-F5344CB8AC3E}">
        <p14:creationId xmlns:p14="http://schemas.microsoft.com/office/powerpoint/2010/main" val="12029132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3</a:t>
            </a:fld>
            <a:endParaRPr lang="en-GB"/>
          </a:p>
        </p:txBody>
      </p:sp>
    </p:spTree>
    <p:extLst>
      <p:ext uri="{BB962C8B-B14F-4D97-AF65-F5344CB8AC3E}">
        <p14:creationId xmlns:p14="http://schemas.microsoft.com/office/powerpoint/2010/main" val="7980850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D4B9A9E5-4F7F-4A7D-9DE1-899232329269}" type="slidenum">
              <a:rPr lang="en-GB" smtClean="0"/>
              <a:t>4</a:t>
            </a:fld>
            <a:endParaRPr lang="en-GB"/>
          </a:p>
        </p:txBody>
      </p:sp>
    </p:spTree>
    <p:extLst>
      <p:ext uri="{BB962C8B-B14F-4D97-AF65-F5344CB8AC3E}">
        <p14:creationId xmlns:p14="http://schemas.microsoft.com/office/powerpoint/2010/main" val="3886065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5</a:t>
            </a:fld>
            <a:endParaRPr lang="en-GB"/>
          </a:p>
        </p:txBody>
      </p:sp>
    </p:spTree>
    <p:extLst>
      <p:ext uri="{BB962C8B-B14F-4D97-AF65-F5344CB8AC3E}">
        <p14:creationId xmlns:p14="http://schemas.microsoft.com/office/powerpoint/2010/main" val="2839078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6</a:t>
            </a:fld>
            <a:endParaRPr lang="en-GB"/>
          </a:p>
        </p:txBody>
      </p:sp>
    </p:spTree>
    <p:extLst>
      <p:ext uri="{BB962C8B-B14F-4D97-AF65-F5344CB8AC3E}">
        <p14:creationId xmlns:p14="http://schemas.microsoft.com/office/powerpoint/2010/main" val="2063318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3D3465-3D13-E92B-44B6-0BCBADE074C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9DFE01-666E-2479-919A-B48C0CAB8B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4D4AC4-7C46-A5D9-890B-69ECAE9108F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219CE85-D595-1A6D-8DF7-B67590C2B931}"/>
              </a:ext>
            </a:extLst>
          </p:cNvPr>
          <p:cNvSpPr>
            <a:spLocks noGrp="1"/>
          </p:cNvSpPr>
          <p:nvPr>
            <p:ph type="sldNum" sz="quarter" idx="5"/>
          </p:nvPr>
        </p:nvSpPr>
        <p:spPr/>
        <p:txBody>
          <a:bodyPr/>
          <a:lstStyle/>
          <a:p>
            <a:pPr rtl="0"/>
            <a:fld id="{D4B9A9E5-4F7F-4A7D-9DE1-899232329269}" type="slidenum">
              <a:rPr lang="en-GB" smtClean="0"/>
              <a:t>7</a:t>
            </a:fld>
            <a:endParaRPr lang="en-GB"/>
          </a:p>
        </p:txBody>
      </p:sp>
    </p:spTree>
    <p:extLst>
      <p:ext uri="{BB962C8B-B14F-4D97-AF65-F5344CB8AC3E}">
        <p14:creationId xmlns:p14="http://schemas.microsoft.com/office/powerpoint/2010/main" val="17735994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8</a:t>
            </a:fld>
            <a:endParaRPr lang="en-GB"/>
          </a:p>
        </p:txBody>
      </p:sp>
    </p:spTree>
    <p:extLst>
      <p:ext uri="{BB962C8B-B14F-4D97-AF65-F5344CB8AC3E}">
        <p14:creationId xmlns:p14="http://schemas.microsoft.com/office/powerpoint/2010/main" val="728646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DAD78-EDD0-2404-6960-A45076EE17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5F81A3-BCAF-EF7F-F9ED-45C737C954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B1FF90-4059-D1D4-BC1E-02FA0975AE3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2720636-3ECC-6DE7-0E46-99FD6D7F754D}"/>
              </a:ext>
            </a:extLst>
          </p:cNvPr>
          <p:cNvSpPr>
            <a:spLocks noGrp="1"/>
          </p:cNvSpPr>
          <p:nvPr>
            <p:ph type="sldNum" sz="quarter" idx="5"/>
          </p:nvPr>
        </p:nvSpPr>
        <p:spPr/>
        <p:txBody>
          <a:bodyPr/>
          <a:lstStyle/>
          <a:p>
            <a:pPr rtl="0"/>
            <a:fld id="{D4B9A9E5-4F7F-4A7D-9DE1-899232329269}" type="slidenum">
              <a:rPr lang="en-GB" smtClean="0"/>
              <a:t>9</a:t>
            </a:fld>
            <a:endParaRPr lang="en-GB"/>
          </a:p>
        </p:txBody>
      </p:sp>
    </p:spTree>
    <p:extLst>
      <p:ext uri="{BB962C8B-B14F-4D97-AF65-F5344CB8AC3E}">
        <p14:creationId xmlns:p14="http://schemas.microsoft.com/office/powerpoint/2010/main" val="8531803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C0939E-1089-457E-6588-2741E3DEF1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DB640F-B600-EC7B-C33E-30637021E4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5CF2859-603F-41FA-4AAF-336572FCE23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E61423E-B405-1789-B4A7-EAA0089D8C87}"/>
              </a:ext>
            </a:extLst>
          </p:cNvPr>
          <p:cNvSpPr>
            <a:spLocks noGrp="1"/>
          </p:cNvSpPr>
          <p:nvPr>
            <p:ph type="sldNum" sz="quarter" idx="5"/>
          </p:nvPr>
        </p:nvSpPr>
        <p:spPr/>
        <p:txBody>
          <a:bodyPr/>
          <a:lstStyle/>
          <a:p>
            <a:pPr rtl="0"/>
            <a:fld id="{D4B9A9E5-4F7F-4A7D-9DE1-899232329269}" type="slidenum">
              <a:rPr lang="en-GB" smtClean="0"/>
              <a:t>10</a:t>
            </a:fld>
            <a:endParaRPr lang="en-GB"/>
          </a:p>
        </p:txBody>
      </p:sp>
    </p:spTree>
    <p:extLst>
      <p:ext uri="{BB962C8B-B14F-4D97-AF65-F5344CB8AC3E}">
        <p14:creationId xmlns:p14="http://schemas.microsoft.com/office/powerpoint/2010/main" val="2019114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6B5BB6-8EDC-C1BF-0B40-FFBC8D8C47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9E515E-BEF3-A4FF-F355-0C99EF292F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3214C17-2279-000D-39D0-0565D48FC653}"/>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74DDD88A-8386-596E-FEF4-C770F2CC72D5}"/>
              </a:ext>
            </a:extLst>
          </p:cNvPr>
          <p:cNvSpPr>
            <a:spLocks noGrp="1"/>
          </p:cNvSpPr>
          <p:nvPr>
            <p:ph type="sldNum" sz="quarter" idx="5"/>
          </p:nvPr>
        </p:nvSpPr>
        <p:spPr/>
        <p:txBody>
          <a:bodyPr/>
          <a:lstStyle/>
          <a:p>
            <a:pPr rtl="0"/>
            <a:fld id="{D4B9A9E5-4F7F-4A7D-9DE1-899232329269}" type="slidenum">
              <a:rPr lang="en-GB" smtClean="0"/>
              <a:t>11</a:t>
            </a:fld>
            <a:endParaRPr lang="en-GB"/>
          </a:p>
        </p:txBody>
      </p:sp>
    </p:spTree>
    <p:extLst>
      <p:ext uri="{BB962C8B-B14F-4D97-AF65-F5344CB8AC3E}">
        <p14:creationId xmlns:p14="http://schemas.microsoft.com/office/powerpoint/2010/main" val="3370111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6CD781-8A67-632E-E2D2-A2F3E13022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0CC1FF-6E6E-615C-FC57-D5DBA450F7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8D5CB7B-7168-D10A-94AD-48477601B13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9AC96020-480C-4EE9-FD41-014FFB5E6284}"/>
              </a:ext>
            </a:extLst>
          </p:cNvPr>
          <p:cNvSpPr>
            <a:spLocks noGrp="1"/>
          </p:cNvSpPr>
          <p:nvPr>
            <p:ph type="sldNum" sz="quarter" idx="5"/>
          </p:nvPr>
        </p:nvSpPr>
        <p:spPr/>
        <p:txBody>
          <a:bodyPr/>
          <a:lstStyle/>
          <a:p>
            <a:pPr rtl="0"/>
            <a:fld id="{D4B9A9E5-4F7F-4A7D-9DE1-899232329269}" type="slidenum">
              <a:rPr lang="en-GB" smtClean="0"/>
              <a:t>12</a:t>
            </a:fld>
            <a:endParaRPr lang="en-GB"/>
          </a:p>
        </p:txBody>
      </p:sp>
    </p:spTree>
    <p:extLst>
      <p:ext uri="{BB962C8B-B14F-4D97-AF65-F5344CB8AC3E}">
        <p14:creationId xmlns:p14="http://schemas.microsoft.com/office/powerpoint/2010/main" val="22679064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13</a:t>
            </a:fld>
            <a:endParaRPr lang="en-GB"/>
          </a:p>
        </p:txBody>
      </p:sp>
    </p:spTree>
    <p:extLst>
      <p:ext uri="{BB962C8B-B14F-4D97-AF65-F5344CB8AC3E}">
        <p14:creationId xmlns:p14="http://schemas.microsoft.com/office/powerpoint/2010/main" val="277097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14</a:t>
            </a:fld>
            <a:endParaRPr lang="en-GB"/>
          </a:p>
        </p:txBody>
      </p:sp>
    </p:spTree>
    <p:extLst>
      <p:ext uri="{BB962C8B-B14F-4D97-AF65-F5344CB8AC3E}">
        <p14:creationId xmlns:p14="http://schemas.microsoft.com/office/powerpoint/2010/main" val="228187532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76ED22-E492-0DD3-18F3-540BB57C7D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A93061-9546-7F14-C5C5-D95EF8E96EB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84DA8A-0B09-6E82-E13D-4F285BC2337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D7262F6-3B72-BB64-7454-95115BA1B18D}"/>
              </a:ext>
            </a:extLst>
          </p:cNvPr>
          <p:cNvSpPr>
            <a:spLocks noGrp="1"/>
          </p:cNvSpPr>
          <p:nvPr>
            <p:ph type="sldNum" sz="quarter" idx="5"/>
          </p:nvPr>
        </p:nvSpPr>
        <p:spPr/>
        <p:txBody>
          <a:bodyPr/>
          <a:lstStyle/>
          <a:p>
            <a:pPr rtl="0"/>
            <a:fld id="{D4B9A9E5-4F7F-4A7D-9DE1-899232329269}" type="slidenum">
              <a:rPr lang="en-GB" smtClean="0"/>
              <a:t>15</a:t>
            </a:fld>
            <a:endParaRPr lang="en-GB"/>
          </a:p>
        </p:txBody>
      </p:sp>
    </p:spTree>
    <p:extLst>
      <p:ext uri="{BB962C8B-B14F-4D97-AF65-F5344CB8AC3E}">
        <p14:creationId xmlns:p14="http://schemas.microsoft.com/office/powerpoint/2010/main" val="38794163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16</a:t>
            </a:fld>
            <a:endParaRPr lang="en-GB"/>
          </a:p>
        </p:txBody>
      </p:sp>
    </p:spTree>
    <p:extLst>
      <p:ext uri="{BB962C8B-B14F-4D97-AF65-F5344CB8AC3E}">
        <p14:creationId xmlns:p14="http://schemas.microsoft.com/office/powerpoint/2010/main" val="377209451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4B9A9E5-4F7F-4A7D-9DE1-899232329269}" type="slidenum">
              <a:rPr lang="en-GB" smtClean="0"/>
              <a:t>17</a:t>
            </a:fld>
            <a:endParaRPr lang="en-GB"/>
          </a:p>
        </p:txBody>
      </p:sp>
    </p:spTree>
    <p:extLst>
      <p:ext uri="{BB962C8B-B14F-4D97-AF65-F5344CB8AC3E}">
        <p14:creationId xmlns:p14="http://schemas.microsoft.com/office/powerpoint/2010/main" val="407214324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2.svg"/><Relationship Id="rId7" Type="http://schemas.openxmlformats.org/officeDocument/2006/relationships/image" Target="../media/image16.svg"/><Relationship Id="rId2" Type="http://schemas.openxmlformats.org/officeDocument/2006/relationships/image" Target="../media/image11.png"/><Relationship Id="rId1" Type="http://schemas.openxmlformats.org/officeDocument/2006/relationships/slideMaster" Target="../slideMasters/slideMaster1.xml"/><Relationship Id="rId6" Type="http://schemas.openxmlformats.org/officeDocument/2006/relationships/image" Target="../media/image15.png"/><Relationship Id="rId5" Type="http://schemas.openxmlformats.org/officeDocument/2006/relationships/image" Target="../media/image14.svg"/><Relationship Id="rId4" Type="http://schemas.openxmlformats.org/officeDocument/2006/relationships/image" Target="../media/image13.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Master" Target="../slideMasters/slideMaster1.xml"/><Relationship Id="rId5" Type="http://schemas.openxmlformats.org/officeDocument/2006/relationships/image" Target="../media/image23.svg"/><Relationship Id="rId4" Type="http://schemas.openxmlformats.org/officeDocument/2006/relationships/image" Target="../media/image22.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rtlCol="0" anchor="b">
            <a:noAutofit/>
          </a:bodyPr>
          <a:lstStyle>
            <a:lvl1pPr algn="l">
              <a:defRPr sz="3600" cap="all" spc="150" baseline="0"/>
            </a:lvl1pPr>
          </a:lstStyle>
          <a:p>
            <a:pPr rtl="0"/>
            <a:r>
              <a:rPr lang="en-GB" noProof="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rtlCol="0">
            <a:normAutofit/>
          </a:bodyPr>
          <a:lstStyle>
            <a:lvl1pPr marL="0" indent="0" algn="l">
              <a:lnSpc>
                <a:spcPct val="100000"/>
              </a:lnSpc>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tx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rtlCol="0" anchor="b">
            <a:normAutofit/>
          </a:bodyPr>
          <a:lstStyle>
            <a:lvl1pPr>
              <a:defRPr sz="2800" spc="150" baseline="0">
                <a:solidFill>
                  <a:schemeClr val="bg1"/>
                </a:solidFill>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rtlCol="0">
            <a:normAutofit/>
          </a:bodyPr>
          <a:lstStyle>
            <a:lvl1pPr marL="0" indent="0">
              <a:lnSpc>
                <a:spcPct val="120000"/>
              </a:lnSpc>
              <a:spcBef>
                <a:spcPts val="1000"/>
              </a:spcBef>
              <a:buNone/>
              <a:defRPr sz="1400" baseline="0">
                <a:solidFill>
                  <a:schemeClr val="bg1"/>
                </a:solidFill>
              </a:defRPr>
            </a:lvl1pPr>
            <a:lvl2pPr marL="457200" indent="0">
              <a:lnSpc>
                <a:spcPct val="120000"/>
              </a:lnSpc>
              <a:spcBef>
                <a:spcPts val="1000"/>
              </a:spcBef>
              <a:buNone/>
              <a:defRPr sz="1400" baseline="0">
                <a:solidFill>
                  <a:schemeClr val="bg1"/>
                </a:solidFill>
              </a:defRPr>
            </a:lvl2pPr>
            <a:lvl3pPr marL="914400" indent="0">
              <a:lnSpc>
                <a:spcPct val="120000"/>
              </a:lnSpc>
              <a:spcBef>
                <a:spcPts val="1000"/>
              </a:spcBef>
              <a:buNone/>
              <a:defRPr sz="1400" baseline="0">
                <a:solidFill>
                  <a:schemeClr val="bg1"/>
                </a:solidFill>
              </a:defRPr>
            </a:lvl3pPr>
            <a:lvl4pPr marL="1371600" indent="0">
              <a:lnSpc>
                <a:spcPct val="120000"/>
              </a:lnSpc>
              <a:spcBef>
                <a:spcPts val="1000"/>
              </a:spcBef>
              <a:buNone/>
              <a:defRPr sz="1400" baseline="0">
                <a:solidFill>
                  <a:schemeClr val="bg1"/>
                </a:solidFill>
              </a:defRPr>
            </a:lvl4pPr>
            <a:lvl5pPr marL="1828800" indent="0">
              <a:lnSpc>
                <a:spcPct val="120000"/>
              </a:lnSpc>
              <a:spcBef>
                <a:spcPts val="1000"/>
              </a:spcBef>
              <a:buNone/>
              <a:defRPr sz="1400" baseline="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rtlCol="0"/>
          <a:lstStyle>
            <a:lvl1pPr>
              <a:defRPr sz="900"/>
            </a:lvl1pPr>
          </a:lstStyle>
          <a:p>
            <a:pPr rtl="0"/>
            <a:r>
              <a:rPr lang="en-GB" noProof="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rtlCol="0"/>
          <a:lstStyle>
            <a:lvl1pPr>
              <a:defRPr sz="900"/>
            </a:lvl1pPr>
          </a:lstStyle>
          <a:p>
            <a:pPr rtl="0"/>
            <a:r>
              <a:rPr lang="en-GB" noProof="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rtlCol="0">
            <a:normAutofit/>
          </a:bodyPr>
          <a:lstStyle>
            <a:lvl1pPr>
              <a:defRPr lang="en-US" sz="2800" kern="1200" cap="all" spc="150" baseline="0" dirty="0">
                <a:solidFill>
                  <a:schemeClr val="tx1"/>
                </a:solidFill>
                <a:latin typeface="+mj-lt"/>
                <a:ea typeface="+mj-ea"/>
                <a:cs typeface="+mj-cs"/>
              </a:defRPr>
            </a:lvl1pPr>
          </a:lstStyle>
          <a:p>
            <a:pPr rtl="0"/>
            <a:r>
              <a:rPr lang="en-GB" noProof="0"/>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rtlCol="0" anchor="ctr">
            <a:noAutofit/>
          </a:bodyPr>
          <a:lstStyle>
            <a:lvl1pPr marL="0" indent="0" algn="r">
              <a:buNone/>
              <a:defRPr sz="1600" cap="all" spc="150" baseline="0"/>
            </a:lvl1pPr>
          </a:lstStyle>
          <a:p>
            <a:pPr lvl="0" rtl="0"/>
            <a:r>
              <a:rPr lang="en-GB" noProof="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rtlCol="0" anchor="ctr">
            <a:noAutofit/>
          </a:bodyPr>
          <a:lstStyle>
            <a:lvl1pPr marL="0" indent="0" algn="r">
              <a:buNone/>
              <a:defRPr sz="1600" cap="all" spc="150" baseline="0"/>
            </a:lvl1pPr>
          </a:lstStyle>
          <a:p>
            <a:pPr lvl="0" rtl="0"/>
            <a:r>
              <a:rPr lang="en-GB" noProof="0"/>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rtlCol="0" anchor="ctr">
            <a:noAutofit/>
          </a:bodyPr>
          <a:lstStyle>
            <a:lvl1pPr marL="0" indent="0" algn="r">
              <a:buNone/>
              <a:defRPr sz="1600" cap="all" spc="150" baseline="0"/>
            </a:lvl1pPr>
          </a:lstStyle>
          <a:p>
            <a:pPr lvl="0" rtl="0"/>
            <a:r>
              <a:rPr lang="en-GB" noProof="0"/>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rtlCol="0" anchor="ctr">
            <a:noAutofit/>
          </a:bodyPr>
          <a:lstStyle>
            <a:lvl1pPr marL="0" indent="0" algn="r">
              <a:buNone/>
              <a:defRPr sz="1600" cap="all" spc="150" baseline="0"/>
            </a:lvl1pPr>
          </a:lstStyle>
          <a:p>
            <a:pPr lvl="0" rtl="0"/>
            <a:r>
              <a:rPr lang="en-GB" noProof="0"/>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rtlCol="0" anchor="t">
            <a:normAutofit/>
          </a:bodyPr>
          <a:lstStyle>
            <a:lvl1pPr marL="0" indent="0" algn="l">
              <a:lnSpc>
                <a:spcPct val="100000"/>
              </a:lnSpc>
              <a:buNone/>
              <a:defRPr sz="1400" spc="50" baseline="0"/>
            </a:lvl1pPr>
          </a:lstStyle>
          <a:p>
            <a:pPr lvl="0" rtl="0"/>
            <a:r>
              <a:rPr lang="en-GB" noProof="0"/>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73328"/>
            <a:ext cx="5539095" cy="1010842"/>
          </a:xfrm>
        </p:spPr>
        <p:txBody>
          <a:bodyPr rtlCol="0" anchor="t">
            <a:normAutofit/>
          </a:bodyPr>
          <a:lstStyle>
            <a:lvl1pPr marL="0" indent="0" algn="l">
              <a:lnSpc>
                <a:spcPct val="100000"/>
              </a:lnSpc>
              <a:buNone/>
              <a:defRPr sz="1400" spc="50" baseline="0"/>
            </a:lvl1pPr>
          </a:lstStyle>
          <a:p>
            <a:pPr lvl="0" rtl="0"/>
            <a:r>
              <a:rPr lang="en-GB" noProof="0"/>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rtlCol="0" anchor="t">
            <a:normAutofit/>
          </a:bodyPr>
          <a:lstStyle>
            <a:lvl1pPr marL="0" indent="0" algn="l">
              <a:lnSpc>
                <a:spcPct val="100000"/>
              </a:lnSpc>
              <a:buNone/>
              <a:defRPr sz="1400" spc="50" baseline="0"/>
            </a:lvl1pPr>
          </a:lstStyle>
          <a:p>
            <a:pPr lvl="0" rtl="0"/>
            <a:r>
              <a:rPr lang="en-GB" noProof="0"/>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rtlCol="0" anchor="t">
            <a:normAutofit/>
          </a:bodyPr>
          <a:lstStyle>
            <a:lvl1pPr marL="0" indent="0" algn="l">
              <a:lnSpc>
                <a:spcPct val="100000"/>
              </a:lnSpc>
              <a:buNone/>
              <a:defRPr sz="1400" spc="50" baseline="0"/>
            </a:lvl1pPr>
          </a:lstStyle>
          <a:p>
            <a:pPr lvl="0" rtl="0"/>
            <a:r>
              <a:rPr lang="en-GB" noProof="0"/>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tx1"/>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rtlCol="0"/>
          <a:lstStyle>
            <a:lvl1pPr>
              <a:defRPr sz="900">
                <a:solidFill>
                  <a:srgbClr val="898989"/>
                </a:solidFill>
              </a:defRPr>
            </a:lvl1pPr>
          </a:lstStyle>
          <a:p>
            <a:pPr rtl="0"/>
            <a:r>
              <a:rPr lang="en-GB" noProof="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75279" y="6356350"/>
            <a:ext cx="1808712" cy="365125"/>
          </a:xfrm>
        </p:spPr>
        <p:txBody>
          <a:bodyPr rtlCol="0"/>
          <a:lstStyle>
            <a:lvl1pPr>
              <a:defRPr sz="900"/>
            </a:lvl1pPr>
          </a:lstStyle>
          <a:p>
            <a:pPr algn="l" rtl="0"/>
            <a:r>
              <a:rPr lang="en-GB" noProof="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tx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bg1"/>
                </a:solidFill>
                <a:latin typeface="+mj-lt"/>
                <a:ea typeface="+mj-ea"/>
                <a:cs typeface="+mj-cs"/>
              </a:defRPr>
            </a:lvl1pPr>
          </a:lstStyle>
          <a:p>
            <a:pPr rtl="0"/>
            <a:r>
              <a:rPr lang="en-GB" noProof="0"/>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rtlCol="0">
            <a:normAutofit/>
          </a:bodyPr>
          <a:lstStyle>
            <a:lvl1pPr marL="0" indent="0" algn="ctr">
              <a:buNone/>
              <a:defRPr lang="en-US" sz="2000" kern="1200" spc="150" baseline="0" dirty="0">
                <a:solidFill>
                  <a:schemeClr val="bg1"/>
                </a:solidFill>
                <a:latin typeface="+mj-lt"/>
                <a:ea typeface="+mj-ea"/>
                <a:cs typeface="+mj-cs"/>
              </a:defRPr>
            </a:lvl1pPr>
          </a:lstStyle>
          <a:p>
            <a:pPr lvl="0" rtl="0"/>
            <a:r>
              <a:rPr lang="en-GB" noProof="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rtlCol="0">
            <a:normAutofit/>
          </a:bodyPr>
          <a:lstStyle>
            <a:lvl1pPr marL="0" indent="0" algn="ctr">
              <a:lnSpc>
                <a:spcPct val="100000"/>
              </a:lnSpc>
              <a:buFont typeface="Arial" panose="020B0604020202020204" pitchFamily="34" charset="0"/>
              <a:buNone/>
              <a:defRPr sz="1400">
                <a:solidFill>
                  <a:schemeClr val="bg1"/>
                </a:solidFill>
              </a:defRPr>
            </a:lvl1pPr>
          </a:lstStyle>
          <a:p>
            <a:pPr lvl="0" rtl="0"/>
            <a:r>
              <a:rPr lang="en-GB" noProof="0"/>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rtlCol="0">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rtlCol="0">
            <a:normAutofit/>
          </a:bodyPr>
          <a:lstStyle>
            <a:lvl1pPr marL="0" indent="0" algn="ctr">
              <a:lnSpc>
                <a:spcPct val="100000"/>
              </a:lnSpc>
              <a:buFont typeface="Arial" panose="020B0604020202020204" pitchFamily="34" charset="0"/>
              <a:buNone/>
              <a:defRPr sz="1400">
                <a:solidFill>
                  <a:schemeClr val="bg1"/>
                </a:solidFill>
              </a:defRPr>
            </a:lvl1pPr>
          </a:lstStyle>
          <a:p>
            <a:pPr lvl="0" rtl="0"/>
            <a:r>
              <a:rPr lang="en-GB" noProof="0"/>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rtlCol="0">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rtlCol="0">
            <a:normAutofit/>
          </a:bodyPr>
          <a:lstStyle>
            <a:lvl1pPr marL="0" indent="0" algn="ctr">
              <a:lnSpc>
                <a:spcPct val="100000"/>
              </a:lnSpc>
              <a:buFont typeface="Arial" panose="020B0604020202020204" pitchFamily="34" charset="0"/>
              <a:buNone/>
              <a:defRPr sz="1400">
                <a:solidFill>
                  <a:schemeClr val="bg1"/>
                </a:solidFill>
              </a:defRPr>
            </a:lvl1pPr>
          </a:lstStyle>
          <a:p>
            <a:pPr lvl="0" rtl="0"/>
            <a:r>
              <a:rPr lang="en-GB" noProof="0"/>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rtlCol="0">
            <a:normAutofit/>
          </a:bodyPr>
          <a:lstStyle>
            <a:lvl1pPr marL="0" indent="0" algn="ctr">
              <a:buNone/>
              <a:defRPr lang="en-US" sz="2000" kern="1200" spc="150" baseline="0" dirty="0">
                <a:solidFill>
                  <a:schemeClr val="bg1"/>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rtlCol="0">
            <a:normAutofit/>
          </a:bodyPr>
          <a:lstStyle>
            <a:lvl1pPr marL="0" indent="0" algn="ctr">
              <a:lnSpc>
                <a:spcPct val="100000"/>
              </a:lnSpc>
              <a:buFont typeface="Arial" panose="020B0604020202020204" pitchFamily="34" charset="0"/>
              <a:buNone/>
              <a:defRPr sz="1400">
                <a:solidFill>
                  <a:schemeClr val="bg1"/>
                </a:solidFill>
              </a:defRPr>
            </a:lvl1pPr>
          </a:lstStyle>
          <a:p>
            <a:pPr lvl="0" rtl="0"/>
            <a:r>
              <a:rPr lang="en-GB" noProof="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rtlCol="0"/>
          <a:lstStyle/>
          <a:p>
            <a:pPr rtl="0"/>
            <a:r>
              <a:rPr lang="en-GB" noProof="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rtlCol="0"/>
          <a:lstStyle/>
          <a:p>
            <a:pPr rtl="0"/>
            <a:fld id="{B5CEABB6-07DC-46E8-9B57-56EC44A396E5}" type="slidenum">
              <a:rPr lang="en-GB" noProof="0" smtClean="0"/>
              <a:t>‹#›</a:t>
            </a:fld>
            <a:endParaRPr lang="en-GB" noProof="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rtlCol="0" anchor="b">
            <a:normAutofit/>
          </a:bodyPr>
          <a:lstStyle>
            <a:lvl1pPr algn="l">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rtlCol="0">
            <a:normAutofit/>
          </a:bodyPr>
          <a:lstStyle>
            <a:lvl1pPr marL="0" indent="0">
              <a:buNone/>
              <a:defRPr lang="en-US" sz="2000" kern="1200" spc="150" baseline="0" dirty="0">
                <a:solidFill>
                  <a:schemeClr val="tx1"/>
                </a:solidFill>
                <a:latin typeface="+mj-lt"/>
                <a:ea typeface="+mj-ea"/>
                <a:cs typeface="+mj-cs"/>
              </a:defRPr>
            </a:lvl1pPr>
          </a:lstStyle>
          <a:p>
            <a:pPr lvl="0" rtl="0"/>
            <a:r>
              <a:rPr lang="en-GB" noProof="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rtlCol="0">
            <a:normAutofit/>
          </a:bodyPr>
          <a:lstStyle>
            <a:lvl1pPr marL="0" indent="0">
              <a:buNone/>
              <a:defRPr lang="en-US" sz="2000" kern="1200" spc="150" baseline="0" dirty="0">
                <a:solidFill>
                  <a:schemeClr val="tx1"/>
                </a:solidFill>
                <a:latin typeface="+mj-lt"/>
                <a:ea typeface="+mj-ea"/>
                <a:cs typeface="+mj-cs"/>
              </a:defRPr>
            </a:lvl1pPr>
          </a:lstStyle>
          <a:p>
            <a:pPr lvl="0" rtl="0"/>
            <a:r>
              <a:rPr lang="en-GB" noProof="0"/>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rtlCol="0">
            <a:normAutofit/>
          </a:bodyPr>
          <a:lstStyle>
            <a:lvl1pPr marL="0" indent="0">
              <a:buNone/>
              <a:defRPr lang="en-US" sz="2000" kern="1200" spc="150" baseline="0" dirty="0">
                <a:solidFill>
                  <a:schemeClr val="tx1"/>
                </a:solidFill>
                <a:latin typeface="+mj-lt"/>
                <a:ea typeface="+mj-ea"/>
                <a:cs typeface="+mj-cs"/>
              </a:defRPr>
            </a:lvl1pPr>
          </a:lstStyle>
          <a:p>
            <a:pPr lvl="0" rtl="0"/>
            <a:r>
              <a:rPr lang="en-GB" noProof="0"/>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rtlCol="0">
            <a:normAutofit/>
          </a:bodyPr>
          <a:lstStyle>
            <a:lvl1pPr marL="0" indent="0">
              <a:buNone/>
              <a:defRPr lang="en-US" sz="2000" kern="1200" spc="150" baseline="0" dirty="0">
                <a:solidFill>
                  <a:schemeClr val="tx1"/>
                </a:solidFill>
                <a:latin typeface="+mj-lt"/>
                <a:ea typeface="+mj-ea"/>
                <a:cs typeface="+mj-cs"/>
              </a:defRPr>
            </a:lvl1pPr>
          </a:lstStyle>
          <a:p>
            <a:pPr lvl="0" rtl="0"/>
            <a:r>
              <a:rPr lang="en-GB" noProof="0"/>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rtlCol="0"/>
          <a:lstStyle>
            <a:lvl1pPr>
              <a:defRPr sz="900"/>
            </a:lvl1pPr>
          </a:lstStyle>
          <a:p>
            <a:pPr rtl="0"/>
            <a:r>
              <a:rPr lang="en-GB" noProof="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rtlCol="0"/>
          <a:lstStyle>
            <a:lvl1pPr>
              <a:defRPr sz="900"/>
            </a:lvl1pPr>
          </a:lstStyle>
          <a:p>
            <a:pPr rtl="0"/>
            <a:r>
              <a:rPr lang="en-GB" noProof="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rtlCol="0"/>
          <a:lstStyle>
            <a:lvl1pPr>
              <a:defRPr sz="900"/>
            </a:lvl1pPr>
          </a:lstStyle>
          <a:p>
            <a:pPr rtl="0"/>
            <a:fld id="{B5CEABB6-07DC-46E8-9B57-56EC44A396E5}" type="slidenum">
              <a:rPr lang="en-GB" noProof="0" smtClean="0"/>
              <a:pPr/>
              <a:t>‹#›</a:t>
            </a:fld>
            <a:endParaRPr lang="en-GB" noProof="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rtlCol="0" anchor="b">
            <a:normAutofit/>
          </a:bodyPr>
          <a:lstStyle>
            <a:lvl1pP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rtlCol="0">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rtlCol="0"/>
          <a:lstStyle>
            <a:lvl1pPr>
              <a:defRPr sz="900"/>
            </a:lvl1pPr>
          </a:lstStyle>
          <a:p>
            <a:pPr rtl="0"/>
            <a:r>
              <a:rPr lang="en-GB" noProof="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rtlCol="0" anchor="ctr">
            <a:noAutofit/>
          </a:bodyPr>
          <a:lstStyle>
            <a:lvl1pPr algn="l">
              <a:defRPr sz="3600" spc="150" baseline="0">
                <a:solidFill>
                  <a:schemeClr val="bg1"/>
                </a:solidFill>
              </a:defRPr>
            </a:lvl1pPr>
          </a:lstStyle>
          <a:p>
            <a:pPr rtl="0"/>
            <a:r>
              <a:rPr lang="en-GB" noProof="0"/>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rtlCol="0" anchor="t">
            <a:normAutofit/>
          </a:bodyPr>
          <a:lstStyle>
            <a:lvl1pPr>
              <a:defRPr lang="en-US" sz="2800" kern="1200" cap="all" spc="150" baseline="0" dirty="0">
                <a:solidFill>
                  <a:schemeClr val="tx1"/>
                </a:solidFill>
                <a:latin typeface="+mj-lt"/>
                <a:ea typeface="+mj-ea"/>
                <a:cs typeface="+mj-cs"/>
              </a:defRPr>
            </a:lvl1pPr>
          </a:lstStyle>
          <a:p>
            <a:pPr rtl="0"/>
            <a:r>
              <a:rPr lang="en-GB" noProof="0"/>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rtlCol="0"/>
          <a:lstStyle>
            <a:lvl1pPr>
              <a:defRPr sz="900"/>
            </a:lvl1pPr>
          </a:lstStyle>
          <a:p>
            <a:pPr rtl="0"/>
            <a:r>
              <a:rPr lang="en-GB" noProof="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rtlCol="0"/>
          <a:lstStyle>
            <a:lvl1pPr>
              <a:defRPr sz="900"/>
            </a:lvl1pPr>
          </a:lstStyle>
          <a:p>
            <a:pPr rtl="0"/>
            <a:r>
              <a:rPr lang="en-GB" noProof="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rtlCol="0"/>
          <a:lstStyle>
            <a:lvl1pPr>
              <a:defRPr sz="900"/>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cap="all" spc="150" baseline="0" dirty="0">
                <a:solidFill>
                  <a:schemeClr val="tx1"/>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rtlCol="0"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rtlCol="0"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rtlCol="0" anchor="b">
            <a:noAutofit/>
          </a:bodyPr>
          <a:lstStyle>
            <a:lvl1pPr marL="0" indent="0">
              <a:buNone/>
              <a:defRPr lang="en-US" sz="2000" kern="1200" cap="all"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cap="all" spc="150" baseline="0" dirty="0">
                <a:solidFill>
                  <a:schemeClr val="bg1"/>
                </a:solidFill>
                <a:latin typeface="+mj-lt"/>
                <a:ea typeface="+mj-ea"/>
                <a:cs typeface="+mj-cs"/>
              </a:defRPr>
            </a:lvl1pPr>
          </a:lstStyle>
          <a:p>
            <a:pPr rtl="0"/>
            <a:r>
              <a:rPr lang="en-GB" noProof="0"/>
              <a:t>CLICK TO EDIT MASTER TITLE STYLE</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rtlCol="0"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rtlCol="0"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rtlCol="0" anchor="ctr">
            <a:noAutofit/>
          </a:bodyPr>
          <a:lstStyle>
            <a:lvl1pPr marL="0" indent="0" algn="ctr">
              <a:buNone/>
              <a:defRPr lang="en-US" sz="4000" kern="1200" cap="all" spc="150" baseline="0" dirty="0" smtClean="0">
                <a:solidFill>
                  <a:schemeClr val="bg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rtlCol="0">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rtlCol="0">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rtlCol="0">
            <a:normAutofit/>
          </a:bodyPr>
          <a:lstStyle>
            <a:lvl1pPr marL="0" indent="0" algn="ctr">
              <a:lnSpc>
                <a:spcPct val="100000"/>
              </a:lnSpc>
              <a:buNone/>
              <a:defRPr sz="2000" cap="all" spc="50" baseline="0">
                <a:solidFill>
                  <a:schemeClr val="bg1"/>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rtlCol="0">
            <a:normAutofit/>
          </a:bodyPr>
          <a:lstStyle>
            <a:lvl1pPr marL="0" indent="0" algn="ctr">
              <a:lnSpc>
                <a:spcPct val="100000"/>
              </a:lnSpc>
              <a:buNone/>
              <a:defRPr sz="1400" cap="none" spc="50" baseline="0">
                <a:solidFill>
                  <a:schemeClr val="bg1"/>
                </a:solidFill>
              </a:defRPr>
            </a:lvl1pPr>
            <a:lvl2pPr marL="457200" indent="0" algn="ctr">
              <a:lnSpc>
                <a:spcPct val="100000"/>
              </a:lnSpc>
              <a:buNone/>
              <a:defRPr sz="1400" cap="none"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a:p>
            <a:pPr lvl="1" rtl="0"/>
            <a:r>
              <a:rPr lang="en-US" noProof="0"/>
              <a:t>Second level</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rtlCol="0">
            <a:noAutofit/>
          </a:bodyPr>
          <a:lstStyle>
            <a:lvl1pPr marL="0" indent="0" algn="ctr">
              <a:lnSpc>
                <a:spcPct val="100000"/>
              </a:lnSpc>
              <a:buNone/>
              <a:defRPr sz="2000" cap="all"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rtlCol="0">
            <a:normAutofit/>
          </a:bodyPr>
          <a:lstStyle>
            <a:lvl1pPr marL="0" indent="0" algn="ctr">
              <a:lnSpc>
                <a:spcPct val="100000"/>
              </a:lnSpc>
              <a:buNone/>
              <a:defRPr sz="1400" cap="none" spc="50" baseline="0">
                <a:solidFill>
                  <a:schemeClr val="bg1"/>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rtlCol="0">
            <a:normAutofit/>
          </a:bodyPr>
          <a:lstStyle>
            <a:lvl1pP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rtlCol="0"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rtlCol="0" anchor="b">
            <a:noAutofit/>
          </a:bodyPr>
          <a:lstStyle>
            <a:lvl1pPr marL="0" indent="0">
              <a:buNone/>
              <a:defRPr lang="en-US" sz="2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rtlCol="0">
            <a:normAutofit/>
          </a:bodyPr>
          <a:lstStyle>
            <a:lvl1pPr marL="0" indent="0">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rtlCol="0" anchor="t">
            <a:normAutofit/>
          </a:bodyPr>
          <a:lstStyle>
            <a:lvl1pPr>
              <a:defRPr lang="en-US" sz="2800" kern="1200" cap="all" spc="150" baseline="0" dirty="0">
                <a:solidFill>
                  <a:schemeClr val="tx1"/>
                </a:solidFill>
                <a:latin typeface="+mj-lt"/>
                <a:ea typeface="+mj-ea"/>
                <a:cs typeface="+mj-cs"/>
              </a:defRPr>
            </a:lvl1pPr>
          </a:lstStyle>
          <a:p>
            <a:pPr rtl="0"/>
            <a:r>
              <a:rPr lang="en-GB" noProof="0"/>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rtlCol="0">
            <a:normAutofit/>
          </a:bodyPr>
          <a:lstStyle>
            <a:lvl1pPr marL="0" indent="0">
              <a:buNone/>
              <a:defRPr lang="en-US" sz="2000" kern="1200" cap="all" spc="150" baseline="0" dirty="0">
                <a:solidFill>
                  <a:schemeClr val="tx1"/>
                </a:solidFill>
                <a:latin typeface="+mj-lt"/>
                <a:ea typeface="+mj-ea"/>
                <a:cs typeface="+mj-cs"/>
              </a:defRPr>
            </a:lvl1pPr>
          </a:lstStyle>
          <a:p>
            <a:pPr lvl="0" rtl="0"/>
            <a:r>
              <a:rPr lang="en-GB" noProof="0"/>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rtlCol="0">
            <a:normAutofit/>
          </a:bodyPr>
          <a:lstStyle>
            <a:lvl1pPr marL="0" indent="0">
              <a:lnSpc>
                <a:spcPct val="100000"/>
              </a:lnSpc>
              <a:buFont typeface="Arial" panose="020B0604020202020204" pitchFamily="34" charset="0"/>
              <a:buNone/>
              <a:defRPr sz="1400">
                <a:solidFill>
                  <a:schemeClr val="tx1"/>
                </a:solidFill>
              </a:defRPr>
            </a:lvl1pPr>
          </a:lstStyle>
          <a:p>
            <a:pPr lvl="0" rtl="0"/>
            <a:r>
              <a:rPr lang="en-GB" noProof="0"/>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rtlCol="0">
            <a:normAutofit/>
          </a:bodyPr>
          <a:lstStyle>
            <a:lvl1pPr algn="l">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5" name="Text Placeholder 14">
            <a:extLst>
              <a:ext uri="{FF2B5EF4-FFF2-40B4-BE49-F238E27FC236}">
                <a16:creationId xmlns:a16="http://schemas.microsoft.com/office/drawing/2014/main" id="{B250D272-9B39-4C2D-B0F5-21010D11E437}"/>
              </a:ext>
            </a:extLst>
          </p:cNvPr>
          <p:cNvSpPr>
            <a:spLocks noGrp="1"/>
          </p:cNvSpPr>
          <p:nvPr>
            <p:ph type="body" sz="quarter" idx="16"/>
          </p:nvPr>
        </p:nvSpPr>
        <p:spPr>
          <a:xfrm>
            <a:off x="748749" y="1361938"/>
            <a:ext cx="6765925" cy="496888"/>
          </a:xfrm>
        </p:spPr>
        <p:txBody>
          <a:bodyPr rtlCol="0">
            <a:noAutofit/>
          </a:bodyPr>
          <a:lstStyle>
            <a:lvl1pPr marL="0" indent="0">
              <a:buNone/>
              <a:defRPr sz="1800"/>
            </a:lvl1pPr>
            <a:lvl2pPr marL="457200" indent="0">
              <a:buNone/>
              <a:defRPr sz="1800"/>
            </a:lvl2pPr>
            <a:lvl3pPr marL="914400" indent="0">
              <a:buNone/>
              <a:defRPr sz="1600"/>
            </a:lvl3pPr>
            <a:lvl4pPr marL="1371600" indent="0">
              <a:buNone/>
              <a:defRPr sz="1400"/>
            </a:lvl4pPr>
            <a:lvl5pPr marL="1828800" indent="0">
              <a:buNone/>
              <a:defRPr sz="1400"/>
            </a:lvl5pPr>
          </a:lstStyle>
          <a:p>
            <a:pPr lvl="0" rtl="0"/>
            <a:r>
              <a:rPr lang="en-US" noProof="0"/>
              <a:t>Click to edit Master text styles</a:t>
            </a:r>
          </a:p>
        </p:txBody>
      </p:sp>
      <p:sp>
        <p:nvSpPr>
          <p:cNvPr id="7" name="Chart Placeholder 6">
            <a:extLst>
              <a:ext uri="{FF2B5EF4-FFF2-40B4-BE49-F238E27FC236}">
                <a16:creationId xmlns:a16="http://schemas.microsoft.com/office/drawing/2014/main" id="{08AF2DB4-A973-4307-B59C-6058A138835C}"/>
              </a:ext>
            </a:extLst>
          </p:cNvPr>
          <p:cNvSpPr>
            <a:spLocks noGrp="1"/>
          </p:cNvSpPr>
          <p:nvPr>
            <p:ph type="chart" sz="quarter" idx="13"/>
          </p:nvPr>
        </p:nvSpPr>
        <p:spPr>
          <a:xfrm>
            <a:off x="838200" y="2286002"/>
            <a:ext cx="6094270" cy="3542143"/>
          </a:xfrm>
        </p:spPr>
        <p:txBody>
          <a:bodyPr rtlCol="0"/>
          <a:lstStyle/>
          <a:p>
            <a:pPr rtl="0"/>
            <a:r>
              <a:rPr lang="en-US" noProof="0"/>
              <a:t>Click icon to add chart</a:t>
            </a:r>
            <a:endParaRPr lang="en-GB" noProof="0"/>
          </a:p>
        </p:txBody>
      </p:sp>
      <p:sp>
        <p:nvSpPr>
          <p:cNvPr id="11" name="Text Placeholder 10">
            <a:extLst>
              <a:ext uri="{FF2B5EF4-FFF2-40B4-BE49-F238E27FC236}">
                <a16:creationId xmlns:a16="http://schemas.microsoft.com/office/drawing/2014/main" id="{339C283A-EC40-421C-8A0E-F9A3161C8890}"/>
              </a:ext>
            </a:extLst>
          </p:cNvPr>
          <p:cNvSpPr>
            <a:spLocks noGrp="1"/>
          </p:cNvSpPr>
          <p:nvPr>
            <p:ph type="body" sz="quarter" idx="14"/>
          </p:nvPr>
        </p:nvSpPr>
        <p:spPr>
          <a:xfrm>
            <a:off x="7858125" y="2284624"/>
            <a:ext cx="3147332" cy="306388"/>
          </a:xfrm>
        </p:spPr>
        <p:txBody>
          <a:bodyPr rtlCol="0">
            <a:noAutofit/>
          </a:bodyPr>
          <a:lstStyle>
            <a:lvl1pPr marL="0" indent="0">
              <a:buNone/>
              <a:defRPr sz="1400" cap="all" spc="150" baseline="0">
                <a:solidFill>
                  <a:schemeClr val="tx1"/>
                </a:solidFill>
                <a:latin typeface="+mj-lt"/>
              </a:defRPr>
            </a:lvl1pPr>
            <a:lvl2pPr marL="457200" indent="0">
              <a:buNone/>
              <a:defRPr sz="1400"/>
            </a:lvl2pPr>
            <a:lvl3pPr marL="914400" indent="0">
              <a:buNone/>
              <a:defRPr sz="1200"/>
            </a:lvl3pPr>
            <a:lvl4pPr marL="1371600" indent="0">
              <a:buNone/>
              <a:defRPr sz="1100"/>
            </a:lvl4pPr>
            <a:lvl5pPr marL="1828800" indent="0">
              <a:buNone/>
              <a:defRPr sz="1100"/>
            </a:lvl5pPr>
          </a:lstStyle>
          <a:p>
            <a:pPr lvl="0" rtl="0"/>
            <a:r>
              <a:rPr lang="en-US" noProof="0"/>
              <a:t>Click to edit Master text styles</a:t>
            </a:r>
          </a:p>
        </p:txBody>
      </p:sp>
      <p:sp>
        <p:nvSpPr>
          <p:cNvPr id="13" name="Content Placeholder 12">
            <a:extLst>
              <a:ext uri="{FF2B5EF4-FFF2-40B4-BE49-F238E27FC236}">
                <a16:creationId xmlns:a16="http://schemas.microsoft.com/office/drawing/2014/main" id="{305CA2B1-D510-4949-A638-C1A064DA41A7}"/>
              </a:ext>
            </a:extLst>
          </p:cNvPr>
          <p:cNvSpPr>
            <a:spLocks noGrp="1"/>
          </p:cNvSpPr>
          <p:nvPr>
            <p:ph sz="quarter" idx="15" hasCustomPrompt="1"/>
          </p:nvPr>
        </p:nvSpPr>
        <p:spPr>
          <a:xfrm>
            <a:off x="7858125" y="2779713"/>
            <a:ext cx="3148013" cy="3095625"/>
          </a:xfrm>
        </p:spPr>
        <p:txBody>
          <a:bodyPr rtlCol="0">
            <a:normAutofit/>
          </a:bodyPr>
          <a:lstStyle>
            <a:lvl1pPr marL="0" indent="0">
              <a:buNone/>
              <a:defRPr sz="1200">
                <a:solidFill>
                  <a:schemeClr val="tx1">
                    <a:lumMod val="65000"/>
                    <a:lumOff val="35000"/>
                  </a:schemeClr>
                </a:solidFill>
              </a:defRPr>
            </a:lvl1pPr>
            <a:lvl2pPr marL="457200" indent="0">
              <a:buNone/>
              <a:defRPr sz="1100">
                <a:solidFill>
                  <a:schemeClr val="tx1">
                    <a:lumMod val="65000"/>
                    <a:lumOff val="35000"/>
                  </a:schemeClr>
                </a:solidFill>
              </a:defRPr>
            </a:lvl2pPr>
            <a:lvl3pPr marL="914400" indent="0">
              <a:buNone/>
              <a:defRPr sz="1050">
                <a:solidFill>
                  <a:schemeClr val="tx1">
                    <a:lumMod val="65000"/>
                    <a:lumOff val="35000"/>
                  </a:schemeClr>
                </a:solidFill>
              </a:defRPr>
            </a:lvl3pPr>
            <a:lvl4pPr marL="1371600" indent="0">
              <a:buNone/>
              <a:defRPr sz="1000">
                <a:solidFill>
                  <a:schemeClr val="tx1">
                    <a:lumMod val="65000"/>
                    <a:lumOff val="35000"/>
                  </a:schemeClr>
                </a:solidFill>
              </a:defRPr>
            </a:lvl4pPr>
            <a:lvl5pPr marL="1828800" indent="0">
              <a:buNone/>
              <a:defRPr sz="1000">
                <a:solidFill>
                  <a:schemeClr val="tx1">
                    <a:lumMod val="65000"/>
                    <a:lumOff val="35000"/>
                  </a:schemeClr>
                </a:solidFill>
              </a:defRPr>
            </a:lvl5pPr>
          </a:lstStyle>
          <a:p>
            <a:pPr lvl="0" rtl="0"/>
            <a:r>
              <a:rPr lang="en-GB" noProof="0"/>
              <a:t>Click to add content</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rtlCol="0"/>
          <a:lstStyle>
            <a:lvl1pPr>
              <a:defRPr sz="900"/>
            </a:lvl1pPr>
          </a:lstStyle>
          <a:p>
            <a:pPr rtl="0"/>
            <a:r>
              <a:rPr lang="en-GB" noProof="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rtlCol="0"/>
          <a:lstStyle>
            <a:lvl1pPr>
              <a:defRPr sz="900"/>
            </a:lvl1pPr>
          </a:lstStyle>
          <a:p>
            <a:pPr rtl="0"/>
            <a:r>
              <a:rPr lang="en-GB" noProof="0"/>
              <a:t>Pitch Deck</a:t>
            </a:r>
          </a:p>
        </p:txBody>
      </p: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4910030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 uri="{C183D7F6-B498-43B3-948B-1728B52AA6E4}">
                <adec:decorative xmlns:adec="http://schemas.microsoft.com/office/drawing/2017/decorative" val="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rtlCol="0">
            <a:normAutofit/>
          </a:bodyPr>
          <a:lstStyle>
            <a:lvl1pPr algn="l">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rtlCol="0" anchor="ctr"/>
          <a:lstStyle>
            <a:lvl1pPr marL="0" indent="0" algn="l">
              <a:buNone/>
              <a:defRPr sz="1400" b="1">
                <a:solidFill>
                  <a:schemeClr val="tx1"/>
                </a:solidFill>
                <a:latin typeface="+mj-lt"/>
              </a:defRPr>
            </a:lvl1pPr>
          </a:lstStyle>
          <a:p>
            <a:pPr lvl="0" rtl="0"/>
            <a:r>
              <a:rPr lang="en-GB" noProof="0"/>
              <a:t>Year</a:t>
            </a:r>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rtlCol="0" anchor="ctr"/>
          <a:lstStyle>
            <a:lvl1pPr marL="0" indent="0" algn="l">
              <a:buNone/>
              <a:defRPr sz="1400" b="1">
                <a:solidFill>
                  <a:schemeClr val="tx1"/>
                </a:solidFill>
                <a:latin typeface="+mj-lt"/>
              </a:defRPr>
            </a:lvl1pPr>
          </a:lstStyle>
          <a:p>
            <a:pPr lvl="0" rtl="0"/>
            <a:r>
              <a:rPr lang="en-GB" noProof="0"/>
              <a:t>Year</a:t>
            </a:r>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rtlCol="0">
            <a:noAutofit/>
          </a:bodyPr>
          <a:lstStyle>
            <a:lvl1pPr marL="0" indent="0" algn="ctr">
              <a:buNone/>
              <a:defRPr sz="1000">
                <a:solidFill>
                  <a:schemeClr val="tx1"/>
                </a:solidFill>
              </a:defRPr>
            </a:lvl1pPr>
          </a:lstStyle>
          <a:p>
            <a:pPr lvl="0" rtl="0"/>
            <a:r>
              <a:rPr lang="en-GB" noProof="0"/>
              <a:t>MM</a:t>
            </a:r>
          </a:p>
        </p:txBody>
      </p:sp>
      <p:sp>
        <p:nvSpPr>
          <p:cNvPr id="32" name="Rectangle 31">
            <a:extLst>
              <a:ext uri="{FF2B5EF4-FFF2-40B4-BE49-F238E27FC236}">
                <a16:creationId xmlns:a16="http://schemas.microsoft.com/office/drawing/2014/main" id="{FFA35437-CCDE-4D92-B879-F23B329C8EC3}"/>
              </a:ext>
              <a:ext uri="{C183D7F6-B498-43B3-948B-1728B52AA6E4}">
                <adec:decorative xmlns:adec="http://schemas.microsoft.com/office/drawing/2017/decorative" val="1"/>
              </a:ext>
            </a:extLst>
          </p:cNvPr>
          <p:cNvSpPr/>
          <p:nvPr userDrawn="1"/>
        </p:nvSpPr>
        <p:spPr>
          <a:xfrm>
            <a:off x="929640" y="4034785"/>
            <a:ext cx="10332720" cy="45719"/>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056323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rtlCol="0">
            <a:normAutofit/>
          </a:bodyPr>
          <a:lstStyle>
            <a:lvl1pPr algn="ct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9084"/>
            <a:ext cx="10515600" cy="3695338"/>
          </a:xfrm>
        </p:spPr>
        <p:txBody>
          <a:bodyPr rtlCol="0"/>
          <a:lstStyle/>
          <a:p>
            <a:pPr rtl="0"/>
            <a:r>
              <a:rPr lang="en-US" noProof="0"/>
              <a:t>Click icon to add SmartArt graphic</a:t>
            </a:r>
            <a:endParaRPr lang="en-GB" noProof="0"/>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rtlCol="0"/>
          <a:lstStyle>
            <a:lvl1pPr>
              <a:defRPr sz="900"/>
            </a:lvl1pPr>
          </a:lstStyle>
          <a:p>
            <a:pPr rtl="0"/>
            <a:r>
              <a:rPr lang="en-GB" noProof="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rtlCol="0"/>
          <a:lstStyle>
            <a:lvl1pPr>
              <a:defRPr sz="900"/>
            </a:lvl1pPr>
          </a:lstStyle>
          <a:p>
            <a:pPr rtl="0"/>
            <a:r>
              <a:rPr lang="en-GB" noProof="0"/>
              <a:t>Pitch Deck</a:t>
            </a:r>
          </a:p>
        </p:txBody>
      </p:sp>
      <p:cxnSp>
        <p:nvCxnSpPr>
          <p:cNvPr id="10" name="Straight Connector 9">
            <a:extLst>
              <a:ext uri="{FF2B5EF4-FFF2-40B4-BE49-F238E27FC236}">
                <a16:creationId xmlns:a16="http://schemas.microsoft.com/office/drawing/2014/main" id="{66988B2D-0240-4256-8268-4B9FF1E72363}"/>
              </a:ext>
              <a:ext uri="{C183D7F6-B498-43B3-948B-1728B52AA6E4}">
                <adec:decorative xmlns:adec="http://schemas.microsoft.com/office/drawing/2017/decorative" val="1"/>
              </a:ext>
            </a:extLst>
          </p:cNvPr>
          <p:cNvCxnSpPr>
            <a:cxnSpLocks/>
          </p:cNvCxnSpPr>
          <p:nvPr/>
        </p:nvCxnSpPr>
        <p:spPr>
          <a:xfrm flipV="1">
            <a:off x="0" y="0"/>
            <a:ext cx="259080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 uri="{C183D7F6-B498-43B3-948B-1728B52AA6E4}">
                <adec:decorative xmlns:adec="http://schemas.microsoft.com/office/drawing/2017/decorative" val="1"/>
              </a:ext>
            </a:extLst>
          </p:cNvPr>
          <p:cNvCxnSpPr>
            <a:cxnSpLocks/>
          </p:cNvCxnSpPr>
          <p:nvPr/>
        </p:nvCxnSpPr>
        <p:spPr>
          <a:xfrm flipH="1">
            <a:off x="0" y="0"/>
            <a:ext cx="704850" cy="102790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rtlCol="0"/>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11558" y="5084524"/>
            <a:ext cx="2196619" cy="343061"/>
          </a:xfrm>
        </p:spPr>
        <p:txBody>
          <a:bodyPr rtlCol="0"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rtlCol="0"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rtlCol="0"/>
          <a:lstStyle/>
          <a:p>
            <a:pPr rtl="0"/>
            <a:r>
              <a:rPr lang="en-US" noProof="0"/>
              <a:t>Click icon to add picture</a:t>
            </a:r>
            <a:endParaRPr lang="en-GB" noProof="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707607" y="5099206"/>
            <a:ext cx="2145049" cy="343061"/>
          </a:xfrm>
        </p:spPr>
        <p:txBody>
          <a:bodyPr rtlCol="0"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rtlCol="0"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rtlCol="0"/>
          <a:lstStyle/>
          <a:p>
            <a:pPr lvl="1" rtl="0"/>
            <a:r>
              <a:rPr lang="en-US" noProof="0"/>
              <a:t>Click icon to add picture</a:t>
            </a:r>
            <a:endParaRPr lang="en-GB" noProof="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98271" y="5099206"/>
            <a:ext cx="2132985" cy="343061"/>
          </a:xfrm>
        </p:spPr>
        <p:txBody>
          <a:bodyPr rtlCol="0"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rtlCol="0"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rtlCol="0"/>
          <a:lstStyle/>
          <a:p>
            <a:pPr rtl="0"/>
            <a:r>
              <a:rPr lang="en-US" noProof="0"/>
              <a:t>Click icon to add picture</a:t>
            </a:r>
            <a:endParaRPr lang="en-GB" noProof="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18152" y="5084524"/>
            <a:ext cx="2132984" cy="343061"/>
          </a:xfrm>
        </p:spPr>
        <p:txBody>
          <a:bodyPr rtlCol="0" anchor="ctr">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rtlCol="0" anchor="t">
            <a:noAutofit/>
          </a:bodyPr>
          <a:lstStyle>
            <a:lvl1pPr marL="0" indent="0" algn="ctr">
              <a:buNone/>
              <a:defRPr lang="en-US" sz="10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rtlCol="0">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rtl="0"/>
            <a:r>
              <a:rPr lang="en-US" noProof="0"/>
              <a:t>Click icon to add picture</a:t>
            </a:r>
            <a:endParaRPr lang="en-GB" noProof="0"/>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rtlCol="0">
            <a:normAutofit/>
          </a:bodyPr>
          <a:lstStyle>
            <a:lvl1pPr marL="0" indent="0">
              <a:buNone/>
              <a:defRPr sz="900">
                <a:solidFill>
                  <a:schemeClr val="bg1"/>
                </a:solidFill>
              </a:defRPr>
            </a:lvl1pPr>
            <a:lvl2pPr marL="457200" indent="0">
              <a:lnSpc>
                <a:spcPct val="100000"/>
              </a:lnSpc>
              <a:buNone/>
              <a:defRPr sz="900">
                <a:solidFill>
                  <a:schemeClr val="bg1"/>
                </a:solidFill>
              </a:defRPr>
            </a:lvl2pPr>
          </a:lstStyle>
          <a:p>
            <a:pPr lvl="0" rtl="0"/>
            <a:r>
              <a:rPr lang="en-US" noProof="0"/>
              <a:t>Click icon to add picture</a:t>
            </a:r>
            <a:endParaRPr lang="en-GB" noProof="0"/>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rtlCol="0">
            <a:normAutofit/>
          </a:bodyPr>
          <a:lstStyle>
            <a:lvl1pPr marL="0" indent="0">
              <a:lnSpc>
                <a:spcPct val="100000"/>
              </a:lnSpc>
              <a:buNone/>
              <a:defRPr sz="900">
                <a:solidFill>
                  <a:schemeClr val="bg1"/>
                </a:solidFill>
              </a:defRPr>
            </a:lvl1pPr>
          </a:lstStyle>
          <a:p>
            <a:pPr rtl="0"/>
            <a:r>
              <a:rPr lang="en-US" noProof="0"/>
              <a:t>Click icon to add picture</a:t>
            </a:r>
            <a:endParaRPr lang="en-GB" noProof="0"/>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rtlCol="0" anchor="t">
            <a:noAutofit/>
          </a:bodyPr>
          <a:lstStyle>
            <a:lvl1pPr marL="0" indent="0" algn="ctr">
              <a:buNone/>
              <a:defRPr lang="en-US" sz="105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rtlCol="0" anchor="ctr">
            <a:noAutofit/>
          </a:bodyPr>
          <a:lstStyle>
            <a:lvl1pPr marL="0" indent="0" algn="ctr">
              <a:buNone/>
              <a:defRPr lang="en-US" sz="900" kern="1200" spc="150" baseline="0" dirty="0" smtClean="0">
                <a:solidFill>
                  <a:schemeClr val="accent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solidFill>
                  <a:srgbClr val="898989"/>
                </a:solidFill>
              </a:defRPr>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solidFill>
                  <a:srgbClr val="898989"/>
                </a:solidFill>
              </a:defRPr>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solidFill>
                  <a:srgbClr val="898989"/>
                </a:solidFill>
              </a:defRPr>
            </a:lvl1pPr>
          </a:lstStyle>
          <a:p>
            <a:pPr rtl="0"/>
            <a:fld id="{B5CEABB6-07DC-46E8-9B57-56EC44A396E5}" type="slidenum">
              <a:rPr lang="en-GB" noProof="0" smtClean="0"/>
              <a:t>‹#›</a:t>
            </a:fld>
            <a:endParaRPr lang="en-GB" noProof="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Funding">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solidFill>
                <a:latin typeface="+mj-lt"/>
                <a:ea typeface="+mj-ea"/>
                <a:cs typeface="+mj-cs"/>
              </a:defRPr>
            </a:lvl1pPr>
          </a:lstStyle>
          <a:p>
            <a:pPr rtl="0"/>
            <a:r>
              <a:rPr lang="en-GB" noProof="0"/>
              <a:t>CLICK TO EDIT MASTER TITLE STYLE</a:t>
            </a:r>
          </a:p>
        </p:txBody>
      </p:sp>
      <p:sp>
        <p:nvSpPr>
          <p:cNvPr id="11" name="Content Placeholder 10">
            <a:extLst>
              <a:ext uri="{FF2B5EF4-FFF2-40B4-BE49-F238E27FC236}">
                <a16:creationId xmlns:a16="http://schemas.microsoft.com/office/drawing/2014/main" id="{319EE98D-9541-4F21-8952-3026DEF75EC4}"/>
              </a:ext>
            </a:extLst>
          </p:cNvPr>
          <p:cNvSpPr>
            <a:spLocks noGrp="1"/>
          </p:cNvSpPr>
          <p:nvPr>
            <p:ph sz="quarter" idx="21" hasCustomPrompt="1"/>
          </p:nvPr>
        </p:nvSpPr>
        <p:spPr>
          <a:xfrm>
            <a:off x="1075447" y="2118642"/>
            <a:ext cx="1856232" cy="1664208"/>
          </a:xfrm>
        </p:spPr>
        <p:txBody>
          <a:bodyPr rtlCol="0"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rtlCol="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rtlCol="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rtlCol="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24" name="Content Placeholder 10">
            <a:extLst>
              <a:ext uri="{FF2B5EF4-FFF2-40B4-BE49-F238E27FC236}">
                <a16:creationId xmlns:a16="http://schemas.microsoft.com/office/drawing/2014/main" id="{AB843230-A4E3-4E21-AA93-998E28EB9018}"/>
              </a:ext>
            </a:extLst>
          </p:cNvPr>
          <p:cNvSpPr>
            <a:spLocks noGrp="1"/>
          </p:cNvSpPr>
          <p:nvPr>
            <p:ph sz="quarter" idx="22" hasCustomPrompt="1"/>
          </p:nvPr>
        </p:nvSpPr>
        <p:spPr>
          <a:xfrm>
            <a:off x="3811391" y="2118642"/>
            <a:ext cx="1856232" cy="1664208"/>
          </a:xfrm>
        </p:spPr>
        <p:txBody>
          <a:bodyPr rtlCol="0"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rtlCol="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rtlCol="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rtlCol="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25" name="Content Placeholder 10">
            <a:extLst>
              <a:ext uri="{FF2B5EF4-FFF2-40B4-BE49-F238E27FC236}">
                <a16:creationId xmlns:a16="http://schemas.microsoft.com/office/drawing/2014/main" id="{3AE0369E-A275-4E5A-AE0F-B1F9A54DEDFC}"/>
              </a:ext>
            </a:extLst>
          </p:cNvPr>
          <p:cNvSpPr>
            <a:spLocks noGrp="1"/>
          </p:cNvSpPr>
          <p:nvPr>
            <p:ph sz="quarter" idx="23" hasCustomPrompt="1"/>
          </p:nvPr>
        </p:nvSpPr>
        <p:spPr>
          <a:xfrm>
            <a:off x="6524377" y="2118642"/>
            <a:ext cx="1856232" cy="1664208"/>
          </a:xfrm>
        </p:spPr>
        <p:txBody>
          <a:bodyPr rtlCol="0"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rtlCol="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rtlCol="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rtlCol="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26" name="Content Placeholder 10">
            <a:extLst>
              <a:ext uri="{FF2B5EF4-FFF2-40B4-BE49-F238E27FC236}">
                <a16:creationId xmlns:a16="http://schemas.microsoft.com/office/drawing/2014/main" id="{CCA3A81E-171B-4946-B8BA-B2F406CF0939}"/>
              </a:ext>
            </a:extLst>
          </p:cNvPr>
          <p:cNvSpPr>
            <a:spLocks noGrp="1"/>
          </p:cNvSpPr>
          <p:nvPr>
            <p:ph sz="quarter" idx="24" hasCustomPrompt="1"/>
          </p:nvPr>
        </p:nvSpPr>
        <p:spPr>
          <a:xfrm>
            <a:off x="9260321" y="2118642"/>
            <a:ext cx="1856232" cy="1664208"/>
          </a:xfrm>
        </p:spPr>
        <p:txBody>
          <a:bodyPr rtlCol="0" anchor="t">
            <a:no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rtlCol="0" anchor="b">
            <a:noAutofit/>
          </a:bodyPr>
          <a:lstStyle>
            <a:lvl1pPr marL="0" indent="0" algn="ctr">
              <a:buNone/>
              <a:defRPr lang="en-US" sz="32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rtlCol="0" anchor="b">
            <a:noAutofit/>
          </a:bodyPr>
          <a:lstStyle>
            <a:lvl1pPr marL="0" indent="0" algn="ctr">
              <a:buNone/>
              <a:defRPr lang="en-US" sz="1400" kern="1200" spc="150" baseline="0" dirty="0" smtClean="0">
                <a:solidFill>
                  <a:schemeClr val="tx1"/>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rtlCol="0">
            <a:normAutofit/>
          </a:bodyPr>
          <a:lstStyle>
            <a:lvl1pPr marL="0" indent="0" algn="ctr">
              <a:lnSpc>
                <a:spcPct val="100000"/>
              </a:lnSpc>
              <a:buNone/>
              <a:defRPr sz="1400" spc="50" baseline="0"/>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rtlCol="0" anchor="b">
            <a:normAutofit/>
          </a:bodyPr>
          <a:lstStyle>
            <a:lvl1pPr>
              <a:defRPr lang="en-US" sz="2800" kern="1200" cap="all" spc="150" baseline="0" dirty="0">
                <a:solidFill>
                  <a:schemeClr val="tx1"/>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rtlCol="0" anchor="b">
            <a:normAutofit/>
          </a:bodyPr>
          <a:lstStyle>
            <a:lvl1pPr marL="0" indent="0">
              <a:lnSpc>
                <a:spcPct val="100000"/>
              </a:lnSpc>
              <a:buNone/>
              <a:defRPr sz="1400" spc="5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rtlCol="0" anchor="b">
            <a:noAutofit/>
          </a:bodyPr>
          <a:lstStyle>
            <a:lvl1pPr algn="l">
              <a:defRPr sz="3200" spc="150" baseline="0">
                <a:solidFill>
                  <a:schemeClr val="bg1"/>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rtlCol="0">
            <a:normAutofit/>
          </a:bodyPr>
          <a:lstStyle>
            <a:lvl1pPr marL="0" indent="0" algn="l">
              <a:lnSpc>
                <a:spcPct val="150000"/>
              </a:lnSpc>
              <a:buNone/>
              <a:defRPr sz="1400" spc="5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rtlCol="0"/>
          <a:lstStyle>
            <a:lvl1pPr>
              <a:defRPr sz="900"/>
            </a:lvl1pPr>
          </a:lstStyle>
          <a:p>
            <a:pPr rtl="0"/>
            <a:r>
              <a:rPr lang="en-GB" noProof="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rtlCol="0"/>
          <a:lstStyle>
            <a:lvl1pPr>
              <a:defRPr sz="900"/>
            </a:lvl1pPr>
          </a:lstStyle>
          <a:p>
            <a:pPr rtl="0"/>
            <a:r>
              <a:rPr lang="en-GB" noProof="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rtl="0"/>
            <a:r>
              <a:rPr lang="en-GB" noProof="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79" r:id="rId13"/>
    <p:sldLayoutId id="2147483692" r:id="rId14"/>
    <p:sldLayoutId id="2147483681" r:id="rId15"/>
    <p:sldLayoutId id="2147483674" r:id="rId16"/>
    <p:sldLayoutId id="2147483675" r:id="rId17"/>
    <p:sldLayoutId id="2147483696" r:id="rId18"/>
    <p:sldLayoutId id="2147483677" r:id="rId19"/>
    <p:sldLayoutId id="2147483678" r:id="rId20"/>
  </p:sldLayoutIdLst>
  <p:hf hdr="0"/>
  <p:txStyles>
    <p:titleStyle>
      <a:lvl1pPr algn="l" defTabSz="914400" rtl="0" eaLnBrk="1" latinLnBrk="0" hangingPunct="1">
        <a:lnSpc>
          <a:spcPct val="90000"/>
        </a:lnSpc>
        <a:spcBef>
          <a:spcPct val="0"/>
        </a:spcBef>
        <a:buNone/>
        <a:defRPr sz="44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legislation.gov.uk/ukpga/1990/18/contents" TargetMode="External"/><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hyperlink" Target="https://www.england.nhs.uk/long-read/national-standards-of-healthcare-cleanliness-2025-health-and-safety/" TargetMode="External"/><Relationship Id="rId5" Type="http://schemas.openxmlformats.org/officeDocument/2006/relationships/hyperlink" Target="https://www.microsoft.com/en-gb/security/mobile-authenticator-app" TargetMode="External"/><Relationship Id="rId4" Type="http://schemas.openxmlformats.org/officeDocument/2006/relationships/hyperlink" Target="https://www.legislation.gov.uk/ukpga/2018/12/contents" TargetMode="Externa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title"/>
          </p:nvPr>
        </p:nvSpPr>
        <p:spPr>
          <a:xfrm>
            <a:off x="1325981" y="660986"/>
            <a:ext cx="5111750" cy="1204912"/>
          </a:xfrm>
        </p:spPr>
        <p:txBody>
          <a:bodyPr rtlCol="0" anchor="b">
            <a:noAutofit/>
          </a:bodyPr>
          <a:lstStyle/>
          <a:p>
            <a:r>
              <a:rPr lang="en-GB" b="1" noProof="0" dirty="0"/>
              <a:t>Digital Skills and Research Methods - LCHS4007  </a:t>
            </a:r>
          </a:p>
        </p:txBody>
      </p:sp>
      <p:sp>
        <p:nvSpPr>
          <p:cNvPr id="3" name="Subtitle 2">
            <a:extLst>
              <a:ext uri="{FF2B5EF4-FFF2-40B4-BE49-F238E27FC236}">
                <a16:creationId xmlns:a16="http://schemas.microsoft.com/office/drawing/2014/main" id="{1901B20D-4C28-4DA3-ABBD-718C22A5E58B}"/>
              </a:ext>
            </a:extLst>
          </p:cNvPr>
          <p:cNvSpPr>
            <a:spLocks noGrp="1"/>
          </p:cNvSpPr>
          <p:nvPr>
            <p:ph type="body" idx="1"/>
          </p:nvPr>
        </p:nvSpPr>
        <p:spPr>
          <a:xfrm>
            <a:off x="1325981" y="2081212"/>
            <a:ext cx="5111750" cy="2695576"/>
          </a:xfrm>
        </p:spPr>
        <p:txBody>
          <a:bodyPr rtlCol="0">
            <a:noAutofit/>
          </a:bodyPr>
          <a:lstStyle/>
          <a:p>
            <a:pPr rtl="0">
              <a:lnSpc>
                <a:spcPct val="90000"/>
              </a:lnSpc>
            </a:pPr>
            <a:r>
              <a:rPr lang="en-GB" sz="2000" b="1" noProof="0" dirty="0"/>
              <a:t>Assessment 1: Group Presentation 3</a:t>
            </a:r>
          </a:p>
          <a:p>
            <a:pPr rtl="0">
              <a:lnSpc>
                <a:spcPct val="90000"/>
              </a:lnSpc>
            </a:pPr>
            <a:r>
              <a:rPr lang="en-GB" sz="2000" b="1" dirty="0"/>
              <a:t>Lecturer: Dr Md </a:t>
            </a:r>
            <a:r>
              <a:rPr lang="en-GB" sz="2000" b="1" dirty="0" err="1"/>
              <a:t>Sadeque</a:t>
            </a:r>
            <a:r>
              <a:rPr lang="en-GB" sz="2000" b="1" dirty="0"/>
              <a:t> Shaikh</a:t>
            </a:r>
            <a:endParaRPr lang="en-GB" sz="2000" b="1" noProof="0" dirty="0"/>
          </a:p>
          <a:p>
            <a:pPr rtl="0">
              <a:lnSpc>
                <a:spcPct val="90000"/>
              </a:lnSpc>
            </a:pPr>
            <a:r>
              <a:rPr lang="en-GB" sz="2000" noProof="0" dirty="0"/>
              <a:t>Nevena Semkova-2515168</a:t>
            </a:r>
          </a:p>
          <a:p>
            <a:pPr rtl="0">
              <a:lnSpc>
                <a:spcPct val="90000"/>
              </a:lnSpc>
            </a:pPr>
            <a:r>
              <a:rPr lang="en-GB" sz="2000" noProof="0" dirty="0"/>
              <a:t>Joan</a:t>
            </a:r>
            <a:r>
              <a:rPr lang="en-GB" sz="2000" dirty="0"/>
              <a:t> O</a:t>
            </a:r>
            <a:r>
              <a:rPr lang="en-GB" sz="2000" noProof="0" dirty="0" err="1"/>
              <a:t>lubukola</a:t>
            </a:r>
            <a:r>
              <a:rPr lang="en-GB" sz="2000" noProof="0" dirty="0"/>
              <a:t> </a:t>
            </a:r>
            <a:r>
              <a:rPr lang="en-GB" sz="2000" dirty="0"/>
              <a:t>O</a:t>
            </a:r>
            <a:r>
              <a:rPr lang="en-GB" sz="2000" noProof="0" dirty="0" err="1"/>
              <a:t>moniyi</a:t>
            </a:r>
            <a:r>
              <a:rPr lang="en-GB" sz="2000" noProof="0" dirty="0"/>
              <a:t> -2513147 </a:t>
            </a:r>
          </a:p>
          <a:p>
            <a:pPr rtl="0">
              <a:lnSpc>
                <a:spcPct val="90000"/>
              </a:lnSpc>
            </a:pPr>
            <a:r>
              <a:rPr lang="en-GB" sz="2000" noProof="0" dirty="0"/>
              <a:t>Kiriya Jeyakumar</a:t>
            </a:r>
            <a:r>
              <a:rPr lang="en-GB" sz="2000" dirty="0"/>
              <a:t> - 2442090</a:t>
            </a:r>
            <a:r>
              <a:rPr lang="en-GB" sz="2000" noProof="0" dirty="0"/>
              <a:t> </a:t>
            </a:r>
          </a:p>
          <a:p>
            <a:pPr rtl="0">
              <a:lnSpc>
                <a:spcPct val="90000"/>
              </a:lnSpc>
            </a:pPr>
            <a:r>
              <a:rPr lang="en-GB" sz="2000" noProof="0" dirty="0"/>
              <a:t>Isabel Keller -2516809</a:t>
            </a:r>
          </a:p>
        </p:txBody>
      </p:sp>
      <p:sp>
        <p:nvSpPr>
          <p:cNvPr id="8" name="Date Placeholder 3">
            <a:extLst>
              <a:ext uri="{FF2B5EF4-FFF2-40B4-BE49-F238E27FC236}">
                <a16:creationId xmlns:a16="http://schemas.microsoft.com/office/drawing/2014/main" id="{C94A2202-857C-8708-373C-CCB0111C954F}"/>
              </a:ext>
            </a:extLst>
          </p:cNvPr>
          <p:cNvSpPr>
            <a:spLocks noGrp="1"/>
          </p:cNvSpPr>
          <p:nvPr>
            <p:ph type="dt" sz="half" idx="10"/>
          </p:nvPr>
        </p:nvSpPr>
        <p:spPr>
          <a:xfrm>
            <a:off x="838200" y="6356350"/>
            <a:ext cx="2743200" cy="365125"/>
          </a:xfrm>
        </p:spPr>
        <p:txBody>
          <a:bodyPr/>
          <a:lstStyle/>
          <a:p>
            <a:pPr rtl="0">
              <a:spcAft>
                <a:spcPts val="600"/>
              </a:spcAft>
            </a:pPr>
            <a:r>
              <a:rPr lang="en-GB" noProof="0"/>
              <a:t>20XX</a:t>
            </a:r>
          </a:p>
        </p:txBody>
      </p:sp>
      <p:sp>
        <p:nvSpPr>
          <p:cNvPr id="10" name="Footer Placeholder 4">
            <a:extLst>
              <a:ext uri="{FF2B5EF4-FFF2-40B4-BE49-F238E27FC236}">
                <a16:creationId xmlns:a16="http://schemas.microsoft.com/office/drawing/2014/main" id="{E7D68C3B-A7F8-194B-7F6B-70850AD1C936}"/>
              </a:ext>
            </a:extLst>
          </p:cNvPr>
          <p:cNvSpPr>
            <a:spLocks noGrp="1"/>
          </p:cNvSpPr>
          <p:nvPr>
            <p:ph type="ftr" sz="quarter" idx="11"/>
          </p:nvPr>
        </p:nvSpPr>
        <p:spPr>
          <a:xfrm>
            <a:off x="5224463" y="6356350"/>
            <a:ext cx="1743075" cy="365125"/>
          </a:xfrm>
        </p:spPr>
        <p:txBody>
          <a:bodyPr/>
          <a:lstStyle/>
          <a:p>
            <a:pPr rtl="0">
              <a:spcAft>
                <a:spcPts val="600"/>
              </a:spcAft>
            </a:pPr>
            <a:r>
              <a:rPr lang="en-GB" noProof="0"/>
              <a:t>Pitch Deck</a:t>
            </a:r>
          </a:p>
        </p:txBody>
      </p:sp>
      <p:sp>
        <p:nvSpPr>
          <p:cNvPr id="12" name="Slide Number Placeholder 5">
            <a:extLst>
              <a:ext uri="{FF2B5EF4-FFF2-40B4-BE49-F238E27FC236}">
                <a16:creationId xmlns:a16="http://schemas.microsoft.com/office/drawing/2014/main" id="{094D8DF0-148B-AFCA-76AC-FA126F309288}"/>
              </a:ext>
            </a:extLst>
          </p:cNvPr>
          <p:cNvSpPr>
            <a:spLocks noGrp="1"/>
          </p:cNvSpPr>
          <p:nvPr>
            <p:ph type="sldNum" sz="quarter" idx="12"/>
          </p:nvPr>
        </p:nvSpPr>
        <p:spPr>
          <a:xfrm>
            <a:off x="8610600" y="6356350"/>
            <a:ext cx="2743200" cy="365125"/>
          </a:xfrm>
        </p:spPr>
        <p:txBody>
          <a:bodyPr/>
          <a:lstStyle/>
          <a:p>
            <a:pPr rtl="0">
              <a:spcAft>
                <a:spcPts val="600"/>
              </a:spcAft>
            </a:pPr>
            <a:fld id="{B5CEABB6-07DC-46E8-9B57-56EC44A396E5}" type="slidenum">
              <a:rPr lang="en-GB" noProof="0" smtClean="0"/>
              <a:pPr rtl="0">
                <a:spcAft>
                  <a:spcPts val="600"/>
                </a:spcAft>
              </a:pPr>
              <a:t>1</a:t>
            </a:fld>
            <a:endParaRPr lang="en-GB" noProof="0"/>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838200" y="365125"/>
            <a:ext cx="10515600" cy="1325563"/>
          </a:xfrm>
        </p:spPr>
        <p:txBody>
          <a:bodyPr rtlCol="0" anchor="ctr">
            <a:normAutofit/>
          </a:bodyPr>
          <a:lstStyle/>
          <a:p>
            <a:pPr rtl="0"/>
            <a:r>
              <a:rPr lang="en-GB" b="1" noProof="0" dirty="0"/>
              <a:t>Sunrise residential care home</a:t>
            </a:r>
          </a:p>
        </p:txBody>
      </p:sp>
      <p:graphicFrame>
        <p:nvGraphicFramePr>
          <p:cNvPr id="5" name="Subtitle 2">
            <a:extLst>
              <a:ext uri="{FF2B5EF4-FFF2-40B4-BE49-F238E27FC236}">
                <a16:creationId xmlns:a16="http://schemas.microsoft.com/office/drawing/2014/main" id="{D7F1014D-3ECD-E0C5-8E26-2B4837598F45}"/>
              </a:ext>
            </a:extLst>
          </p:cNvPr>
          <p:cNvGraphicFramePr>
            <a:graphicFrameLocks noGrp="1"/>
          </p:cNvGraphicFramePr>
          <p:nvPr>
            <p:ph type="dgm" sz="quarter" idx="15"/>
            <p:extLst>
              <p:ext uri="{D42A27DB-BD31-4B8C-83A1-F6EECF244321}">
                <p14:modId xmlns:p14="http://schemas.microsoft.com/office/powerpoint/2010/main" val="3556575768"/>
              </p:ext>
            </p:extLst>
          </p:nvPr>
        </p:nvGraphicFramePr>
        <p:xfrm>
          <a:off x="925286" y="1027906"/>
          <a:ext cx="10515600" cy="50672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434949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319393" y="69958"/>
            <a:ext cx="5678636" cy="585788"/>
          </a:xfrm>
        </p:spPr>
        <p:txBody>
          <a:bodyPr rtlCol="0">
            <a:noAutofit/>
          </a:bodyPr>
          <a:lstStyle/>
          <a:p>
            <a:pPr rtl="0"/>
            <a:r>
              <a:rPr lang="en-GB" b="1" noProof="0" dirty="0"/>
              <a:t>Microsoft 365 tools</a:t>
            </a:r>
          </a:p>
        </p:txBody>
      </p:sp>
      <p:sp>
        <p:nvSpPr>
          <p:cNvPr id="3" name="Content Placeholder 2">
            <a:extLst>
              <a:ext uri="{FF2B5EF4-FFF2-40B4-BE49-F238E27FC236}">
                <a16:creationId xmlns:a16="http://schemas.microsoft.com/office/drawing/2014/main" id="{7D779DE4-CAEA-4617-897E-FEC9A2AC2D6A}"/>
              </a:ext>
            </a:extLst>
          </p:cNvPr>
          <p:cNvSpPr>
            <a:spLocks noGrp="1"/>
          </p:cNvSpPr>
          <p:nvPr>
            <p:ph type="body" sz="quarter" idx="13"/>
          </p:nvPr>
        </p:nvSpPr>
        <p:spPr>
          <a:xfrm>
            <a:off x="148318" y="1481138"/>
            <a:ext cx="2141764" cy="514350"/>
          </a:xfrm>
        </p:spPr>
        <p:txBody>
          <a:bodyPr vert="horz" lIns="91440" tIns="45720" rIns="91440" bIns="45720" rtlCol="0" anchor="ctr">
            <a:normAutofit/>
          </a:bodyPr>
          <a:lstStyle/>
          <a:p>
            <a:pPr rtl="0"/>
            <a:r>
              <a:rPr lang="en-GB" sz="2000" b="1" noProof="0" dirty="0"/>
              <a:t>Excel</a:t>
            </a:r>
          </a:p>
        </p:txBody>
      </p:sp>
      <p:sp>
        <p:nvSpPr>
          <p:cNvPr id="4" name="Text Placeholder 3">
            <a:extLst>
              <a:ext uri="{FF2B5EF4-FFF2-40B4-BE49-F238E27FC236}">
                <a16:creationId xmlns:a16="http://schemas.microsoft.com/office/drawing/2014/main" id="{F5FF1291-56EB-4A7B-A198-1D91F9ECC5D3}"/>
              </a:ext>
            </a:extLst>
          </p:cNvPr>
          <p:cNvSpPr>
            <a:spLocks noGrp="1"/>
          </p:cNvSpPr>
          <p:nvPr>
            <p:ph type="body" sz="quarter" idx="14"/>
          </p:nvPr>
        </p:nvSpPr>
        <p:spPr>
          <a:xfrm>
            <a:off x="834118" y="2557463"/>
            <a:ext cx="2141764" cy="514350"/>
          </a:xfrm>
        </p:spPr>
        <p:txBody>
          <a:bodyPr rtlCol="0"/>
          <a:lstStyle/>
          <a:p>
            <a:pPr rtl="0"/>
            <a:r>
              <a:rPr lang="en-GB" sz="2000" b="1" noProof="0" dirty="0"/>
              <a:t>PowerPoint</a:t>
            </a:r>
          </a:p>
        </p:txBody>
      </p:sp>
      <p:sp>
        <p:nvSpPr>
          <p:cNvPr id="5" name="Text Placeholder 4">
            <a:extLst>
              <a:ext uri="{FF2B5EF4-FFF2-40B4-BE49-F238E27FC236}">
                <a16:creationId xmlns:a16="http://schemas.microsoft.com/office/drawing/2014/main" id="{6184E21C-7534-4FB5-9709-F7D1A11034F3}"/>
              </a:ext>
            </a:extLst>
          </p:cNvPr>
          <p:cNvSpPr>
            <a:spLocks noGrp="1"/>
          </p:cNvSpPr>
          <p:nvPr>
            <p:ph type="body" sz="quarter" idx="15"/>
          </p:nvPr>
        </p:nvSpPr>
        <p:spPr>
          <a:xfrm>
            <a:off x="1320800" y="3633788"/>
            <a:ext cx="2141764" cy="514350"/>
          </a:xfrm>
        </p:spPr>
        <p:txBody>
          <a:bodyPr rtlCol="0"/>
          <a:lstStyle/>
          <a:p>
            <a:pPr rtl="0"/>
            <a:r>
              <a:rPr lang="en-GB" sz="2000" b="1" noProof="0" dirty="0"/>
              <a:t>Teams</a:t>
            </a:r>
          </a:p>
        </p:txBody>
      </p:sp>
      <p:sp>
        <p:nvSpPr>
          <p:cNvPr id="6" name="Text Placeholder 5">
            <a:extLst>
              <a:ext uri="{FF2B5EF4-FFF2-40B4-BE49-F238E27FC236}">
                <a16:creationId xmlns:a16="http://schemas.microsoft.com/office/drawing/2014/main" id="{5C594564-4FC6-401A-8586-44735EE819EC}"/>
              </a:ext>
            </a:extLst>
          </p:cNvPr>
          <p:cNvSpPr>
            <a:spLocks noGrp="1"/>
          </p:cNvSpPr>
          <p:nvPr>
            <p:ph type="body" sz="quarter" idx="16"/>
          </p:nvPr>
        </p:nvSpPr>
        <p:spPr>
          <a:xfrm>
            <a:off x="1905000" y="4710114"/>
            <a:ext cx="2141764" cy="514350"/>
          </a:xfrm>
        </p:spPr>
        <p:txBody>
          <a:bodyPr rtlCol="0"/>
          <a:lstStyle/>
          <a:p>
            <a:pPr rtl="0"/>
            <a:r>
              <a:rPr lang="en-GB" sz="2000" b="1" noProof="0" dirty="0"/>
              <a:t>OneDrive</a:t>
            </a:r>
          </a:p>
        </p:txBody>
      </p:sp>
      <p:sp>
        <p:nvSpPr>
          <p:cNvPr id="7" name="Text Placeholder 6">
            <a:extLst>
              <a:ext uri="{FF2B5EF4-FFF2-40B4-BE49-F238E27FC236}">
                <a16:creationId xmlns:a16="http://schemas.microsoft.com/office/drawing/2014/main" id="{D7EB25CA-DA83-483D-AF83-0001BDF2DE2B}"/>
              </a:ext>
            </a:extLst>
          </p:cNvPr>
          <p:cNvSpPr>
            <a:spLocks noGrp="1"/>
          </p:cNvSpPr>
          <p:nvPr>
            <p:ph type="body" sz="quarter" idx="17"/>
          </p:nvPr>
        </p:nvSpPr>
        <p:spPr>
          <a:xfrm>
            <a:off x="4401535" y="1594478"/>
            <a:ext cx="5539095" cy="1010842"/>
          </a:xfrm>
        </p:spPr>
        <p:txBody>
          <a:bodyPr rtlCol="0">
            <a:normAutofit/>
          </a:bodyPr>
          <a:lstStyle/>
          <a:p>
            <a:pPr rtl="0"/>
            <a:r>
              <a:rPr lang="en-GB" sz="2000" noProof="0" dirty="0"/>
              <a:t>Used to organise and analyse in spreadsheets</a:t>
            </a:r>
          </a:p>
        </p:txBody>
      </p:sp>
      <p:sp>
        <p:nvSpPr>
          <p:cNvPr id="8" name="Text Placeholder 7">
            <a:extLst>
              <a:ext uri="{FF2B5EF4-FFF2-40B4-BE49-F238E27FC236}">
                <a16:creationId xmlns:a16="http://schemas.microsoft.com/office/drawing/2014/main" id="{B46CE8C6-E12D-4A0D-8553-7FFA31941D56}"/>
              </a:ext>
            </a:extLst>
          </p:cNvPr>
          <p:cNvSpPr>
            <a:spLocks noGrp="1"/>
          </p:cNvSpPr>
          <p:nvPr>
            <p:ph type="body" sz="quarter" idx="18"/>
          </p:nvPr>
        </p:nvSpPr>
        <p:spPr>
          <a:xfrm>
            <a:off x="4986028" y="2673328"/>
            <a:ext cx="5539095" cy="1010842"/>
          </a:xfrm>
        </p:spPr>
        <p:txBody>
          <a:bodyPr rtlCol="0">
            <a:normAutofit/>
          </a:bodyPr>
          <a:lstStyle/>
          <a:p>
            <a:pPr rtl="0"/>
            <a:r>
              <a:rPr lang="en-GB" sz="2000" noProof="0" dirty="0"/>
              <a:t>Used to create visual presentations</a:t>
            </a:r>
          </a:p>
        </p:txBody>
      </p:sp>
      <p:sp>
        <p:nvSpPr>
          <p:cNvPr id="9" name="Text Placeholder 8">
            <a:extLst>
              <a:ext uri="{FF2B5EF4-FFF2-40B4-BE49-F238E27FC236}">
                <a16:creationId xmlns:a16="http://schemas.microsoft.com/office/drawing/2014/main" id="{1C7D5285-85DF-4331-A6FA-1AE847CA47AE}"/>
              </a:ext>
            </a:extLst>
          </p:cNvPr>
          <p:cNvSpPr>
            <a:spLocks noGrp="1"/>
          </p:cNvSpPr>
          <p:nvPr>
            <p:ph type="body" sz="quarter" idx="19"/>
          </p:nvPr>
        </p:nvSpPr>
        <p:spPr>
          <a:xfrm>
            <a:off x="5576937" y="3699272"/>
            <a:ext cx="5539095" cy="1010842"/>
          </a:xfrm>
        </p:spPr>
        <p:txBody>
          <a:bodyPr rtlCol="0">
            <a:normAutofit/>
          </a:bodyPr>
          <a:lstStyle/>
          <a:p>
            <a:pPr rtl="0"/>
            <a:r>
              <a:rPr lang="en-GB" sz="2000" noProof="0" dirty="0"/>
              <a:t>A platform for commutation and collaboration</a:t>
            </a:r>
          </a:p>
        </p:txBody>
      </p:sp>
      <p:sp>
        <p:nvSpPr>
          <p:cNvPr id="10" name="Text Placeholder 9">
            <a:extLst>
              <a:ext uri="{FF2B5EF4-FFF2-40B4-BE49-F238E27FC236}">
                <a16:creationId xmlns:a16="http://schemas.microsoft.com/office/drawing/2014/main" id="{02D305EF-9A88-496B-BFC1-D589A01EE381}"/>
              </a:ext>
            </a:extLst>
          </p:cNvPr>
          <p:cNvSpPr>
            <a:spLocks noGrp="1"/>
          </p:cNvSpPr>
          <p:nvPr>
            <p:ph type="body" sz="quarter" idx="20"/>
          </p:nvPr>
        </p:nvSpPr>
        <p:spPr>
          <a:xfrm>
            <a:off x="6161137" y="4719043"/>
            <a:ext cx="5539095" cy="1010842"/>
          </a:xfrm>
        </p:spPr>
        <p:txBody>
          <a:bodyPr rtlCol="0">
            <a:normAutofit/>
          </a:bodyPr>
          <a:lstStyle/>
          <a:p>
            <a:pPr rtl="0"/>
            <a:r>
              <a:rPr lang="en-GB" sz="2000" noProof="0" dirty="0"/>
              <a:t>Cloud storage service which allows sharing files securely online</a:t>
            </a:r>
          </a:p>
        </p:txBody>
      </p:sp>
      <p:sp>
        <p:nvSpPr>
          <p:cNvPr id="15" name="Content Placeholder 2">
            <a:extLst>
              <a:ext uri="{FF2B5EF4-FFF2-40B4-BE49-F238E27FC236}">
                <a16:creationId xmlns:a16="http://schemas.microsoft.com/office/drawing/2014/main" id="{F53D337B-4171-B661-026A-D64E8245923B}"/>
              </a:ext>
            </a:extLst>
          </p:cNvPr>
          <p:cNvSpPr txBox="1">
            <a:spLocks/>
          </p:cNvSpPr>
          <p:nvPr/>
        </p:nvSpPr>
        <p:spPr>
          <a:xfrm>
            <a:off x="-236764" y="591826"/>
            <a:ext cx="2141764" cy="514350"/>
          </a:xfrm>
          <a:prstGeom prst="rect">
            <a:avLst/>
          </a:prstGeom>
        </p:spPr>
        <p:txBody>
          <a:bodyPr vert="horz" lIns="91440" tIns="45720" rIns="91440" bIns="45720" rtlCol="0" anchor="ctr">
            <a:normAutofit/>
          </a:bodyPr>
          <a:lstStyle>
            <a:lvl1pPr marL="0" indent="0" algn="r" defTabSz="914400" rtl="0" eaLnBrk="1" latinLnBrk="0" hangingPunct="1">
              <a:lnSpc>
                <a:spcPct val="90000"/>
              </a:lnSpc>
              <a:spcBef>
                <a:spcPts val="1000"/>
              </a:spcBef>
              <a:buFont typeface="Arial" panose="020B0604020202020204" pitchFamily="34" charset="0"/>
              <a:buNone/>
              <a:defRPr sz="1600" kern="1200" cap="all" spc="1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1" noProof="0" dirty="0"/>
              <a:t>Word</a:t>
            </a:r>
          </a:p>
        </p:txBody>
      </p:sp>
      <p:sp>
        <p:nvSpPr>
          <p:cNvPr id="16" name="Text Placeholder 6">
            <a:extLst>
              <a:ext uri="{FF2B5EF4-FFF2-40B4-BE49-F238E27FC236}">
                <a16:creationId xmlns:a16="http://schemas.microsoft.com/office/drawing/2014/main" id="{1CA753EF-92B0-621A-FCD3-BDA966213555}"/>
              </a:ext>
            </a:extLst>
          </p:cNvPr>
          <p:cNvSpPr txBox="1">
            <a:spLocks/>
          </p:cNvSpPr>
          <p:nvPr/>
        </p:nvSpPr>
        <p:spPr>
          <a:xfrm>
            <a:off x="3896710" y="622694"/>
            <a:ext cx="5539095" cy="1010842"/>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noProof="0" dirty="0"/>
              <a:t>Used to create, edit and format text documents.</a:t>
            </a:r>
          </a:p>
        </p:txBody>
      </p:sp>
      <p:cxnSp>
        <p:nvCxnSpPr>
          <p:cNvPr id="18" name="Straight Connector 17">
            <a:extLst>
              <a:ext uri="{FF2B5EF4-FFF2-40B4-BE49-F238E27FC236}">
                <a16:creationId xmlns:a16="http://schemas.microsoft.com/office/drawing/2014/main" id="{5BDF47F9-0603-DCAE-061C-F48008224D8D}"/>
              </a:ext>
            </a:extLst>
          </p:cNvPr>
          <p:cNvCxnSpPr/>
          <p:nvPr/>
        </p:nvCxnSpPr>
        <p:spPr>
          <a:xfrm>
            <a:off x="2089223" y="894275"/>
            <a:ext cx="1533832" cy="0"/>
          </a:xfrm>
          <a:prstGeom prst="line">
            <a:avLst/>
          </a:prstGeom>
        </p:spPr>
        <p:style>
          <a:lnRef idx="1">
            <a:schemeClr val="dk1"/>
          </a:lnRef>
          <a:fillRef idx="0">
            <a:schemeClr val="dk1"/>
          </a:fillRef>
          <a:effectRef idx="0">
            <a:schemeClr val="dk1"/>
          </a:effectRef>
          <a:fontRef idx="minor">
            <a:schemeClr val="tx1"/>
          </a:fontRef>
        </p:style>
      </p:cxnSp>
      <p:sp>
        <p:nvSpPr>
          <p:cNvPr id="19" name="Text Placeholder 5">
            <a:extLst>
              <a:ext uri="{FF2B5EF4-FFF2-40B4-BE49-F238E27FC236}">
                <a16:creationId xmlns:a16="http://schemas.microsoft.com/office/drawing/2014/main" id="{0E57DCED-8C52-51D3-D6B5-CFEC3DF3277F}"/>
              </a:ext>
            </a:extLst>
          </p:cNvPr>
          <p:cNvSpPr txBox="1">
            <a:spLocks/>
          </p:cNvSpPr>
          <p:nvPr/>
        </p:nvSpPr>
        <p:spPr>
          <a:xfrm>
            <a:off x="2552173" y="5786440"/>
            <a:ext cx="2141764" cy="514350"/>
          </a:xfrm>
          <a:prstGeom prst="rect">
            <a:avLst/>
          </a:prstGeom>
        </p:spPr>
        <p:txBody>
          <a:bodyPr vert="horz" lIns="91440" tIns="45720" rIns="91440" bIns="45720" rtlCol="0" anchor="ctr">
            <a:noAutofit/>
          </a:bodyPr>
          <a:lstStyle>
            <a:lvl1pPr marL="0" indent="0" algn="r" defTabSz="914400" rtl="0" eaLnBrk="1" latinLnBrk="0" hangingPunct="1">
              <a:lnSpc>
                <a:spcPct val="90000"/>
              </a:lnSpc>
              <a:spcBef>
                <a:spcPts val="1000"/>
              </a:spcBef>
              <a:buFont typeface="Arial" panose="020B0604020202020204" pitchFamily="34" charset="0"/>
              <a:buNone/>
              <a:defRPr sz="1600" kern="1200" cap="all" spc="1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b="1" noProof="0" dirty="0"/>
              <a:t>Outlook</a:t>
            </a:r>
          </a:p>
        </p:txBody>
      </p:sp>
      <p:sp>
        <p:nvSpPr>
          <p:cNvPr id="20" name="Text Placeholder 9">
            <a:extLst>
              <a:ext uri="{FF2B5EF4-FFF2-40B4-BE49-F238E27FC236}">
                <a16:creationId xmlns:a16="http://schemas.microsoft.com/office/drawing/2014/main" id="{C13F9E49-1ACF-370F-5F52-36C2BB7A974D}"/>
              </a:ext>
            </a:extLst>
          </p:cNvPr>
          <p:cNvSpPr txBox="1">
            <a:spLocks/>
          </p:cNvSpPr>
          <p:nvPr/>
        </p:nvSpPr>
        <p:spPr>
          <a:xfrm>
            <a:off x="6666257" y="5815030"/>
            <a:ext cx="5539095" cy="1010842"/>
          </a:xfrm>
          <a:prstGeom prst="rect">
            <a:avLst/>
          </a:prstGeom>
        </p:spPr>
        <p:txBody>
          <a:bodyPr vert="horz" lIns="91440" tIns="45720" rIns="91440" bIns="45720" rtlCol="0" anchor="t">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noProof="0" dirty="0"/>
              <a:t>An email service part of the Microsoft 365 suite</a:t>
            </a:r>
          </a:p>
        </p:txBody>
      </p:sp>
      <p:cxnSp>
        <p:nvCxnSpPr>
          <p:cNvPr id="21" name="Straight Connector 20">
            <a:extLst>
              <a:ext uri="{FF2B5EF4-FFF2-40B4-BE49-F238E27FC236}">
                <a16:creationId xmlns:a16="http://schemas.microsoft.com/office/drawing/2014/main" id="{CBC3D547-EFBC-E027-2CD2-66075D1DE606}"/>
              </a:ext>
            </a:extLst>
          </p:cNvPr>
          <p:cNvCxnSpPr/>
          <p:nvPr/>
        </p:nvCxnSpPr>
        <p:spPr>
          <a:xfrm>
            <a:off x="4915997" y="6061126"/>
            <a:ext cx="1533832" cy="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385616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885156" y="892177"/>
            <a:ext cx="8421688" cy="1325563"/>
          </a:xfrm>
        </p:spPr>
        <p:txBody>
          <a:bodyPr rtlCol="0"/>
          <a:lstStyle/>
          <a:p>
            <a:pPr rtl="0"/>
            <a:r>
              <a:rPr lang="en-GB" b="1" noProof="0" dirty="0">
                <a:solidFill>
                  <a:schemeClr val="tx1"/>
                </a:solidFill>
              </a:rPr>
              <a:t>Why is Microsoft 365 beneficial?</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1485899" y="2217740"/>
            <a:ext cx="4031945" cy="365125"/>
          </a:xfrm>
        </p:spPr>
        <p:txBody>
          <a:bodyPr vert="horz" lIns="91440" tIns="45720" rIns="91440" bIns="45720" rtlCol="0" anchor="t">
            <a:noAutofit/>
          </a:bodyPr>
          <a:lstStyle/>
          <a:p>
            <a:pPr rtl="0"/>
            <a:r>
              <a:rPr lang="en-GB" sz="2400" b="1" noProof="0" dirty="0">
                <a:solidFill>
                  <a:schemeClr val="tx1"/>
                </a:solidFill>
              </a:rPr>
              <a:t>Supports communication</a:t>
            </a:r>
          </a:p>
        </p:txBody>
      </p:sp>
      <p:sp>
        <p:nvSpPr>
          <p:cNvPr id="4" name="Text Placeholder 3">
            <a:extLst>
              <a:ext uri="{FF2B5EF4-FFF2-40B4-BE49-F238E27FC236}">
                <a16:creationId xmlns:a16="http://schemas.microsoft.com/office/drawing/2014/main" id="{AC1C80FB-53F9-42EE-B1E6-D0F998EC5DFA}"/>
              </a:ext>
            </a:extLst>
          </p:cNvPr>
          <p:cNvSpPr>
            <a:spLocks noGrp="1"/>
          </p:cNvSpPr>
          <p:nvPr>
            <p:ph type="body" sz="quarter" idx="15"/>
          </p:nvPr>
        </p:nvSpPr>
        <p:spPr>
          <a:xfrm>
            <a:off x="1486411" y="2629077"/>
            <a:ext cx="4031030" cy="1057308"/>
          </a:xfrm>
        </p:spPr>
        <p:txBody>
          <a:bodyPr rtlCol="0">
            <a:noAutofit/>
          </a:bodyPr>
          <a:lstStyle/>
          <a:p>
            <a:pPr rtl="0"/>
            <a:r>
              <a:rPr lang="en-GB" sz="2000" noProof="0" dirty="0">
                <a:solidFill>
                  <a:schemeClr val="tx1"/>
                </a:solidFill>
              </a:rPr>
              <a:t>Services such as Outlook will allow staff members to share information even when not physically present</a:t>
            </a:r>
          </a:p>
        </p:txBody>
      </p:sp>
      <p:sp>
        <p:nvSpPr>
          <p:cNvPr id="5" name="Text Placeholder 4">
            <a:extLst>
              <a:ext uri="{FF2B5EF4-FFF2-40B4-BE49-F238E27FC236}">
                <a16:creationId xmlns:a16="http://schemas.microsoft.com/office/drawing/2014/main" id="{E81BA2B5-6A90-4204-ABDD-7183FBB03A02}"/>
              </a:ext>
            </a:extLst>
          </p:cNvPr>
          <p:cNvSpPr>
            <a:spLocks noGrp="1"/>
          </p:cNvSpPr>
          <p:nvPr>
            <p:ph type="body" sz="quarter" idx="16"/>
          </p:nvPr>
        </p:nvSpPr>
        <p:spPr>
          <a:xfrm>
            <a:off x="6237169" y="2263952"/>
            <a:ext cx="4902863" cy="365125"/>
          </a:xfrm>
        </p:spPr>
        <p:txBody>
          <a:bodyPr rtlCol="0">
            <a:noAutofit/>
          </a:bodyPr>
          <a:lstStyle/>
          <a:p>
            <a:pPr rtl="0"/>
            <a:r>
              <a:rPr lang="en-GB" sz="2400" b="1" noProof="0" dirty="0">
                <a:solidFill>
                  <a:schemeClr val="tx1"/>
                </a:solidFill>
              </a:rPr>
              <a:t>Allows for easy collaboration</a:t>
            </a:r>
          </a:p>
        </p:txBody>
      </p:sp>
      <p:sp>
        <p:nvSpPr>
          <p:cNvPr id="6" name="Text Placeholder 5">
            <a:extLst>
              <a:ext uri="{FF2B5EF4-FFF2-40B4-BE49-F238E27FC236}">
                <a16:creationId xmlns:a16="http://schemas.microsoft.com/office/drawing/2014/main" id="{7E7D4C34-22A0-4D54-A07D-E1E9A11463E5}"/>
              </a:ext>
            </a:extLst>
          </p:cNvPr>
          <p:cNvSpPr>
            <a:spLocks noGrp="1"/>
          </p:cNvSpPr>
          <p:nvPr>
            <p:ph type="body" sz="quarter" idx="17"/>
          </p:nvPr>
        </p:nvSpPr>
        <p:spPr>
          <a:xfrm>
            <a:off x="6673142" y="2629077"/>
            <a:ext cx="4031030" cy="1057308"/>
          </a:xfrm>
        </p:spPr>
        <p:txBody>
          <a:bodyPr rtlCol="0">
            <a:noAutofit/>
          </a:bodyPr>
          <a:lstStyle/>
          <a:p>
            <a:pPr rtl="0"/>
            <a:r>
              <a:rPr lang="en-GB" sz="2000" noProof="0" dirty="0">
                <a:solidFill>
                  <a:schemeClr val="tx1"/>
                </a:solidFill>
              </a:rPr>
              <a:t>Services such as Excel and OneDrive allow for data to be stored in one place where it easy for staff to access remotely</a:t>
            </a:r>
          </a:p>
        </p:txBody>
      </p:sp>
      <p:sp>
        <p:nvSpPr>
          <p:cNvPr id="7" name="Text Placeholder 6">
            <a:extLst>
              <a:ext uri="{FF2B5EF4-FFF2-40B4-BE49-F238E27FC236}">
                <a16:creationId xmlns:a16="http://schemas.microsoft.com/office/drawing/2014/main" id="{301D392D-FB66-47A0-B628-5ADE822A2CFF}"/>
              </a:ext>
            </a:extLst>
          </p:cNvPr>
          <p:cNvSpPr>
            <a:spLocks noGrp="1"/>
          </p:cNvSpPr>
          <p:nvPr>
            <p:ph type="body" sz="quarter" idx="18"/>
          </p:nvPr>
        </p:nvSpPr>
        <p:spPr>
          <a:xfrm>
            <a:off x="1485899" y="4319431"/>
            <a:ext cx="4031945" cy="365125"/>
          </a:xfrm>
        </p:spPr>
        <p:txBody>
          <a:bodyPr rtlCol="0">
            <a:noAutofit/>
          </a:bodyPr>
          <a:lstStyle/>
          <a:p>
            <a:pPr rtl="0"/>
            <a:r>
              <a:rPr lang="en-GB" sz="2400" b="1" noProof="0" dirty="0">
                <a:solidFill>
                  <a:schemeClr val="tx1"/>
                </a:solidFill>
              </a:rPr>
              <a:t>Time effective</a:t>
            </a:r>
          </a:p>
        </p:txBody>
      </p:sp>
      <p:sp>
        <p:nvSpPr>
          <p:cNvPr id="8" name="Text Placeholder 7">
            <a:extLst>
              <a:ext uri="{FF2B5EF4-FFF2-40B4-BE49-F238E27FC236}">
                <a16:creationId xmlns:a16="http://schemas.microsoft.com/office/drawing/2014/main" id="{51C26CE0-2506-4B44-A26F-C12BFA5B18B5}"/>
              </a:ext>
            </a:extLst>
          </p:cNvPr>
          <p:cNvSpPr>
            <a:spLocks noGrp="1"/>
          </p:cNvSpPr>
          <p:nvPr>
            <p:ph type="body" sz="quarter" idx="19"/>
          </p:nvPr>
        </p:nvSpPr>
        <p:spPr>
          <a:xfrm>
            <a:off x="1486412" y="4684556"/>
            <a:ext cx="4031030" cy="1057308"/>
          </a:xfrm>
        </p:spPr>
        <p:txBody>
          <a:bodyPr rtlCol="0">
            <a:noAutofit/>
          </a:bodyPr>
          <a:lstStyle/>
          <a:p>
            <a:pPr rtl="0"/>
            <a:r>
              <a:rPr lang="en-GB" sz="2000" noProof="0" dirty="0">
                <a:solidFill>
                  <a:schemeClr val="tx1"/>
                </a:solidFill>
              </a:rPr>
              <a:t>The Microsoft 365 suite will allow task which traditionally took us significant time to be performed much quicker</a:t>
            </a:r>
          </a:p>
        </p:txBody>
      </p:sp>
      <p:sp>
        <p:nvSpPr>
          <p:cNvPr id="9" name="Text Placeholder 8">
            <a:extLst>
              <a:ext uri="{FF2B5EF4-FFF2-40B4-BE49-F238E27FC236}">
                <a16:creationId xmlns:a16="http://schemas.microsoft.com/office/drawing/2014/main" id="{868F40F8-BF35-45E9-B3DD-5436362D746E}"/>
              </a:ext>
            </a:extLst>
          </p:cNvPr>
          <p:cNvSpPr>
            <a:spLocks noGrp="1"/>
          </p:cNvSpPr>
          <p:nvPr>
            <p:ph type="body" sz="quarter" idx="23"/>
          </p:nvPr>
        </p:nvSpPr>
        <p:spPr>
          <a:xfrm>
            <a:off x="6672630" y="4319431"/>
            <a:ext cx="4031945" cy="365125"/>
          </a:xfrm>
        </p:spPr>
        <p:txBody>
          <a:bodyPr rtlCol="0">
            <a:noAutofit/>
          </a:bodyPr>
          <a:lstStyle/>
          <a:p>
            <a:pPr rtl="0"/>
            <a:r>
              <a:rPr lang="en-GB" sz="2400" b="1" noProof="0" dirty="0">
                <a:solidFill>
                  <a:schemeClr val="tx1"/>
                </a:solidFill>
              </a:rPr>
              <a:t>Promotes organisation</a:t>
            </a:r>
          </a:p>
        </p:txBody>
      </p:sp>
      <p:sp>
        <p:nvSpPr>
          <p:cNvPr id="10" name="Text Placeholder 9">
            <a:extLst>
              <a:ext uri="{FF2B5EF4-FFF2-40B4-BE49-F238E27FC236}">
                <a16:creationId xmlns:a16="http://schemas.microsoft.com/office/drawing/2014/main" id="{7F39C97C-2DDC-4706-B96C-B02FAE53A426}"/>
              </a:ext>
            </a:extLst>
          </p:cNvPr>
          <p:cNvSpPr>
            <a:spLocks noGrp="1"/>
          </p:cNvSpPr>
          <p:nvPr>
            <p:ph type="body" sz="quarter" idx="24"/>
          </p:nvPr>
        </p:nvSpPr>
        <p:spPr>
          <a:xfrm>
            <a:off x="6673143" y="4684556"/>
            <a:ext cx="4031030" cy="1057308"/>
          </a:xfrm>
        </p:spPr>
        <p:txBody>
          <a:bodyPr rtlCol="0">
            <a:noAutofit/>
          </a:bodyPr>
          <a:lstStyle/>
          <a:p>
            <a:pPr rtl="0"/>
            <a:r>
              <a:rPr lang="en-GB" sz="2000" noProof="0" dirty="0">
                <a:solidFill>
                  <a:schemeClr val="tx1"/>
                </a:solidFill>
              </a:rPr>
              <a:t>These tools will make it easy for data, timing and commination to be carried out in an orderly manner.</a:t>
            </a:r>
          </a:p>
        </p:txBody>
      </p:sp>
    </p:spTree>
    <p:extLst>
      <p:ext uri="{BB962C8B-B14F-4D97-AF65-F5344CB8AC3E}">
        <p14:creationId xmlns:p14="http://schemas.microsoft.com/office/powerpoint/2010/main" val="1593920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3113004" y="-233830"/>
            <a:ext cx="9078996" cy="1325563"/>
          </a:xfrm>
        </p:spPr>
        <p:txBody>
          <a:bodyPr rtlCol="0"/>
          <a:lstStyle/>
          <a:p>
            <a:pPr algn="ctr" rtl="0"/>
            <a:r>
              <a:rPr lang="en-GB" b="1" noProof="0" dirty="0"/>
              <a:t>Excel</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3113004" y="1476206"/>
            <a:ext cx="8677882" cy="365125"/>
          </a:xfrm>
        </p:spPr>
        <p:txBody>
          <a:bodyPr vert="horz" lIns="91440" tIns="45720" rIns="91440" bIns="45720" rtlCol="0" anchor="t">
            <a:noAutofit/>
          </a:bodyPr>
          <a:lstStyle/>
          <a:p>
            <a:pPr rtl="0"/>
            <a:r>
              <a:rPr lang="en-GB" sz="2400" b="1" noProof="0" dirty="0"/>
              <a:t>How can it be used at Sunrise?</a:t>
            </a:r>
          </a:p>
        </p:txBody>
      </p:sp>
      <p:sp>
        <p:nvSpPr>
          <p:cNvPr id="4" name="Text Placeholder 3">
            <a:extLst>
              <a:ext uri="{FF2B5EF4-FFF2-40B4-BE49-F238E27FC236}">
                <a16:creationId xmlns:a16="http://schemas.microsoft.com/office/drawing/2014/main" id="{AC1C80FB-53F9-42EE-B1E6-D0F998EC5DFA}"/>
              </a:ext>
            </a:extLst>
          </p:cNvPr>
          <p:cNvSpPr>
            <a:spLocks noGrp="1"/>
          </p:cNvSpPr>
          <p:nvPr>
            <p:ph type="body" sz="quarter" idx="15"/>
          </p:nvPr>
        </p:nvSpPr>
        <p:spPr>
          <a:xfrm>
            <a:off x="3113314" y="1805630"/>
            <a:ext cx="8675913" cy="3960637"/>
          </a:xfrm>
        </p:spPr>
        <p:txBody>
          <a:bodyPr rtlCol="0">
            <a:noAutofit/>
          </a:bodyPr>
          <a:lstStyle/>
          <a:p>
            <a:pPr rtl="0"/>
            <a:r>
              <a:rPr lang="en-GB" sz="2000" noProof="0" dirty="0"/>
              <a:t>Excel allows for data to be put into spreadsheets, which can then be shared, analysed and manipulated.</a:t>
            </a:r>
          </a:p>
          <a:p>
            <a:pPr rtl="0"/>
            <a:r>
              <a:rPr lang="en-GB" sz="2000" noProof="0" dirty="0"/>
              <a:t>Examples of how it can be used are:</a:t>
            </a:r>
          </a:p>
          <a:p>
            <a:pPr marL="285750" indent="-285750" rtl="0">
              <a:buFont typeface="Arial" panose="020B0604020202020204" pitchFamily="34" charset="0"/>
              <a:buChar char="•"/>
            </a:pPr>
            <a:r>
              <a:rPr lang="en-GB" sz="2000" noProof="0" dirty="0"/>
              <a:t>Managing staff rotas – ensure staff activates happen on time and are well coordinated.</a:t>
            </a:r>
          </a:p>
          <a:p>
            <a:pPr marL="285750" indent="-285750">
              <a:buFont typeface="Arial" panose="020B0604020202020204" pitchFamily="34" charset="0"/>
              <a:buChar char="•"/>
            </a:pPr>
            <a:r>
              <a:rPr lang="en-GB" sz="2000" noProof="0" dirty="0"/>
              <a:t>Medication logs – These can be tracked using excel which will make it easy for the staff to be sure that every resident takes their necessary medication to ensure health and safe</a:t>
            </a:r>
            <a:r>
              <a:rPr lang="en-GB" sz="2000" dirty="0"/>
              <a:t>y regulation is covered (NHS, 2025).</a:t>
            </a:r>
            <a:endParaRPr lang="en-GB" sz="2000" noProof="0" dirty="0"/>
          </a:p>
          <a:p>
            <a:pPr marL="285750" indent="-285750" rtl="0">
              <a:buFont typeface="Arial" panose="020B0604020202020204" pitchFamily="34" charset="0"/>
              <a:buChar char="•"/>
            </a:pPr>
            <a:r>
              <a:rPr lang="en-GB" sz="2000" noProof="0" dirty="0"/>
              <a:t>Health record – This will allow Sunrise to have clear data on the conditions of residents can be referenced to know patters to predict future advancements in health conditions</a:t>
            </a:r>
          </a:p>
          <a:p>
            <a:pPr marL="285750" indent="-285750" rtl="0">
              <a:buFont typeface="Arial" panose="020B0604020202020204" pitchFamily="34" charset="0"/>
              <a:buChar char="•"/>
            </a:pPr>
            <a:r>
              <a:rPr lang="en-GB" sz="2000" noProof="0" dirty="0"/>
              <a:t>Easy to update and share – Will make keeping track of past, current and future task easy between the whole staff team. </a:t>
            </a:r>
          </a:p>
        </p:txBody>
      </p:sp>
    </p:spTree>
    <p:extLst>
      <p:ext uri="{BB962C8B-B14F-4D97-AF65-F5344CB8AC3E}">
        <p14:creationId xmlns:p14="http://schemas.microsoft.com/office/powerpoint/2010/main" val="1844941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1362075" y="844324"/>
            <a:ext cx="5111750" cy="1204912"/>
          </a:xfrm>
        </p:spPr>
        <p:txBody>
          <a:bodyPr rtlCol="0"/>
          <a:lstStyle/>
          <a:p>
            <a:pPr rtl="0"/>
            <a:r>
              <a:rPr lang="en-GB" b="1" noProof="0" dirty="0"/>
              <a:t>Excel BENEFITS</a:t>
            </a:r>
          </a:p>
        </p:txBody>
      </p:sp>
      <p:sp>
        <p:nvSpPr>
          <p:cNvPr id="3" name="Content Placeholder 2">
            <a:extLst>
              <a:ext uri="{FF2B5EF4-FFF2-40B4-BE49-F238E27FC236}">
                <a16:creationId xmlns:a16="http://schemas.microsoft.com/office/drawing/2014/main" id="{033634FE-ADF0-4BC3-A0A9-447EA9DD096B}"/>
              </a:ext>
            </a:extLst>
          </p:cNvPr>
          <p:cNvSpPr>
            <a:spLocks noGrp="1"/>
          </p:cNvSpPr>
          <p:nvPr>
            <p:ph type="body" idx="1"/>
          </p:nvPr>
        </p:nvSpPr>
        <p:spPr>
          <a:xfrm>
            <a:off x="1362075" y="2049236"/>
            <a:ext cx="5111750" cy="1525588"/>
          </a:xfrm>
        </p:spPr>
        <p:txBody>
          <a:bodyPr vert="horz" lIns="91440" tIns="45720" rIns="91440" bIns="45720" rtlCol="0" anchor="t">
            <a:noAutofit/>
          </a:bodyPr>
          <a:lstStyle/>
          <a:p>
            <a:pPr rtl="0"/>
            <a:r>
              <a:rPr lang="en-GB" sz="2000" noProof="0" dirty="0"/>
              <a:t>Some ways in which Excel will benefit Sunrise are:</a:t>
            </a:r>
          </a:p>
          <a:p>
            <a:pPr marL="285750" indent="-285750" rtl="0">
              <a:buFont typeface="Arial" panose="020B0604020202020204" pitchFamily="34" charset="0"/>
              <a:buChar char="•"/>
            </a:pPr>
            <a:r>
              <a:rPr lang="en-GB" sz="2000" noProof="0" dirty="0"/>
              <a:t>Save time on admin tasks – This will make many of the processes already carried out by staff take much less time and effort.</a:t>
            </a:r>
          </a:p>
          <a:p>
            <a:pPr marL="285750" indent="-285750" rtl="0">
              <a:buFont typeface="Arial" panose="020B0604020202020204" pitchFamily="34" charset="0"/>
              <a:buChar char="•"/>
            </a:pPr>
            <a:r>
              <a:rPr lang="en-GB" sz="2000" noProof="0" dirty="0"/>
              <a:t>Improves accuracy and organization – Making it easy for tasks to be performed when needed.</a:t>
            </a:r>
          </a:p>
        </p:txBody>
      </p:sp>
    </p:spTree>
    <p:extLst>
      <p:ext uri="{BB962C8B-B14F-4D97-AF65-F5344CB8AC3E}">
        <p14:creationId xmlns:p14="http://schemas.microsoft.com/office/powerpoint/2010/main" val="1346372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2AA2C406-0595-C093-0646-BF86A58C5A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E03C57-639E-7424-0409-F84C9062572C}"/>
              </a:ext>
            </a:extLst>
          </p:cNvPr>
          <p:cNvSpPr>
            <a:spLocks noGrp="1"/>
          </p:cNvSpPr>
          <p:nvPr>
            <p:ph type="title"/>
          </p:nvPr>
        </p:nvSpPr>
        <p:spPr>
          <a:xfrm>
            <a:off x="1046389" y="424544"/>
            <a:ext cx="6530068" cy="1204912"/>
          </a:xfrm>
        </p:spPr>
        <p:txBody>
          <a:bodyPr rtlCol="0"/>
          <a:lstStyle/>
          <a:p>
            <a:pPr rtl="0"/>
            <a:r>
              <a:rPr lang="en-GB" b="1" noProof="0" dirty="0"/>
              <a:t>Excel drawbacks</a:t>
            </a:r>
          </a:p>
        </p:txBody>
      </p:sp>
      <p:sp>
        <p:nvSpPr>
          <p:cNvPr id="3" name="Content Placeholder 2">
            <a:extLst>
              <a:ext uri="{FF2B5EF4-FFF2-40B4-BE49-F238E27FC236}">
                <a16:creationId xmlns:a16="http://schemas.microsoft.com/office/drawing/2014/main" id="{EC0CFBEF-9D58-750F-55C0-D12D8B3E8E25}"/>
              </a:ext>
            </a:extLst>
          </p:cNvPr>
          <p:cNvSpPr>
            <a:spLocks noGrp="1"/>
          </p:cNvSpPr>
          <p:nvPr>
            <p:ph type="body" idx="1"/>
          </p:nvPr>
        </p:nvSpPr>
        <p:spPr>
          <a:xfrm>
            <a:off x="1046389" y="1629456"/>
            <a:ext cx="6530068" cy="2572878"/>
          </a:xfrm>
        </p:spPr>
        <p:txBody>
          <a:bodyPr vert="horz" lIns="91440" tIns="45720" rIns="91440" bIns="45720" rtlCol="0" anchor="t">
            <a:noAutofit/>
          </a:bodyPr>
          <a:lstStyle/>
          <a:p>
            <a:pPr rtl="0"/>
            <a:r>
              <a:rPr lang="en-GB" sz="2000" noProof="0" dirty="0"/>
              <a:t>However, there can also be negatives to this such as:</a:t>
            </a:r>
          </a:p>
          <a:p>
            <a:pPr marL="285750" indent="-285750" rtl="0">
              <a:buFont typeface="Arial" panose="020B0604020202020204" pitchFamily="34" charset="0"/>
              <a:buChar char="•"/>
            </a:pPr>
            <a:r>
              <a:rPr lang="en-GB" sz="2000" noProof="0" dirty="0"/>
              <a:t>Requiring digital skills – something which not all staff members might have but can be learned through something like a digital skills course.</a:t>
            </a:r>
          </a:p>
          <a:p>
            <a:pPr marL="285750" indent="-285750" rtl="0">
              <a:buFont typeface="Arial" panose="020B0604020202020204" pitchFamily="34" charset="0"/>
              <a:buChar char="•"/>
            </a:pPr>
            <a:r>
              <a:rPr lang="en-GB" sz="2000" noProof="0" dirty="0"/>
              <a:t>Risk of data entry errors – This can be a consequence of a lack of digital skills and could be prevents with long term experience and practice.</a:t>
            </a:r>
          </a:p>
          <a:p>
            <a:pPr marL="285750" indent="-285750">
              <a:buFont typeface="Arial" panose="020B0604020202020204" pitchFamily="34" charset="0"/>
              <a:buChar char="•"/>
            </a:pPr>
            <a:r>
              <a:rPr lang="en-GB" sz="2000" noProof="0" dirty="0"/>
              <a:t>Risk of privacy breach – Using online tools creates the risk of malware attacks and data leaks, which could violate the Data Protection Act (GOV.UK, 2018). Proper training and security practises can help to prevent this.</a:t>
            </a:r>
          </a:p>
        </p:txBody>
      </p:sp>
    </p:spTree>
    <p:extLst>
      <p:ext uri="{BB962C8B-B14F-4D97-AF65-F5344CB8AC3E}">
        <p14:creationId xmlns:p14="http://schemas.microsoft.com/office/powerpoint/2010/main" val="34686359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E7F2-E890-4744-88DD-A75F5E300513}"/>
              </a:ext>
            </a:extLst>
          </p:cNvPr>
          <p:cNvSpPr>
            <a:spLocks noGrp="1"/>
          </p:cNvSpPr>
          <p:nvPr>
            <p:ph type="title"/>
          </p:nvPr>
        </p:nvSpPr>
        <p:spPr>
          <a:xfrm>
            <a:off x="1460046" y="964068"/>
            <a:ext cx="5111750" cy="1204912"/>
          </a:xfrm>
        </p:spPr>
        <p:txBody>
          <a:bodyPr vert="horz" lIns="91440" tIns="45720" rIns="91440" bIns="45720" rtlCol="0" anchor="b">
            <a:normAutofit/>
          </a:bodyPr>
          <a:lstStyle/>
          <a:p>
            <a:r>
              <a:rPr lang="en-GB" b="1" kern="1200" cap="all" spc="150" baseline="0" dirty="0">
                <a:latin typeface="+mj-lt"/>
                <a:ea typeface="+mj-ea"/>
                <a:cs typeface="+mj-cs"/>
              </a:rPr>
              <a:t>Excel Conclusion</a:t>
            </a:r>
          </a:p>
        </p:txBody>
      </p:sp>
      <p:sp>
        <p:nvSpPr>
          <p:cNvPr id="3" name="TextBox 2">
            <a:extLst>
              <a:ext uri="{FF2B5EF4-FFF2-40B4-BE49-F238E27FC236}">
                <a16:creationId xmlns:a16="http://schemas.microsoft.com/office/drawing/2014/main" id="{D346D655-BF31-90D7-F61E-C75D0BEBC086}"/>
              </a:ext>
            </a:extLst>
          </p:cNvPr>
          <p:cNvSpPr txBox="1"/>
          <p:nvPr/>
        </p:nvSpPr>
        <p:spPr>
          <a:xfrm>
            <a:off x="1460046" y="2168980"/>
            <a:ext cx="5111750" cy="1525588"/>
          </a:xfrm>
          <a:prstGeom prst="rect">
            <a:avLst/>
          </a:prstGeom>
        </p:spPr>
        <p:txBody>
          <a:bodyPr vert="horz" lIns="91440" tIns="45720" rIns="91440" bIns="45720" rtlCol="0">
            <a:noAutofit/>
          </a:bodyPr>
          <a:lstStyle/>
          <a:p>
            <a:pPr>
              <a:spcBef>
                <a:spcPts val="1000"/>
              </a:spcBef>
            </a:pPr>
            <a:r>
              <a:rPr lang="en-US" sz="2000" kern="1200" spc="50" baseline="0" dirty="0">
                <a:latin typeface="+mn-lt"/>
                <a:ea typeface="+mn-ea"/>
                <a:cs typeface="+mn-cs"/>
              </a:rPr>
              <a:t>In conclusion, the use of Excel would bring an overall positive impact on the Sunrise care home because it allows </a:t>
            </a:r>
            <a:r>
              <a:rPr lang="en-US" sz="2000" kern="1200" spc="50" baseline="0" dirty="0" err="1">
                <a:latin typeface="+mn-lt"/>
                <a:ea typeface="+mn-ea"/>
                <a:cs typeface="+mn-cs"/>
              </a:rPr>
              <a:t>optimisation</a:t>
            </a:r>
            <a:r>
              <a:rPr lang="en-US" sz="2000" kern="1200" spc="50" baseline="0" dirty="0">
                <a:latin typeface="+mn-lt"/>
                <a:ea typeface="+mn-ea"/>
                <a:cs typeface="+mn-cs"/>
              </a:rPr>
              <a:t> of tasks and coordination of the staff time making the care of residents better and potentially increasing their quality of life. The potential drawback of using Excel can be counter acted by proper staff training and are in general outweighed by the positives this system will bring.</a:t>
            </a:r>
          </a:p>
        </p:txBody>
      </p:sp>
    </p:spTree>
    <p:extLst>
      <p:ext uri="{BB962C8B-B14F-4D97-AF65-F5344CB8AC3E}">
        <p14:creationId xmlns:p14="http://schemas.microsoft.com/office/powerpoint/2010/main" val="7077891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FA4A6FEB-BC97-5DD8-16FC-95EB218E0A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0C6436-8BCD-B9F2-2A7A-DB18362C4225}"/>
              </a:ext>
            </a:extLst>
          </p:cNvPr>
          <p:cNvSpPr>
            <a:spLocks noGrp="1"/>
          </p:cNvSpPr>
          <p:nvPr>
            <p:ph type="title"/>
          </p:nvPr>
        </p:nvSpPr>
        <p:spPr>
          <a:xfrm>
            <a:off x="3127521" y="218999"/>
            <a:ext cx="8466219" cy="1217916"/>
          </a:xfrm>
        </p:spPr>
        <p:txBody>
          <a:bodyPr rtlCol="0"/>
          <a:lstStyle/>
          <a:p>
            <a:pPr algn="ctr" rtl="0"/>
            <a:r>
              <a:rPr lang="en-GB" b="1" noProof="0" dirty="0"/>
              <a:t>Outlook</a:t>
            </a:r>
          </a:p>
        </p:txBody>
      </p:sp>
      <p:sp>
        <p:nvSpPr>
          <p:cNvPr id="3" name="Content Placeholder 2">
            <a:extLst>
              <a:ext uri="{FF2B5EF4-FFF2-40B4-BE49-F238E27FC236}">
                <a16:creationId xmlns:a16="http://schemas.microsoft.com/office/drawing/2014/main" id="{AFD17ED7-CB57-C33D-4BC3-CED4FB917A35}"/>
              </a:ext>
            </a:extLst>
          </p:cNvPr>
          <p:cNvSpPr>
            <a:spLocks noGrp="1"/>
          </p:cNvSpPr>
          <p:nvPr>
            <p:ph type="body" sz="quarter" idx="13"/>
          </p:nvPr>
        </p:nvSpPr>
        <p:spPr>
          <a:xfrm>
            <a:off x="3127522" y="2024780"/>
            <a:ext cx="8468142" cy="365125"/>
          </a:xfrm>
        </p:spPr>
        <p:txBody>
          <a:bodyPr vert="horz" lIns="91440" tIns="45720" rIns="91440" bIns="45720" rtlCol="0" anchor="t">
            <a:noAutofit/>
          </a:bodyPr>
          <a:lstStyle/>
          <a:p>
            <a:pPr rtl="0"/>
            <a:r>
              <a:rPr lang="en-GB" sz="2400" b="1" noProof="0" dirty="0"/>
              <a:t>How can it be used at Sunrise?</a:t>
            </a:r>
          </a:p>
        </p:txBody>
      </p:sp>
      <p:sp>
        <p:nvSpPr>
          <p:cNvPr id="4" name="Text Placeholder 3">
            <a:extLst>
              <a:ext uri="{FF2B5EF4-FFF2-40B4-BE49-F238E27FC236}">
                <a16:creationId xmlns:a16="http://schemas.microsoft.com/office/drawing/2014/main" id="{AD640ADB-969F-D9A7-504E-ED13D30E1B55}"/>
              </a:ext>
            </a:extLst>
          </p:cNvPr>
          <p:cNvSpPr>
            <a:spLocks noGrp="1"/>
          </p:cNvSpPr>
          <p:nvPr>
            <p:ph type="body" sz="quarter" idx="15"/>
          </p:nvPr>
        </p:nvSpPr>
        <p:spPr>
          <a:xfrm>
            <a:off x="3128212" y="2389905"/>
            <a:ext cx="8466220" cy="3960637"/>
          </a:xfrm>
        </p:spPr>
        <p:txBody>
          <a:bodyPr rtlCol="0">
            <a:noAutofit/>
          </a:bodyPr>
          <a:lstStyle/>
          <a:p>
            <a:pPr rtl="0"/>
            <a:r>
              <a:rPr lang="en-GB" sz="2000" noProof="0" dirty="0"/>
              <a:t>Outlook will allow for all staff to easily communicate and share information amongst each other remotely.</a:t>
            </a:r>
          </a:p>
          <a:p>
            <a:pPr rtl="0"/>
            <a:r>
              <a:rPr lang="en-GB" sz="2000" noProof="0" dirty="0"/>
              <a:t>Examples of how it can be used are:</a:t>
            </a:r>
          </a:p>
          <a:p>
            <a:pPr marL="342900" indent="-342900" rtl="0">
              <a:buFont typeface="Arial" panose="020B0604020202020204" pitchFamily="34" charset="0"/>
              <a:buChar char="•"/>
            </a:pPr>
            <a:r>
              <a:rPr lang="en-GB" sz="2000" noProof="0" dirty="0"/>
              <a:t>Active staff communication – This emails service will allow for staff to have a formal method of communication at any time.</a:t>
            </a:r>
          </a:p>
          <a:p>
            <a:pPr marL="342900" indent="-342900" rtl="0">
              <a:buFont typeface="Arial" panose="020B0604020202020204" pitchFamily="34" charset="0"/>
              <a:buChar char="•"/>
            </a:pPr>
            <a:r>
              <a:rPr lang="en-GB" sz="2000" noProof="0" dirty="0"/>
              <a:t>Staff planning – Can be distributed to the staff easily and effectively.</a:t>
            </a:r>
          </a:p>
          <a:p>
            <a:pPr marL="342900" indent="-342900" rtl="0">
              <a:buFont typeface="Arial" panose="020B0604020202020204" pitchFamily="34" charset="0"/>
              <a:buChar char="•"/>
            </a:pPr>
            <a:r>
              <a:rPr lang="en-GB" sz="2000" noProof="0" dirty="0"/>
              <a:t>Staff data transfers – Members of staff can share other forms of that stored on OneDrive via Outlook.</a:t>
            </a:r>
          </a:p>
          <a:p>
            <a:pPr marL="342900" indent="-342900" rtl="0">
              <a:buFont typeface="Arial" panose="020B0604020202020204" pitchFamily="34" charset="0"/>
              <a:buChar char="•"/>
            </a:pPr>
            <a:r>
              <a:rPr lang="en-GB" sz="2000" noProof="0" dirty="0"/>
              <a:t>Amendments and announcements – These can be made in real time and will be easily accessible to everyone who need to see them.</a:t>
            </a:r>
          </a:p>
        </p:txBody>
      </p:sp>
    </p:spTree>
    <p:extLst>
      <p:ext uri="{BB962C8B-B14F-4D97-AF65-F5344CB8AC3E}">
        <p14:creationId xmlns:p14="http://schemas.microsoft.com/office/powerpoint/2010/main" val="1900755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6D28E884-95C9-F014-3920-DE1750D2C3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8428D2-E224-EB02-B6D4-EF9691661BE8}"/>
              </a:ext>
            </a:extLst>
          </p:cNvPr>
          <p:cNvSpPr>
            <a:spLocks noGrp="1"/>
          </p:cNvSpPr>
          <p:nvPr>
            <p:ph type="title"/>
          </p:nvPr>
        </p:nvSpPr>
        <p:spPr>
          <a:xfrm>
            <a:off x="1431523" y="723755"/>
            <a:ext cx="5111750" cy="1204912"/>
          </a:xfrm>
        </p:spPr>
        <p:txBody>
          <a:bodyPr rtlCol="0"/>
          <a:lstStyle/>
          <a:p>
            <a:pPr rtl="0"/>
            <a:r>
              <a:rPr lang="en-GB" b="1" noProof="0" dirty="0"/>
              <a:t>Outlook BENEFITS</a:t>
            </a:r>
          </a:p>
        </p:txBody>
      </p:sp>
      <p:sp>
        <p:nvSpPr>
          <p:cNvPr id="3" name="Content Placeholder 2">
            <a:extLst>
              <a:ext uri="{FF2B5EF4-FFF2-40B4-BE49-F238E27FC236}">
                <a16:creationId xmlns:a16="http://schemas.microsoft.com/office/drawing/2014/main" id="{F9765937-36E7-3A4A-EE07-EB26C6846683}"/>
              </a:ext>
            </a:extLst>
          </p:cNvPr>
          <p:cNvSpPr>
            <a:spLocks noGrp="1"/>
          </p:cNvSpPr>
          <p:nvPr>
            <p:ph type="body" idx="1"/>
          </p:nvPr>
        </p:nvSpPr>
        <p:spPr>
          <a:xfrm>
            <a:off x="1431523" y="1928667"/>
            <a:ext cx="5111750" cy="2327071"/>
          </a:xfrm>
        </p:spPr>
        <p:txBody>
          <a:bodyPr vert="horz" lIns="91440" tIns="45720" rIns="91440" bIns="45720" rtlCol="0" anchor="t">
            <a:noAutofit/>
          </a:bodyPr>
          <a:lstStyle/>
          <a:p>
            <a:pPr rtl="0"/>
            <a:r>
              <a:rPr lang="en-GB" sz="2000" noProof="0" dirty="0"/>
              <a:t>Some ways in which Outlook will benefit Sunrise are:</a:t>
            </a:r>
          </a:p>
          <a:p>
            <a:pPr marL="285750" indent="-285750" rtl="0">
              <a:buFont typeface="Arial" panose="020B0604020202020204" pitchFamily="34" charset="0"/>
              <a:buChar char="•"/>
            </a:pPr>
            <a:r>
              <a:rPr lang="en-GB" sz="2000" noProof="0" dirty="0"/>
              <a:t>Maximising productivity – by providing staff with a frictionless method of sharing information and plans.</a:t>
            </a:r>
          </a:p>
          <a:p>
            <a:pPr marL="285750" indent="-285750" rtl="0">
              <a:buFont typeface="Arial" panose="020B0604020202020204" pitchFamily="34" charset="0"/>
              <a:buChar char="•"/>
            </a:pPr>
            <a:r>
              <a:rPr lang="en-GB" sz="2000" noProof="0" dirty="0"/>
              <a:t>Task and time management – building in systems such as the calendar make managing task across the team easy</a:t>
            </a:r>
          </a:p>
          <a:p>
            <a:pPr marL="285750" indent="-285750" rtl="0">
              <a:buFont typeface="Arial" panose="020B0604020202020204" pitchFamily="34" charset="0"/>
              <a:buChar char="•"/>
            </a:pPr>
            <a:r>
              <a:rPr lang="en-GB" sz="2000" noProof="0" dirty="0"/>
              <a:t>Streamlined collaboration – Via seamless integration with other Microsoft services.</a:t>
            </a:r>
          </a:p>
        </p:txBody>
      </p:sp>
    </p:spTree>
    <p:extLst>
      <p:ext uri="{BB962C8B-B14F-4D97-AF65-F5344CB8AC3E}">
        <p14:creationId xmlns:p14="http://schemas.microsoft.com/office/powerpoint/2010/main" val="2419693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9F7F28E8-6B2F-7505-7DA3-BCF8C7A96CA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1D76ED-E427-403B-C036-56BED96FC2C1}"/>
              </a:ext>
            </a:extLst>
          </p:cNvPr>
          <p:cNvSpPr>
            <a:spLocks noGrp="1"/>
          </p:cNvSpPr>
          <p:nvPr>
            <p:ph type="title"/>
          </p:nvPr>
        </p:nvSpPr>
        <p:spPr>
          <a:xfrm>
            <a:off x="1340810" y="583574"/>
            <a:ext cx="5111750" cy="1204912"/>
          </a:xfrm>
        </p:spPr>
        <p:txBody>
          <a:bodyPr rtlCol="0"/>
          <a:lstStyle/>
          <a:p>
            <a:pPr rtl="0"/>
            <a:r>
              <a:rPr lang="en-GB" b="1" noProof="0" dirty="0"/>
              <a:t>Outlook drawbacks</a:t>
            </a:r>
          </a:p>
        </p:txBody>
      </p:sp>
      <p:sp>
        <p:nvSpPr>
          <p:cNvPr id="3" name="Content Placeholder 2">
            <a:extLst>
              <a:ext uri="{FF2B5EF4-FFF2-40B4-BE49-F238E27FC236}">
                <a16:creationId xmlns:a16="http://schemas.microsoft.com/office/drawing/2014/main" id="{8694382C-45F7-21ED-D12B-14B32AD6D18A}"/>
              </a:ext>
            </a:extLst>
          </p:cNvPr>
          <p:cNvSpPr>
            <a:spLocks noGrp="1"/>
          </p:cNvSpPr>
          <p:nvPr>
            <p:ph type="body" idx="1"/>
          </p:nvPr>
        </p:nvSpPr>
        <p:spPr>
          <a:xfrm>
            <a:off x="1340810" y="1788486"/>
            <a:ext cx="5111750" cy="2572878"/>
          </a:xfrm>
        </p:spPr>
        <p:txBody>
          <a:bodyPr vert="horz" lIns="91440" tIns="45720" rIns="91440" bIns="45720" rtlCol="0" anchor="t">
            <a:noAutofit/>
          </a:bodyPr>
          <a:lstStyle/>
          <a:p>
            <a:pPr rtl="0"/>
            <a:r>
              <a:rPr lang="en-GB" sz="2000" noProof="0" dirty="0"/>
              <a:t>However, there can also be negatives to this such as:</a:t>
            </a:r>
          </a:p>
          <a:p>
            <a:pPr marL="285750" indent="-285750" rtl="0">
              <a:buFont typeface="Arial" panose="020B0604020202020204" pitchFamily="34" charset="0"/>
              <a:buChar char="•"/>
            </a:pPr>
            <a:r>
              <a:rPr lang="en-GB" sz="2000" noProof="0" dirty="0"/>
              <a:t>Internet reliance – This systems, as much of the Microsoft 365 suite, is dependent on a stable internet connection to keep team members connected. This can be ensured by hiring a network specialist.</a:t>
            </a:r>
          </a:p>
          <a:p>
            <a:pPr marL="285750" indent="-285750" rtl="0">
              <a:buFont typeface="Arial" panose="020B0604020202020204" pitchFamily="34" charset="0"/>
              <a:buChar char="•"/>
            </a:pPr>
            <a:r>
              <a:rPr lang="en-GB" sz="2000" noProof="0" dirty="0"/>
              <a:t>Requires adaptation – Initially, much of the staff will not know how to effectively use this software. This will get better over time naturally or staff can be put on a technical skills course.</a:t>
            </a:r>
          </a:p>
        </p:txBody>
      </p:sp>
    </p:spTree>
    <p:extLst>
      <p:ext uri="{BB962C8B-B14F-4D97-AF65-F5344CB8AC3E}">
        <p14:creationId xmlns:p14="http://schemas.microsoft.com/office/powerpoint/2010/main" val="1791536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4717556E-11AF-5CA4-9A03-6DC8969CA1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C04E0B-A56A-4416-5981-0956650B80CB}"/>
              </a:ext>
            </a:extLst>
          </p:cNvPr>
          <p:cNvSpPr>
            <a:spLocks noGrp="1"/>
          </p:cNvSpPr>
          <p:nvPr>
            <p:ph type="title"/>
          </p:nvPr>
        </p:nvSpPr>
        <p:spPr>
          <a:xfrm>
            <a:off x="1362075" y="1058181"/>
            <a:ext cx="5111750" cy="1204912"/>
          </a:xfrm>
        </p:spPr>
        <p:txBody>
          <a:bodyPr vert="horz" lIns="91440" tIns="45720" rIns="91440" bIns="45720" rtlCol="0" anchor="b">
            <a:normAutofit/>
          </a:bodyPr>
          <a:lstStyle/>
          <a:p>
            <a:r>
              <a:rPr lang="en-GB" b="1" kern="1200" cap="all" spc="150" baseline="0" dirty="0">
                <a:latin typeface="+mj-lt"/>
                <a:ea typeface="+mj-ea"/>
                <a:cs typeface="+mj-cs"/>
              </a:rPr>
              <a:t>Outlook Conclusion</a:t>
            </a:r>
          </a:p>
        </p:txBody>
      </p:sp>
      <p:sp>
        <p:nvSpPr>
          <p:cNvPr id="3" name="TextBox 2">
            <a:extLst>
              <a:ext uri="{FF2B5EF4-FFF2-40B4-BE49-F238E27FC236}">
                <a16:creationId xmlns:a16="http://schemas.microsoft.com/office/drawing/2014/main" id="{74577A4D-6C2A-F155-6B83-14D69EE7473A}"/>
              </a:ext>
            </a:extLst>
          </p:cNvPr>
          <p:cNvSpPr txBox="1"/>
          <p:nvPr/>
        </p:nvSpPr>
        <p:spPr>
          <a:xfrm>
            <a:off x="1362075" y="2263093"/>
            <a:ext cx="5111750" cy="1525588"/>
          </a:xfrm>
          <a:prstGeom prst="rect">
            <a:avLst/>
          </a:prstGeom>
        </p:spPr>
        <p:txBody>
          <a:bodyPr vert="horz" lIns="91440" tIns="45720" rIns="91440" bIns="45720" rtlCol="0">
            <a:noAutofit/>
          </a:bodyPr>
          <a:lstStyle/>
          <a:p>
            <a:pPr>
              <a:spcBef>
                <a:spcPts val="1000"/>
              </a:spcBef>
            </a:pPr>
            <a:r>
              <a:rPr lang="en-US" sz="2000" kern="1200" spc="50" baseline="0" dirty="0">
                <a:latin typeface="+mn-lt"/>
                <a:ea typeface="+mn-ea"/>
                <a:cs typeface="+mn-cs"/>
              </a:rPr>
              <a:t>Overall, the adoption of Outlook into the practice of the Sunrise care home </a:t>
            </a:r>
            <a:r>
              <a:rPr lang="en-US" sz="2000" spc="50" dirty="0"/>
              <a:t>is</a:t>
            </a:r>
            <a:r>
              <a:rPr lang="en-US" sz="2000" kern="1200" spc="50" baseline="0" dirty="0">
                <a:latin typeface="+mn-lt"/>
                <a:ea typeface="+mn-ea"/>
                <a:cs typeface="+mn-cs"/>
              </a:rPr>
              <a:t> a great benefit due to it allowing staff to have a level of ease when it comes to communication which they have never had before, positively impacting every part of their everyday work. </a:t>
            </a:r>
            <a:r>
              <a:rPr lang="en-US" sz="2000" spc="50" dirty="0"/>
              <a:t>T</a:t>
            </a:r>
            <a:r>
              <a:rPr lang="en-US" sz="2000" kern="1200" spc="50" baseline="0" dirty="0">
                <a:latin typeface="+mn-lt"/>
                <a:ea typeface="+mn-ea"/>
                <a:cs typeface="+mn-cs"/>
              </a:rPr>
              <a:t>he reliance on an internet connection and the need of getting used to new software are small drawbacks, which are overpowered by the benefits this system will bring.</a:t>
            </a:r>
          </a:p>
        </p:txBody>
      </p:sp>
    </p:spTree>
    <p:extLst>
      <p:ext uri="{BB962C8B-B14F-4D97-AF65-F5344CB8AC3E}">
        <p14:creationId xmlns:p14="http://schemas.microsoft.com/office/powerpoint/2010/main" val="2625502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4222896" y="701750"/>
            <a:ext cx="7960241" cy="797441"/>
          </a:xfrm>
        </p:spPr>
        <p:txBody>
          <a:bodyPr rtlCol="0">
            <a:normAutofit/>
          </a:bodyPr>
          <a:lstStyle/>
          <a:p>
            <a:pPr algn="ctr" rtl="0"/>
            <a:r>
              <a:rPr lang="en-GB" b="1" noProof="0" dirty="0"/>
              <a:t>impact of limited digital literacy</a:t>
            </a:r>
          </a:p>
        </p:txBody>
      </p:sp>
      <p:sp>
        <p:nvSpPr>
          <p:cNvPr id="7" name="Text Placeholder 6">
            <a:extLst>
              <a:ext uri="{FF2B5EF4-FFF2-40B4-BE49-F238E27FC236}">
                <a16:creationId xmlns:a16="http://schemas.microsoft.com/office/drawing/2014/main" id="{40297407-CE4E-4284-879D-AEC395713625}"/>
              </a:ext>
            </a:extLst>
          </p:cNvPr>
          <p:cNvSpPr>
            <a:spLocks noGrp="1"/>
          </p:cNvSpPr>
          <p:nvPr>
            <p:ph type="body" sz="quarter" idx="15"/>
          </p:nvPr>
        </p:nvSpPr>
        <p:spPr>
          <a:xfrm>
            <a:off x="4348715" y="1499191"/>
            <a:ext cx="7708604" cy="5752214"/>
          </a:xfrm>
        </p:spPr>
        <p:txBody>
          <a:bodyPr rtlCol="0">
            <a:noAutofit/>
          </a:bodyPr>
          <a:lstStyle/>
          <a:p>
            <a:pPr rtl="0"/>
            <a:r>
              <a:rPr lang="en-GB" sz="2000" noProof="0" dirty="0"/>
              <a:t>Staff will likely struggle with the new software as they have never used anything similar at there workplace. This will probably make staff less confident and potentially a little less efficient initially.</a:t>
            </a:r>
          </a:p>
          <a:p>
            <a:pPr rtl="0"/>
            <a:r>
              <a:rPr lang="en-GB" sz="2000" u="sng" noProof="0" dirty="0"/>
              <a:t>Potential risks</a:t>
            </a:r>
          </a:p>
          <a:p>
            <a:pPr marL="285750" indent="-285750" rtl="0">
              <a:buFont typeface="Arial" panose="020B0604020202020204" pitchFamily="34" charset="0"/>
              <a:buChar char="•"/>
            </a:pPr>
            <a:r>
              <a:rPr lang="en-GB" sz="2000" noProof="0" dirty="0"/>
              <a:t>Delays in documentation – Due to lacking skills initially</a:t>
            </a:r>
          </a:p>
          <a:p>
            <a:pPr marL="285750" indent="-285750" rtl="0">
              <a:buFont typeface="Arial" panose="020B0604020202020204" pitchFamily="34" charset="0"/>
              <a:buChar char="•"/>
            </a:pPr>
            <a:r>
              <a:rPr lang="en-GB" sz="2000" noProof="0" dirty="0"/>
              <a:t>Affects confidence and efficiency – Due to a lack of experience</a:t>
            </a:r>
          </a:p>
          <a:p>
            <a:pPr marL="285750" indent="-285750" rtl="0">
              <a:buFont typeface="Arial" panose="020B0604020202020204" pitchFamily="34" charset="0"/>
              <a:buChar char="•"/>
            </a:pPr>
            <a:r>
              <a:rPr lang="en-GB" sz="2000" noProof="0" dirty="0"/>
              <a:t>Errors data handling – Could cause mishaps at first</a:t>
            </a:r>
          </a:p>
          <a:p>
            <a:pPr rtl="0"/>
            <a:r>
              <a:rPr lang="en-GB" sz="2000" u="sng" noProof="0" dirty="0"/>
              <a:t>Solutions</a:t>
            </a:r>
          </a:p>
          <a:p>
            <a:pPr marL="285750" indent="-285750" rtl="0">
              <a:buFont typeface="Arial" panose="020B0604020202020204" pitchFamily="34" charset="0"/>
              <a:buChar char="•"/>
            </a:pPr>
            <a:r>
              <a:rPr lang="en-GB" sz="2000" noProof="0" dirty="0"/>
              <a:t>Beforehand training and continued mentoring – To build knowledge and confidence</a:t>
            </a:r>
          </a:p>
          <a:p>
            <a:pPr marL="285750" indent="-285750" rtl="0">
              <a:buFont typeface="Arial" panose="020B0604020202020204" pitchFamily="34" charset="0"/>
              <a:buChar char="•"/>
            </a:pPr>
            <a:r>
              <a:rPr lang="en-GB" sz="2000" noProof="0" dirty="0"/>
              <a:t>Reminders to use the new software, e.g. to check their emails frequently – so good habits can be built</a:t>
            </a:r>
          </a:p>
        </p:txBody>
      </p:sp>
    </p:spTree>
    <p:extLst>
      <p:ext uri="{BB962C8B-B14F-4D97-AF65-F5344CB8AC3E}">
        <p14:creationId xmlns:p14="http://schemas.microsoft.com/office/powerpoint/2010/main" val="2069393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0" y="892177"/>
            <a:ext cx="12192000" cy="1325563"/>
          </a:xfrm>
        </p:spPr>
        <p:txBody>
          <a:bodyPr rtlCol="0">
            <a:normAutofit/>
          </a:bodyPr>
          <a:lstStyle/>
          <a:p>
            <a:pPr rtl="0"/>
            <a:r>
              <a:rPr lang="en-GB" sz="3200" b="1" noProof="0" dirty="0"/>
              <a:t>Digital safety practices</a:t>
            </a:r>
          </a:p>
        </p:txBody>
      </p:sp>
      <p:sp>
        <p:nvSpPr>
          <p:cNvPr id="4" name="Text Placeholder 3">
            <a:extLst>
              <a:ext uri="{FF2B5EF4-FFF2-40B4-BE49-F238E27FC236}">
                <a16:creationId xmlns:a16="http://schemas.microsoft.com/office/drawing/2014/main" id="{A112B089-A8F9-45B1-BE6E-EAC10163F082}"/>
              </a:ext>
            </a:extLst>
          </p:cNvPr>
          <p:cNvSpPr>
            <a:spLocks noGrp="1"/>
          </p:cNvSpPr>
          <p:nvPr>
            <p:ph type="body" idx="1"/>
          </p:nvPr>
        </p:nvSpPr>
        <p:spPr>
          <a:xfrm>
            <a:off x="369196" y="1972437"/>
            <a:ext cx="3076418" cy="823912"/>
          </a:xfrm>
        </p:spPr>
        <p:txBody>
          <a:bodyPr rtlCol="0"/>
          <a:lstStyle/>
          <a:p>
            <a:pPr rtl="0"/>
            <a:r>
              <a:rPr lang="en-GB" b="1" noProof="0" dirty="0"/>
              <a:t>Passwords</a:t>
            </a:r>
          </a:p>
        </p:txBody>
      </p:sp>
      <p:sp>
        <p:nvSpPr>
          <p:cNvPr id="7" name="Content Placeholder 6">
            <a:extLst>
              <a:ext uri="{FF2B5EF4-FFF2-40B4-BE49-F238E27FC236}">
                <a16:creationId xmlns:a16="http://schemas.microsoft.com/office/drawing/2014/main" id="{6B35F89A-6CDF-41F7-BD87-18B45BD7330B}"/>
              </a:ext>
            </a:extLst>
          </p:cNvPr>
          <p:cNvSpPr>
            <a:spLocks noGrp="1"/>
          </p:cNvSpPr>
          <p:nvPr>
            <p:ph sz="half" idx="2"/>
          </p:nvPr>
        </p:nvSpPr>
        <p:spPr>
          <a:xfrm>
            <a:off x="369196" y="3030107"/>
            <a:ext cx="2796968" cy="2619357"/>
          </a:xfrm>
        </p:spPr>
        <p:txBody>
          <a:bodyPr vert="horz" lIns="91440" tIns="45720" rIns="91440" bIns="45720" rtlCol="0" anchor="t">
            <a:noAutofit/>
          </a:bodyPr>
          <a:lstStyle/>
          <a:p>
            <a:r>
              <a:rPr lang="en-GB" sz="2000" noProof="0" dirty="0"/>
              <a:t>Creating unique and strong passwords is crucial in making sure the new system will be secure.</a:t>
            </a:r>
            <a:r>
              <a:rPr lang="en-GB" sz="2000" dirty="0"/>
              <a:t> </a:t>
            </a:r>
            <a:r>
              <a:rPr lang="en-US" sz="2000" i="1" dirty="0"/>
              <a:t>“Using an easy-to-guess password is like locking the door but leaving the key in the lock.” </a:t>
            </a:r>
            <a:r>
              <a:rPr lang="en-GB" sz="2000" dirty="0"/>
              <a:t>(Goodfellow and Lea, 2013)</a:t>
            </a:r>
            <a:endParaRPr lang="en-GB" sz="2000" noProof="0" dirty="0"/>
          </a:p>
        </p:txBody>
      </p:sp>
      <p:sp>
        <p:nvSpPr>
          <p:cNvPr id="6" name="Text Placeholder 5">
            <a:extLst>
              <a:ext uri="{FF2B5EF4-FFF2-40B4-BE49-F238E27FC236}">
                <a16:creationId xmlns:a16="http://schemas.microsoft.com/office/drawing/2014/main" id="{0FE22F9B-4BF8-41DC-8F1C-836B546E59AD}"/>
              </a:ext>
            </a:extLst>
          </p:cNvPr>
          <p:cNvSpPr>
            <a:spLocks noGrp="1"/>
          </p:cNvSpPr>
          <p:nvPr>
            <p:ph type="body" sz="quarter" idx="3"/>
          </p:nvPr>
        </p:nvSpPr>
        <p:spPr>
          <a:xfrm>
            <a:off x="3166164" y="1972437"/>
            <a:ext cx="2896671" cy="823912"/>
          </a:xfrm>
        </p:spPr>
        <p:txBody>
          <a:bodyPr rtlCol="0"/>
          <a:lstStyle/>
          <a:p>
            <a:pPr rtl="0"/>
            <a:r>
              <a:rPr lang="en-GB" b="1" noProof="0" dirty="0"/>
              <a:t>Authentication</a:t>
            </a:r>
          </a:p>
        </p:txBody>
      </p:sp>
      <p:sp>
        <p:nvSpPr>
          <p:cNvPr id="3" name="Text Placeholder 2">
            <a:extLst>
              <a:ext uri="{FF2B5EF4-FFF2-40B4-BE49-F238E27FC236}">
                <a16:creationId xmlns:a16="http://schemas.microsoft.com/office/drawing/2014/main" id="{D5E1C399-8F48-44F5-9461-3C89866D4CE1}"/>
              </a:ext>
            </a:extLst>
          </p:cNvPr>
          <p:cNvSpPr>
            <a:spLocks noGrp="1"/>
          </p:cNvSpPr>
          <p:nvPr>
            <p:ph sz="quarter" idx="4"/>
          </p:nvPr>
        </p:nvSpPr>
        <p:spPr>
          <a:xfrm>
            <a:off x="3166164" y="3030107"/>
            <a:ext cx="2929836" cy="2800110"/>
          </a:xfrm>
        </p:spPr>
        <p:txBody>
          <a:bodyPr rtlCol="0">
            <a:noAutofit/>
          </a:bodyPr>
          <a:lstStyle/>
          <a:p>
            <a:r>
              <a:rPr lang="en-GB" sz="2000" noProof="0" dirty="0"/>
              <a:t>Utilising two factor authentication methods such as Microsoft’s Authenticator (www.microsoft.com, n.d.) or email passcodes.</a:t>
            </a:r>
          </a:p>
        </p:txBody>
      </p:sp>
      <p:sp>
        <p:nvSpPr>
          <p:cNvPr id="5" name="Content Placeholder 4">
            <a:extLst>
              <a:ext uri="{FF2B5EF4-FFF2-40B4-BE49-F238E27FC236}">
                <a16:creationId xmlns:a16="http://schemas.microsoft.com/office/drawing/2014/main" id="{CF515C5D-2CDB-4E66-B2B8-1451BC44247F}"/>
              </a:ext>
            </a:extLst>
          </p:cNvPr>
          <p:cNvSpPr>
            <a:spLocks noGrp="1"/>
          </p:cNvSpPr>
          <p:nvPr>
            <p:ph type="body" idx="13"/>
          </p:nvPr>
        </p:nvSpPr>
        <p:spPr>
          <a:xfrm>
            <a:off x="6085368" y="1945004"/>
            <a:ext cx="2882475" cy="823912"/>
          </a:xfrm>
        </p:spPr>
        <p:txBody>
          <a:bodyPr vert="horz" lIns="91440" tIns="45720" rIns="91440" bIns="45720" rtlCol="0" anchor="b">
            <a:normAutofit/>
          </a:bodyPr>
          <a:lstStyle/>
          <a:p>
            <a:pPr rtl="0"/>
            <a:r>
              <a:rPr lang="en-GB" b="1" noProof="0" dirty="0"/>
              <a:t>Online Safety</a:t>
            </a:r>
          </a:p>
        </p:txBody>
      </p:sp>
      <p:sp>
        <p:nvSpPr>
          <p:cNvPr id="8" name="Text Placeholder 7">
            <a:extLst>
              <a:ext uri="{FF2B5EF4-FFF2-40B4-BE49-F238E27FC236}">
                <a16:creationId xmlns:a16="http://schemas.microsoft.com/office/drawing/2014/main" id="{E92B9716-8D44-4864-8986-720957B34362}"/>
              </a:ext>
            </a:extLst>
          </p:cNvPr>
          <p:cNvSpPr>
            <a:spLocks noGrp="1"/>
          </p:cNvSpPr>
          <p:nvPr>
            <p:ph sz="half" idx="14"/>
          </p:nvPr>
        </p:nvSpPr>
        <p:spPr>
          <a:xfrm>
            <a:off x="6085369" y="3002674"/>
            <a:ext cx="2882474" cy="2948966"/>
          </a:xfrm>
        </p:spPr>
        <p:txBody>
          <a:bodyPr rtlCol="0">
            <a:noAutofit/>
          </a:bodyPr>
          <a:lstStyle/>
          <a:p>
            <a:r>
              <a:rPr lang="en-GB" sz="2000" noProof="0" dirty="0"/>
              <a:t>Ensuring authorized access is not gained through methods such as phishing to prevent violation of the Computer Misuse Act (Computer Misuse Act, 1990).</a:t>
            </a:r>
          </a:p>
        </p:txBody>
      </p:sp>
      <p:sp>
        <p:nvSpPr>
          <p:cNvPr id="12" name="Content Placeholder 4">
            <a:extLst>
              <a:ext uri="{FF2B5EF4-FFF2-40B4-BE49-F238E27FC236}">
                <a16:creationId xmlns:a16="http://schemas.microsoft.com/office/drawing/2014/main" id="{2E7053E7-94C9-A96D-697B-10129DBE8637}"/>
              </a:ext>
            </a:extLst>
          </p:cNvPr>
          <p:cNvSpPr txBox="1">
            <a:spLocks/>
          </p:cNvSpPr>
          <p:nvPr/>
        </p:nvSpPr>
        <p:spPr>
          <a:xfrm>
            <a:off x="9199985" y="1945004"/>
            <a:ext cx="2882475"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all" spc="150" baseline="0" dirty="0" smtClean="0">
                <a:solidFill>
                  <a:schemeClr val="tx1"/>
                </a:solidFill>
                <a:latin typeface="+mj-lt"/>
                <a:ea typeface="+mj-ea"/>
                <a:cs typeface="+mj-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b="1" noProof="0" dirty="0"/>
              <a:t>Confidentiality</a:t>
            </a:r>
          </a:p>
        </p:txBody>
      </p:sp>
      <p:sp>
        <p:nvSpPr>
          <p:cNvPr id="13" name="Text Placeholder 7">
            <a:extLst>
              <a:ext uri="{FF2B5EF4-FFF2-40B4-BE49-F238E27FC236}">
                <a16:creationId xmlns:a16="http://schemas.microsoft.com/office/drawing/2014/main" id="{B7B60B29-AA47-6776-A79A-13269AD7978C}"/>
              </a:ext>
            </a:extLst>
          </p:cNvPr>
          <p:cNvSpPr txBox="1">
            <a:spLocks/>
          </p:cNvSpPr>
          <p:nvPr/>
        </p:nvSpPr>
        <p:spPr>
          <a:xfrm>
            <a:off x="9199985" y="3002674"/>
            <a:ext cx="2992015" cy="2800110"/>
          </a:xfrm>
          <a:prstGeom prst="rect">
            <a:avLst/>
          </a:prstGeom>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400" kern="1200" spc="50" baseline="0">
                <a:solidFill>
                  <a:schemeClr val="tx1"/>
                </a:solidFill>
                <a:latin typeface="+mn-lt"/>
                <a:ea typeface="+mn-ea"/>
                <a:cs typeface="+mn-cs"/>
              </a:defRPr>
            </a:lvl1pPr>
            <a:lvl2pPr marL="457200" indent="0" algn="l" defTabSz="914400" rtl="0" eaLnBrk="1" latinLnBrk="0" hangingPunct="1">
              <a:lnSpc>
                <a:spcPct val="100000"/>
              </a:lnSpc>
              <a:spcBef>
                <a:spcPts val="500"/>
              </a:spcBef>
              <a:buFont typeface="Arial" panose="020B0604020202020204" pitchFamily="34" charset="0"/>
              <a:buNone/>
              <a:defRPr sz="1400" kern="1200" spc="50" baseline="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1400" kern="1200" spc="50" baseline="0">
                <a:solidFill>
                  <a:schemeClr val="tx1"/>
                </a:solidFill>
                <a:latin typeface="+mn-lt"/>
                <a:ea typeface="+mn-ea"/>
                <a:cs typeface="+mn-cs"/>
              </a:defRPr>
            </a:lvl3pPr>
            <a:lvl4pPr marL="1371600" indent="0" algn="l" defTabSz="914400" rtl="0" eaLnBrk="1" latinLnBrk="0" hangingPunct="1">
              <a:lnSpc>
                <a:spcPct val="100000"/>
              </a:lnSpc>
              <a:spcBef>
                <a:spcPts val="500"/>
              </a:spcBef>
              <a:buFont typeface="Arial" panose="020B0604020202020204" pitchFamily="34" charset="0"/>
              <a:buNone/>
              <a:defRPr sz="1400" kern="1200" spc="50" baseline="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4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noProof="0" dirty="0"/>
              <a:t>Preventing sensitive data of residents from being exposed is important as it is against the Data </a:t>
            </a:r>
            <a:r>
              <a:rPr lang="en-GB" sz="2000" dirty="0"/>
              <a:t>P</a:t>
            </a:r>
            <a:r>
              <a:rPr lang="en-GB" sz="2000" noProof="0" dirty="0" err="1"/>
              <a:t>rotection</a:t>
            </a:r>
            <a:r>
              <a:rPr lang="en-GB" sz="2000" noProof="0" dirty="0"/>
              <a:t> </a:t>
            </a:r>
            <a:r>
              <a:rPr lang="en-GB" sz="2000" dirty="0"/>
              <a:t>A</a:t>
            </a:r>
            <a:r>
              <a:rPr lang="en-GB" sz="2000" noProof="0" dirty="0" err="1"/>
              <a:t>ct</a:t>
            </a:r>
            <a:r>
              <a:rPr lang="en-GB" sz="2000" noProof="0" dirty="0"/>
              <a:t> (GOV.UK, 2018).</a:t>
            </a:r>
          </a:p>
        </p:txBody>
      </p:sp>
    </p:spTree>
    <p:extLst>
      <p:ext uri="{BB962C8B-B14F-4D97-AF65-F5344CB8AC3E}">
        <p14:creationId xmlns:p14="http://schemas.microsoft.com/office/powerpoint/2010/main" val="21211780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a:extLst>
            <a:ext uri="{FF2B5EF4-FFF2-40B4-BE49-F238E27FC236}">
              <a16:creationId xmlns:a16="http://schemas.microsoft.com/office/drawing/2014/main" id="{C8B2703B-4ADC-9088-EB8B-058F98D984C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031E778-0704-E664-B477-34E0298FF4CF}"/>
              </a:ext>
            </a:extLst>
          </p:cNvPr>
          <p:cNvSpPr>
            <a:spLocks noGrp="1"/>
          </p:cNvSpPr>
          <p:nvPr>
            <p:ph type="ctrTitle"/>
          </p:nvPr>
        </p:nvSpPr>
        <p:spPr>
          <a:xfrm>
            <a:off x="0" y="131120"/>
            <a:ext cx="12192000" cy="1715531"/>
          </a:xfrm>
        </p:spPr>
        <p:txBody>
          <a:bodyPr rtlCol="0"/>
          <a:lstStyle/>
          <a:p>
            <a:pPr algn="ctr" rtl="0"/>
            <a:r>
              <a:rPr lang="en-GB" sz="3200" b="1" noProof="0">
                <a:solidFill>
                  <a:schemeClr val="tx1"/>
                </a:solidFill>
              </a:rPr>
              <a:t>Summary</a:t>
            </a:r>
            <a:endParaRPr lang="en-GB" sz="3200" b="1" noProof="0" dirty="0">
              <a:solidFill>
                <a:schemeClr val="tx1"/>
              </a:solidFill>
            </a:endParaRPr>
          </a:p>
        </p:txBody>
      </p:sp>
      <p:sp>
        <p:nvSpPr>
          <p:cNvPr id="4" name="TextBox 3">
            <a:extLst>
              <a:ext uri="{FF2B5EF4-FFF2-40B4-BE49-F238E27FC236}">
                <a16:creationId xmlns:a16="http://schemas.microsoft.com/office/drawing/2014/main" id="{5B291E2A-6BCA-E39B-FB2E-042CBB2FBE4D}"/>
              </a:ext>
            </a:extLst>
          </p:cNvPr>
          <p:cNvSpPr txBox="1"/>
          <p:nvPr/>
        </p:nvSpPr>
        <p:spPr>
          <a:xfrm>
            <a:off x="1626781" y="2071177"/>
            <a:ext cx="9472809" cy="3785652"/>
          </a:xfrm>
          <a:prstGeom prst="rect">
            <a:avLst/>
          </a:prstGeom>
          <a:noFill/>
        </p:spPr>
        <p:txBody>
          <a:bodyPr wrap="square" rtlCol="0">
            <a:spAutoFit/>
          </a:bodyPr>
          <a:lstStyle/>
          <a:p>
            <a:pPr marL="285750" indent="-285750">
              <a:buFont typeface="Arial" panose="020B0604020202020204" pitchFamily="34" charset="0"/>
              <a:buChar char="•"/>
            </a:pPr>
            <a:r>
              <a:rPr lang="en-GB" sz="2000" noProof="0"/>
              <a:t>The Microsoft 365 suite will be very beneficial in making communication, data transfer and organisation more streamlined at Sunrise care home.</a:t>
            </a:r>
          </a:p>
          <a:p>
            <a:pPr marL="285750" indent="-285750">
              <a:buFont typeface="Arial" panose="020B0604020202020204" pitchFamily="34" charset="0"/>
              <a:buChar char="•"/>
            </a:pPr>
            <a:endParaRPr lang="en-GB" sz="2000" noProof="0"/>
          </a:p>
          <a:p>
            <a:pPr marL="285750" indent="-285750">
              <a:buFont typeface="Arial" panose="020B0604020202020204" pitchFamily="34" charset="0"/>
              <a:buChar char="•"/>
            </a:pPr>
            <a:r>
              <a:rPr lang="en-GB" sz="2000" noProof="0"/>
              <a:t>In particular, Excel will make the storage, analysis and transfer of data simple and effective and Outlook will ensure that communication is facilitated for all staff members in a reliable way.</a:t>
            </a:r>
          </a:p>
          <a:p>
            <a:pPr marL="285750" indent="-285750">
              <a:buFont typeface="Arial" panose="020B0604020202020204" pitchFamily="34" charset="0"/>
              <a:buChar char="•"/>
            </a:pPr>
            <a:endParaRPr lang="en-GB" sz="2000" noProof="0"/>
          </a:p>
          <a:p>
            <a:pPr marL="285750" indent="-285750">
              <a:buFont typeface="Arial" panose="020B0604020202020204" pitchFamily="34" charset="0"/>
              <a:buChar char="•"/>
            </a:pPr>
            <a:r>
              <a:rPr lang="en-GB" sz="2000" noProof="0"/>
              <a:t>Digital literacy will be necessary in making staff confident and efficient in utilising the new systems.</a:t>
            </a:r>
          </a:p>
          <a:p>
            <a:pPr marL="285750" indent="-285750">
              <a:buFont typeface="Arial" panose="020B0604020202020204" pitchFamily="34" charset="0"/>
              <a:buChar char="•"/>
            </a:pPr>
            <a:endParaRPr lang="en-GB" sz="2000" noProof="0"/>
          </a:p>
          <a:p>
            <a:pPr marL="285750" indent="-285750">
              <a:buFont typeface="Arial" panose="020B0604020202020204" pitchFamily="34" charset="0"/>
              <a:buChar char="•"/>
            </a:pPr>
            <a:r>
              <a:rPr lang="en-GB" sz="2000" noProof="0"/>
              <a:t>Digital safety is paramount in defining the new system as robust, secure and aligning with legislation.</a:t>
            </a:r>
            <a:endParaRPr lang="en-GB" sz="2000" noProof="0" dirty="0"/>
          </a:p>
        </p:txBody>
      </p:sp>
    </p:spTree>
    <p:extLst>
      <p:ext uri="{BB962C8B-B14F-4D97-AF65-F5344CB8AC3E}">
        <p14:creationId xmlns:p14="http://schemas.microsoft.com/office/powerpoint/2010/main" val="4991306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FA191-5CCC-43CB-BD83-4F80ED362608}"/>
              </a:ext>
            </a:extLst>
          </p:cNvPr>
          <p:cNvSpPr>
            <a:spLocks noGrp="1"/>
          </p:cNvSpPr>
          <p:nvPr>
            <p:ph type="title"/>
          </p:nvPr>
        </p:nvSpPr>
        <p:spPr/>
        <p:txBody>
          <a:bodyPr rtlCol="0">
            <a:normAutofit/>
          </a:bodyPr>
          <a:lstStyle/>
          <a:p>
            <a:pPr algn="ctr" rtl="0"/>
            <a:r>
              <a:rPr lang="en-GB" sz="3200" b="1" noProof="0" dirty="0"/>
              <a:t>References</a:t>
            </a:r>
          </a:p>
        </p:txBody>
      </p:sp>
      <p:sp>
        <p:nvSpPr>
          <p:cNvPr id="3" name="Content Placeholder 2">
            <a:extLst>
              <a:ext uri="{FF2B5EF4-FFF2-40B4-BE49-F238E27FC236}">
                <a16:creationId xmlns:a16="http://schemas.microsoft.com/office/drawing/2014/main" id="{E14BBEAF-B516-45F4-9EF6-A9F65111580F}"/>
              </a:ext>
            </a:extLst>
          </p:cNvPr>
          <p:cNvSpPr>
            <a:spLocks noGrp="1"/>
          </p:cNvSpPr>
          <p:nvPr>
            <p:ph type="body" idx="1"/>
          </p:nvPr>
        </p:nvSpPr>
        <p:spPr>
          <a:xfrm>
            <a:off x="1013706" y="2044815"/>
            <a:ext cx="9855965" cy="804859"/>
          </a:xfrm>
        </p:spPr>
        <p:txBody>
          <a:bodyPr vert="horz" lIns="91440" tIns="45720" rIns="91440" bIns="45720" rtlCol="0" anchor="t">
            <a:noAutofit/>
          </a:bodyPr>
          <a:lstStyle/>
          <a:p>
            <a:pPr marL="285750" indent="-285750" algn="l">
              <a:buFont typeface="Arial" panose="020B0604020202020204" pitchFamily="34" charset="0"/>
              <a:buChar char="•"/>
            </a:pPr>
            <a:r>
              <a:rPr lang="en-GB" sz="2000" dirty="0"/>
              <a:t>Computer Misuse Act (1990). </a:t>
            </a:r>
            <a:r>
              <a:rPr lang="en-GB" sz="2000" i="1" dirty="0"/>
              <a:t>Computer Misuse Act 1990</a:t>
            </a:r>
            <a:r>
              <a:rPr lang="en-GB" sz="2000" dirty="0"/>
              <a:t>. [online] Legislation.gov.uk. Available at: </a:t>
            </a:r>
            <a:r>
              <a:rPr lang="en-GB" sz="2000" dirty="0">
                <a:hlinkClick r:id="rId3"/>
              </a:rPr>
              <a:t>https://www.legislation.gov.uk/ukpga/1990/18/contents</a:t>
            </a:r>
            <a:r>
              <a:rPr lang="en-GB" sz="2000" dirty="0"/>
              <a:t>.</a:t>
            </a:r>
          </a:p>
          <a:p>
            <a:pPr marL="285750" indent="-285750" algn="l">
              <a:buFont typeface="Arial" panose="020B0604020202020204" pitchFamily="34" charset="0"/>
              <a:buChar char="•"/>
            </a:pPr>
            <a:r>
              <a:rPr lang="en-US" sz="2000" dirty="0"/>
              <a:t>Goodfellow, R. and Lea, M.R. (2013). </a:t>
            </a:r>
            <a:r>
              <a:rPr lang="en-US" sz="2000" i="1" dirty="0"/>
              <a:t>Literacy in the Digital University</a:t>
            </a:r>
            <a:r>
              <a:rPr lang="en-US" sz="2000" dirty="0"/>
              <a:t>. Routledge.</a:t>
            </a:r>
          </a:p>
          <a:p>
            <a:pPr marL="285750" indent="-285750" algn="l">
              <a:buFont typeface="Arial" panose="020B0604020202020204" pitchFamily="34" charset="0"/>
              <a:buChar char="•"/>
            </a:pPr>
            <a:r>
              <a:rPr lang="en-GB" sz="2000" dirty="0"/>
              <a:t>GOV.UK (2018). </a:t>
            </a:r>
            <a:r>
              <a:rPr lang="en-GB" sz="2000" i="1" dirty="0"/>
              <a:t>Data Protection Act 2018</a:t>
            </a:r>
            <a:r>
              <a:rPr lang="en-GB" sz="2000" dirty="0"/>
              <a:t>. [online] legislation.gov.uk. Available at: </a:t>
            </a:r>
            <a:r>
              <a:rPr lang="en-GB" sz="2000" dirty="0">
                <a:hlinkClick r:id="rId4"/>
              </a:rPr>
              <a:t>https://www.legislation.gov.uk/ukpga/2018/12/contents</a:t>
            </a:r>
            <a:r>
              <a:rPr lang="en-GB" sz="2000" dirty="0"/>
              <a:t>.</a:t>
            </a:r>
            <a:endParaRPr lang="en-US" sz="2000" dirty="0"/>
          </a:p>
          <a:p>
            <a:pPr marL="285750" indent="-285750" algn="l">
              <a:buFont typeface="Arial" panose="020B0604020202020204" pitchFamily="34" charset="0"/>
              <a:buChar char="•"/>
            </a:pPr>
            <a:r>
              <a:rPr lang="en-GB" sz="2000" dirty="0"/>
              <a:t>Microsoft (n.d.). </a:t>
            </a:r>
            <a:r>
              <a:rPr lang="en-GB" sz="2000" i="1" dirty="0"/>
              <a:t>Microsoft Mobile Phone Authenticator App | Microsoft Security</a:t>
            </a:r>
            <a:r>
              <a:rPr lang="en-GB" sz="2000" dirty="0"/>
              <a:t>. [online] Available at: </a:t>
            </a:r>
            <a:r>
              <a:rPr lang="en-GB" sz="2000" dirty="0">
                <a:hlinkClick r:id="rId5"/>
              </a:rPr>
              <a:t>https://www.microsoft.com/en-gb/security/mobile-authenticator-app</a:t>
            </a:r>
            <a:r>
              <a:rPr lang="en-GB" sz="2000" dirty="0"/>
              <a:t>.</a:t>
            </a:r>
            <a:endParaRPr lang="en-US" sz="2000" dirty="0"/>
          </a:p>
          <a:p>
            <a:pPr marL="285750" indent="-285750" algn="l">
              <a:buFont typeface="Arial" panose="020B0604020202020204" pitchFamily="34" charset="0"/>
              <a:buChar char="•"/>
            </a:pPr>
            <a:r>
              <a:rPr lang="en-US" sz="2000" dirty="0"/>
              <a:t>NHS (2025). </a:t>
            </a:r>
            <a:r>
              <a:rPr lang="en-US" sz="2000" i="1" dirty="0"/>
              <a:t>NHS England» National standards of healthcare cleanliness 2025: health and safety</a:t>
            </a:r>
            <a:r>
              <a:rPr lang="en-US" sz="2000" dirty="0"/>
              <a:t>. [online] England.nhs.uk. Available at: </a:t>
            </a:r>
            <a:r>
              <a:rPr lang="en-US" sz="2000" dirty="0">
                <a:hlinkClick r:id="rId6"/>
              </a:rPr>
              <a:t>https://www.england.nhs.uk/long-read/national-standards-of-healthcare-cleanliness-2025-health-and-safety/</a:t>
            </a:r>
            <a:r>
              <a:rPr lang="en-US" sz="2000" dirty="0"/>
              <a:t>.</a:t>
            </a:r>
          </a:p>
          <a:p>
            <a:pPr marL="285750" indent="-285750" algn="l">
              <a:buFont typeface="Arial" panose="020B0604020202020204" pitchFamily="34" charset="0"/>
              <a:buChar char="•"/>
            </a:pPr>
            <a:endParaRPr lang="en-GB" sz="2000" noProof="0" dirty="0"/>
          </a:p>
          <a:p>
            <a:pPr marL="285750" indent="-285750" algn="l">
              <a:buFont typeface="Arial" panose="020B0604020202020204" pitchFamily="34" charset="0"/>
              <a:buChar char="•"/>
            </a:pPr>
            <a:endParaRPr lang="en-GB" sz="2000" noProof="0" dirty="0"/>
          </a:p>
        </p:txBody>
      </p:sp>
    </p:spTree>
    <p:extLst>
      <p:ext uri="{BB962C8B-B14F-4D97-AF65-F5344CB8AC3E}">
        <p14:creationId xmlns:p14="http://schemas.microsoft.com/office/powerpoint/2010/main" val="9201739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title"/>
          </p:nvPr>
        </p:nvSpPr>
        <p:spPr>
          <a:xfrm>
            <a:off x="5476875" y="1671639"/>
            <a:ext cx="5111750" cy="1204912"/>
          </a:xfrm>
        </p:spPr>
        <p:txBody>
          <a:bodyPr rtlCol="0" anchor="b">
            <a:normAutofit/>
          </a:bodyPr>
          <a:lstStyle/>
          <a:p>
            <a:pPr rtl="0"/>
            <a:r>
              <a:rPr lang="en-GB" b="1" noProof="0" dirty="0"/>
              <a:t>THANK YOU</a:t>
            </a:r>
          </a:p>
        </p:txBody>
      </p:sp>
      <p:sp>
        <p:nvSpPr>
          <p:cNvPr id="3" name="Content Placeholder 2">
            <a:extLst>
              <a:ext uri="{FF2B5EF4-FFF2-40B4-BE49-F238E27FC236}">
                <a16:creationId xmlns:a16="http://schemas.microsoft.com/office/drawing/2014/main" id="{24AFFC60-19C3-4901-93F7-7AAF4C09F8C6}"/>
              </a:ext>
            </a:extLst>
          </p:cNvPr>
          <p:cNvSpPr>
            <a:spLocks noGrp="1"/>
          </p:cNvSpPr>
          <p:nvPr>
            <p:ph type="body" idx="1"/>
          </p:nvPr>
        </p:nvSpPr>
        <p:spPr>
          <a:xfrm>
            <a:off x="5476875" y="3682546"/>
            <a:ext cx="5111750" cy="1525588"/>
          </a:xfrm>
        </p:spPr>
        <p:txBody>
          <a:bodyPr rtlCol="0" anchor="b">
            <a:noAutofit/>
          </a:bodyPr>
          <a:lstStyle/>
          <a:p>
            <a:r>
              <a:rPr lang="en-GB" sz="2000" b="1" dirty="0"/>
              <a:t>Nevena Semkova</a:t>
            </a:r>
          </a:p>
          <a:p>
            <a:r>
              <a:rPr lang="en-GB" sz="2000" b="1" dirty="0"/>
              <a:t>Joan Olubukola Omoniyi</a:t>
            </a:r>
          </a:p>
          <a:p>
            <a:r>
              <a:rPr lang="en-GB" sz="2000" b="1" dirty="0"/>
              <a:t>Kiriya Jeyakumar</a:t>
            </a:r>
          </a:p>
          <a:p>
            <a:r>
              <a:rPr lang="en-GB" sz="2000" b="1" dirty="0"/>
              <a:t>Isabel Keller</a:t>
            </a:r>
          </a:p>
        </p:txBody>
      </p:sp>
    </p:spTree>
    <p:extLst>
      <p:ext uri="{BB962C8B-B14F-4D97-AF65-F5344CB8AC3E}">
        <p14:creationId xmlns:p14="http://schemas.microsoft.com/office/powerpoint/2010/main" val="2436493926"/>
      </p:ext>
    </p:extLst>
  </p:cSld>
  <p:clrMapOvr>
    <a:masterClrMapping/>
  </p:clrMapOvr>
</p:sld>
</file>

<file path=ppt/theme/theme1.xml><?xml version="1.0" encoding="utf-8"?>
<a:theme xmlns:a="http://schemas.openxmlformats.org/drawingml/2006/main" name="Monoline">
  <a:themeElements>
    <a:clrScheme name="Custom 149">
      <a:dk1>
        <a:sysClr val="windowText" lastClr="000000"/>
      </a:dk1>
      <a:lt1>
        <a:sysClr val="window" lastClr="FFFFFF"/>
      </a:lt1>
      <a:dk2>
        <a:srgbClr val="44546A"/>
      </a:dk2>
      <a:lt2>
        <a:srgbClr val="E7E6E6"/>
      </a:lt2>
      <a:accent1>
        <a:srgbClr val="E9E6DF"/>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3419047_TF22318419_Win32" id="{DA6E7C03-7C07-46B9-8D9D-F061C4AB5C28}" vid="{0874F78C-8308-4EE6-8F19-85387B86915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5BA3906-9696-4247-AC0D-DD5C26B2A70A}">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01E84A1C-2814-43A7-9448-348326113A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2D446390-8521-40A2-A462-EA068123BED9}">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{8096FFD2-318D-43DA-A9BB-8D843DF7D56C}tf22318419_win32</Template>
  <TotalTime>19724</TotalTime>
  <Words>1512</Words>
  <Application>Microsoft Office PowerPoint</Application>
  <PresentationFormat>Widescreen</PresentationFormat>
  <Paragraphs>128</Paragraphs>
  <Slides>17</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Tenorite</vt:lpstr>
      <vt:lpstr>Monoline</vt:lpstr>
      <vt:lpstr>Digital Skills and Research Methods - LCHS4007  </vt:lpstr>
      <vt:lpstr>Sunrise residential care home</vt:lpstr>
      <vt:lpstr>Microsoft 365 tools</vt:lpstr>
      <vt:lpstr>Why is Microsoft 365 beneficial?</vt:lpstr>
      <vt:lpstr>Excel</vt:lpstr>
      <vt:lpstr>Excel BENEFITS</vt:lpstr>
      <vt:lpstr>Excel drawbacks</vt:lpstr>
      <vt:lpstr>Excel Conclusion</vt:lpstr>
      <vt:lpstr>Outlook</vt:lpstr>
      <vt:lpstr>Outlook BENEFITS</vt:lpstr>
      <vt:lpstr>Outlook drawbacks</vt:lpstr>
      <vt:lpstr>Outlook Conclusion</vt:lpstr>
      <vt:lpstr>impact of limited digital literacy</vt:lpstr>
      <vt:lpstr>Digital safety practices</vt:lpstr>
      <vt:lpstr>Summary</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Nevena Semkova (70277708)</dc:creator>
  <cp:lastModifiedBy>Nevena Semkova (70277708)</cp:lastModifiedBy>
  <cp:revision>6</cp:revision>
  <dcterms:created xsi:type="dcterms:W3CDTF">2025-10-19T15:12:32Z</dcterms:created>
  <dcterms:modified xsi:type="dcterms:W3CDTF">2025-11-02T17:53:40Z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