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F8897B-79A6-4DC3-8D4C-5C7CACF773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02893E-6EEC-4209-BD32-6968398F63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776DC-E29D-4E0F-8843-92523A7776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514077-AF55-44A3-9A91-D3D07913D2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5E49BC-783D-447B-83B1-4B388E31FA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904AE5-9771-4437-85E6-A6D4B11EFA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952E56-5DCE-4E78-BA61-A6C6E5A5CE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D78F68-4214-4F40-81B1-562B3B71E9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7A0A02-E74E-4E9F-93F2-71A1350CB1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8112AD-B6E8-47DF-871D-55879EC0F5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5DB268-EEB8-4415-A4CA-40A62C9961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40AB7DC-FEBF-4651-85C9-0D0E8C9D4C2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/>
              <a:t>TSD: MBA – Performance Management:</a:t>
            </a:r>
            <a:br>
              <a:rPr lang="en-GB" sz="3200"/>
            </a:br>
            <a:r>
              <a:rPr lang="en-GB" sz="3200"/>
              <a:t>Session 2</a:t>
            </a:r>
            <a:endParaRPr lang="en-US" sz="320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Some definitions reviewed</a:t>
            </a:r>
            <a:endParaRPr lang="en-US" sz="320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Performance management is a strategic and integrated approach to delivering sustained success to organisations by improving the performance of the people who work in them and by developing the capabilities of teams and individuals ( Armstrong 2010)</a:t>
            </a:r>
          </a:p>
          <a:p>
            <a:endParaRPr lang="en-GB" sz="2800"/>
          </a:p>
          <a:p>
            <a:r>
              <a:rPr lang="en-GB" sz="2800"/>
              <a:t>However –  there are alternatives:</a:t>
            </a:r>
            <a:endParaRPr lang="en-US" sz="2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Fletcher ( 2009)</a:t>
            </a:r>
            <a:endParaRPr lang="en-US" sz="320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The real concept of performance management is associated with an approach to creating a shared vision of the purpose and aims of the organisation – helping employees understand and recognise their part  in contributing to them and therefore enhancing the performance of the organisation’</a:t>
            </a:r>
            <a:endParaRPr lang="en-US" sz="2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It is therefore concerned with:</a:t>
            </a:r>
            <a:endParaRPr lang="en-US" sz="320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A strategic vision and orientation</a:t>
            </a:r>
          </a:p>
          <a:p>
            <a:r>
              <a:rPr lang="en-GB" sz="2800"/>
              <a:t>Planning and therefore integration</a:t>
            </a:r>
          </a:p>
          <a:p>
            <a:r>
              <a:rPr lang="en-GB" sz="2800"/>
              <a:t>Setting targets and measurements</a:t>
            </a:r>
          </a:p>
          <a:p>
            <a:r>
              <a:rPr lang="en-GB" sz="2800"/>
              <a:t>Continuous learning and improvement</a:t>
            </a:r>
            <a:endParaRPr lang="en-US" sz="28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A note on integration:</a:t>
            </a:r>
            <a:endParaRPr lang="en-US" sz="320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Horizontal </a:t>
            </a:r>
          </a:p>
          <a:p>
            <a:endParaRPr lang="en-GB" sz="2800"/>
          </a:p>
          <a:p>
            <a:endParaRPr lang="en-GB" sz="2800"/>
          </a:p>
          <a:p>
            <a:r>
              <a:rPr lang="en-GB" sz="2800"/>
              <a:t>Vertical</a:t>
            </a:r>
            <a:endParaRPr lang="en-US" sz="28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An overview of the factors affecting ‘performance’</a:t>
            </a:r>
            <a:endParaRPr lang="en-US" sz="320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What is performance :</a:t>
            </a:r>
          </a:p>
          <a:p>
            <a:r>
              <a:rPr lang="en-GB" sz="2800"/>
              <a:t>Just about ‘output ?</a:t>
            </a:r>
          </a:p>
          <a:p>
            <a:r>
              <a:rPr lang="en-GB" sz="2800"/>
              <a:t>About processes – e.g. team working</a:t>
            </a:r>
          </a:p>
          <a:p>
            <a:r>
              <a:rPr lang="en-GB" sz="2800"/>
              <a:t>About attitudes ??  ( current concern of nursing )</a:t>
            </a:r>
            <a:endParaRPr lang="en-US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So what factors can affect performance ( Armstrong)</a:t>
            </a:r>
            <a:endParaRPr lang="en-US" sz="320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The context of the organisation</a:t>
            </a:r>
          </a:p>
          <a:p>
            <a:r>
              <a:rPr lang="en-GB" sz="2800"/>
              <a:t>The culture</a:t>
            </a:r>
          </a:p>
          <a:p>
            <a:r>
              <a:rPr lang="en-GB" sz="2800"/>
              <a:t>Degree of functionality / organisational structure</a:t>
            </a:r>
          </a:p>
          <a:p>
            <a:r>
              <a:rPr lang="en-GB" sz="2800"/>
              <a:t>The job design</a:t>
            </a:r>
          </a:p>
          <a:p>
            <a:r>
              <a:rPr lang="en-GB" sz="2800"/>
              <a:t>Role and development of team working</a:t>
            </a:r>
          </a:p>
          <a:p>
            <a:endParaRPr lang="en-GB" sz="2800"/>
          </a:p>
          <a:p>
            <a:r>
              <a:rPr lang="en-GB" sz="2800"/>
              <a:t>( all of these will be considered in more detail )</a:t>
            </a:r>
            <a:endParaRPr lang="en-US" sz="2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(1)Organisational context</a:t>
            </a:r>
            <a:endParaRPr lang="en-US" sz="320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en-GB" sz="2800"/>
              <a:t>Some theoretical propositions:</a:t>
            </a:r>
          </a:p>
          <a:p>
            <a:pPr marL="609600" indent="-609600">
              <a:buFontTx/>
              <a:buNone/>
            </a:pPr>
            <a:endParaRPr lang="en-GB" sz="2800"/>
          </a:p>
          <a:p>
            <a:pPr marL="609600" indent="-609600">
              <a:buFontTx/>
              <a:buAutoNum type="arabicParenBoth"/>
            </a:pPr>
            <a:r>
              <a:rPr lang="en-GB" sz="2800"/>
              <a:t>Systems theories: distinguish between open and closed systems</a:t>
            </a:r>
          </a:p>
          <a:p>
            <a:pPr marL="609600" indent="-609600">
              <a:buFontTx/>
              <a:buAutoNum type="arabicParenBoth"/>
            </a:pPr>
            <a:r>
              <a:rPr lang="en-GB" sz="2800"/>
              <a:t>The significance of contingency theories – opposed to ‘universalism’</a:t>
            </a:r>
            <a:endParaRPr lang="en-US" sz="2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(2) Culture</a:t>
            </a:r>
            <a:endParaRPr lang="en-US" sz="320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Schein: ‘ the way we do things around here’</a:t>
            </a:r>
          </a:p>
          <a:p>
            <a:r>
              <a:rPr lang="en-GB" sz="2800"/>
              <a:t>The organisational ‘iceberg’ and implications</a:t>
            </a:r>
          </a:p>
          <a:p>
            <a:r>
              <a:rPr lang="en-GB" sz="2800">
                <a:solidFill>
                  <a:schemeClr val="accent2"/>
                </a:solidFill>
              </a:rPr>
              <a:t>The importance of values as a driver for performance management – and has an approach to change management</a:t>
            </a:r>
          </a:p>
          <a:p>
            <a:endParaRPr lang="en-US" sz="280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(3) Structure / functionality</a:t>
            </a:r>
            <a:endParaRPr lang="en-US" sz="320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Approaches to formal structure: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regional / geographical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centralised / decentralised</a:t>
            </a:r>
          </a:p>
          <a:p>
            <a:pPr>
              <a:lnSpc>
                <a:spcPct val="90000"/>
              </a:lnSpc>
            </a:pPr>
            <a:r>
              <a:rPr lang="en-GB" sz="2800"/>
              <a:t>Tall and flat organisations and the implications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accent2"/>
                </a:solidFill>
              </a:rPr>
              <a:t>The impact is on performance:</a:t>
            </a:r>
          </a:p>
          <a:p>
            <a:pPr>
              <a:lnSpc>
                <a:spcPct val="90000"/>
              </a:lnSpc>
            </a:pPr>
            <a:endParaRPr lang="en-GB" sz="280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accent2"/>
                </a:solidFill>
              </a:rPr>
              <a:t>How much autonomy / discretions are employees given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accent2"/>
                </a:solidFill>
              </a:rPr>
              <a:t>How much ‘micro management ‘ do they experience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		</a:t>
            </a:r>
            <a:endParaRPr lang="en-US" sz="2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(4) Job design</a:t>
            </a:r>
            <a:endParaRPr lang="en-US" sz="320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The importance of job design ( as part of job analysis )</a:t>
            </a:r>
          </a:p>
          <a:p>
            <a:endParaRPr lang="en-GB" sz="2800"/>
          </a:p>
          <a:p>
            <a:r>
              <a:rPr lang="en-GB" sz="2800"/>
              <a:t>The role of job descriptions</a:t>
            </a:r>
          </a:p>
          <a:p>
            <a:endParaRPr lang="en-GB" sz="2800"/>
          </a:p>
          <a:p>
            <a:r>
              <a:rPr lang="en-GB" sz="2800"/>
              <a:t>The significance of motivation theory</a:t>
            </a:r>
          </a:p>
          <a:p>
            <a:r>
              <a:rPr lang="en-GB" sz="2800"/>
              <a:t>Move from traditional theory to ‘engagement strategies’</a:t>
            </a:r>
            <a:endParaRPr 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(5) The role and development of team working</a:t>
            </a:r>
            <a:endParaRPr lang="en-US" sz="320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The development of the ‘team leader’ and difference form the ‘supervisor’ ?</a:t>
            </a:r>
          </a:p>
          <a:p>
            <a:r>
              <a:rPr lang="en-GB" sz="2800">
                <a:solidFill>
                  <a:schemeClr val="accent2"/>
                </a:solidFill>
              </a:rPr>
              <a:t>How can the team support and promote performance?</a:t>
            </a:r>
            <a:endParaRPr lang="en-US" sz="280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358</Words>
  <Application>Microsoft Office PowerPoint</Application>
  <PresentationFormat>On-screen Show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Default Design</vt:lpstr>
      <vt:lpstr>TSD: MBA – Performance Management: Session 2</vt:lpstr>
      <vt:lpstr>Some definitions reviewed</vt:lpstr>
      <vt:lpstr>Fletcher ( 2009)</vt:lpstr>
      <vt:lpstr>It is therefore concerned with:</vt:lpstr>
      <vt:lpstr>A note on integration:</vt:lpstr>
      <vt:lpstr>An overview of the factors affecting ‘performance’</vt:lpstr>
      <vt:lpstr>So what factors can affect performance ( Armstrong)</vt:lpstr>
      <vt:lpstr>(1)Organisational context</vt:lpstr>
      <vt:lpstr>(2) Culture</vt:lpstr>
      <vt:lpstr>(3) Structure / functionality</vt:lpstr>
      <vt:lpstr>(4) Job design</vt:lpstr>
      <vt:lpstr>(5) The role and development of team working</vt:lpstr>
    </vt:vector>
  </TitlesOfParts>
  <Company>Caswell Associates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TSD: MBA – Performance Management: Session 2</dc:title>
  <dc:creator>Andrew Caswell</dc:creator>
  <cp:lastModifiedBy>Andrew Caswell</cp:lastModifiedBy>
  <cp:revision>4</cp:revision>
  <dcterms:created xsi:type="dcterms:W3CDTF">2013-04-01T09:14:55Z</dcterms:created>
  <dcterms:modified xsi:type="dcterms:W3CDTF">2013-04-02T09:08:27Z</dcterms:modified>
</cp:coreProperties>
</file>