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3" r:id="rId4"/>
    <p:sldId id="262" r:id="rId5"/>
    <p:sldId id="261" r:id="rId6"/>
    <p:sldId id="260" r:id="rId7"/>
    <p:sldId id="259" r:id="rId8"/>
    <p:sldId id="264" r:id="rId9"/>
    <p:sldId id="265" r:id="rId10"/>
    <p:sldId id="266" r:id="rId11"/>
    <p:sldId id="269" r:id="rId12"/>
    <p:sldId id="268" r:id="rId13"/>
    <p:sldId id="267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3FCAF1-FACF-42C7-9F5A-848492172DC9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C142E417-DFD7-43E7-A2D1-229D8E5BB9A3}">
      <dgm:prSet phldrT="[Text]" custT="1"/>
      <dgm:spPr/>
      <dgm:t>
        <a:bodyPr/>
        <a:lstStyle/>
        <a:p>
          <a:r>
            <a:rPr lang="en-GB" sz="1200" dirty="0" err="1" smtClean="0"/>
            <a:t>tlodi</a:t>
          </a:r>
          <a:endParaRPr lang="en-GB" sz="1200" dirty="0"/>
        </a:p>
      </dgm:t>
    </dgm:pt>
    <dgm:pt modelId="{DACF5F31-5FBF-4635-B6A4-9D1512721797}" type="parTrans" cxnId="{C59974F8-4538-4AF5-9C0B-D94556FB434C}">
      <dgm:prSet/>
      <dgm:spPr/>
      <dgm:t>
        <a:bodyPr/>
        <a:lstStyle/>
        <a:p>
          <a:endParaRPr lang="en-GB"/>
        </a:p>
      </dgm:t>
    </dgm:pt>
    <dgm:pt modelId="{454A6B3C-EF2A-49FB-ABA3-7E45280A2C83}" type="sibTrans" cxnId="{C59974F8-4538-4AF5-9C0B-D94556FB434C}">
      <dgm:prSet/>
      <dgm:spPr/>
      <dgm:t>
        <a:bodyPr/>
        <a:lstStyle/>
        <a:p>
          <a:r>
            <a:rPr lang="en-GB" dirty="0" err="1" smtClean="0"/>
            <a:t>rhieni</a:t>
          </a:r>
          <a:endParaRPr lang="en-GB" dirty="0"/>
        </a:p>
      </dgm:t>
    </dgm:pt>
    <dgm:pt modelId="{8D384964-64C5-49B3-B813-65AC10050C15}">
      <dgm:prSet phldrT="[Text]"/>
      <dgm:spPr/>
      <dgm:t>
        <a:bodyPr/>
        <a:lstStyle/>
        <a:p>
          <a:r>
            <a:rPr lang="en-GB" dirty="0" err="1" smtClean="0"/>
            <a:t>mewn</a:t>
          </a:r>
          <a:endParaRPr lang="en-GB" dirty="0" smtClean="0"/>
        </a:p>
        <a:p>
          <a:r>
            <a:rPr lang="en-GB" dirty="0" err="1" smtClean="0"/>
            <a:t>gofal</a:t>
          </a:r>
          <a:endParaRPr lang="en-GB" dirty="0"/>
        </a:p>
      </dgm:t>
    </dgm:pt>
    <dgm:pt modelId="{318D818F-9922-4DB4-8299-B76D284C7E9C}" type="parTrans" cxnId="{2F6D9314-5F78-40D5-A4C8-5134F821F142}">
      <dgm:prSet/>
      <dgm:spPr/>
      <dgm:t>
        <a:bodyPr/>
        <a:lstStyle/>
        <a:p>
          <a:endParaRPr lang="en-GB"/>
        </a:p>
      </dgm:t>
    </dgm:pt>
    <dgm:pt modelId="{F1122EC8-4E31-43EA-A582-19DEE65A9A99}" type="sibTrans" cxnId="{2F6D9314-5F78-40D5-A4C8-5134F821F142}">
      <dgm:prSet/>
      <dgm:spPr/>
      <dgm:t>
        <a:bodyPr/>
        <a:lstStyle/>
        <a:p>
          <a:r>
            <a:rPr lang="en-GB" dirty="0" err="1" smtClean="0"/>
            <a:t>diwylliant</a:t>
          </a:r>
          <a:endParaRPr lang="en-GB" dirty="0"/>
        </a:p>
      </dgm:t>
    </dgm:pt>
    <dgm:pt modelId="{666A3BD0-3DAE-45C9-AAEE-8C02EB4EAC01}">
      <dgm:prSet phldrT="[Text]"/>
      <dgm:spPr/>
      <dgm:t>
        <a:bodyPr/>
        <a:lstStyle/>
        <a:p>
          <a:r>
            <a:rPr lang="en-GB" dirty="0" err="1" smtClean="0"/>
            <a:t>trais</a:t>
          </a:r>
          <a:endParaRPr lang="en-GB" dirty="0"/>
        </a:p>
      </dgm:t>
    </dgm:pt>
    <dgm:pt modelId="{3686628E-1BEB-46AC-9906-E5E786B4376E}" type="parTrans" cxnId="{337D5F76-B5B0-44BA-A861-0AC858FDADB2}">
      <dgm:prSet/>
      <dgm:spPr/>
      <dgm:t>
        <a:bodyPr/>
        <a:lstStyle/>
        <a:p>
          <a:endParaRPr lang="en-GB"/>
        </a:p>
      </dgm:t>
    </dgm:pt>
    <dgm:pt modelId="{F2D5B290-05E1-43D6-A35E-4B1C465AF577}" type="sibTrans" cxnId="{337D5F76-B5B0-44BA-A861-0AC858FDADB2}">
      <dgm:prSet/>
      <dgm:spPr/>
      <dgm:t>
        <a:bodyPr/>
        <a:lstStyle/>
        <a:p>
          <a:r>
            <a:rPr lang="en-GB" dirty="0" smtClean="0"/>
            <a:t>ADY</a:t>
          </a:r>
          <a:endParaRPr lang="en-GB" dirty="0"/>
        </a:p>
      </dgm:t>
    </dgm:pt>
    <dgm:pt modelId="{EED7A3A6-184B-4097-B4D1-A853A863BEE5}">
      <dgm:prSet custT="1"/>
      <dgm:spPr/>
      <dgm:t>
        <a:bodyPr/>
        <a:lstStyle/>
        <a:p>
          <a:r>
            <a:rPr lang="en-GB" sz="1400" dirty="0" err="1" smtClean="0"/>
            <a:t>bwlian</a:t>
          </a:r>
          <a:endParaRPr lang="en-GB" sz="1400" dirty="0"/>
        </a:p>
      </dgm:t>
    </dgm:pt>
    <dgm:pt modelId="{BF243336-2367-47C5-9D0C-EFA225C35DDD}" type="parTrans" cxnId="{BF7240C5-1B02-436B-8340-F3C0E6182D34}">
      <dgm:prSet/>
      <dgm:spPr/>
      <dgm:t>
        <a:bodyPr/>
        <a:lstStyle/>
        <a:p>
          <a:endParaRPr lang="en-GB"/>
        </a:p>
      </dgm:t>
    </dgm:pt>
    <dgm:pt modelId="{7A30547A-A9BA-4644-88F7-E141E17183DB}" type="sibTrans" cxnId="{BF7240C5-1B02-436B-8340-F3C0E6182D34}">
      <dgm:prSet/>
      <dgm:spPr/>
      <dgm:t>
        <a:bodyPr/>
        <a:lstStyle/>
        <a:p>
          <a:r>
            <a:rPr lang="en-GB" dirty="0" err="1" smtClean="0"/>
            <a:t>straen</a:t>
          </a:r>
          <a:endParaRPr lang="en-GB" dirty="0"/>
        </a:p>
      </dgm:t>
    </dgm:pt>
    <dgm:pt modelId="{A5383649-8FFF-4607-9A4D-6AB235E91574}" type="pres">
      <dgm:prSet presAssocID="{893FCAF1-FACF-42C7-9F5A-848492172DC9}" presName="Name0" presStyleCnt="0">
        <dgm:presLayoutVars>
          <dgm:chMax/>
          <dgm:chPref/>
          <dgm:dir/>
          <dgm:animLvl val="lvl"/>
        </dgm:presLayoutVars>
      </dgm:prSet>
      <dgm:spPr/>
    </dgm:pt>
    <dgm:pt modelId="{83FA9700-82BA-460F-85F0-A2D4280E47B9}" type="pres">
      <dgm:prSet presAssocID="{C142E417-DFD7-43E7-A2D1-229D8E5BB9A3}" presName="composite" presStyleCnt="0"/>
      <dgm:spPr/>
    </dgm:pt>
    <dgm:pt modelId="{D58C4337-8738-4BC7-8390-8A698E578271}" type="pres">
      <dgm:prSet presAssocID="{C142E417-DFD7-43E7-A2D1-229D8E5BB9A3}" presName="Parent1" presStyleLbl="node1" presStyleIdx="0" presStyleCnt="8" custLinFactNeighborY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2FF672C-0AEE-4A0E-B6FE-FC90308B9AA8}" type="pres">
      <dgm:prSet presAssocID="{C142E417-DFD7-43E7-A2D1-229D8E5BB9A3}" presName="Childtext1" presStyleLbl="revTx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2C44FB-9F69-438C-B4CF-5C140E06ADFB}" type="pres">
      <dgm:prSet presAssocID="{C142E417-DFD7-43E7-A2D1-229D8E5BB9A3}" presName="BalanceSpacing" presStyleCnt="0"/>
      <dgm:spPr/>
    </dgm:pt>
    <dgm:pt modelId="{824A8B6C-3304-440B-8508-6730B938E3F4}" type="pres">
      <dgm:prSet presAssocID="{C142E417-DFD7-43E7-A2D1-229D8E5BB9A3}" presName="BalanceSpacing1" presStyleCnt="0"/>
      <dgm:spPr/>
    </dgm:pt>
    <dgm:pt modelId="{C1059C9D-FFC8-4ACF-BB02-64F04234808F}" type="pres">
      <dgm:prSet presAssocID="{454A6B3C-EF2A-49FB-ABA3-7E45280A2C83}" presName="Accent1Text" presStyleLbl="node1" presStyleIdx="1" presStyleCnt="8"/>
      <dgm:spPr/>
      <dgm:t>
        <a:bodyPr/>
        <a:lstStyle/>
        <a:p>
          <a:endParaRPr lang="en-GB"/>
        </a:p>
      </dgm:t>
    </dgm:pt>
    <dgm:pt modelId="{BEF59D78-7FBB-44C1-9632-D86812D59D39}" type="pres">
      <dgm:prSet presAssocID="{454A6B3C-EF2A-49FB-ABA3-7E45280A2C83}" presName="spaceBetweenRectangles" presStyleCnt="0"/>
      <dgm:spPr/>
    </dgm:pt>
    <dgm:pt modelId="{62DBCA72-B4C3-4C32-9807-DF0C4C788E87}" type="pres">
      <dgm:prSet presAssocID="{8D384964-64C5-49B3-B813-65AC10050C15}" presName="composite" presStyleCnt="0"/>
      <dgm:spPr/>
    </dgm:pt>
    <dgm:pt modelId="{A54F37E0-FF20-489C-9A57-2544DB953AF4}" type="pres">
      <dgm:prSet presAssocID="{8D384964-64C5-49B3-B813-65AC10050C15}" presName="Parent1" presStyleLbl="node1" presStyleIdx="2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880000-A583-499E-A797-436542BD802E}" type="pres">
      <dgm:prSet presAssocID="{8D384964-64C5-49B3-B813-65AC10050C15}" presName="Childtext1" presStyleLbl="revTx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FAF430-AE7F-4A68-9001-BD2A5C766EAA}" type="pres">
      <dgm:prSet presAssocID="{8D384964-64C5-49B3-B813-65AC10050C15}" presName="BalanceSpacing" presStyleCnt="0"/>
      <dgm:spPr/>
    </dgm:pt>
    <dgm:pt modelId="{A9D1697E-5DAC-4BE9-85DE-0CD163F60668}" type="pres">
      <dgm:prSet presAssocID="{8D384964-64C5-49B3-B813-65AC10050C15}" presName="BalanceSpacing1" presStyleCnt="0"/>
      <dgm:spPr/>
    </dgm:pt>
    <dgm:pt modelId="{C40F58A9-F0D8-407A-A53C-EEFAEAFD170B}" type="pres">
      <dgm:prSet presAssocID="{F1122EC8-4E31-43EA-A582-19DEE65A9A99}" presName="Accent1Text" presStyleLbl="node1" presStyleIdx="3" presStyleCnt="8" custLinFactNeighborY="0"/>
      <dgm:spPr/>
    </dgm:pt>
    <dgm:pt modelId="{7DE20C65-C2F1-4A10-B966-2727DA258F40}" type="pres">
      <dgm:prSet presAssocID="{F1122EC8-4E31-43EA-A582-19DEE65A9A99}" presName="spaceBetweenRectangles" presStyleCnt="0"/>
      <dgm:spPr/>
    </dgm:pt>
    <dgm:pt modelId="{408D9B7B-3E7C-48FC-8A43-7C50DC581518}" type="pres">
      <dgm:prSet presAssocID="{666A3BD0-3DAE-45C9-AAEE-8C02EB4EAC01}" presName="composite" presStyleCnt="0"/>
      <dgm:spPr/>
    </dgm:pt>
    <dgm:pt modelId="{472C074F-0314-409F-AD71-8B08D0EB4CDC}" type="pres">
      <dgm:prSet presAssocID="{666A3BD0-3DAE-45C9-AAEE-8C02EB4EAC01}" presName="Parent1" presStyleLbl="node1" presStyleIdx="4" presStyleCnt="8" custLinFactNeighborY="0">
        <dgm:presLayoutVars>
          <dgm:chMax val="1"/>
          <dgm:chPref val="1"/>
          <dgm:bulletEnabled val="1"/>
        </dgm:presLayoutVars>
      </dgm:prSet>
      <dgm:spPr/>
    </dgm:pt>
    <dgm:pt modelId="{F9336674-D47A-4A74-B0EA-6CDDC31FC0BD}" type="pres">
      <dgm:prSet presAssocID="{666A3BD0-3DAE-45C9-AAEE-8C02EB4EAC01}" presName="Childtext1" presStyleLbl="revTx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D71CB25-83F0-4ED1-98CC-72806A8F8554}" type="pres">
      <dgm:prSet presAssocID="{666A3BD0-3DAE-45C9-AAEE-8C02EB4EAC01}" presName="BalanceSpacing" presStyleCnt="0"/>
      <dgm:spPr/>
    </dgm:pt>
    <dgm:pt modelId="{0E93EC1D-F702-4073-A610-2252FAB130EC}" type="pres">
      <dgm:prSet presAssocID="{666A3BD0-3DAE-45C9-AAEE-8C02EB4EAC01}" presName="BalanceSpacing1" presStyleCnt="0"/>
      <dgm:spPr/>
    </dgm:pt>
    <dgm:pt modelId="{311BF3EC-3F16-4009-A50D-7D4034C113E9}" type="pres">
      <dgm:prSet presAssocID="{F2D5B290-05E1-43D6-A35E-4B1C465AF577}" presName="Accent1Text" presStyleLbl="node1" presStyleIdx="5" presStyleCnt="8"/>
      <dgm:spPr/>
    </dgm:pt>
    <dgm:pt modelId="{817DFBC6-B24F-43A9-AF5E-02928EE87802}" type="pres">
      <dgm:prSet presAssocID="{F2D5B290-05E1-43D6-A35E-4B1C465AF577}" presName="spaceBetweenRectangles" presStyleCnt="0"/>
      <dgm:spPr/>
    </dgm:pt>
    <dgm:pt modelId="{9143D84A-5D56-4D57-86FB-2629DE72DAA7}" type="pres">
      <dgm:prSet presAssocID="{EED7A3A6-184B-4097-B4D1-A853A863BEE5}" presName="composite" presStyleCnt="0"/>
      <dgm:spPr/>
    </dgm:pt>
    <dgm:pt modelId="{D0B5C482-1E81-40F7-8BA2-E7B8D6C33076}" type="pres">
      <dgm:prSet presAssocID="{EED7A3A6-184B-4097-B4D1-A853A863BEE5}" presName="Parent1" presStyleLbl="node1" presStyleIdx="6" presStyleCnt="8" custLinFactNeighborY="0">
        <dgm:presLayoutVars>
          <dgm:chMax val="1"/>
          <dgm:chPref val="1"/>
          <dgm:bulletEnabled val="1"/>
        </dgm:presLayoutVars>
      </dgm:prSet>
      <dgm:spPr/>
    </dgm:pt>
    <dgm:pt modelId="{AAE76E87-8A1E-4F90-9B3A-600587A71B6A}" type="pres">
      <dgm:prSet presAssocID="{EED7A3A6-184B-4097-B4D1-A853A863BEE5}" presName="Childtext1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5144E535-794F-4A92-8D6C-C23B738AA0AA}" type="pres">
      <dgm:prSet presAssocID="{EED7A3A6-184B-4097-B4D1-A853A863BEE5}" presName="BalanceSpacing" presStyleCnt="0"/>
      <dgm:spPr/>
    </dgm:pt>
    <dgm:pt modelId="{7E17473A-5233-4567-A5E7-CDA80E4E391C}" type="pres">
      <dgm:prSet presAssocID="{EED7A3A6-184B-4097-B4D1-A853A863BEE5}" presName="BalanceSpacing1" presStyleCnt="0"/>
      <dgm:spPr/>
    </dgm:pt>
    <dgm:pt modelId="{F7134CE3-7F27-41D2-BC9E-D75159F0C177}" type="pres">
      <dgm:prSet presAssocID="{7A30547A-A9BA-4644-88F7-E141E17183DB}" presName="Accent1Text" presStyleLbl="node1" presStyleIdx="7" presStyleCnt="8" custLinFactNeighborY="0"/>
      <dgm:spPr/>
      <dgm:t>
        <a:bodyPr/>
        <a:lstStyle/>
        <a:p>
          <a:endParaRPr lang="en-GB"/>
        </a:p>
      </dgm:t>
    </dgm:pt>
  </dgm:ptLst>
  <dgm:cxnLst>
    <dgm:cxn modelId="{2F6D9314-5F78-40D5-A4C8-5134F821F142}" srcId="{893FCAF1-FACF-42C7-9F5A-848492172DC9}" destId="{8D384964-64C5-49B3-B813-65AC10050C15}" srcOrd="1" destOrd="0" parTransId="{318D818F-9922-4DB4-8299-B76D284C7E9C}" sibTransId="{F1122EC8-4E31-43EA-A582-19DEE65A9A99}"/>
    <dgm:cxn modelId="{337D5F76-B5B0-44BA-A861-0AC858FDADB2}" srcId="{893FCAF1-FACF-42C7-9F5A-848492172DC9}" destId="{666A3BD0-3DAE-45C9-AAEE-8C02EB4EAC01}" srcOrd="2" destOrd="0" parTransId="{3686628E-1BEB-46AC-9906-E5E786B4376E}" sibTransId="{F2D5B290-05E1-43D6-A35E-4B1C465AF577}"/>
    <dgm:cxn modelId="{A234680D-0302-413B-9330-DAD8C4A7562D}" type="presOf" srcId="{F1122EC8-4E31-43EA-A582-19DEE65A9A99}" destId="{C40F58A9-F0D8-407A-A53C-EEFAEAFD170B}" srcOrd="0" destOrd="0" presId="urn:microsoft.com/office/officeart/2008/layout/AlternatingHexagons"/>
    <dgm:cxn modelId="{A3B88E14-B6A4-40EE-9B41-9A8575ADAAB1}" type="presOf" srcId="{454A6B3C-EF2A-49FB-ABA3-7E45280A2C83}" destId="{C1059C9D-FFC8-4ACF-BB02-64F04234808F}" srcOrd="0" destOrd="0" presId="urn:microsoft.com/office/officeart/2008/layout/AlternatingHexagons"/>
    <dgm:cxn modelId="{BF7240C5-1B02-436B-8340-F3C0E6182D34}" srcId="{893FCAF1-FACF-42C7-9F5A-848492172DC9}" destId="{EED7A3A6-184B-4097-B4D1-A853A863BEE5}" srcOrd="3" destOrd="0" parTransId="{BF243336-2367-47C5-9D0C-EFA225C35DDD}" sibTransId="{7A30547A-A9BA-4644-88F7-E141E17183DB}"/>
    <dgm:cxn modelId="{EE3FE408-A91F-4534-B80E-869DB18A795C}" type="presOf" srcId="{F2D5B290-05E1-43D6-A35E-4B1C465AF577}" destId="{311BF3EC-3F16-4009-A50D-7D4034C113E9}" srcOrd="0" destOrd="0" presId="urn:microsoft.com/office/officeart/2008/layout/AlternatingHexagons"/>
    <dgm:cxn modelId="{24FD1D5E-6F8F-40BF-AAA1-56C77FD61E34}" type="presOf" srcId="{7A30547A-A9BA-4644-88F7-E141E17183DB}" destId="{F7134CE3-7F27-41D2-BC9E-D75159F0C177}" srcOrd="0" destOrd="0" presId="urn:microsoft.com/office/officeart/2008/layout/AlternatingHexagons"/>
    <dgm:cxn modelId="{4AA4F23E-B2FF-4780-8BDF-CF49A7937A40}" type="presOf" srcId="{8D384964-64C5-49B3-B813-65AC10050C15}" destId="{A54F37E0-FF20-489C-9A57-2544DB953AF4}" srcOrd="0" destOrd="0" presId="urn:microsoft.com/office/officeart/2008/layout/AlternatingHexagons"/>
    <dgm:cxn modelId="{A9A6EFDE-8E56-410E-9BE6-2F9FF8E1A563}" type="presOf" srcId="{666A3BD0-3DAE-45C9-AAEE-8C02EB4EAC01}" destId="{472C074F-0314-409F-AD71-8B08D0EB4CDC}" srcOrd="0" destOrd="0" presId="urn:microsoft.com/office/officeart/2008/layout/AlternatingHexagons"/>
    <dgm:cxn modelId="{A02A5F49-4D55-4E34-A8F7-A1CC87C68AE4}" type="presOf" srcId="{EED7A3A6-184B-4097-B4D1-A853A863BEE5}" destId="{D0B5C482-1E81-40F7-8BA2-E7B8D6C33076}" srcOrd="0" destOrd="0" presId="urn:microsoft.com/office/officeart/2008/layout/AlternatingHexagons"/>
    <dgm:cxn modelId="{C35A397A-0A5E-4EF9-8233-54172BD9A4B6}" type="presOf" srcId="{893FCAF1-FACF-42C7-9F5A-848492172DC9}" destId="{A5383649-8FFF-4607-9A4D-6AB235E91574}" srcOrd="0" destOrd="0" presId="urn:microsoft.com/office/officeart/2008/layout/AlternatingHexagons"/>
    <dgm:cxn modelId="{6DDA4EE8-6493-41E4-88F7-2B4470CB20F0}" type="presOf" srcId="{C142E417-DFD7-43E7-A2D1-229D8E5BB9A3}" destId="{D58C4337-8738-4BC7-8390-8A698E578271}" srcOrd="0" destOrd="0" presId="urn:microsoft.com/office/officeart/2008/layout/AlternatingHexagons"/>
    <dgm:cxn modelId="{C59974F8-4538-4AF5-9C0B-D94556FB434C}" srcId="{893FCAF1-FACF-42C7-9F5A-848492172DC9}" destId="{C142E417-DFD7-43E7-A2D1-229D8E5BB9A3}" srcOrd="0" destOrd="0" parTransId="{DACF5F31-5FBF-4635-B6A4-9D1512721797}" sibTransId="{454A6B3C-EF2A-49FB-ABA3-7E45280A2C83}"/>
    <dgm:cxn modelId="{C5B855B5-3611-4910-BCE2-CB92E13020BA}" type="presParOf" srcId="{A5383649-8FFF-4607-9A4D-6AB235E91574}" destId="{83FA9700-82BA-460F-85F0-A2D4280E47B9}" srcOrd="0" destOrd="0" presId="urn:microsoft.com/office/officeart/2008/layout/AlternatingHexagons"/>
    <dgm:cxn modelId="{1CF446CF-2E5E-420E-B7C1-CDD27027F1C2}" type="presParOf" srcId="{83FA9700-82BA-460F-85F0-A2D4280E47B9}" destId="{D58C4337-8738-4BC7-8390-8A698E578271}" srcOrd="0" destOrd="0" presId="urn:microsoft.com/office/officeart/2008/layout/AlternatingHexagons"/>
    <dgm:cxn modelId="{38BD00DA-2F91-416D-99C0-7EF2CF384F03}" type="presParOf" srcId="{83FA9700-82BA-460F-85F0-A2D4280E47B9}" destId="{12FF672C-0AEE-4A0E-B6FE-FC90308B9AA8}" srcOrd="1" destOrd="0" presId="urn:microsoft.com/office/officeart/2008/layout/AlternatingHexagons"/>
    <dgm:cxn modelId="{EF3C682A-56E2-4153-95B3-DEB27BE4292B}" type="presParOf" srcId="{83FA9700-82BA-460F-85F0-A2D4280E47B9}" destId="{622C44FB-9F69-438C-B4CF-5C140E06ADFB}" srcOrd="2" destOrd="0" presId="urn:microsoft.com/office/officeart/2008/layout/AlternatingHexagons"/>
    <dgm:cxn modelId="{362AC762-E7E8-4412-BE19-2630A9738A62}" type="presParOf" srcId="{83FA9700-82BA-460F-85F0-A2D4280E47B9}" destId="{824A8B6C-3304-440B-8508-6730B938E3F4}" srcOrd="3" destOrd="0" presId="urn:microsoft.com/office/officeart/2008/layout/AlternatingHexagons"/>
    <dgm:cxn modelId="{19EA5275-55BE-42D4-9A52-71ABD2699413}" type="presParOf" srcId="{83FA9700-82BA-460F-85F0-A2D4280E47B9}" destId="{C1059C9D-FFC8-4ACF-BB02-64F04234808F}" srcOrd="4" destOrd="0" presId="urn:microsoft.com/office/officeart/2008/layout/AlternatingHexagons"/>
    <dgm:cxn modelId="{021A546A-13FB-4137-A6C5-526CBC951E26}" type="presParOf" srcId="{A5383649-8FFF-4607-9A4D-6AB235E91574}" destId="{BEF59D78-7FBB-44C1-9632-D86812D59D39}" srcOrd="1" destOrd="0" presId="urn:microsoft.com/office/officeart/2008/layout/AlternatingHexagons"/>
    <dgm:cxn modelId="{81CFB4F4-24A0-4E7F-A685-0C33BAC0E7E8}" type="presParOf" srcId="{A5383649-8FFF-4607-9A4D-6AB235E91574}" destId="{62DBCA72-B4C3-4C32-9807-DF0C4C788E87}" srcOrd="2" destOrd="0" presId="urn:microsoft.com/office/officeart/2008/layout/AlternatingHexagons"/>
    <dgm:cxn modelId="{485FF7D0-479B-48B6-94F8-480C2EE4FCB2}" type="presParOf" srcId="{62DBCA72-B4C3-4C32-9807-DF0C4C788E87}" destId="{A54F37E0-FF20-489C-9A57-2544DB953AF4}" srcOrd="0" destOrd="0" presId="urn:microsoft.com/office/officeart/2008/layout/AlternatingHexagons"/>
    <dgm:cxn modelId="{6741CA01-4B64-4B6E-81E1-5C6B614AA900}" type="presParOf" srcId="{62DBCA72-B4C3-4C32-9807-DF0C4C788E87}" destId="{8F880000-A583-499E-A797-436542BD802E}" srcOrd="1" destOrd="0" presId="urn:microsoft.com/office/officeart/2008/layout/AlternatingHexagons"/>
    <dgm:cxn modelId="{C7954463-FE0E-4815-8B79-77D76CEFA71A}" type="presParOf" srcId="{62DBCA72-B4C3-4C32-9807-DF0C4C788E87}" destId="{87FAF430-AE7F-4A68-9001-BD2A5C766EAA}" srcOrd="2" destOrd="0" presId="urn:microsoft.com/office/officeart/2008/layout/AlternatingHexagons"/>
    <dgm:cxn modelId="{C42D4256-7C2E-4E1E-91D5-9951D98701DD}" type="presParOf" srcId="{62DBCA72-B4C3-4C32-9807-DF0C4C788E87}" destId="{A9D1697E-5DAC-4BE9-85DE-0CD163F60668}" srcOrd="3" destOrd="0" presId="urn:microsoft.com/office/officeart/2008/layout/AlternatingHexagons"/>
    <dgm:cxn modelId="{B65A0295-ACE5-4B8F-A2AB-6A7BB4B7B3F4}" type="presParOf" srcId="{62DBCA72-B4C3-4C32-9807-DF0C4C788E87}" destId="{C40F58A9-F0D8-407A-A53C-EEFAEAFD170B}" srcOrd="4" destOrd="0" presId="urn:microsoft.com/office/officeart/2008/layout/AlternatingHexagons"/>
    <dgm:cxn modelId="{589E47DC-C5F7-42D4-AED0-5E570070F6C1}" type="presParOf" srcId="{A5383649-8FFF-4607-9A4D-6AB235E91574}" destId="{7DE20C65-C2F1-4A10-B966-2727DA258F40}" srcOrd="3" destOrd="0" presId="urn:microsoft.com/office/officeart/2008/layout/AlternatingHexagons"/>
    <dgm:cxn modelId="{E7E98828-E08F-4DDB-8A30-98C1EE089659}" type="presParOf" srcId="{A5383649-8FFF-4607-9A4D-6AB235E91574}" destId="{408D9B7B-3E7C-48FC-8A43-7C50DC581518}" srcOrd="4" destOrd="0" presId="urn:microsoft.com/office/officeart/2008/layout/AlternatingHexagons"/>
    <dgm:cxn modelId="{EF9D3CE0-E0F1-405C-81A0-C73CD71DD193}" type="presParOf" srcId="{408D9B7B-3E7C-48FC-8A43-7C50DC581518}" destId="{472C074F-0314-409F-AD71-8B08D0EB4CDC}" srcOrd="0" destOrd="0" presId="urn:microsoft.com/office/officeart/2008/layout/AlternatingHexagons"/>
    <dgm:cxn modelId="{555E4665-9319-4B8F-A1F6-96BDDA425A00}" type="presParOf" srcId="{408D9B7B-3E7C-48FC-8A43-7C50DC581518}" destId="{F9336674-D47A-4A74-B0EA-6CDDC31FC0BD}" srcOrd="1" destOrd="0" presId="urn:microsoft.com/office/officeart/2008/layout/AlternatingHexagons"/>
    <dgm:cxn modelId="{9FC4F44B-B8AB-4038-A42F-B101FE68CEB4}" type="presParOf" srcId="{408D9B7B-3E7C-48FC-8A43-7C50DC581518}" destId="{CD71CB25-83F0-4ED1-98CC-72806A8F8554}" srcOrd="2" destOrd="0" presId="urn:microsoft.com/office/officeart/2008/layout/AlternatingHexagons"/>
    <dgm:cxn modelId="{A1DB1EEE-66BE-4E32-800D-07DE0C46BB58}" type="presParOf" srcId="{408D9B7B-3E7C-48FC-8A43-7C50DC581518}" destId="{0E93EC1D-F702-4073-A610-2252FAB130EC}" srcOrd="3" destOrd="0" presId="urn:microsoft.com/office/officeart/2008/layout/AlternatingHexagons"/>
    <dgm:cxn modelId="{5B3160C1-78E2-47EF-ADA4-1DD4FFFB3147}" type="presParOf" srcId="{408D9B7B-3E7C-48FC-8A43-7C50DC581518}" destId="{311BF3EC-3F16-4009-A50D-7D4034C113E9}" srcOrd="4" destOrd="0" presId="urn:microsoft.com/office/officeart/2008/layout/AlternatingHexagons"/>
    <dgm:cxn modelId="{0758EC07-114A-43E3-AE22-F538612F0E84}" type="presParOf" srcId="{A5383649-8FFF-4607-9A4D-6AB235E91574}" destId="{817DFBC6-B24F-43A9-AF5E-02928EE87802}" srcOrd="5" destOrd="0" presId="urn:microsoft.com/office/officeart/2008/layout/AlternatingHexagons"/>
    <dgm:cxn modelId="{097513C1-04C8-437A-ACC4-B40CA2F43236}" type="presParOf" srcId="{A5383649-8FFF-4607-9A4D-6AB235E91574}" destId="{9143D84A-5D56-4D57-86FB-2629DE72DAA7}" srcOrd="6" destOrd="0" presId="urn:microsoft.com/office/officeart/2008/layout/AlternatingHexagons"/>
    <dgm:cxn modelId="{7CF09DA1-0F39-4011-B22A-C2556271B8E5}" type="presParOf" srcId="{9143D84A-5D56-4D57-86FB-2629DE72DAA7}" destId="{D0B5C482-1E81-40F7-8BA2-E7B8D6C33076}" srcOrd="0" destOrd="0" presId="urn:microsoft.com/office/officeart/2008/layout/AlternatingHexagons"/>
    <dgm:cxn modelId="{51ADB3F7-7262-4110-B37A-25177E26D0A1}" type="presParOf" srcId="{9143D84A-5D56-4D57-86FB-2629DE72DAA7}" destId="{AAE76E87-8A1E-4F90-9B3A-600587A71B6A}" srcOrd="1" destOrd="0" presId="urn:microsoft.com/office/officeart/2008/layout/AlternatingHexagons"/>
    <dgm:cxn modelId="{98004F0E-E053-40C4-AF15-34E9CC621A8C}" type="presParOf" srcId="{9143D84A-5D56-4D57-86FB-2629DE72DAA7}" destId="{5144E535-794F-4A92-8D6C-C23B738AA0AA}" srcOrd="2" destOrd="0" presId="urn:microsoft.com/office/officeart/2008/layout/AlternatingHexagons"/>
    <dgm:cxn modelId="{D8BD5145-DC29-49F9-813A-63FC2742E389}" type="presParOf" srcId="{9143D84A-5D56-4D57-86FB-2629DE72DAA7}" destId="{7E17473A-5233-4567-A5E7-CDA80E4E391C}" srcOrd="3" destOrd="0" presId="urn:microsoft.com/office/officeart/2008/layout/AlternatingHexagons"/>
    <dgm:cxn modelId="{BB2E77ED-9455-4707-845C-C19371E61635}" type="presParOf" srcId="{9143D84A-5D56-4D57-86FB-2629DE72DAA7}" destId="{F7134CE3-7F27-41D2-BC9E-D75159F0C177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3FCAF1-FACF-42C7-9F5A-848492172DC9}" type="doc">
      <dgm:prSet loTypeId="urn:microsoft.com/office/officeart/2008/layout/AlternatingHexagons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C142E417-DFD7-43E7-A2D1-229D8E5BB9A3}">
      <dgm:prSet phldrT="[Text]" custT="1"/>
      <dgm:spPr/>
      <dgm:t>
        <a:bodyPr/>
        <a:lstStyle/>
        <a:p>
          <a:r>
            <a:rPr lang="en-GB" sz="1200" dirty="0" smtClean="0"/>
            <a:t>poverty</a:t>
          </a:r>
          <a:endParaRPr lang="en-GB" sz="1200" dirty="0"/>
        </a:p>
      </dgm:t>
    </dgm:pt>
    <dgm:pt modelId="{DACF5F31-5FBF-4635-B6A4-9D1512721797}" type="parTrans" cxnId="{C59974F8-4538-4AF5-9C0B-D94556FB434C}">
      <dgm:prSet/>
      <dgm:spPr/>
      <dgm:t>
        <a:bodyPr/>
        <a:lstStyle/>
        <a:p>
          <a:endParaRPr lang="en-GB"/>
        </a:p>
      </dgm:t>
    </dgm:pt>
    <dgm:pt modelId="{454A6B3C-EF2A-49FB-ABA3-7E45280A2C83}" type="sibTrans" cxnId="{C59974F8-4538-4AF5-9C0B-D94556FB434C}">
      <dgm:prSet/>
      <dgm:spPr/>
      <dgm:t>
        <a:bodyPr/>
        <a:lstStyle/>
        <a:p>
          <a:r>
            <a:rPr lang="en-GB" dirty="0" smtClean="0"/>
            <a:t>parents</a:t>
          </a:r>
          <a:endParaRPr lang="en-GB" dirty="0"/>
        </a:p>
      </dgm:t>
    </dgm:pt>
    <dgm:pt modelId="{8D384964-64C5-49B3-B813-65AC10050C15}">
      <dgm:prSet phldrT="[Text]"/>
      <dgm:spPr/>
      <dgm:t>
        <a:bodyPr/>
        <a:lstStyle/>
        <a:p>
          <a:r>
            <a:rPr lang="en-GB" dirty="0" smtClean="0"/>
            <a:t>in care</a:t>
          </a:r>
          <a:endParaRPr lang="en-GB" dirty="0"/>
        </a:p>
      </dgm:t>
    </dgm:pt>
    <dgm:pt modelId="{318D818F-9922-4DB4-8299-B76D284C7E9C}" type="parTrans" cxnId="{2F6D9314-5F78-40D5-A4C8-5134F821F142}">
      <dgm:prSet/>
      <dgm:spPr/>
      <dgm:t>
        <a:bodyPr/>
        <a:lstStyle/>
        <a:p>
          <a:endParaRPr lang="en-GB"/>
        </a:p>
      </dgm:t>
    </dgm:pt>
    <dgm:pt modelId="{F1122EC8-4E31-43EA-A582-19DEE65A9A99}" type="sibTrans" cxnId="{2F6D9314-5F78-40D5-A4C8-5134F821F142}">
      <dgm:prSet/>
      <dgm:spPr/>
      <dgm:t>
        <a:bodyPr/>
        <a:lstStyle/>
        <a:p>
          <a:r>
            <a:rPr lang="en-GB" dirty="0" smtClean="0"/>
            <a:t>culture</a:t>
          </a:r>
          <a:endParaRPr lang="en-GB" dirty="0"/>
        </a:p>
      </dgm:t>
    </dgm:pt>
    <dgm:pt modelId="{666A3BD0-3DAE-45C9-AAEE-8C02EB4EAC01}">
      <dgm:prSet phldrT="[Text]"/>
      <dgm:spPr/>
      <dgm:t>
        <a:bodyPr/>
        <a:lstStyle/>
        <a:p>
          <a:r>
            <a:rPr lang="en-GB" dirty="0" smtClean="0"/>
            <a:t>violence</a:t>
          </a:r>
          <a:endParaRPr lang="en-GB" dirty="0"/>
        </a:p>
      </dgm:t>
    </dgm:pt>
    <dgm:pt modelId="{3686628E-1BEB-46AC-9906-E5E786B4376E}" type="parTrans" cxnId="{337D5F76-B5B0-44BA-A861-0AC858FDADB2}">
      <dgm:prSet/>
      <dgm:spPr/>
      <dgm:t>
        <a:bodyPr/>
        <a:lstStyle/>
        <a:p>
          <a:endParaRPr lang="en-GB"/>
        </a:p>
      </dgm:t>
    </dgm:pt>
    <dgm:pt modelId="{F2D5B290-05E1-43D6-A35E-4B1C465AF577}" type="sibTrans" cxnId="{337D5F76-B5B0-44BA-A861-0AC858FDADB2}">
      <dgm:prSet/>
      <dgm:spPr/>
      <dgm:t>
        <a:bodyPr/>
        <a:lstStyle/>
        <a:p>
          <a:r>
            <a:rPr lang="en-GB" dirty="0" smtClean="0"/>
            <a:t>ALN</a:t>
          </a:r>
          <a:endParaRPr lang="en-GB" dirty="0"/>
        </a:p>
      </dgm:t>
    </dgm:pt>
    <dgm:pt modelId="{EED7A3A6-184B-4097-B4D1-A853A863BEE5}">
      <dgm:prSet custT="1"/>
      <dgm:spPr/>
      <dgm:t>
        <a:bodyPr/>
        <a:lstStyle/>
        <a:p>
          <a:r>
            <a:rPr lang="en-GB" sz="1200" dirty="0" smtClean="0"/>
            <a:t>bullying</a:t>
          </a:r>
          <a:endParaRPr lang="en-GB" sz="1200" dirty="0"/>
        </a:p>
      </dgm:t>
    </dgm:pt>
    <dgm:pt modelId="{BF243336-2367-47C5-9D0C-EFA225C35DDD}" type="parTrans" cxnId="{BF7240C5-1B02-436B-8340-F3C0E6182D34}">
      <dgm:prSet/>
      <dgm:spPr/>
      <dgm:t>
        <a:bodyPr/>
        <a:lstStyle/>
        <a:p>
          <a:endParaRPr lang="en-GB"/>
        </a:p>
      </dgm:t>
    </dgm:pt>
    <dgm:pt modelId="{7A30547A-A9BA-4644-88F7-E141E17183DB}" type="sibTrans" cxnId="{BF7240C5-1B02-436B-8340-F3C0E6182D34}">
      <dgm:prSet/>
      <dgm:spPr/>
      <dgm:t>
        <a:bodyPr/>
        <a:lstStyle/>
        <a:p>
          <a:r>
            <a:rPr lang="en-GB" dirty="0" smtClean="0"/>
            <a:t>stress</a:t>
          </a:r>
          <a:endParaRPr lang="en-GB" dirty="0"/>
        </a:p>
      </dgm:t>
    </dgm:pt>
    <dgm:pt modelId="{A5383649-8FFF-4607-9A4D-6AB235E91574}" type="pres">
      <dgm:prSet presAssocID="{893FCAF1-FACF-42C7-9F5A-848492172DC9}" presName="Name0" presStyleCnt="0">
        <dgm:presLayoutVars>
          <dgm:chMax/>
          <dgm:chPref/>
          <dgm:dir/>
          <dgm:animLvl val="lvl"/>
        </dgm:presLayoutVars>
      </dgm:prSet>
      <dgm:spPr/>
    </dgm:pt>
    <dgm:pt modelId="{83FA9700-82BA-460F-85F0-A2D4280E47B9}" type="pres">
      <dgm:prSet presAssocID="{C142E417-DFD7-43E7-A2D1-229D8E5BB9A3}" presName="composite" presStyleCnt="0"/>
      <dgm:spPr/>
    </dgm:pt>
    <dgm:pt modelId="{D58C4337-8738-4BC7-8390-8A698E578271}" type="pres">
      <dgm:prSet presAssocID="{C142E417-DFD7-43E7-A2D1-229D8E5BB9A3}" presName="Parent1" presStyleLbl="node1" presStyleIdx="0" presStyleCnt="8" custLinFactNeighborY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2FF672C-0AEE-4A0E-B6FE-FC90308B9AA8}" type="pres">
      <dgm:prSet presAssocID="{C142E417-DFD7-43E7-A2D1-229D8E5BB9A3}" presName="Childtext1" presStyleLbl="revTx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22C44FB-9F69-438C-B4CF-5C140E06ADFB}" type="pres">
      <dgm:prSet presAssocID="{C142E417-DFD7-43E7-A2D1-229D8E5BB9A3}" presName="BalanceSpacing" presStyleCnt="0"/>
      <dgm:spPr/>
    </dgm:pt>
    <dgm:pt modelId="{824A8B6C-3304-440B-8508-6730B938E3F4}" type="pres">
      <dgm:prSet presAssocID="{C142E417-DFD7-43E7-A2D1-229D8E5BB9A3}" presName="BalanceSpacing1" presStyleCnt="0"/>
      <dgm:spPr/>
    </dgm:pt>
    <dgm:pt modelId="{C1059C9D-FFC8-4ACF-BB02-64F04234808F}" type="pres">
      <dgm:prSet presAssocID="{454A6B3C-EF2A-49FB-ABA3-7E45280A2C83}" presName="Accent1Text" presStyleLbl="node1" presStyleIdx="1" presStyleCnt="8"/>
      <dgm:spPr/>
      <dgm:t>
        <a:bodyPr/>
        <a:lstStyle/>
        <a:p>
          <a:endParaRPr lang="en-GB"/>
        </a:p>
      </dgm:t>
    </dgm:pt>
    <dgm:pt modelId="{BEF59D78-7FBB-44C1-9632-D86812D59D39}" type="pres">
      <dgm:prSet presAssocID="{454A6B3C-EF2A-49FB-ABA3-7E45280A2C83}" presName="spaceBetweenRectangles" presStyleCnt="0"/>
      <dgm:spPr/>
    </dgm:pt>
    <dgm:pt modelId="{62DBCA72-B4C3-4C32-9807-DF0C4C788E87}" type="pres">
      <dgm:prSet presAssocID="{8D384964-64C5-49B3-B813-65AC10050C15}" presName="composite" presStyleCnt="0"/>
      <dgm:spPr/>
    </dgm:pt>
    <dgm:pt modelId="{A54F37E0-FF20-489C-9A57-2544DB953AF4}" type="pres">
      <dgm:prSet presAssocID="{8D384964-64C5-49B3-B813-65AC10050C15}" presName="Parent1" presStyleLbl="node1" presStyleIdx="2" presStyleCnt="8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880000-A583-499E-A797-436542BD802E}" type="pres">
      <dgm:prSet presAssocID="{8D384964-64C5-49B3-B813-65AC10050C15}" presName="Childtext1" presStyleLbl="revTx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7FAF430-AE7F-4A68-9001-BD2A5C766EAA}" type="pres">
      <dgm:prSet presAssocID="{8D384964-64C5-49B3-B813-65AC10050C15}" presName="BalanceSpacing" presStyleCnt="0"/>
      <dgm:spPr/>
    </dgm:pt>
    <dgm:pt modelId="{A9D1697E-5DAC-4BE9-85DE-0CD163F60668}" type="pres">
      <dgm:prSet presAssocID="{8D384964-64C5-49B3-B813-65AC10050C15}" presName="BalanceSpacing1" presStyleCnt="0"/>
      <dgm:spPr/>
    </dgm:pt>
    <dgm:pt modelId="{C40F58A9-F0D8-407A-A53C-EEFAEAFD170B}" type="pres">
      <dgm:prSet presAssocID="{F1122EC8-4E31-43EA-A582-19DEE65A9A99}" presName="Accent1Text" presStyleLbl="node1" presStyleIdx="3" presStyleCnt="8" custLinFactNeighborY="0"/>
      <dgm:spPr/>
    </dgm:pt>
    <dgm:pt modelId="{7DE20C65-C2F1-4A10-B966-2727DA258F40}" type="pres">
      <dgm:prSet presAssocID="{F1122EC8-4E31-43EA-A582-19DEE65A9A99}" presName="spaceBetweenRectangles" presStyleCnt="0"/>
      <dgm:spPr/>
    </dgm:pt>
    <dgm:pt modelId="{408D9B7B-3E7C-48FC-8A43-7C50DC581518}" type="pres">
      <dgm:prSet presAssocID="{666A3BD0-3DAE-45C9-AAEE-8C02EB4EAC01}" presName="composite" presStyleCnt="0"/>
      <dgm:spPr/>
    </dgm:pt>
    <dgm:pt modelId="{472C074F-0314-409F-AD71-8B08D0EB4CDC}" type="pres">
      <dgm:prSet presAssocID="{666A3BD0-3DAE-45C9-AAEE-8C02EB4EAC01}" presName="Parent1" presStyleLbl="node1" presStyleIdx="4" presStyleCnt="8" custLinFactNeighborY="0">
        <dgm:presLayoutVars>
          <dgm:chMax val="1"/>
          <dgm:chPref val="1"/>
          <dgm:bulletEnabled val="1"/>
        </dgm:presLayoutVars>
      </dgm:prSet>
      <dgm:spPr/>
    </dgm:pt>
    <dgm:pt modelId="{F9336674-D47A-4A74-B0EA-6CDDC31FC0BD}" type="pres">
      <dgm:prSet presAssocID="{666A3BD0-3DAE-45C9-AAEE-8C02EB4EAC01}" presName="Childtext1" presStyleLbl="revTx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D71CB25-83F0-4ED1-98CC-72806A8F8554}" type="pres">
      <dgm:prSet presAssocID="{666A3BD0-3DAE-45C9-AAEE-8C02EB4EAC01}" presName="BalanceSpacing" presStyleCnt="0"/>
      <dgm:spPr/>
    </dgm:pt>
    <dgm:pt modelId="{0E93EC1D-F702-4073-A610-2252FAB130EC}" type="pres">
      <dgm:prSet presAssocID="{666A3BD0-3DAE-45C9-AAEE-8C02EB4EAC01}" presName="BalanceSpacing1" presStyleCnt="0"/>
      <dgm:spPr/>
    </dgm:pt>
    <dgm:pt modelId="{311BF3EC-3F16-4009-A50D-7D4034C113E9}" type="pres">
      <dgm:prSet presAssocID="{F2D5B290-05E1-43D6-A35E-4B1C465AF577}" presName="Accent1Text" presStyleLbl="node1" presStyleIdx="5" presStyleCnt="8"/>
      <dgm:spPr/>
      <dgm:t>
        <a:bodyPr/>
        <a:lstStyle/>
        <a:p>
          <a:endParaRPr lang="en-GB"/>
        </a:p>
      </dgm:t>
    </dgm:pt>
    <dgm:pt modelId="{817DFBC6-B24F-43A9-AF5E-02928EE87802}" type="pres">
      <dgm:prSet presAssocID="{F2D5B290-05E1-43D6-A35E-4B1C465AF577}" presName="spaceBetweenRectangles" presStyleCnt="0"/>
      <dgm:spPr/>
    </dgm:pt>
    <dgm:pt modelId="{9143D84A-5D56-4D57-86FB-2629DE72DAA7}" type="pres">
      <dgm:prSet presAssocID="{EED7A3A6-184B-4097-B4D1-A853A863BEE5}" presName="composite" presStyleCnt="0"/>
      <dgm:spPr/>
    </dgm:pt>
    <dgm:pt modelId="{D0B5C482-1E81-40F7-8BA2-E7B8D6C33076}" type="pres">
      <dgm:prSet presAssocID="{EED7A3A6-184B-4097-B4D1-A853A863BEE5}" presName="Parent1" presStyleLbl="node1" presStyleIdx="6" presStyleCnt="8" custLinFactNeighborY="0">
        <dgm:presLayoutVars>
          <dgm:chMax val="1"/>
          <dgm:chPref val="1"/>
          <dgm:bulletEnabled val="1"/>
        </dgm:presLayoutVars>
      </dgm:prSet>
      <dgm:spPr/>
    </dgm:pt>
    <dgm:pt modelId="{AAE76E87-8A1E-4F90-9B3A-600587A71B6A}" type="pres">
      <dgm:prSet presAssocID="{EED7A3A6-184B-4097-B4D1-A853A863BEE5}" presName="Childtext1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5144E535-794F-4A92-8D6C-C23B738AA0AA}" type="pres">
      <dgm:prSet presAssocID="{EED7A3A6-184B-4097-B4D1-A853A863BEE5}" presName="BalanceSpacing" presStyleCnt="0"/>
      <dgm:spPr/>
    </dgm:pt>
    <dgm:pt modelId="{7E17473A-5233-4567-A5E7-CDA80E4E391C}" type="pres">
      <dgm:prSet presAssocID="{EED7A3A6-184B-4097-B4D1-A853A863BEE5}" presName="BalanceSpacing1" presStyleCnt="0"/>
      <dgm:spPr/>
    </dgm:pt>
    <dgm:pt modelId="{F7134CE3-7F27-41D2-BC9E-D75159F0C177}" type="pres">
      <dgm:prSet presAssocID="{7A30547A-A9BA-4644-88F7-E141E17183DB}" presName="Accent1Text" presStyleLbl="node1" presStyleIdx="7" presStyleCnt="8" custLinFactNeighborY="0"/>
      <dgm:spPr/>
      <dgm:t>
        <a:bodyPr/>
        <a:lstStyle/>
        <a:p>
          <a:endParaRPr lang="en-GB"/>
        </a:p>
      </dgm:t>
    </dgm:pt>
  </dgm:ptLst>
  <dgm:cxnLst>
    <dgm:cxn modelId="{2F6D9314-5F78-40D5-A4C8-5134F821F142}" srcId="{893FCAF1-FACF-42C7-9F5A-848492172DC9}" destId="{8D384964-64C5-49B3-B813-65AC10050C15}" srcOrd="1" destOrd="0" parTransId="{318D818F-9922-4DB4-8299-B76D284C7E9C}" sibTransId="{F1122EC8-4E31-43EA-A582-19DEE65A9A99}"/>
    <dgm:cxn modelId="{28DC53D5-5731-4D8A-A4FB-BEB72F2FA540}" type="presOf" srcId="{8D384964-64C5-49B3-B813-65AC10050C15}" destId="{A54F37E0-FF20-489C-9A57-2544DB953AF4}" srcOrd="0" destOrd="0" presId="urn:microsoft.com/office/officeart/2008/layout/AlternatingHexagons"/>
    <dgm:cxn modelId="{DB32ECE3-CF58-4F8E-B25B-303C20CF696B}" type="presOf" srcId="{EED7A3A6-184B-4097-B4D1-A853A863BEE5}" destId="{D0B5C482-1E81-40F7-8BA2-E7B8D6C33076}" srcOrd="0" destOrd="0" presId="urn:microsoft.com/office/officeart/2008/layout/AlternatingHexagons"/>
    <dgm:cxn modelId="{21004750-0E24-4F46-8F3D-4BF4E9F85364}" type="presOf" srcId="{454A6B3C-EF2A-49FB-ABA3-7E45280A2C83}" destId="{C1059C9D-FFC8-4ACF-BB02-64F04234808F}" srcOrd="0" destOrd="0" presId="urn:microsoft.com/office/officeart/2008/layout/AlternatingHexagons"/>
    <dgm:cxn modelId="{337D5F76-B5B0-44BA-A861-0AC858FDADB2}" srcId="{893FCAF1-FACF-42C7-9F5A-848492172DC9}" destId="{666A3BD0-3DAE-45C9-AAEE-8C02EB4EAC01}" srcOrd="2" destOrd="0" parTransId="{3686628E-1BEB-46AC-9906-E5E786B4376E}" sibTransId="{F2D5B290-05E1-43D6-A35E-4B1C465AF577}"/>
    <dgm:cxn modelId="{6A566605-5E83-425F-9C39-8105172ED7C6}" type="presOf" srcId="{7A30547A-A9BA-4644-88F7-E141E17183DB}" destId="{F7134CE3-7F27-41D2-BC9E-D75159F0C177}" srcOrd="0" destOrd="0" presId="urn:microsoft.com/office/officeart/2008/layout/AlternatingHexagons"/>
    <dgm:cxn modelId="{BF7240C5-1B02-436B-8340-F3C0E6182D34}" srcId="{893FCAF1-FACF-42C7-9F5A-848492172DC9}" destId="{EED7A3A6-184B-4097-B4D1-A853A863BEE5}" srcOrd="3" destOrd="0" parTransId="{BF243336-2367-47C5-9D0C-EFA225C35DDD}" sibTransId="{7A30547A-A9BA-4644-88F7-E141E17183DB}"/>
    <dgm:cxn modelId="{85EB077D-27EC-4378-A320-4E87980FC176}" type="presOf" srcId="{666A3BD0-3DAE-45C9-AAEE-8C02EB4EAC01}" destId="{472C074F-0314-409F-AD71-8B08D0EB4CDC}" srcOrd="0" destOrd="0" presId="urn:microsoft.com/office/officeart/2008/layout/AlternatingHexagons"/>
    <dgm:cxn modelId="{D15DB4BC-592E-44B3-96BD-086222CBEC0F}" type="presOf" srcId="{F1122EC8-4E31-43EA-A582-19DEE65A9A99}" destId="{C40F58A9-F0D8-407A-A53C-EEFAEAFD170B}" srcOrd="0" destOrd="0" presId="urn:microsoft.com/office/officeart/2008/layout/AlternatingHexagons"/>
    <dgm:cxn modelId="{7CD73943-A52C-4D47-AF89-CA7C67EAAA5D}" type="presOf" srcId="{F2D5B290-05E1-43D6-A35E-4B1C465AF577}" destId="{311BF3EC-3F16-4009-A50D-7D4034C113E9}" srcOrd="0" destOrd="0" presId="urn:microsoft.com/office/officeart/2008/layout/AlternatingHexagons"/>
    <dgm:cxn modelId="{F7F41F43-8B7D-47F5-A4FD-7138C9B1E435}" type="presOf" srcId="{C142E417-DFD7-43E7-A2D1-229D8E5BB9A3}" destId="{D58C4337-8738-4BC7-8390-8A698E578271}" srcOrd="0" destOrd="0" presId="urn:microsoft.com/office/officeart/2008/layout/AlternatingHexagons"/>
    <dgm:cxn modelId="{F2578EBD-7D63-4BF7-9F86-5E6BB54B65D9}" type="presOf" srcId="{893FCAF1-FACF-42C7-9F5A-848492172DC9}" destId="{A5383649-8FFF-4607-9A4D-6AB235E91574}" srcOrd="0" destOrd="0" presId="urn:microsoft.com/office/officeart/2008/layout/AlternatingHexagons"/>
    <dgm:cxn modelId="{C59974F8-4538-4AF5-9C0B-D94556FB434C}" srcId="{893FCAF1-FACF-42C7-9F5A-848492172DC9}" destId="{C142E417-DFD7-43E7-A2D1-229D8E5BB9A3}" srcOrd="0" destOrd="0" parTransId="{DACF5F31-5FBF-4635-B6A4-9D1512721797}" sibTransId="{454A6B3C-EF2A-49FB-ABA3-7E45280A2C83}"/>
    <dgm:cxn modelId="{5E4FAB86-6798-43FD-B048-6D5A0FF81B86}" type="presParOf" srcId="{A5383649-8FFF-4607-9A4D-6AB235E91574}" destId="{83FA9700-82BA-460F-85F0-A2D4280E47B9}" srcOrd="0" destOrd="0" presId="urn:microsoft.com/office/officeart/2008/layout/AlternatingHexagons"/>
    <dgm:cxn modelId="{EBDC978D-ED9E-4C76-9BB8-FE354F752C99}" type="presParOf" srcId="{83FA9700-82BA-460F-85F0-A2D4280E47B9}" destId="{D58C4337-8738-4BC7-8390-8A698E578271}" srcOrd="0" destOrd="0" presId="urn:microsoft.com/office/officeart/2008/layout/AlternatingHexagons"/>
    <dgm:cxn modelId="{0B083475-D6C8-4954-9B91-192D57346F7B}" type="presParOf" srcId="{83FA9700-82BA-460F-85F0-A2D4280E47B9}" destId="{12FF672C-0AEE-4A0E-B6FE-FC90308B9AA8}" srcOrd="1" destOrd="0" presId="urn:microsoft.com/office/officeart/2008/layout/AlternatingHexagons"/>
    <dgm:cxn modelId="{A94D33C8-D27F-48A1-99F6-4E93A201EE5B}" type="presParOf" srcId="{83FA9700-82BA-460F-85F0-A2D4280E47B9}" destId="{622C44FB-9F69-438C-B4CF-5C140E06ADFB}" srcOrd="2" destOrd="0" presId="urn:microsoft.com/office/officeart/2008/layout/AlternatingHexagons"/>
    <dgm:cxn modelId="{FC9DCEFE-A01D-48FA-8C4E-4CB617EB6097}" type="presParOf" srcId="{83FA9700-82BA-460F-85F0-A2D4280E47B9}" destId="{824A8B6C-3304-440B-8508-6730B938E3F4}" srcOrd="3" destOrd="0" presId="urn:microsoft.com/office/officeart/2008/layout/AlternatingHexagons"/>
    <dgm:cxn modelId="{58FCF04F-9AFC-440D-80AF-773AD454B786}" type="presParOf" srcId="{83FA9700-82BA-460F-85F0-A2D4280E47B9}" destId="{C1059C9D-FFC8-4ACF-BB02-64F04234808F}" srcOrd="4" destOrd="0" presId="urn:microsoft.com/office/officeart/2008/layout/AlternatingHexagons"/>
    <dgm:cxn modelId="{08FDD2D1-FBD0-4D9E-9EC9-9CF08129443B}" type="presParOf" srcId="{A5383649-8FFF-4607-9A4D-6AB235E91574}" destId="{BEF59D78-7FBB-44C1-9632-D86812D59D39}" srcOrd="1" destOrd="0" presId="urn:microsoft.com/office/officeart/2008/layout/AlternatingHexagons"/>
    <dgm:cxn modelId="{DB4DC4CA-22BC-4E37-A39B-B4F637412373}" type="presParOf" srcId="{A5383649-8FFF-4607-9A4D-6AB235E91574}" destId="{62DBCA72-B4C3-4C32-9807-DF0C4C788E87}" srcOrd="2" destOrd="0" presId="urn:microsoft.com/office/officeart/2008/layout/AlternatingHexagons"/>
    <dgm:cxn modelId="{949DE4C8-8EC0-41C8-9EE4-4150469F4A0F}" type="presParOf" srcId="{62DBCA72-B4C3-4C32-9807-DF0C4C788E87}" destId="{A54F37E0-FF20-489C-9A57-2544DB953AF4}" srcOrd="0" destOrd="0" presId="urn:microsoft.com/office/officeart/2008/layout/AlternatingHexagons"/>
    <dgm:cxn modelId="{D9C0EF85-61DB-4706-AE16-B4F8BA1D2CCB}" type="presParOf" srcId="{62DBCA72-B4C3-4C32-9807-DF0C4C788E87}" destId="{8F880000-A583-499E-A797-436542BD802E}" srcOrd="1" destOrd="0" presId="urn:microsoft.com/office/officeart/2008/layout/AlternatingHexagons"/>
    <dgm:cxn modelId="{77160218-2ED9-4DE8-80E6-DC9987E9DE4E}" type="presParOf" srcId="{62DBCA72-B4C3-4C32-9807-DF0C4C788E87}" destId="{87FAF430-AE7F-4A68-9001-BD2A5C766EAA}" srcOrd="2" destOrd="0" presId="urn:microsoft.com/office/officeart/2008/layout/AlternatingHexagons"/>
    <dgm:cxn modelId="{EA394F33-43FF-468A-AD5F-279B61EB3252}" type="presParOf" srcId="{62DBCA72-B4C3-4C32-9807-DF0C4C788E87}" destId="{A9D1697E-5DAC-4BE9-85DE-0CD163F60668}" srcOrd="3" destOrd="0" presId="urn:microsoft.com/office/officeart/2008/layout/AlternatingHexagons"/>
    <dgm:cxn modelId="{A7B4CD17-E275-46EA-9CB7-7B0C527CBE3C}" type="presParOf" srcId="{62DBCA72-B4C3-4C32-9807-DF0C4C788E87}" destId="{C40F58A9-F0D8-407A-A53C-EEFAEAFD170B}" srcOrd="4" destOrd="0" presId="urn:microsoft.com/office/officeart/2008/layout/AlternatingHexagons"/>
    <dgm:cxn modelId="{EB7459C1-5C9C-4F29-9621-020F0455E59C}" type="presParOf" srcId="{A5383649-8FFF-4607-9A4D-6AB235E91574}" destId="{7DE20C65-C2F1-4A10-B966-2727DA258F40}" srcOrd="3" destOrd="0" presId="urn:microsoft.com/office/officeart/2008/layout/AlternatingHexagons"/>
    <dgm:cxn modelId="{65DDFE89-2A3E-469A-B390-B7F56659B3EC}" type="presParOf" srcId="{A5383649-8FFF-4607-9A4D-6AB235E91574}" destId="{408D9B7B-3E7C-48FC-8A43-7C50DC581518}" srcOrd="4" destOrd="0" presId="urn:microsoft.com/office/officeart/2008/layout/AlternatingHexagons"/>
    <dgm:cxn modelId="{D0C0DAC9-13FF-4D5B-8115-5911A7598125}" type="presParOf" srcId="{408D9B7B-3E7C-48FC-8A43-7C50DC581518}" destId="{472C074F-0314-409F-AD71-8B08D0EB4CDC}" srcOrd="0" destOrd="0" presId="urn:microsoft.com/office/officeart/2008/layout/AlternatingHexagons"/>
    <dgm:cxn modelId="{DD78B106-1D36-435C-B192-B21457C67E13}" type="presParOf" srcId="{408D9B7B-3E7C-48FC-8A43-7C50DC581518}" destId="{F9336674-D47A-4A74-B0EA-6CDDC31FC0BD}" srcOrd="1" destOrd="0" presId="urn:microsoft.com/office/officeart/2008/layout/AlternatingHexagons"/>
    <dgm:cxn modelId="{64E731A0-56DA-4CB4-900B-E4E9ABA29796}" type="presParOf" srcId="{408D9B7B-3E7C-48FC-8A43-7C50DC581518}" destId="{CD71CB25-83F0-4ED1-98CC-72806A8F8554}" srcOrd="2" destOrd="0" presId="urn:microsoft.com/office/officeart/2008/layout/AlternatingHexagons"/>
    <dgm:cxn modelId="{8C3B9DD4-C6B8-4262-8409-7D4E2CDB3DBB}" type="presParOf" srcId="{408D9B7B-3E7C-48FC-8A43-7C50DC581518}" destId="{0E93EC1D-F702-4073-A610-2252FAB130EC}" srcOrd="3" destOrd="0" presId="urn:microsoft.com/office/officeart/2008/layout/AlternatingHexagons"/>
    <dgm:cxn modelId="{6E59ADBE-DC96-4910-A4CF-77772A791F8D}" type="presParOf" srcId="{408D9B7B-3E7C-48FC-8A43-7C50DC581518}" destId="{311BF3EC-3F16-4009-A50D-7D4034C113E9}" srcOrd="4" destOrd="0" presId="urn:microsoft.com/office/officeart/2008/layout/AlternatingHexagons"/>
    <dgm:cxn modelId="{3027332F-0659-4C02-8161-C1B01710E5E1}" type="presParOf" srcId="{A5383649-8FFF-4607-9A4D-6AB235E91574}" destId="{817DFBC6-B24F-43A9-AF5E-02928EE87802}" srcOrd="5" destOrd="0" presId="urn:microsoft.com/office/officeart/2008/layout/AlternatingHexagons"/>
    <dgm:cxn modelId="{C2F503A1-D74C-43C4-B45B-3C36606B342C}" type="presParOf" srcId="{A5383649-8FFF-4607-9A4D-6AB235E91574}" destId="{9143D84A-5D56-4D57-86FB-2629DE72DAA7}" srcOrd="6" destOrd="0" presId="urn:microsoft.com/office/officeart/2008/layout/AlternatingHexagons"/>
    <dgm:cxn modelId="{D0C9DEFE-179F-4A84-A86B-5CC67941A26A}" type="presParOf" srcId="{9143D84A-5D56-4D57-86FB-2629DE72DAA7}" destId="{D0B5C482-1E81-40F7-8BA2-E7B8D6C33076}" srcOrd="0" destOrd="0" presId="urn:microsoft.com/office/officeart/2008/layout/AlternatingHexagons"/>
    <dgm:cxn modelId="{AABAC873-0549-4DE0-A75C-A22D132AD5B7}" type="presParOf" srcId="{9143D84A-5D56-4D57-86FB-2629DE72DAA7}" destId="{AAE76E87-8A1E-4F90-9B3A-600587A71B6A}" srcOrd="1" destOrd="0" presId="urn:microsoft.com/office/officeart/2008/layout/AlternatingHexagons"/>
    <dgm:cxn modelId="{A2F9CE57-1B58-4DB4-B68E-4AA92C1AC21B}" type="presParOf" srcId="{9143D84A-5D56-4D57-86FB-2629DE72DAA7}" destId="{5144E535-794F-4A92-8D6C-C23B738AA0AA}" srcOrd="2" destOrd="0" presId="urn:microsoft.com/office/officeart/2008/layout/AlternatingHexagons"/>
    <dgm:cxn modelId="{C2CFBB04-4692-4278-9538-38434BBD167D}" type="presParOf" srcId="{9143D84A-5D56-4D57-86FB-2629DE72DAA7}" destId="{7E17473A-5233-4567-A5E7-CDA80E4E391C}" srcOrd="3" destOrd="0" presId="urn:microsoft.com/office/officeart/2008/layout/AlternatingHexagons"/>
    <dgm:cxn modelId="{1A1AACB6-9E34-4916-88A6-7708AAA46ECE}" type="presParOf" srcId="{9143D84A-5D56-4D57-86FB-2629DE72DAA7}" destId="{F7134CE3-7F27-41D2-BC9E-D75159F0C177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C4337-8738-4BC7-8390-8A698E578271}">
      <dsp:nvSpPr>
        <dsp:cNvPr id="0" name=""/>
        <dsp:cNvSpPr/>
      </dsp:nvSpPr>
      <dsp:spPr>
        <a:xfrm rot="5400000">
          <a:off x="2284927" y="63201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 smtClean="0"/>
            <a:t>tlodi</a:t>
          </a:r>
          <a:endParaRPr lang="en-GB" sz="1200" kern="1200" dirty="0"/>
        </a:p>
      </dsp:txBody>
      <dsp:txXfrm rot="-5400000">
        <a:off x="2478541" y="150882"/>
        <a:ext cx="578066" cy="664445"/>
      </dsp:txXfrm>
    </dsp:sp>
    <dsp:sp modelId="{12FF672C-0AEE-4A0E-B6FE-FC90308B9AA8}">
      <dsp:nvSpPr>
        <dsp:cNvPr id="0" name=""/>
        <dsp:cNvSpPr/>
      </dsp:nvSpPr>
      <dsp:spPr>
        <a:xfrm>
          <a:off x="3212961" y="193516"/>
          <a:ext cx="1077269" cy="579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059C9D-FFC8-4ACF-BB02-64F04234808F}">
      <dsp:nvSpPr>
        <dsp:cNvPr id="0" name=""/>
        <dsp:cNvSpPr/>
      </dsp:nvSpPr>
      <dsp:spPr>
        <a:xfrm rot="5400000">
          <a:off x="1377935" y="63201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64284"/>
            <a:satOff val="1495"/>
            <a:lumOff val="390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err="1" smtClean="0"/>
            <a:t>rhieni</a:t>
          </a:r>
          <a:endParaRPr lang="en-GB" sz="2100" kern="1200" dirty="0"/>
        </a:p>
      </dsp:txBody>
      <dsp:txXfrm rot="-5400000">
        <a:off x="1571549" y="150882"/>
        <a:ext cx="578066" cy="664445"/>
      </dsp:txXfrm>
    </dsp:sp>
    <dsp:sp modelId="{A54F37E0-FF20-489C-9A57-2544DB953AF4}">
      <dsp:nvSpPr>
        <dsp:cNvPr id="0" name=""/>
        <dsp:cNvSpPr/>
      </dsp:nvSpPr>
      <dsp:spPr>
        <a:xfrm rot="5400000">
          <a:off x="1829693" y="882543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128567"/>
            <a:satOff val="2990"/>
            <a:lumOff val="780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err="1" smtClean="0"/>
            <a:t>mewn</a:t>
          </a:r>
          <a:endParaRPr lang="en-GB" sz="1500" kern="1200" dirty="0" smtClean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err="1" smtClean="0"/>
            <a:t>gofal</a:t>
          </a:r>
          <a:endParaRPr lang="en-GB" sz="1500" kern="1200" dirty="0"/>
        </a:p>
      </dsp:txBody>
      <dsp:txXfrm rot="-5400000">
        <a:off x="2023307" y="970224"/>
        <a:ext cx="578066" cy="664445"/>
      </dsp:txXfrm>
    </dsp:sp>
    <dsp:sp modelId="{8F880000-A583-499E-A797-436542BD802E}">
      <dsp:nvSpPr>
        <dsp:cNvPr id="0" name=""/>
        <dsp:cNvSpPr/>
      </dsp:nvSpPr>
      <dsp:spPr>
        <a:xfrm>
          <a:off x="815168" y="1012858"/>
          <a:ext cx="1042518" cy="579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0F58A9-F0D8-407A-A53C-EEFAEAFD170B}">
      <dsp:nvSpPr>
        <dsp:cNvPr id="0" name=""/>
        <dsp:cNvSpPr/>
      </dsp:nvSpPr>
      <dsp:spPr>
        <a:xfrm rot="5400000">
          <a:off x="2736685" y="882543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192851"/>
            <a:satOff val="4485"/>
            <a:lumOff val="1171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err="1" smtClean="0"/>
            <a:t>diwylliant</a:t>
          </a:r>
          <a:endParaRPr lang="en-GB" sz="1100" kern="1200" dirty="0"/>
        </a:p>
      </dsp:txBody>
      <dsp:txXfrm rot="-5400000">
        <a:off x="2930299" y="970224"/>
        <a:ext cx="578066" cy="664445"/>
      </dsp:txXfrm>
    </dsp:sp>
    <dsp:sp modelId="{472C074F-0314-409F-AD71-8B08D0EB4CDC}">
      <dsp:nvSpPr>
        <dsp:cNvPr id="0" name=""/>
        <dsp:cNvSpPr/>
      </dsp:nvSpPr>
      <dsp:spPr>
        <a:xfrm rot="5400000">
          <a:off x="2284927" y="1701886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257134"/>
            <a:satOff val="5979"/>
            <a:lumOff val="1561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err="1" smtClean="0"/>
            <a:t>trais</a:t>
          </a:r>
          <a:endParaRPr lang="en-GB" sz="1500" kern="1200" dirty="0"/>
        </a:p>
      </dsp:txBody>
      <dsp:txXfrm rot="-5400000">
        <a:off x="2478541" y="1789567"/>
        <a:ext cx="578066" cy="664445"/>
      </dsp:txXfrm>
    </dsp:sp>
    <dsp:sp modelId="{F9336674-D47A-4A74-B0EA-6CDDC31FC0BD}">
      <dsp:nvSpPr>
        <dsp:cNvPr id="0" name=""/>
        <dsp:cNvSpPr/>
      </dsp:nvSpPr>
      <dsp:spPr>
        <a:xfrm>
          <a:off x="3212961" y="1832201"/>
          <a:ext cx="1077269" cy="579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1BF3EC-3F16-4009-A50D-7D4034C113E9}">
      <dsp:nvSpPr>
        <dsp:cNvPr id="0" name=""/>
        <dsp:cNvSpPr/>
      </dsp:nvSpPr>
      <dsp:spPr>
        <a:xfrm rot="5400000">
          <a:off x="1377935" y="1701886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321418"/>
            <a:satOff val="7474"/>
            <a:lumOff val="1951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 smtClean="0"/>
            <a:t>ADY</a:t>
          </a:r>
          <a:endParaRPr lang="en-GB" sz="2600" kern="1200" dirty="0"/>
        </a:p>
      </dsp:txBody>
      <dsp:txXfrm rot="-5400000">
        <a:off x="1571549" y="1789567"/>
        <a:ext cx="578066" cy="664445"/>
      </dsp:txXfrm>
    </dsp:sp>
    <dsp:sp modelId="{D0B5C482-1E81-40F7-8BA2-E7B8D6C33076}">
      <dsp:nvSpPr>
        <dsp:cNvPr id="0" name=""/>
        <dsp:cNvSpPr/>
      </dsp:nvSpPr>
      <dsp:spPr>
        <a:xfrm rot="5400000">
          <a:off x="1829693" y="2521228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385702"/>
            <a:satOff val="8969"/>
            <a:lumOff val="2342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err="1" smtClean="0"/>
            <a:t>bwlian</a:t>
          </a:r>
          <a:endParaRPr lang="en-GB" sz="1400" kern="1200" dirty="0"/>
        </a:p>
      </dsp:txBody>
      <dsp:txXfrm rot="-5400000">
        <a:off x="2023307" y="2608909"/>
        <a:ext cx="578066" cy="664445"/>
      </dsp:txXfrm>
    </dsp:sp>
    <dsp:sp modelId="{AAE76E87-8A1E-4F90-9B3A-600587A71B6A}">
      <dsp:nvSpPr>
        <dsp:cNvPr id="0" name=""/>
        <dsp:cNvSpPr/>
      </dsp:nvSpPr>
      <dsp:spPr>
        <a:xfrm>
          <a:off x="815168" y="2651543"/>
          <a:ext cx="1042518" cy="579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134CE3-7F27-41D2-BC9E-D75159F0C177}">
      <dsp:nvSpPr>
        <dsp:cNvPr id="0" name=""/>
        <dsp:cNvSpPr/>
      </dsp:nvSpPr>
      <dsp:spPr>
        <a:xfrm rot="5400000">
          <a:off x="2736685" y="2521228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shade val="80000"/>
            <a:hueOff val="449985"/>
            <a:satOff val="10464"/>
            <a:lumOff val="273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/>
            <a:t>straen</a:t>
          </a:r>
          <a:endParaRPr lang="en-GB" sz="1800" kern="1200" dirty="0"/>
        </a:p>
      </dsp:txBody>
      <dsp:txXfrm rot="-5400000">
        <a:off x="2930299" y="2608909"/>
        <a:ext cx="578066" cy="6644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C4337-8738-4BC7-8390-8A698E578271}">
      <dsp:nvSpPr>
        <dsp:cNvPr id="0" name=""/>
        <dsp:cNvSpPr/>
      </dsp:nvSpPr>
      <dsp:spPr>
        <a:xfrm rot="5400000">
          <a:off x="2284927" y="63201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poverty</a:t>
          </a:r>
          <a:endParaRPr lang="en-GB" sz="1200" kern="1200" dirty="0"/>
        </a:p>
      </dsp:txBody>
      <dsp:txXfrm rot="-5400000">
        <a:off x="2478541" y="150882"/>
        <a:ext cx="578066" cy="664445"/>
      </dsp:txXfrm>
    </dsp:sp>
    <dsp:sp modelId="{12FF672C-0AEE-4A0E-B6FE-FC90308B9AA8}">
      <dsp:nvSpPr>
        <dsp:cNvPr id="0" name=""/>
        <dsp:cNvSpPr/>
      </dsp:nvSpPr>
      <dsp:spPr>
        <a:xfrm>
          <a:off x="3212961" y="193516"/>
          <a:ext cx="1077269" cy="579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059C9D-FFC8-4ACF-BB02-64F04234808F}">
      <dsp:nvSpPr>
        <dsp:cNvPr id="0" name=""/>
        <dsp:cNvSpPr/>
      </dsp:nvSpPr>
      <dsp:spPr>
        <a:xfrm rot="5400000">
          <a:off x="1377935" y="63201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624885"/>
            <a:satOff val="-1203"/>
            <a:lumOff val="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dirty="0" smtClean="0"/>
            <a:t>parents</a:t>
          </a:r>
          <a:endParaRPr lang="en-GB" sz="1500" kern="1200" dirty="0"/>
        </a:p>
      </dsp:txBody>
      <dsp:txXfrm rot="-5400000">
        <a:off x="1571549" y="150882"/>
        <a:ext cx="578066" cy="664445"/>
      </dsp:txXfrm>
    </dsp:sp>
    <dsp:sp modelId="{A54F37E0-FF20-489C-9A57-2544DB953AF4}">
      <dsp:nvSpPr>
        <dsp:cNvPr id="0" name=""/>
        <dsp:cNvSpPr/>
      </dsp:nvSpPr>
      <dsp:spPr>
        <a:xfrm rot="5400000">
          <a:off x="1829693" y="882543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1249769"/>
            <a:satOff val="-2406"/>
            <a:lumOff val="16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in care</a:t>
          </a:r>
          <a:endParaRPr lang="en-GB" sz="1100" kern="1200" dirty="0"/>
        </a:p>
      </dsp:txBody>
      <dsp:txXfrm rot="-5400000">
        <a:off x="2023307" y="970224"/>
        <a:ext cx="578066" cy="664445"/>
      </dsp:txXfrm>
    </dsp:sp>
    <dsp:sp modelId="{8F880000-A583-499E-A797-436542BD802E}">
      <dsp:nvSpPr>
        <dsp:cNvPr id="0" name=""/>
        <dsp:cNvSpPr/>
      </dsp:nvSpPr>
      <dsp:spPr>
        <a:xfrm>
          <a:off x="815168" y="1012858"/>
          <a:ext cx="1042518" cy="579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0F58A9-F0D8-407A-A53C-EEFAEAFD170B}">
      <dsp:nvSpPr>
        <dsp:cNvPr id="0" name=""/>
        <dsp:cNvSpPr/>
      </dsp:nvSpPr>
      <dsp:spPr>
        <a:xfrm rot="5400000">
          <a:off x="2736685" y="882543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1874654"/>
            <a:satOff val="-3609"/>
            <a:lumOff val="25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dirty="0" smtClean="0"/>
            <a:t>culture</a:t>
          </a:r>
          <a:endParaRPr lang="en-GB" sz="1700" kern="1200" dirty="0"/>
        </a:p>
      </dsp:txBody>
      <dsp:txXfrm rot="-5400000">
        <a:off x="2930299" y="970224"/>
        <a:ext cx="578066" cy="664445"/>
      </dsp:txXfrm>
    </dsp:sp>
    <dsp:sp modelId="{472C074F-0314-409F-AD71-8B08D0EB4CDC}">
      <dsp:nvSpPr>
        <dsp:cNvPr id="0" name=""/>
        <dsp:cNvSpPr/>
      </dsp:nvSpPr>
      <dsp:spPr>
        <a:xfrm rot="5400000">
          <a:off x="2284927" y="1701886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2499539"/>
            <a:satOff val="-4811"/>
            <a:lumOff val="33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/>
            <a:t>violence</a:t>
          </a:r>
          <a:endParaRPr lang="en-GB" sz="1100" kern="1200" dirty="0"/>
        </a:p>
      </dsp:txBody>
      <dsp:txXfrm rot="-5400000">
        <a:off x="2478541" y="1789567"/>
        <a:ext cx="578066" cy="664445"/>
      </dsp:txXfrm>
    </dsp:sp>
    <dsp:sp modelId="{F9336674-D47A-4A74-B0EA-6CDDC31FC0BD}">
      <dsp:nvSpPr>
        <dsp:cNvPr id="0" name=""/>
        <dsp:cNvSpPr/>
      </dsp:nvSpPr>
      <dsp:spPr>
        <a:xfrm>
          <a:off x="3212961" y="1832201"/>
          <a:ext cx="1077269" cy="579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1BF3EC-3F16-4009-A50D-7D4034C113E9}">
      <dsp:nvSpPr>
        <dsp:cNvPr id="0" name=""/>
        <dsp:cNvSpPr/>
      </dsp:nvSpPr>
      <dsp:spPr>
        <a:xfrm rot="5400000">
          <a:off x="1377935" y="1701886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3124423"/>
            <a:satOff val="-6014"/>
            <a:lumOff val="42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 smtClean="0"/>
            <a:t>ALN</a:t>
          </a:r>
          <a:endParaRPr lang="en-GB" sz="2700" kern="1200" dirty="0"/>
        </a:p>
      </dsp:txBody>
      <dsp:txXfrm rot="-5400000">
        <a:off x="1571549" y="1789567"/>
        <a:ext cx="578066" cy="664445"/>
      </dsp:txXfrm>
    </dsp:sp>
    <dsp:sp modelId="{D0B5C482-1E81-40F7-8BA2-E7B8D6C33076}">
      <dsp:nvSpPr>
        <dsp:cNvPr id="0" name=""/>
        <dsp:cNvSpPr/>
      </dsp:nvSpPr>
      <dsp:spPr>
        <a:xfrm rot="5400000">
          <a:off x="1829693" y="2521228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3749308"/>
            <a:satOff val="-7217"/>
            <a:lumOff val="50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/>
            <a:t>bullying</a:t>
          </a:r>
          <a:endParaRPr lang="en-GB" sz="1200" kern="1200" dirty="0"/>
        </a:p>
      </dsp:txBody>
      <dsp:txXfrm rot="-5400000">
        <a:off x="2023307" y="2608909"/>
        <a:ext cx="578066" cy="664445"/>
      </dsp:txXfrm>
    </dsp:sp>
    <dsp:sp modelId="{AAE76E87-8A1E-4F90-9B3A-600587A71B6A}">
      <dsp:nvSpPr>
        <dsp:cNvPr id="0" name=""/>
        <dsp:cNvSpPr/>
      </dsp:nvSpPr>
      <dsp:spPr>
        <a:xfrm>
          <a:off x="815168" y="2651543"/>
          <a:ext cx="1042518" cy="579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134CE3-7F27-41D2-BC9E-D75159F0C177}">
      <dsp:nvSpPr>
        <dsp:cNvPr id="0" name=""/>
        <dsp:cNvSpPr/>
      </dsp:nvSpPr>
      <dsp:spPr>
        <a:xfrm rot="5400000">
          <a:off x="2736685" y="2521228"/>
          <a:ext cx="965295" cy="839806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hueOff val="-4374192"/>
            <a:satOff val="-8420"/>
            <a:lumOff val="58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stress</a:t>
          </a:r>
          <a:endParaRPr lang="en-GB" sz="2100" kern="1200" dirty="0"/>
        </a:p>
      </dsp:txBody>
      <dsp:txXfrm rot="-5400000">
        <a:off x="2930299" y="2608909"/>
        <a:ext cx="578066" cy="6644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sjlg/publications/160401-wfg-easy-read-cy.pdf" TargetMode="External"/><Relationship Id="rId2" Type="http://schemas.openxmlformats.org/officeDocument/2006/relationships/hyperlink" Target="https://www.complantcymru.org.uk/ccuhp-hawliau-plant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gov.wales/docs/dsjlg/publications/160401-wfg-easy-read-en.pdf" TargetMode="External"/><Relationship Id="rId4" Type="http://schemas.openxmlformats.org/officeDocument/2006/relationships/hyperlink" Target="https://www.childcomwales.org.uk/uncrc-childrens-right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7" Type="http://schemas.openxmlformats.org/officeDocument/2006/relationships/image" Target="../media/image9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browse-all/seal-for-primary-schools/?lang=cy" TargetMode="External"/><Relationship Id="rId7" Type="http://schemas.openxmlformats.org/officeDocument/2006/relationships/hyperlink" Target="http://learning.gov.wales/resources/browse-all/seal-for-secondary-schools/?skip=1&amp;lang=en" TargetMode="External"/><Relationship Id="rId2" Type="http://schemas.openxmlformats.org/officeDocument/2006/relationships/hyperlink" Target="https://dysgu.hwb.gov.wales/repository/resource/b54b3d2b-458c-477a-ac70-384a2cb8966b/cy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learning.gov.wales/resources/browse-all/seal-for-primary-schools/?skip=1&amp;lang=en" TargetMode="External"/><Relationship Id="rId5" Type="http://schemas.openxmlformats.org/officeDocument/2006/relationships/hyperlink" Target="https://dysgu.hwb.gov.wales/repository/resource/b54b3d2b-458c-477a-ac70-384a2cb8966b" TargetMode="External"/><Relationship Id="rId4" Type="http://schemas.openxmlformats.org/officeDocument/2006/relationships/hyperlink" Target="http://learning.gov.wales/resources/browse-all/seal-for-secondary-schools/?lang=cy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.nhs.uk/documents/Framework%20For%20Action.pdf" TargetMode="External"/><Relationship Id="rId2" Type="http://schemas.openxmlformats.org/officeDocument/2006/relationships/hyperlink" Target="https://www.eventsforce.net/NLIAH/media/uploaded/EVNLIAH/event_686/Newsletter_1_August_2015__Welsh_.pdf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ppiw.org.uk/files/2016/02/ppiw-report-promoting-emotional-health-well-being-and-resilience-in-primary-schools-final.pdf" TargetMode="External"/><Relationship Id="rId2" Type="http://schemas.openxmlformats.org/officeDocument/2006/relationships/hyperlink" Target="https://www.oecd.org/edu/school/Social-Emotional-Skills-Well-being-connectedness-success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hildrenssociety.org.uk/sites/default/files/the-good-childhood-report-2017-summary-in-welsh.pdf" TargetMode="External"/><Relationship Id="rId4" Type="http://schemas.openxmlformats.org/officeDocument/2006/relationships/hyperlink" Target="https://www.childrenssociety.org.uk/sites/default/files/the-good-childhood-report-2017_summary-for-wales.pdf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40000"/>
                <a:lumOff val="6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emosiynol</a:t>
            </a:r>
            <a:r>
              <a:rPr lang="en-GB" dirty="0"/>
              <a:t> </a:t>
            </a:r>
            <a:r>
              <a:rPr lang="en-GB" dirty="0" smtClean="0"/>
              <a:t>&amp; </a:t>
            </a:r>
            <a:r>
              <a:rPr lang="en-GB" dirty="0" err="1" smtClean="0"/>
              <a:t>gwydnwch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Emotional health, </a:t>
            </a:r>
            <a:b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well-being &amp; resilience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M6X02149/C</a:t>
            </a:r>
          </a:p>
          <a:p>
            <a:r>
              <a:rPr lang="en-GB" dirty="0" smtClean="0"/>
              <a:t>08/01/18</a:t>
            </a:r>
          </a:p>
          <a:p>
            <a:r>
              <a:rPr lang="en-GB" dirty="0" smtClean="0"/>
              <a:t>Nanna Ryder/Gail Parker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8556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40000"/>
                <a:lumOff val="6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Meddwl</a:t>
            </a:r>
            <a:r>
              <a:rPr lang="en-GB" dirty="0" smtClean="0"/>
              <a:t>, </a:t>
            </a:r>
            <a:r>
              <a:rPr lang="en-GB" dirty="0" err="1" smtClean="0"/>
              <a:t>paru</a:t>
            </a:r>
            <a:r>
              <a:rPr lang="en-GB" dirty="0" smtClean="0"/>
              <a:t>, </a:t>
            </a:r>
            <a:r>
              <a:rPr lang="en-GB" dirty="0" err="1" smtClean="0"/>
              <a:t>rhannu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think, pair, share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cap="none" dirty="0" err="1" smtClean="0"/>
              <a:t>Sut</a:t>
            </a:r>
            <a:r>
              <a:rPr lang="en-GB" sz="2400" cap="none" dirty="0" smtClean="0"/>
              <a:t> </a:t>
            </a:r>
            <a:r>
              <a:rPr lang="en-GB" sz="2400" cap="none" dirty="0" err="1" smtClean="0"/>
              <a:t>fyddech</a:t>
            </a:r>
            <a:r>
              <a:rPr lang="en-GB" sz="2400" cap="none" dirty="0" smtClean="0"/>
              <a:t> chi </a:t>
            </a:r>
            <a:r>
              <a:rPr lang="en-GB" sz="2400" cap="none" dirty="0" err="1" smtClean="0"/>
              <a:t>yn</a:t>
            </a:r>
            <a:r>
              <a:rPr lang="en-GB" sz="2400" cap="none" dirty="0" smtClean="0"/>
              <a:t> </a:t>
            </a:r>
            <a:r>
              <a:rPr lang="en-GB" sz="2400" cap="none" dirty="0" err="1" smtClean="0"/>
              <a:t>diffinio</a:t>
            </a:r>
            <a:r>
              <a:rPr lang="en-GB" sz="2400" cap="none" dirty="0" smtClean="0"/>
              <a:t> </a:t>
            </a:r>
            <a:r>
              <a:rPr lang="en-GB" sz="2400" cap="none" dirty="0" err="1" smtClean="0"/>
              <a:t>lles</a:t>
            </a:r>
            <a:r>
              <a:rPr lang="en-GB" sz="2400" cap="none" dirty="0" smtClean="0"/>
              <a:t> </a:t>
            </a:r>
            <a:r>
              <a:rPr lang="en-GB" sz="2400" cap="none" dirty="0" err="1" smtClean="0"/>
              <a:t>yn</a:t>
            </a:r>
            <a:r>
              <a:rPr lang="en-GB" sz="2400" cap="none" dirty="0" smtClean="0"/>
              <a:t> </a:t>
            </a:r>
            <a:r>
              <a:rPr lang="en-GB" sz="2400" cap="none" dirty="0" err="1" smtClean="0"/>
              <a:t>gyffredinol</a:t>
            </a:r>
            <a:r>
              <a:rPr lang="en-GB" sz="2400" cap="none" dirty="0" smtClean="0"/>
              <a:t>?</a:t>
            </a:r>
            <a:endParaRPr lang="en-GB" sz="2400" cap="none" dirty="0" smtClean="0"/>
          </a:p>
          <a:p>
            <a:r>
              <a:rPr lang="en-GB" sz="2400" cap="none" dirty="0" smtClean="0"/>
              <a:t>Beth </a:t>
            </a:r>
            <a:r>
              <a:rPr lang="en-GB" sz="2400" cap="none" dirty="0" err="1" smtClean="0"/>
              <a:t>yw’r</a:t>
            </a:r>
            <a:r>
              <a:rPr lang="en-GB" sz="2400" cap="none" dirty="0" smtClean="0"/>
              <a:t> </a:t>
            </a:r>
            <a:r>
              <a:rPr lang="en-GB" sz="2400" cap="none" dirty="0" err="1" smtClean="0"/>
              <a:t>gwahanol</a:t>
            </a:r>
            <a:r>
              <a:rPr lang="en-GB" sz="2400" cap="none" dirty="0" smtClean="0"/>
              <a:t> </a:t>
            </a:r>
            <a:r>
              <a:rPr lang="en-GB" sz="2400" cap="none" dirty="0" err="1" smtClean="0"/>
              <a:t>sgiliau</a:t>
            </a:r>
            <a:r>
              <a:rPr lang="en-GB" sz="2400" cap="none" dirty="0" smtClean="0"/>
              <a:t>/</a:t>
            </a:r>
            <a:r>
              <a:rPr lang="en-GB" sz="2400" cap="none" dirty="0" err="1" smtClean="0"/>
              <a:t>agweddau</a:t>
            </a:r>
            <a:r>
              <a:rPr lang="en-GB" sz="2400" cap="none" dirty="0" smtClean="0"/>
              <a:t>/</a:t>
            </a:r>
            <a:r>
              <a:rPr lang="en-GB" sz="2400" cap="none" dirty="0" err="1" smtClean="0"/>
              <a:t>tueddiadau</a:t>
            </a:r>
            <a:r>
              <a:rPr lang="en-GB" sz="2400" cap="none" dirty="0" smtClean="0"/>
              <a:t> </a:t>
            </a:r>
            <a:r>
              <a:rPr lang="en-GB" sz="2400" cap="none" dirty="0" err="1" smtClean="0"/>
              <a:t>sydd</a:t>
            </a:r>
            <a:r>
              <a:rPr lang="en-GB" sz="2400" cap="none" dirty="0" smtClean="0"/>
              <a:t> </a:t>
            </a:r>
            <a:r>
              <a:rPr lang="en-GB" sz="2400" cap="none" dirty="0" err="1" smtClean="0"/>
              <a:t>angen</a:t>
            </a:r>
            <a:r>
              <a:rPr lang="en-GB" sz="2400" cap="none" dirty="0" smtClean="0"/>
              <a:t> </a:t>
            </a:r>
            <a:r>
              <a:rPr lang="en-GB" sz="2400" cap="none" dirty="0" err="1" smtClean="0"/>
              <a:t>eu</a:t>
            </a:r>
            <a:r>
              <a:rPr lang="en-GB" sz="2400" cap="none" dirty="0" smtClean="0"/>
              <a:t> </a:t>
            </a:r>
            <a:r>
              <a:rPr lang="en-GB" sz="2400" cap="none" dirty="0" err="1" smtClean="0"/>
              <a:t>hystyried</a:t>
            </a:r>
            <a:r>
              <a:rPr lang="en-GB" sz="2400" cap="none" dirty="0" smtClean="0"/>
              <a:t>?</a:t>
            </a:r>
          </a:p>
          <a:p>
            <a:pPr marL="0" indent="0">
              <a:buNone/>
            </a:pPr>
            <a:endParaRPr lang="en-GB" sz="2400" cap="none" dirty="0" smtClean="0"/>
          </a:p>
          <a:p>
            <a:pPr marL="0" indent="0">
              <a:buNone/>
            </a:pPr>
            <a:r>
              <a:rPr lang="en-GB" sz="2400" cap="none" dirty="0" err="1" smtClean="0">
                <a:solidFill>
                  <a:srgbClr val="FF0000"/>
                </a:solidFill>
              </a:rPr>
              <a:t>Ysgrifennwch</a:t>
            </a:r>
            <a:r>
              <a:rPr lang="en-GB" sz="2400" cap="none" dirty="0" smtClean="0">
                <a:solidFill>
                  <a:srgbClr val="FF0000"/>
                </a:solidFill>
              </a:rPr>
              <a:t> </a:t>
            </a:r>
            <a:r>
              <a:rPr lang="en-GB" sz="2400" cap="none" dirty="0" err="1" smtClean="0">
                <a:solidFill>
                  <a:srgbClr val="FF0000"/>
                </a:solidFill>
              </a:rPr>
              <a:t>ddiffiniad</a:t>
            </a:r>
            <a:r>
              <a:rPr lang="en-GB" sz="2400" cap="none" dirty="0" smtClean="0">
                <a:solidFill>
                  <a:srgbClr val="FF0000"/>
                </a:solidFill>
              </a:rPr>
              <a:t> </a:t>
            </a:r>
            <a:r>
              <a:rPr lang="en-GB" sz="2400" cap="none" dirty="0" err="1" smtClean="0">
                <a:solidFill>
                  <a:srgbClr val="FF0000"/>
                </a:solidFill>
              </a:rPr>
              <a:t>cryno</a:t>
            </a:r>
            <a:r>
              <a:rPr lang="en-GB" sz="2400" cap="none" dirty="0" smtClean="0">
                <a:solidFill>
                  <a:srgbClr val="FF0000"/>
                </a:solidFill>
              </a:rPr>
              <a:t> </a:t>
            </a:r>
            <a:r>
              <a:rPr lang="en-GB" sz="2400" cap="none" dirty="0" err="1" smtClean="0">
                <a:solidFill>
                  <a:srgbClr val="FF0000"/>
                </a:solidFill>
              </a:rPr>
              <a:t>sy’n</a:t>
            </a:r>
            <a:r>
              <a:rPr lang="en-GB" sz="2400" cap="none" dirty="0" smtClean="0">
                <a:solidFill>
                  <a:srgbClr val="FF0000"/>
                </a:solidFill>
              </a:rPr>
              <a:t> </a:t>
            </a:r>
            <a:r>
              <a:rPr lang="en-GB" sz="2400" cap="none" dirty="0" err="1" smtClean="0">
                <a:solidFill>
                  <a:srgbClr val="FF0000"/>
                </a:solidFill>
              </a:rPr>
              <a:t>cwmpasu’r</a:t>
            </a:r>
            <a:r>
              <a:rPr lang="en-GB" sz="2400" cap="none" dirty="0" smtClean="0">
                <a:solidFill>
                  <a:srgbClr val="FF0000"/>
                </a:solidFill>
              </a:rPr>
              <a:t> </a:t>
            </a:r>
            <a:r>
              <a:rPr lang="en-GB" sz="2400" cap="none" dirty="0" err="1" smtClean="0">
                <a:solidFill>
                  <a:srgbClr val="FF0000"/>
                </a:solidFill>
              </a:rPr>
              <a:t>materion</a:t>
            </a:r>
            <a:r>
              <a:rPr lang="en-GB" sz="2400" cap="none" dirty="0" smtClean="0">
                <a:solidFill>
                  <a:srgbClr val="FF0000"/>
                </a:solidFill>
              </a:rPr>
              <a:t> </a:t>
            </a:r>
            <a:r>
              <a:rPr lang="en-GB" sz="2400" cap="none" dirty="0" err="1" smtClean="0">
                <a:solidFill>
                  <a:srgbClr val="FF0000"/>
                </a:solidFill>
              </a:rPr>
              <a:t>hyn</a:t>
            </a:r>
            <a:r>
              <a:rPr lang="en-GB" sz="2400" cap="none" dirty="0" smtClean="0">
                <a:solidFill>
                  <a:srgbClr val="FF0000"/>
                </a:solidFill>
              </a:rPr>
              <a:t>. </a:t>
            </a:r>
            <a:endParaRPr lang="en-GB" sz="2400" cap="none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r>
              <a:rPr lang="en-GB" sz="2400" cap="none" dirty="0" smtClean="0">
                <a:solidFill>
                  <a:schemeClr val="accent1">
                    <a:lumMod val="75000"/>
                  </a:schemeClr>
                </a:solidFill>
              </a:rPr>
              <a:t>How would you define </a:t>
            </a:r>
            <a:r>
              <a:rPr lang="en-GB" sz="2400" cap="none" dirty="0" smtClean="0">
                <a:solidFill>
                  <a:schemeClr val="accent1">
                    <a:lumMod val="75000"/>
                  </a:schemeClr>
                </a:solidFill>
              </a:rPr>
              <a:t>well-being generally?</a:t>
            </a:r>
            <a:endParaRPr lang="en-GB" sz="2400" cap="none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400" cap="none" dirty="0" smtClean="0">
                <a:solidFill>
                  <a:schemeClr val="accent1">
                    <a:lumMod val="75000"/>
                  </a:schemeClr>
                </a:solidFill>
              </a:rPr>
              <a:t>What various skills/attitudes/dispositions need to be considered?</a:t>
            </a:r>
          </a:p>
          <a:p>
            <a:pPr marL="0" indent="0">
              <a:buNone/>
            </a:pPr>
            <a:endParaRPr lang="en-GB" sz="2400" cap="none" dirty="0" smtClean="0"/>
          </a:p>
          <a:p>
            <a:pPr marL="0" indent="0">
              <a:buNone/>
            </a:pPr>
            <a:r>
              <a:rPr lang="en-GB" sz="2400" cap="none" dirty="0" smtClean="0">
                <a:solidFill>
                  <a:srgbClr val="FF0000"/>
                </a:solidFill>
              </a:rPr>
              <a:t>Write a </a:t>
            </a:r>
            <a:r>
              <a:rPr lang="en-GB" sz="2400" cap="none" dirty="0" smtClean="0">
                <a:solidFill>
                  <a:srgbClr val="FF0000"/>
                </a:solidFill>
              </a:rPr>
              <a:t>concise </a:t>
            </a:r>
            <a:r>
              <a:rPr lang="en-GB" sz="2400" cap="none" dirty="0" smtClean="0">
                <a:solidFill>
                  <a:srgbClr val="FF0000"/>
                </a:solidFill>
              </a:rPr>
              <a:t>definition that encompasses all these </a:t>
            </a:r>
            <a:r>
              <a:rPr lang="en-GB" sz="2400" cap="none" dirty="0" smtClean="0">
                <a:solidFill>
                  <a:srgbClr val="FF0000"/>
                </a:solidFill>
              </a:rPr>
              <a:t>issues. </a:t>
            </a:r>
            <a:endParaRPr lang="en-GB" sz="2400" cap="none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400" cap="none" dirty="0"/>
          </a:p>
        </p:txBody>
      </p:sp>
    </p:spTree>
    <p:extLst>
      <p:ext uri="{BB962C8B-B14F-4D97-AF65-F5344CB8AC3E}">
        <p14:creationId xmlns:p14="http://schemas.microsoft.com/office/powerpoint/2010/main" val="1985613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40000"/>
                <a:lumOff val="6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PAM?</a:t>
            </a:r>
            <a:br>
              <a:rPr lang="en-GB" dirty="0" smtClean="0"/>
            </a:b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WHY?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GB" cap="none" dirty="0" err="1" smtClean="0"/>
              <a:t>Confensiwn</a:t>
            </a:r>
            <a:r>
              <a:rPr lang="en-GB" cap="none" dirty="0" smtClean="0"/>
              <a:t> Y </a:t>
            </a:r>
            <a:r>
              <a:rPr lang="en-GB" cap="none" dirty="0" err="1" smtClean="0"/>
              <a:t>Cenhedloedd</a:t>
            </a:r>
            <a:r>
              <a:rPr lang="en-GB" cap="none" dirty="0" smtClean="0"/>
              <a:t> </a:t>
            </a:r>
            <a:r>
              <a:rPr lang="en-GB" cap="none" dirty="0" err="1" smtClean="0"/>
              <a:t>Unedig</a:t>
            </a:r>
            <a:r>
              <a:rPr lang="en-GB" cap="none" dirty="0" smtClean="0"/>
              <a:t> </a:t>
            </a:r>
            <a:r>
              <a:rPr lang="en-GB" cap="none" dirty="0" err="1" smtClean="0"/>
              <a:t>Ar</a:t>
            </a:r>
            <a:r>
              <a:rPr lang="en-GB" cap="none" dirty="0" smtClean="0"/>
              <a:t> </a:t>
            </a:r>
            <a:r>
              <a:rPr lang="en-GB" cap="none" dirty="0" err="1" smtClean="0"/>
              <a:t>Hawliau’r</a:t>
            </a:r>
            <a:r>
              <a:rPr lang="en-GB" cap="none" dirty="0" smtClean="0"/>
              <a:t> </a:t>
            </a:r>
            <a:r>
              <a:rPr lang="en-GB" cap="none" dirty="0" err="1" smtClean="0"/>
              <a:t>Plentyn</a:t>
            </a:r>
            <a:r>
              <a:rPr lang="en-GB" cap="none" dirty="0" smtClean="0"/>
              <a:t> (1989) - </a:t>
            </a:r>
            <a:r>
              <a:rPr lang="en-GB" cap="none" dirty="0" smtClean="0">
                <a:hlinkClick r:id="rId2"/>
              </a:rPr>
              <a:t>https</a:t>
            </a:r>
            <a:r>
              <a:rPr lang="en-GB" cap="none" dirty="0">
                <a:hlinkClick r:id="rId2"/>
              </a:rPr>
              <a:t>://www.complantcymru.org.uk/ccuhp-hawliau-plant</a:t>
            </a:r>
            <a:r>
              <a:rPr lang="en-GB" cap="none" dirty="0" smtClean="0">
                <a:hlinkClick r:id="rId2"/>
              </a:rPr>
              <a:t>/</a:t>
            </a:r>
            <a:r>
              <a:rPr lang="en-GB" cap="none" dirty="0" smtClean="0"/>
              <a:t> </a:t>
            </a:r>
          </a:p>
          <a:p>
            <a:pPr marL="457200" indent="-457200">
              <a:buAutoNum type="arabicPeriod"/>
            </a:pPr>
            <a:r>
              <a:rPr lang="en-GB" cap="none" dirty="0" err="1" smtClean="0"/>
              <a:t>Deddf</a:t>
            </a:r>
            <a:r>
              <a:rPr lang="en-GB" cap="none" dirty="0" smtClean="0"/>
              <a:t> </a:t>
            </a:r>
            <a:r>
              <a:rPr lang="en-GB" cap="none" dirty="0" err="1" smtClean="0"/>
              <a:t>Llesiant</a:t>
            </a:r>
            <a:r>
              <a:rPr lang="en-GB" cap="none" dirty="0" smtClean="0"/>
              <a:t> </a:t>
            </a:r>
            <a:r>
              <a:rPr lang="en-GB" cap="none" dirty="0" err="1" smtClean="0"/>
              <a:t>Cenedlaethau’r</a:t>
            </a:r>
            <a:r>
              <a:rPr lang="en-GB" cap="none" dirty="0" smtClean="0"/>
              <a:t> </a:t>
            </a:r>
            <a:r>
              <a:rPr lang="en-GB" cap="none" dirty="0" err="1" smtClean="0"/>
              <a:t>Dyfodol</a:t>
            </a:r>
            <a:r>
              <a:rPr lang="en-GB" cap="none" dirty="0"/>
              <a:t> (2015) - </a:t>
            </a:r>
            <a:r>
              <a:rPr lang="en-GB" cap="none" dirty="0">
                <a:hlinkClick r:id="rId3"/>
              </a:rPr>
              <a:t>http://</a:t>
            </a:r>
            <a:r>
              <a:rPr lang="en-GB" cap="none" dirty="0" smtClean="0">
                <a:hlinkClick r:id="rId3"/>
              </a:rPr>
              <a:t>gov.wales/docs/dsjlg/publications/160401-wfg-easy-read-cy.pdf</a:t>
            </a:r>
            <a:r>
              <a:rPr lang="en-GB" cap="none" dirty="0" smtClean="0"/>
              <a:t> </a:t>
            </a:r>
          </a:p>
          <a:p>
            <a:pPr marL="457200" indent="-457200">
              <a:buAutoNum type="arabicPeriod"/>
            </a:pPr>
            <a:endParaRPr lang="en-GB" cap="none" dirty="0" smtClean="0"/>
          </a:p>
          <a:p>
            <a:pPr marL="457200" indent="-457200">
              <a:buAutoNum type="arabicPeriod"/>
            </a:pPr>
            <a:endParaRPr lang="en-GB" cap="none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United Nations Convention On The Rights Of The Child (1989) -  </a:t>
            </a:r>
            <a:r>
              <a:rPr lang="en-GB" cap="none" dirty="0" smtClean="0">
                <a:hlinkClick r:id="rId4"/>
              </a:rPr>
              <a:t>https://www.childcomwales.org.uk/uncrc-childrens-rights/</a:t>
            </a:r>
            <a:r>
              <a:rPr lang="en-GB" cap="none" dirty="0" smtClean="0"/>
              <a:t> </a:t>
            </a:r>
          </a:p>
          <a:p>
            <a:pPr marL="457200" indent="-457200">
              <a:buAutoNum type="arabicPeriod"/>
            </a:pPr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Wellbeing of </a:t>
            </a:r>
            <a:r>
              <a:rPr lang="en-GB" cap="none" dirty="0">
                <a:solidFill>
                  <a:schemeClr val="accent1">
                    <a:lumMod val="75000"/>
                  </a:schemeClr>
                </a:solidFill>
              </a:rPr>
              <a:t>Future Generations Act (2015) - </a:t>
            </a:r>
            <a:r>
              <a:rPr lang="en-GB" cap="none" dirty="0">
                <a:hlinkClick r:id="rId5"/>
              </a:rPr>
              <a:t>http://</a:t>
            </a:r>
            <a:r>
              <a:rPr lang="en-GB" cap="none" dirty="0" smtClean="0">
                <a:hlinkClick r:id="rId5"/>
              </a:rPr>
              <a:t>gov.wales/docs/dsjlg/publications/160401-wfg-easy-read-en.pdf</a:t>
            </a:r>
            <a:r>
              <a:rPr lang="en-GB" cap="none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09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40000"/>
                <a:lumOff val="6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3581" y="659178"/>
            <a:ext cx="10364451" cy="1596177"/>
          </a:xfrm>
        </p:spPr>
        <p:txBody>
          <a:bodyPr/>
          <a:lstStyle/>
          <a:p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Where in the curriculum?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38202">
            <a:off x="806001" y="3763576"/>
            <a:ext cx="2736878" cy="133491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059617">
            <a:off x="470318" y="2243523"/>
            <a:ext cx="2741850" cy="12827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97602">
            <a:off x="3749617" y="4790847"/>
            <a:ext cx="2998172" cy="165205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89365">
            <a:off x="4125745" y="2271534"/>
            <a:ext cx="3011243" cy="215005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603870">
            <a:off x="9615869" y="2675972"/>
            <a:ext cx="2311851" cy="322812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69192">
            <a:off x="7239213" y="2229405"/>
            <a:ext cx="2307632" cy="3240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752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40000"/>
                <a:lumOff val="6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diffiniad</a:t>
            </a:r>
            <a:r>
              <a:rPr lang="en-GB" dirty="0" smtClean="0"/>
              <a:t> – </a:t>
            </a: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meddwl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rgbClr val="0070C0"/>
                </a:solidFill>
              </a:rPr>
              <a:t>definition – mental health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rgbClr val="7030A0"/>
                </a:solidFill>
              </a:rPr>
              <a:t>World health organisation (2014)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cap="none" dirty="0" smtClean="0"/>
              <a:t>Mental health is a state of well-being in which an individual realizes his or her own abilities, can cope with the normal stresses of life, can work productively and is able to make a contribution to his or her community. </a:t>
            </a:r>
          </a:p>
          <a:p>
            <a:r>
              <a:rPr lang="en-GB" cap="none" dirty="0" smtClean="0"/>
              <a:t>Mental health and well-being are fundamental to our collective and individual ability as humans to think, emote, interact with each other, earn a living and enjoy life. On this basis, the promotion, protection and restoration of mental health can be regarded as a vital concern of individuals, communities and societies throughout the world. </a:t>
            </a: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3024820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40000"/>
                <a:lumOff val="6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DYLANWADAU AR IECHYD &amp; LLES EMOSIYNOL</a:t>
            </a:r>
            <a:br>
              <a:rPr lang="en-GB" dirty="0" smtClean="0"/>
            </a:br>
            <a:r>
              <a:rPr lang="en-GB" dirty="0" smtClean="0">
                <a:solidFill>
                  <a:srgbClr val="0070C0"/>
                </a:solidFill>
              </a:rPr>
              <a:t>INFLUENCES ON EMOTIONAL HEALTH &amp; Well-being</a:t>
            </a:r>
            <a:endParaRPr lang="en-GB" dirty="0">
              <a:solidFill>
                <a:srgbClr val="0070C0"/>
              </a:solidFill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292557658"/>
              </p:ext>
            </p:extLst>
          </p:nvPr>
        </p:nvGraphicFramePr>
        <p:xfrm>
          <a:off x="914400" y="2366963"/>
          <a:ext cx="5105400" cy="3424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Content Placeholder 5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480776284"/>
              </p:ext>
            </p:extLst>
          </p:nvPr>
        </p:nvGraphicFramePr>
        <p:xfrm>
          <a:off x="6172200" y="2366963"/>
          <a:ext cx="5105400" cy="3424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04542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40000"/>
                <a:lumOff val="6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Damcaniaeth</a:t>
            </a:r>
            <a:r>
              <a:rPr lang="en-GB" dirty="0" smtClean="0"/>
              <a:t> system </a:t>
            </a:r>
            <a:r>
              <a:rPr lang="en-GB" dirty="0" err="1" smtClean="0"/>
              <a:t>ecolegol</a:t>
            </a:r>
            <a:r>
              <a:rPr lang="en-GB" dirty="0" smtClean="0"/>
              <a:t> Bronfenbrenner (1979)</a:t>
            </a:r>
            <a:br>
              <a:rPr lang="en-GB" dirty="0" smtClean="0"/>
            </a:br>
            <a:r>
              <a:rPr lang="en-GB" dirty="0" smtClean="0">
                <a:solidFill>
                  <a:srgbClr val="0070C0"/>
                </a:solidFill>
              </a:rPr>
              <a:t>Bronfenbrenner’s ecological systems theory </a:t>
            </a:r>
            <a:r>
              <a:rPr lang="en-GB" dirty="0">
                <a:solidFill>
                  <a:srgbClr val="0070C0"/>
                </a:solidFill>
              </a:rPr>
              <a:t>(1979)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2562" y="2100648"/>
            <a:ext cx="4820124" cy="4547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327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40000"/>
                <a:lumOff val="6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1098" y="235962"/>
            <a:ext cx="10364451" cy="1596177"/>
          </a:xfrm>
        </p:spPr>
        <p:txBody>
          <a:bodyPr>
            <a:normAutofit/>
          </a:bodyPr>
          <a:lstStyle/>
          <a:p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gwydnwch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developing resilience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dirty="0" smtClean="0"/>
              <a:t>Goleman </a:t>
            </a:r>
            <a:r>
              <a:rPr lang="en-GB" dirty="0"/>
              <a:t>(1995</a:t>
            </a:r>
            <a:r>
              <a:rPr lang="en-GB" dirty="0" smtClean="0"/>
              <a:t>)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7969" y="2009054"/>
            <a:ext cx="9723001" cy="4848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8943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40000"/>
                <a:lumOff val="6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strategaethau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Support strategies</a:t>
            </a:r>
            <a:b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Wellbeing Classroom Project - </a:t>
            </a:r>
            <a:r>
              <a:rPr lang="en-GB" cap="none" dirty="0" err="1" smtClean="0">
                <a:solidFill>
                  <a:schemeClr val="accent1">
                    <a:lumMod val="75000"/>
                  </a:schemeClr>
                </a:solidFill>
              </a:rPr>
              <a:t>Whitington</a:t>
            </a:r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cap="none" dirty="0" smtClean="0">
                <a:solidFill>
                  <a:schemeClr val="accent1">
                    <a:lumMod val="75000"/>
                  </a:schemeClr>
                </a:solidFill>
              </a:rPr>
              <a:t>et </a:t>
            </a:r>
            <a:r>
              <a:rPr lang="en-GB" i="1" cap="none" dirty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en-GB" i="1" cap="none" dirty="0" smtClean="0">
                <a:solidFill>
                  <a:schemeClr val="accent1">
                    <a:lumMod val="75000"/>
                  </a:schemeClr>
                </a:solidFill>
              </a:rPr>
              <a:t>l. </a:t>
            </a:r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2015)</a:t>
            </a:r>
            <a:endParaRPr lang="en-GB" cap="none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cap="none" dirty="0" err="1" smtClean="0"/>
              <a:t>Cymuned</a:t>
            </a:r>
            <a:r>
              <a:rPr lang="en-GB" cap="none" dirty="0" smtClean="0"/>
              <a:t> </a:t>
            </a:r>
            <a:r>
              <a:rPr lang="en-GB" cap="none" dirty="0" err="1" smtClean="0"/>
              <a:t>ddysgu</a:t>
            </a:r>
            <a:r>
              <a:rPr lang="en-GB" cap="none" dirty="0" smtClean="0"/>
              <a:t> </a:t>
            </a:r>
            <a:r>
              <a:rPr lang="en-GB" cap="none" dirty="0" err="1" smtClean="0"/>
              <a:t>ddiogel</a:t>
            </a:r>
            <a:r>
              <a:rPr lang="en-GB" cap="none" dirty="0" smtClean="0"/>
              <a:t>, </a:t>
            </a:r>
            <a:r>
              <a:rPr lang="en-GB" cap="none" dirty="0" err="1" smtClean="0"/>
              <a:t>cynhwysol</a:t>
            </a:r>
            <a:r>
              <a:rPr lang="en-GB" cap="none" dirty="0" smtClean="0"/>
              <a:t> </a:t>
            </a:r>
            <a:r>
              <a:rPr lang="en-GB" cap="none" dirty="0" err="1" smtClean="0"/>
              <a:t>sy’n</a:t>
            </a:r>
            <a:r>
              <a:rPr lang="en-GB" cap="none" dirty="0" smtClean="0"/>
              <a:t> </a:t>
            </a:r>
            <a:r>
              <a:rPr lang="en-GB" cap="none" dirty="0" err="1" smtClean="0"/>
              <a:t>seiliedig</a:t>
            </a:r>
            <a:r>
              <a:rPr lang="en-GB" cap="none" dirty="0" smtClean="0"/>
              <a:t> </a:t>
            </a:r>
            <a:r>
              <a:rPr lang="en-GB" cap="none" dirty="0" err="1" smtClean="0"/>
              <a:t>ar</a:t>
            </a:r>
            <a:r>
              <a:rPr lang="en-GB" cap="none" dirty="0" smtClean="0"/>
              <a:t> </a:t>
            </a:r>
            <a:r>
              <a:rPr lang="en-GB" cap="none" dirty="0" err="1" smtClean="0"/>
              <a:t>ymddiriedaeth</a:t>
            </a:r>
            <a:endParaRPr lang="en-GB" cap="none" dirty="0" smtClean="0"/>
          </a:p>
          <a:p>
            <a:r>
              <a:rPr lang="en-GB" cap="none" dirty="0" err="1" smtClean="0"/>
              <a:t>Datblygiad</a:t>
            </a:r>
            <a:r>
              <a:rPr lang="en-GB" cap="none" dirty="0" smtClean="0"/>
              <a:t> </a:t>
            </a:r>
            <a:r>
              <a:rPr lang="en-GB" cap="none" dirty="0" err="1" smtClean="0"/>
              <a:t>proffesiynol</a:t>
            </a:r>
            <a:r>
              <a:rPr lang="en-GB" cap="none" dirty="0" smtClean="0"/>
              <a:t> </a:t>
            </a:r>
            <a:r>
              <a:rPr lang="en-GB" cap="none" dirty="0" err="1" smtClean="0"/>
              <a:t>athrawon</a:t>
            </a:r>
            <a:endParaRPr lang="en-GB" cap="none" dirty="0" smtClean="0"/>
          </a:p>
          <a:p>
            <a:r>
              <a:rPr lang="en-GB" cap="none" dirty="0" err="1" smtClean="0"/>
              <a:t>Addysgu</a:t>
            </a:r>
            <a:r>
              <a:rPr lang="en-GB" cap="none" dirty="0" smtClean="0"/>
              <a:t> </a:t>
            </a:r>
            <a:r>
              <a:rPr lang="en-GB" cap="none" dirty="0" err="1" smtClean="0"/>
              <a:t>sgiliau</a:t>
            </a:r>
            <a:r>
              <a:rPr lang="en-GB" cap="none" dirty="0" smtClean="0"/>
              <a:t> </a:t>
            </a:r>
            <a:r>
              <a:rPr lang="en-GB" cap="none" dirty="0" err="1" smtClean="0"/>
              <a:t>emosiynol</a:t>
            </a:r>
            <a:r>
              <a:rPr lang="en-GB" cap="none" dirty="0" smtClean="0"/>
              <a:t> a </a:t>
            </a:r>
            <a:r>
              <a:rPr lang="en-GB" cap="none" dirty="0" err="1" smtClean="0"/>
              <a:t>chymdeithasol</a:t>
            </a:r>
            <a:endParaRPr lang="en-GB" cap="none" dirty="0" smtClean="0"/>
          </a:p>
          <a:p>
            <a:r>
              <a:rPr lang="en-GB" cap="none" dirty="0" err="1" smtClean="0"/>
              <a:t>Cefnogaeth</a:t>
            </a:r>
            <a:r>
              <a:rPr lang="en-GB" cap="none" dirty="0" smtClean="0"/>
              <a:t> </a:t>
            </a:r>
            <a:r>
              <a:rPr lang="en-GB" cap="none" dirty="0" err="1" smtClean="0"/>
              <a:t>gan</a:t>
            </a:r>
            <a:r>
              <a:rPr lang="en-GB" cap="none" dirty="0" smtClean="0"/>
              <a:t> </a:t>
            </a:r>
            <a:r>
              <a:rPr lang="en-GB" cap="none" dirty="0" err="1" smtClean="0"/>
              <a:t>asiantaethau</a:t>
            </a:r>
            <a:r>
              <a:rPr lang="en-GB" cap="none" dirty="0" smtClean="0"/>
              <a:t> </a:t>
            </a:r>
            <a:r>
              <a:rPr lang="en-GB" cap="none" dirty="0" err="1" smtClean="0"/>
              <a:t>arbenigol</a:t>
            </a:r>
            <a:endParaRPr lang="en-GB" cap="none" dirty="0" smtClean="0"/>
          </a:p>
          <a:p>
            <a:r>
              <a:rPr lang="en-GB" cap="none" dirty="0" err="1" smtClean="0"/>
              <a:t>Cynnwys</a:t>
            </a:r>
            <a:r>
              <a:rPr lang="en-GB" cap="none" dirty="0" smtClean="0"/>
              <a:t> </a:t>
            </a:r>
            <a:r>
              <a:rPr lang="en-GB" cap="none" dirty="0" err="1" smtClean="0"/>
              <a:t>rhieni</a:t>
            </a:r>
            <a:endParaRPr lang="en-GB" cap="none" dirty="0" smtClean="0"/>
          </a:p>
          <a:p>
            <a:r>
              <a:rPr lang="en-GB" cap="none" dirty="0" err="1" smtClean="0"/>
              <a:t>Athrawon</a:t>
            </a:r>
            <a:r>
              <a:rPr lang="en-GB" cap="none" dirty="0" smtClean="0"/>
              <a:t> </a:t>
            </a: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 smtClean="0"/>
              <a:t>adfyfyrio</a:t>
            </a:r>
            <a:endParaRPr lang="en-GB" cap="none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A safe and inclusive learning environment built on trust</a:t>
            </a:r>
          </a:p>
          <a:p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Teacher professional development</a:t>
            </a:r>
          </a:p>
          <a:p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Teach social and emotional skills</a:t>
            </a:r>
          </a:p>
          <a:p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Support from expert agencies</a:t>
            </a:r>
          </a:p>
          <a:p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Include parents</a:t>
            </a:r>
          </a:p>
          <a:p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Teacher reflection</a:t>
            </a:r>
            <a:endParaRPr lang="en-GB" cap="none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11140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40000"/>
                <a:lumOff val="6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efnogi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Supporting resources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cap="none" dirty="0" smtClean="0">
                <a:hlinkClick r:id="rId2"/>
              </a:rPr>
              <a:t>https://dysgu.hwb.gov.wales/repository/resource/b54b3d2b-458c-477a-ac70-384a2cb8966b/cy</a:t>
            </a:r>
            <a:r>
              <a:rPr lang="en-GB" cap="none" dirty="0" smtClean="0"/>
              <a:t> (CA2 &amp; CA3)</a:t>
            </a:r>
          </a:p>
          <a:p>
            <a:pPr marL="0" indent="0">
              <a:buNone/>
            </a:pPr>
            <a:r>
              <a:rPr lang="en-GB" cap="none" dirty="0" smtClean="0">
                <a:hlinkClick r:id="rId3"/>
              </a:rPr>
              <a:t>http://learning.gov.wales/resources/browse-all/seal-for-primary-schools/?lang=cy</a:t>
            </a:r>
            <a:r>
              <a:rPr lang="en-GB" cap="none" dirty="0" smtClean="0"/>
              <a:t> (</a:t>
            </a:r>
            <a:r>
              <a:rPr lang="en-GB" cap="none" dirty="0" err="1" smtClean="0"/>
              <a:t>Cynradd</a:t>
            </a:r>
            <a:r>
              <a:rPr lang="en-GB" cap="none" dirty="0" smtClean="0"/>
              <a:t>)</a:t>
            </a:r>
          </a:p>
          <a:p>
            <a:pPr marL="0" indent="0">
              <a:buNone/>
            </a:pPr>
            <a:r>
              <a:rPr lang="en-GB" cap="none" dirty="0" smtClean="0">
                <a:hlinkClick r:id="rId4"/>
              </a:rPr>
              <a:t>http://learning.gov.wales/resources/browse-all/seal-for-secondary-schools/?lang=cy</a:t>
            </a:r>
            <a:r>
              <a:rPr lang="en-GB" cap="none" dirty="0" smtClean="0"/>
              <a:t> </a:t>
            </a:r>
            <a:r>
              <a:rPr lang="en-GB" dirty="0" smtClean="0"/>
              <a:t>(</a:t>
            </a:r>
            <a:r>
              <a:rPr lang="en-GB" cap="none" dirty="0" err="1" smtClean="0"/>
              <a:t>Uwchradd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cap="none" dirty="0" smtClean="0">
                <a:hlinkClick r:id="rId5"/>
              </a:rPr>
              <a:t>https://dysgu.hwb.gov.wales/repository/resource/b54b3d2b-458c-477a-ac70-384a2cb8966b</a:t>
            </a:r>
            <a:r>
              <a:rPr lang="en-GB" cap="none" dirty="0" smtClean="0"/>
              <a:t> </a:t>
            </a:r>
            <a:r>
              <a:rPr lang="en-GB" dirty="0" smtClean="0"/>
              <a:t>(KS2 &amp; KS3)</a:t>
            </a:r>
          </a:p>
          <a:p>
            <a:pPr marL="0" indent="0">
              <a:buNone/>
            </a:pPr>
            <a:r>
              <a:rPr lang="en-GB" cap="none" dirty="0" smtClean="0">
                <a:hlinkClick r:id="rId6"/>
              </a:rPr>
              <a:t>http://learning.gov.wales/resources/browse-all/seal-for-primary-schools/?skip=1&amp;lang=en</a:t>
            </a:r>
            <a:r>
              <a:rPr lang="en-GB" cap="none" dirty="0" smtClean="0"/>
              <a:t> (Primary)</a:t>
            </a:r>
          </a:p>
          <a:p>
            <a:pPr marL="0" indent="0">
              <a:buNone/>
            </a:pPr>
            <a:r>
              <a:rPr lang="en-GB" cap="none" dirty="0" smtClean="0">
                <a:hlinkClick r:id="rId7"/>
              </a:rPr>
              <a:t>http://learning.gov.wales/resources/browse-all/seal-for-secondary-schools/?skip=1&amp;lang=en</a:t>
            </a:r>
            <a:r>
              <a:rPr lang="en-GB" cap="none" dirty="0" smtClean="0"/>
              <a:t> (Secondary)</a:t>
            </a: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11216155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40000"/>
                <a:lumOff val="6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bellach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further support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cap="none" dirty="0" err="1" smtClean="0"/>
              <a:t>Gwasanaethau</a:t>
            </a:r>
            <a:r>
              <a:rPr lang="en-GB" cap="none" dirty="0" smtClean="0"/>
              <a:t> </a:t>
            </a:r>
            <a:r>
              <a:rPr lang="en-GB" cap="none" dirty="0" err="1"/>
              <a:t>I</a:t>
            </a:r>
            <a:r>
              <a:rPr lang="en-GB" cap="none" dirty="0" err="1" smtClean="0"/>
              <a:t>echyd</a:t>
            </a:r>
            <a:r>
              <a:rPr lang="en-GB" cap="none" dirty="0" smtClean="0"/>
              <a:t> </a:t>
            </a:r>
            <a:r>
              <a:rPr lang="en-GB" cap="none" dirty="0" err="1"/>
              <a:t>M</a:t>
            </a:r>
            <a:r>
              <a:rPr lang="en-GB" cap="none" dirty="0" err="1" smtClean="0"/>
              <a:t>eddwl</a:t>
            </a:r>
            <a:r>
              <a:rPr lang="en-GB" cap="none" dirty="0" smtClean="0"/>
              <a:t> Plant </a:t>
            </a:r>
            <a:r>
              <a:rPr lang="en-GB" cap="none" dirty="0" err="1" smtClean="0"/>
              <a:t>a'r</a:t>
            </a:r>
            <a:r>
              <a:rPr lang="en-GB" cap="none" dirty="0" smtClean="0"/>
              <a:t> </a:t>
            </a:r>
            <a:r>
              <a:rPr lang="en-GB" cap="none" dirty="0" err="1"/>
              <a:t>G</a:t>
            </a:r>
            <a:r>
              <a:rPr lang="en-GB" cap="none" dirty="0" err="1" smtClean="0"/>
              <a:t>lasoed</a:t>
            </a:r>
            <a:r>
              <a:rPr lang="en-GB" cap="none" dirty="0" smtClean="0"/>
              <a:t> (CAMHS)</a:t>
            </a:r>
          </a:p>
          <a:p>
            <a:r>
              <a:rPr lang="en-GB" cap="none" dirty="0" err="1" smtClean="0"/>
              <a:t>Rhaglen</a:t>
            </a:r>
            <a:r>
              <a:rPr lang="en-GB" cap="none" dirty="0" smtClean="0"/>
              <a:t> ‘Law </a:t>
            </a: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/>
              <a:t>L</a:t>
            </a:r>
            <a:r>
              <a:rPr lang="en-GB" cap="none" dirty="0" err="1" smtClean="0"/>
              <a:t>law</a:t>
            </a:r>
            <a:r>
              <a:rPr lang="en-GB" cap="none" dirty="0" smtClean="0"/>
              <a:t> at </a:t>
            </a:r>
            <a:r>
              <a:rPr lang="en-GB" cap="none" dirty="0" err="1"/>
              <a:t>B</a:t>
            </a:r>
            <a:r>
              <a:rPr lang="en-GB" cap="none" dirty="0" err="1" smtClean="0"/>
              <a:t>lant</a:t>
            </a:r>
            <a:r>
              <a:rPr lang="en-GB" cap="none" dirty="0" smtClean="0"/>
              <a:t> a </a:t>
            </a:r>
            <a:r>
              <a:rPr lang="en-GB" cap="none" dirty="0" err="1"/>
              <a:t>P</a:t>
            </a:r>
            <a:r>
              <a:rPr lang="en-GB" cap="none" dirty="0" err="1" smtClean="0"/>
              <a:t>hobl</a:t>
            </a:r>
            <a:r>
              <a:rPr lang="en-GB" cap="none" dirty="0" smtClean="0"/>
              <a:t> </a:t>
            </a:r>
            <a:r>
              <a:rPr lang="en-GB" cap="none" dirty="0" err="1"/>
              <a:t>I</a:t>
            </a:r>
            <a:r>
              <a:rPr lang="en-GB" cap="none" dirty="0" err="1" smtClean="0"/>
              <a:t>fanc</a:t>
            </a:r>
            <a:r>
              <a:rPr lang="en-GB" dirty="0" smtClean="0"/>
              <a:t>’ </a:t>
            </a:r>
            <a:r>
              <a:rPr lang="en-GB" dirty="0"/>
              <a:t>- </a:t>
            </a:r>
            <a:r>
              <a:rPr lang="en-GB" cap="none" dirty="0" smtClean="0">
                <a:hlinkClick r:id="rId2"/>
              </a:rPr>
              <a:t>https://www.eventsforce.net/nliah/media/uploaded/evnliah/event_686/newsletter_1_august_2015__welsh_.pdf</a:t>
            </a:r>
            <a:r>
              <a:rPr lang="en-GB" cap="none" dirty="0" smtClean="0"/>
              <a:t> </a:t>
            </a:r>
            <a:endParaRPr lang="en-GB" cap="none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Children And Adolescent Mental Health Services (CAHMS)</a:t>
            </a:r>
          </a:p>
          <a:p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Together for Children and </a:t>
            </a:r>
            <a:r>
              <a:rPr lang="en-GB" cap="none" dirty="0">
                <a:solidFill>
                  <a:schemeClr val="accent1">
                    <a:lumMod val="75000"/>
                  </a:schemeClr>
                </a:solidFill>
              </a:rPr>
              <a:t>Young People (T4CYP) - </a:t>
            </a:r>
            <a:r>
              <a:rPr lang="en-GB" cap="none" dirty="0">
                <a:hlinkClick r:id="rId3"/>
              </a:rPr>
              <a:t>http://</a:t>
            </a:r>
            <a:r>
              <a:rPr lang="en-GB" cap="none" dirty="0" smtClean="0">
                <a:hlinkClick r:id="rId3"/>
              </a:rPr>
              <a:t>www.wales.nhs.uk/documents/Framework%20For%20Action.pdf</a:t>
            </a:r>
            <a:r>
              <a:rPr lang="en-GB" cap="none" dirty="0" smtClean="0"/>
              <a:t> </a:t>
            </a: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24113092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40000"/>
                <a:lumOff val="6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–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pÂR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task – paired work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cap="none" dirty="0" err="1" smtClean="0"/>
              <a:t>Sut</a:t>
            </a:r>
            <a:r>
              <a:rPr lang="en-GB" cap="none" dirty="0" smtClean="0"/>
              <a:t> </a:t>
            </a:r>
            <a:r>
              <a:rPr lang="en-GB" cap="none" dirty="0" err="1" smtClean="0"/>
              <a:t>fyddech</a:t>
            </a:r>
            <a:r>
              <a:rPr lang="en-GB" cap="none" dirty="0" smtClean="0"/>
              <a:t> chi </a:t>
            </a:r>
            <a:r>
              <a:rPr lang="en-GB" cap="none" dirty="0" err="1" smtClean="0"/>
              <a:t>yn</a:t>
            </a:r>
            <a:r>
              <a:rPr lang="en-GB" cap="none" dirty="0" smtClean="0"/>
              <a:t> </a:t>
            </a:r>
            <a:r>
              <a:rPr lang="en-GB" cap="none" dirty="0" err="1" smtClean="0"/>
              <a:t>ymateb</a:t>
            </a:r>
            <a:r>
              <a:rPr lang="en-GB" cap="none" dirty="0" smtClean="0"/>
              <a:t> </a:t>
            </a:r>
            <a:r>
              <a:rPr lang="en-GB" cap="none" dirty="0" err="1" smtClean="0"/>
              <a:t>i’r</a:t>
            </a:r>
            <a:r>
              <a:rPr lang="en-GB" cap="none" dirty="0" smtClean="0"/>
              <a:t> </a:t>
            </a:r>
            <a:r>
              <a:rPr lang="en-GB" cap="none" dirty="0" err="1" smtClean="0"/>
              <a:t>senarios</a:t>
            </a:r>
            <a:r>
              <a:rPr lang="en-GB" cap="none" dirty="0" smtClean="0"/>
              <a:t> </a:t>
            </a:r>
            <a:r>
              <a:rPr lang="en-GB" cap="none" dirty="0" err="1" smtClean="0"/>
              <a:t>hyn</a:t>
            </a:r>
            <a:r>
              <a:rPr lang="en-GB" cap="none" dirty="0" smtClean="0"/>
              <a:t>?</a:t>
            </a:r>
          </a:p>
          <a:p>
            <a:r>
              <a:rPr lang="en-GB" cap="none" dirty="0" smtClean="0"/>
              <a:t>What steps would you take?</a:t>
            </a:r>
            <a:endParaRPr lang="en-GB" cap="none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How would you react to these scenarios?</a:t>
            </a:r>
          </a:p>
          <a:p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Pa </a:t>
            </a:r>
            <a:r>
              <a:rPr lang="en-GB" cap="none" dirty="0" err="1" smtClean="0">
                <a:solidFill>
                  <a:schemeClr val="accent1">
                    <a:lumMod val="75000"/>
                  </a:schemeClr>
                </a:solidFill>
              </a:rPr>
              <a:t>gamau</a:t>
            </a:r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cap="none" dirty="0" err="1" smtClean="0">
                <a:solidFill>
                  <a:schemeClr val="accent1">
                    <a:lumMod val="75000"/>
                  </a:schemeClr>
                </a:solidFill>
              </a:rPr>
              <a:t>fyddech</a:t>
            </a:r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 chi </a:t>
            </a:r>
            <a:r>
              <a:rPr lang="en-GB" cap="none" dirty="0" err="1" smtClean="0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cap="none" dirty="0" err="1" smtClean="0">
                <a:solidFill>
                  <a:schemeClr val="accent1">
                    <a:lumMod val="75000"/>
                  </a:schemeClr>
                </a:solidFill>
              </a:rPr>
              <a:t>eu</a:t>
            </a:r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cap="none" dirty="0" err="1" smtClean="0">
                <a:solidFill>
                  <a:schemeClr val="accent1">
                    <a:lumMod val="75000"/>
                  </a:schemeClr>
                </a:solidFill>
              </a:rPr>
              <a:t>cymryd</a:t>
            </a:r>
            <a:r>
              <a:rPr lang="en-GB" cap="none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  <a:endParaRPr lang="en-GB" cap="none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8930" y="3574661"/>
            <a:ext cx="2975580" cy="2658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3310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r>
              <a:rPr lang="en-GB" dirty="0" smtClean="0"/>
              <a:t> –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moodle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further reading – on </a:t>
            </a:r>
            <a:r>
              <a:rPr lang="en-GB" dirty="0" err="1" smtClean="0">
                <a:solidFill>
                  <a:schemeClr val="accent1">
                    <a:lumMod val="75000"/>
                  </a:schemeClr>
                </a:solidFill>
              </a:rPr>
              <a:t>moodle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cap="none" dirty="0" smtClean="0">
                <a:hlinkClick r:id="rId2"/>
              </a:rPr>
              <a:t>1. https</a:t>
            </a:r>
            <a:r>
              <a:rPr lang="en-GB" cap="none" dirty="0">
                <a:hlinkClick r:id="rId2"/>
              </a:rPr>
              <a:t>://www.oecd.org/edu/school/Social-Emotional-Skills-Well-being-connectedness-success.pdf</a:t>
            </a:r>
            <a:r>
              <a:rPr lang="en-GB" cap="none" dirty="0"/>
              <a:t>  </a:t>
            </a:r>
            <a:endParaRPr lang="en-GB" cap="none" dirty="0" smtClean="0">
              <a:hlinkClick r:id="rId3"/>
            </a:endParaRPr>
          </a:p>
          <a:p>
            <a:pPr marL="0" indent="0">
              <a:buNone/>
            </a:pPr>
            <a:r>
              <a:rPr lang="en-GB" cap="none" dirty="0" smtClean="0">
                <a:hlinkClick r:id="rId3"/>
              </a:rPr>
              <a:t>2. http://ppiw.org.uk/files/2016/02/ppiw-report-promoting-emotional-health-well-being-and-resilience-in-primary-schools-final.pdf</a:t>
            </a:r>
            <a:endParaRPr lang="en-GB" cap="none" dirty="0" smtClean="0"/>
          </a:p>
          <a:p>
            <a:pPr marL="0" indent="0">
              <a:buNone/>
            </a:pPr>
            <a:r>
              <a:rPr lang="en-GB" cap="none" dirty="0" smtClean="0">
                <a:hlinkClick r:id="rId4"/>
              </a:rPr>
              <a:t>3. https</a:t>
            </a:r>
            <a:r>
              <a:rPr lang="en-GB" cap="none" dirty="0">
                <a:hlinkClick r:id="rId4"/>
              </a:rPr>
              <a:t>://</a:t>
            </a:r>
            <a:r>
              <a:rPr lang="en-GB" cap="none" dirty="0" smtClean="0">
                <a:hlinkClick r:id="rId4"/>
              </a:rPr>
              <a:t>www.childrenssociety.org.uk/sites/default/files/the-good-childhood-report-2017_summary-for-wales.pdf</a:t>
            </a:r>
            <a:endParaRPr lang="en-GB" cap="none" dirty="0" smtClean="0"/>
          </a:p>
          <a:p>
            <a:pPr marL="0" indent="0">
              <a:buNone/>
            </a:pPr>
            <a:r>
              <a:rPr lang="en-GB" cap="none" dirty="0" smtClean="0">
                <a:hlinkClick r:id="rId5"/>
              </a:rPr>
              <a:t>4. https</a:t>
            </a:r>
            <a:r>
              <a:rPr lang="en-GB" cap="none" dirty="0">
                <a:hlinkClick r:id="rId5"/>
              </a:rPr>
              <a:t>://</a:t>
            </a:r>
            <a:r>
              <a:rPr lang="en-GB" cap="none" dirty="0" smtClean="0">
                <a:hlinkClick r:id="rId5"/>
              </a:rPr>
              <a:t>www.childrenssociety.org.uk/sites/default/files/the-good-childhood-report-2017-summary-in-welsh.pdf</a:t>
            </a:r>
            <a:r>
              <a:rPr lang="en-GB" cap="none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311832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40000"/>
                <a:lumOff val="6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4947" y="354563"/>
            <a:ext cx="5673013" cy="5673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501103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201</TotalTime>
  <Words>486</Words>
  <Application>Microsoft Office PowerPoint</Application>
  <PresentationFormat>Widescreen</PresentationFormat>
  <Paragraphs>77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Tw Cen MT</vt:lpstr>
      <vt:lpstr>Droplet</vt:lpstr>
      <vt:lpstr>Iechyd a lles emosiynol &amp; gwydnwch Emotional health,  well-being &amp; resilience</vt:lpstr>
      <vt:lpstr>Meddwl, paru, rhannu think, pair, share </vt:lpstr>
      <vt:lpstr>PAM? WHY?</vt:lpstr>
      <vt:lpstr>Ble yn y cwricwlwm? Where in the curriculum?</vt:lpstr>
      <vt:lpstr>diffiniad – iechyd meddwl definition – mental health World health organisation (2014)</vt:lpstr>
      <vt:lpstr>DYLANWADAU AR IECHYD &amp; LLES EMOSIYNOL INFLUENCES ON EMOTIONAL HEALTH &amp; Well-being</vt:lpstr>
      <vt:lpstr>Damcaniaeth system ecolegol Bronfenbrenner (1979) Bronfenbrenner’s ecological systems theory (1979)</vt:lpstr>
      <vt:lpstr>Datblygu gwydnwch developing resilience Goleman (1995)</vt:lpstr>
      <vt:lpstr>strategaethau cefnogi Support strategies (Wellbeing Classroom Project - Whitington et al. 2015)</vt:lpstr>
      <vt:lpstr>Adnoddau i gefnogi Supporting resources</vt:lpstr>
      <vt:lpstr>Cefnogaeth bellach further support</vt:lpstr>
      <vt:lpstr>Tasg – gwaith pÂR task – paired work</vt:lpstr>
      <vt:lpstr>Darllen pellach – ar moodle further reading – on moodle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Iechyd a lles emosiynol &amp; gwydnwch Emotional health,  well-being &amp; resilience</dc:title>
  <dc:creator>Nanna Ryder</dc:creator>
  <cp:lastModifiedBy>Nanna Ryder</cp:lastModifiedBy>
  <cp:revision>5</cp:revision>
  <dcterms:created xsi:type="dcterms:W3CDTF">2018-01-05T12:14:18Z</dcterms:created>
  <dcterms:modified xsi:type="dcterms:W3CDTF">2018-01-05T16:03:47Z</dcterms:modified>
</cp:coreProperties>
</file>