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-56271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  <a:p>
            <a:endParaRPr lang="en-GB" sz="1400" b="1" u="sng" dirty="0"/>
          </a:p>
          <a:p>
            <a:r>
              <a:rPr lang="en-GB" sz="1400" b="1" dirty="0"/>
              <a:t>My name is Amber Phillips, I’m 20 years old and I’m from </a:t>
            </a:r>
            <a:r>
              <a:rPr lang="en-GB" sz="1400" b="1" dirty="0" err="1"/>
              <a:t>Pendine</a:t>
            </a:r>
            <a:r>
              <a:rPr lang="en-GB" sz="1400" b="1" dirty="0"/>
              <a:t>.  In my spare time I enjoy socialising with friends and going to the gym. I also work part time as a barista in a local coffee shop. </a:t>
            </a:r>
          </a:p>
          <a:p>
            <a:endParaRPr lang="en-GB" sz="14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9" y="1488759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72635" y="1465479"/>
            <a:ext cx="348878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endParaRPr lang="en-GB" sz="1400" b="1" u="sng" dirty="0"/>
          </a:p>
          <a:p>
            <a:r>
              <a:rPr lang="en-GB" sz="1400" b="1" dirty="0"/>
              <a:t>My previous teaching experience was at St </a:t>
            </a:r>
            <a:r>
              <a:rPr lang="en-GB" sz="1400" b="1" dirty="0" err="1"/>
              <a:t>Oswalds</a:t>
            </a:r>
            <a:r>
              <a:rPr lang="en-GB" sz="1400" b="1" dirty="0"/>
              <a:t> primary school for a six week period for my first teaching practise. Apart from that the only other experience I have was work experience in year 10.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401" y="3604878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57009" y="3686924"/>
            <a:ext cx="5354277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r>
              <a:rPr lang="en-GB" sz="1400" dirty="0"/>
              <a:t>The reasons I have entered the teaching profession is to really make a difference in young peoples lives. I was inspired to teach because of a teacher I had myself when I was in primary school, who really made a difference to my life.  I have been interested in teaching from a very young age as it has always been the profession I dreamed of doing. </a:t>
            </a:r>
          </a:p>
          <a:p>
            <a:r>
              <a:rPr lang="en-GB" sz="1400" dirty="0"/>
              <a:t>I think being a teacher is one of the most important jobs  in the country  as a teacher can be a role model for young children and has the opportunity to guide learners down the right path.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490221" y="1381316"/>
            <a:ext cx="350550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  <a:endParaRPr lang="en-GB" sz="1400" dirty="0"/>
          </a:p>
          <a:p>
            <a:r>
              <a:rPr lang="en-GB" sz="1400" dirty="0"/>
              <a:t>The teacher I aspire to be is someone who inspires my learners, someone who makes them love learning every single day. Someone who is a friend to the leaners and someone they can come to about anything. I aspire to be the teacher my students will remember. </a:t>
            </a:r>
          </a:p>
          <a:p>
            <a:pPr marL="228600" indent="-228600">
              <a:buAutoNum type="arabicParenR"/>
            </a:pP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0253" y="3680748"/>
            <a:ext cx="2451418" cy="215322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r>
              <a:rPr lang="en-GB" sz="1200" b="1" dirty="0"/>
              <a:t>Subjects I have previous experience  teaching are Maths, English, Science, History, Art, </a:t>
            </a:r>
            <a:r>
              <a:rPr lang="en-GB" sz="1200" b="1" dirty="0" err="1"/>
              <a:t>Cymraeg</a:t>
            </a:r>
            <a:r>
              <a:rPr lang="en-GB" sz="1200" b="1" dirty="0"/>
              <a:t> and  Music.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29" y="402414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64424" y="4139019"/>
            <a:ext cx="34887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</a:p>
          <a:p>
            <a:endParaRPr lang="en-GB" sz="1200" dirty="0"/>
          </a:p>
          <a:p>
            <a:r>
              <a:rPr lang="en-GB" sz="1600" dirty="0"/>
              <a:t>8 GCSE </a:t>
            </a:r>
          </a:p>
          <a:p>
            <a:r>
              <a:rPr lang="en-GB" sz="1600" dirty="0"/>
              <a:t>4 A levels </a:t>
            </a:r>
          </a:p>
          <a:p>
            <a:r>
              <a:rPr lang="en-GB" sz="1600" dirty="0"/>
              <a:t>Year 1 BA Ed - Pass</a:t>
            </a: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5000</TotalTime>
  <Words>324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Amber Phillips</cp:lastModifiedBy>
  <cp:revision>21</cp:revision>
  <dcterms:created xsi:type="dcterms:W3CDTF">2019-09-05T20:58:34Z</dcterms:created>
  <dcterms:modified xsi:type="dcterms:W3CDTF">2019-10-20T19:38:36Z</dcterms:modified>
</cp:coreProperties>
</file>