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12" y="-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49E6BF-0DF2-426E-9B38-CD04F2709A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0C82129-B449-4F57-A9BF-8EE2D5A8B559}">
      <dgm:prSet/>
      <dgm:spPr/>
      <dgm:t>
        <a:bodyPr/>
        <a:lstStyle/>
        <a:p>
          <a:r>
            <a:rPr lang="en-US" dirty="0"/>
            <a:t>In the busy business of hospitality, being the best is not just a goal it is more like a compulsion. </a:t>
          </a:r>
          <a:br>
            <a:rPr lang="en-US" dirty="0"/>
          </a:br>
          <a:br>
            <a:rPr lang="en-US" dirty="0"/>
          </a:br>
          <a:endParaRPr lang="en-US" dirty="0"/>
        </a:p>
      </dgm:t>
    </dgm:pt>
    <dgm:pt modelId="{7DF5112D-F372-4CC2-AAC8-1CBA3356E19B}" type="parTrans" cxnId="{914C4831-96B7-401A-A8BD-E7B18087CA29}">
      <dgm:prSet/>
      <dgm:spPr/>
      <dgm:t>
        <a:bodyPr/>
        <a:lstStyle/>
        <a:p>
          <a:endParaRPr lang="en-US"/>
        </a:p>
      </dgm:t>
    </dgm:pt>
    <dgm:pt modelId="{D6C67241-4563-4006-BB54-989FB11348A6}" type="sibTrans" cxnId="{914C4831-96B7-401A-A8BD-E7B18087CA29}">
      <dgm:prSet/>
      <dgm:spPr/>
      <dgm:t>
        <a:bodyPr/>
        <a:lstStyle/>
        <a:p>
          <a:endParaRPr lang="en-US"/>
        </a:p>
      </dgm:t>
    </dgm:pt>
    <dgm:pt modelId="{0AF8D91A-E3BA-49DD-86C8-2C065B2C3147}">
      <dgm:prSet/>
      <dgm:spPr/>
      <dgm:t>
        <a:bodyPr/>
        <a:lstStyle/>
        <a:p>
          <a:r>
            <a:rPr lang="en-US" dirty="0"/>
            <a:t>As  </a:t>
          </a:r>
          <a:r>
            <a:rPr lang="en-US" dirty="0" err="1"/>
            <a:t>Maldron</a:t>
          </a:r>
          <a:r>
            <a:rPr lang="en-US" dirty="0"/>
            <a:t> Newcastle hotel is always committed to safety, they promise to meet those goals and go above and beyond them. </a:t>
          </a:r>
        </a:p>
      </dgm:t>
    </dgm:pt>
    <dgm:pt modelId="{A0DD987D-91CA-4F5B-B2AA-871406C84997}" type="parTrans" cxnId="{A003989A-1788-4747-B7A8-D831AF0AA89C}">
      <dgm:prSet/>
      <dgm:spPr/>
      <dgm:t>
        <a:bodyPr/>
        <a:lstStyle/>
        <a:p>
          <a:endParaRPr lang="en-US"/>
        </a:p>
      </dgm:t>
    </dgm:pt>
    <dgm:pt modelId="{34A8FB90-DCAA-4122-A78C-A0D48AECC37B}" type="sibTrans" cxnId="{A003989A-1788-4747-B7A8-D831AF0AA89C}">
      <dgm:prSet/>
      <dgm:spPr/>
      <dgm:t>
        <a:bodyPr/>
        <a:lstStyle/>
        <a:p>
          <a:endParaRPr lang="en-US"/>
        </a:p>
      </dgm:t>
    </dgm:pt>
    <dgm:pt modelId="{C965E078-278E-4D64-A9F8-33EDEB1DD9A0}">
      <dgm:prSet/>
      <dgm:spPr/>
      <dgm:t>
        <a:bodyPr/>
        <a:lstStyle/>
        <a:p>
          <a:r>
            <a:rPr lang="en-US" dirty="0"/>
            <a:t>This presentation will describe the health and safety guidelines that employees need to follow. </a:t>
          </a:r>
        </a:p>
      </dgm:t>
    </dgm:pt>
    <dgm:pt modelId="{697FB822-4823-4091-A841-777A221BF94C}" type="parTrans" cxnId="{76BFADD0-3919-4FDA-BE53-A635050AA3F9}">
      <dgm:prSet/>
      <dgm:spPr/>
      <dgm:t>
        <a:bodyPr/>
        <a:lstStyle/>
        <a:p>
          <a:endParaRPr lang="en-US"/>
        </a:p>
      </dgm:t>
    </dgm:pt>
    <dgm:pt modelId="{F8D2761E-7315-42D9-B6D3-54781E0D98C4}" type="sibTrans" cxnId="{76BFADD0-3919-4FDA-BE53-A635050AA3F9}">
      <dgm:prSet/>
      <dgm:spPr/>
      <dgm:t>
        <a:bodyPr/>
        <a:lstStyle/>
        <a:p>
          <a:endParaRPr lang="en-US"/>
        </a:p>
      </dgm:t>
    </dgm:pt>
    <dgm:pt modelId="{E924AD77-4B47-45BA-B3DD-5BD98FEAE36D}">
      <dgm:prSet/>
      <dgm:spPr/>
      <dgm:t>
        <a:bodyPr/>
        <a:lstStyle/>
        <a:p>
          <a:r>
            <a:rPr lang="en-US" dirty="0"/>
            <a:t>Further the presentation will provide a training plan which will aid the business in training their employees in health and safety.</a:t>
          </a:r>
        </a:p>
      </dgm:t>
    </dgm:pt>
    <dgm:pt modelId="{61CA6481-D501-43C2-83F9-B153B378B22C}" type="parTrans" cxnId="{44732AF7-8536-4AC2-A76D-17B80C5CCD95}">
      <dgm:prSet/>
      <dgm:spPr/>
    </dgm:pt>
    <dgm:pt modelId="{0CB43847-8F67-463E-888D-D46C5B0320FA}" type="sibTrans" cxnId="{44732AF7-8536-4AC2-A76D-17B80C5CCD95}">
      <dgm:prSet/>
      <dgm:spPr/>
    </dgm:pt>
    <dgm:pt modelId="{18BE065A-AFF4-424D-B262-D64EF8A3AC3A}" type="pres">
      <dgm:prSet presAssocID="{4549E6BF-0DF2-426E-9B38-CD04F2709ABC}" presName="linear" presStyleCnt="0">
        <dgm:presLayoutVars>
          <dgm:animLvl val="lvl"/>
          <dgm:resizeHandles val="exact"/>
        </dgm:presLayoutVars>
      </dgm:prSet>
      <dgm:spPr/>
    </dgm:pt>
    <dgm:pt modelId="{F642A328-3CF1-45B6-BFE9-487D127DC58E}" type="pres">
      <dgm:prSet presAssocID="{80C82129-B449-4F57-A9BF-8EE2D5A8B55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5F2B8FC-5D39-4B50-98B4-DBD141AFB4B2}" type="pres">
      <dgm:prSet presAssocID="{D6C67241-4563-4006-BB54-989FB11348A6}" presName="spacer" presStyleCnt="0"/>
      <dgm:spPr/>
    </dgm:pt>
    <dgm:pt modelId="{FA0E5DCF-E6C1-4826-894B-7D922C96AAEC}" type="pres">
      <dgm:prSet presAssocID="{0AF8D91A-E3BA-49DD-86C8-2C065B2C314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66FC4CA-9AA8-45AF-B66C-9C30ECDF9F43}" type="pres">
      <dgm:prSet presAssocID="{34A8FB90-DCAA-4122-A78C-A0D48AECC37B}" presName="spacer" presStyleCnt="0"/>
      <dgm:spPr/>
    </dgm:pt>
    <dgm:pt modelId="{048EE1EB-8E2A-4AA2-B2F1-400783890A84}" type="pres">
      <dgm:prSet presAssocID="{C965E078-278E-4D64-A9F8-33EDEB1DD9A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82777A-610D-49B9-AE5E-38E8D9424D10}" type="pres">
      <dgm:prSet presAssocID="{F8D2761E-7315-42D9-B6D3-54781E0D98C4}" presName="spacer" presStyleCnt="0"/>
      <dgm:spPr/>
    </dgm:pt>
    <dgm:pt modelId="{D2828998-C019-43CD-8CCC-D11707151E86}" type="pres">
      <dgm:prSet presAssocID="{E924AD77-4B47-45BA-B3DD-5BD98FEAE36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4C4831-96B7-401A-A8BD-E7B18087CA29}" srcId="{4549E6BF-0DF2-426E-9B38-CD04F2709ABC}" destId="{80C82129-B449-4F57-A9BF-8EE2D5A8B559}" srcOrd="0" destOrd="0" parTransId="{7DF5112D-F372-4CC2-AAC8-1CBA3356E19B}" sibTransId="{D6C67241-4563-4006-BB54-989FB11348A6}"/>
    <dgm:cxn modelId="{6A22286F-E391-41F8-BFC0-0C249762FDE3}" type="presOf" srcId="{C965E078-278E-4D64-A9F8-33EDEB1DD9A0}" destId="{048EE1EB-8E2A-4AA2-B2F1-400783890A84}" srcOrd="0" destOrd="0" presId="urn:microsoft.com/office/officeart/2005/8/layout/vList2"/>
    <dgm:cxn modelId="{004C3374-A081-4191-86B6-F28EB20FD7D0}" type="presOf" srcId="{4549E6BF-0DF2-426E-9B38-CD04F2709ABC}" destId="{18BE065A-AFF4-424D-B262-D64EF8A3AC3A}" srcOrd="0" destOrd="0" presId="urn:microsoft.com/office/officeart/2005/8/layout/vList2"/>
    <dgm:cxn modelId="{C973BE8B-30D2-43E9-B74C-B1036E7A8755}" type="presOf" srcId="{E924AD77-4B47-45BA-B3DD-5BD98FEAE36D}" destId="{D2828998-C019-43CD-8CCC-D11707151E86}" srcOrd="0" destOrd="0" presId="urn:microsoft.com/office/officeart/2005/8/layout/vList2"/>
    <dgm:cxn modelId="{A003989A-1788-4747-B7A8-D831AF0AA89C}" srcId="{4549E6BF-0DF2-426E-9B38-CD04F2709ABC}" destId="{0AF8D91A-E3BA-49DD-86C8-2C065B2C3147}" srcOrd="1" destOrd="0" parTransId="{A0DD987D-91CA-4F5B-B2AA-871406C84997}" sibTransId="{34A8FB90-DCAA-4122-A78C-A0D48AECC37B}"/>
    <dgm:cxn modelId="{76BFADD0-3919-4FDA-BE53-A635050AA3F9}" srcId="{4549E6BF-0DF2-426E-9B38-CD04F2709ABC}" destId="{C965E078-278E-4D64-A9F8-33EDEB1DD9A0}" srcOrd="2" destOrd="0" parTransId="{697FB822-4823-4091-A841-777A221BF94C}" sibTransId="{F8D2761E-7315-42D9-B6D3-54781E0D98C4}"/>
    <dgm:cxn modelId="{AC8F36E1-8D22-427A-AE23-58E4F765A065}" type="presOf" srcId="{0AF8D91A-E3BA-49DD-86C8-2C065B2C3147}" destId="{FA0E5DCF-E6C1-4826-894B-7D922C96AAEC}" srcOrd="0" destOrd="0" presId="urn:microsoft.com/office/officeart/2005/8/layout/vList2"/>
    <dgm:cxn modelId="{DA11DEE8-9D84-4FF5-8CD6-A69D78CF4356}" type="presOf" srcId="{80C82129-B449-4F57-A9BF-8EE2D5A8B559}" destId="{F642A328-3CF1-45B6-BFE9-487D127DC58E}" srcOrd="0" destOrd="0" presId="urn:microsoft.com/office/officeart/2005/8/layout/vList2"/>
    <dgm:cxn modelId="{44732AF7-8536-4AC2-A76D-17B80C5CCD95}" srcId="{4549E6BF-0DF2-426E-9B38-CD04F2709ABC}" destId="{E924AD77-4B47-45BA-B3DD-5BD98FEAE36D}" srcOrd="3" destOrd="0" parTransId="{61CA6481-D501-43C2-83F9-B153B378B22C}" sibTransId="{0CB43847-8F67-463E-888D-D46C5B0320FA}"/>
    <dgm:cxn modelId="{630665DD-115B-4949-8103-514720FD3FD5}" type="presParOf" srcId="{18BE065A-AFF4-424D-B262-D64EF8A3AC3A}" destId="{F642A328-3CF1-45B6-BFE9-487D127DC58E}" srcOrd="0" destOrd="0" presId="urn:microsoft.com/office/officeart/2005/8/layout/vList2"/>
    <dgm:cxn modelId="{12BFB042-6B24-463C-B0BD-E0A8718082EA}" type="presParOf" srcId="{18BE065A-AFF4-424D-B262-D64EF8A3AC3A}" destId="{55F2B8FC-5D39-4B50-98B4-DBD141AFB4B2}" srcOrd="1" destOrd="0" presId="urn:microsoft.com/office/officeart/2005/8/layout/vList2"/>
    <dgm:cxn modelId="{12C80D37-00F9-4C96-9027-EC3C796D0260}" type="presParOf" srcId="{18BE065A-AFF4-424D-B262-D64EF8A3AC3A}" destId="{FA0E5DCF-E6C1-4826-894B-7D922C96AAEC}" srcOrd="2" destOrd="0" presId="urn:microsoft.com/office/officeart/2005/8/layout/vList2"/>
    <dgm:cxn modelId="{249972C6-C520-47AF-81DE-F804EC053779}" type="presParOf" srcId="{18BE065A-AFF4-424D-B262-D64EF8A3AC3A}" destId="{766FC4CA-9AA8-45AF-B66C-9C30ECDF9F43}" srcOrd="3" destOrd="0" presId="urn:microsoft.com/office/officeart/2005/8/layout/vList2"/>
    <dgm:cxn modelId="{7B20D5B5-FC2A-4774-A487-847AD5B6324B}" type="presParOf" srcId="{18BE065A-AFF4-424D-B262-D64EF8A3AC3A}" destId="{048EE1EB-8E2A-4AA2-B2F1-400783890A84}" srcOrd="4" destOrd="0" presId="urn:microsoft.com/office/officeart/2005/8/layout/vList2"/>
    <dgm:cxn modelId="{14877529-FCC9-43E2-AFB9-6FA8BAFE02E3}" type="presParOf" srcId="{18BE065A-AFF4-424D-B262-D64EF8A3AC3A}" destId="{BC82777A-610D-49B9-AE5E-38E8D9424D10}" srcOrd="5" destOrd="0" presId="urn:microsoft.com/office/officeart/2005/8/layout/vList2"/>
    <dgm:cxn modelId="{E1689BB9-1C5B-44B1-B053-4DE7A7A86FCF}" type="presParOf" srcId="{18BE065A-AFF4-424D-B262-D64EF8A3AC3A}" destId="{D2828998-C019-43CD-8CCC-D11707151E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7619CB-6039-45D2-ACC3-6E7F55D1DF69}" type="doc">
      <dgm:prSet loTypeId="urn:microsoft.com/office/officeart/2005/8/layout/cycle2" loCatId="cycle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898A5B-FF36-4EA8-9181-824DFAA81A5D}">
      <dgm:prSet custT="1"/>
      <dgm:spPr/>
      <dgm:t>
        <a:bodyPr/>
        <a:lstStyle/>
        <a:p>
          <a:r>
            <a:rPr lang="en-US" sz="1200" dirty="0"/>
            <a:t>Reading carefully the guidebook that was made for our cleaning crew (Truong et al., 2020). </a:t>
          </a:r>
          <a:br>
            <a:rPr lang="en-US" sz="1200" dirty="0"/>
          </a:br>
          <a:endParaRPr lang="en-US" sz="1200" dirty="0"/>
        </a:p>
      </dgm:t>
    </dgm:pt>
    <dgm:pt modelId="{E7FE1076-0D9C-4248-95E0-179C19BAAC1B}" type="parTrans" cxnId="{45330E90-9CCD-40A0-9E44-1350B7BA84D7}">
      <dgm:prSet/>
      <dgm:spPr/>
      <dgm:t>
        <a:bodyPr/>
        <a:lstStyle/>
        <a:p>
          <a:endParaRPr lang="en-US"/>
        </a:p>
      </dgm:t>
    </dgm:pt>
    <dgm:pt modelId="{7C50AF01-19B0-4C4A-87D4-E491BA36F6E2}" type="sibTrans" cxnId="{45330E90-9CCD-40A0-9E44-1350B7BA84D7}">
      <dgm:prSet/>
      <dgm:spPr/>
      <dgm:t>
        <a:bodyPr/>
        <a:lstStyle/>
        <a:p>
          <a:endParaRPr lang="en-US"/>
        </a:p>
      </dgm:t>
    </dgm:pt>
    <dgm:pt modelId="{7FB79692-17DB-41DC-8392-4A5F04C417B2}">
      <dgm:prSet custT="1"/>
      <dgm:spPr/>
      <dgm:t>
        <a:bodyPr/>
        <a:lstStyle/>
        <a:p>
          <a:r>
            <a:rPr lang="en-US" sz="1200" dirty="0"/>
            <a:t>In this part, the presentation gives you a full rundown of the book and stress how important it is for everyone on the team to read it to make the workplace better.</a:t>
          </a:r>
        </a:p>
      </dgm:t>
    </dgm:pt>
    <dgm:pt modelId="{BF998100-7E4E-4573-B1C6-2586B2EF91DE}" type="parTrans" cxnId="{D7403415-EF58-464F-A72C-4F6994465208}">
      <dgm:prSet/>
      <dgm:spPr/>
      <dgm:t>
        <a:bodyPr/>
        <a:lstStyle/>
        <a:p>
          <a:endParaRPr lang="en-US"/>
        </a:p>
      </dgm:t>
    </dgm:pt>
    <dgm:pt modelId="{534DC065-3EFD-4D48-816F-4056E4FCC524}" type="sibTrans" cxnId="{D7403415-EF58-464F-A72C-4F6994465208}">
      <dgm:prSet/>
      <dgm:spPr/>
      <dgm:t>
        <a:bodyPr/>
        <a:lstStyle/>
        <a:p>
          <a:endParaRPr lang="en-US"/>
        </a:p>
      </dgm:t>
    </dgm:pt>
    <dgm:pt modelId="{02FDBD88-C82C-4E13-A4DF-1E4645BD6DF0}" type="pres">
      <dgm:prSet presAssocID="{CF7619CB-6039-45D2-ACC3-6E7F55D1DF69}" presName="cycle" presStyleCnt="0">
        <dgm:presLayoutVars>
          <dgm:dir/>
          <dgm:resizeHandles val="exact"/>
        </dgm:presLayoutVars>
      </dgm:prSet>
      <dgm:spPr/>
    </dgm:pt>
    <dgm:pt modelId="{104E7968-E044-4444-8004-550EF4691598}" type="pres">
      <dgm:prSet presAssocID="{A9898A5B-FF36-4EA8-9181-824DFAA81A5D}" presName="node" presStyleLbl="node1" presStyleIdx="0" presStyleCnt="2">
        <dgm:presLayoutVars>
          <dgm:bulletEnabled val="1"/>
        </dgm:presLayoutVars>
      </dgm:prSet>
      <dgm:spPr/>
    </dgm:pt>
    <dgm:pt modelId="{852856BF-16C1-4BEC-B708-4AE70B5343DC}" type="pres">
      <dgm:prSet presAssocID="{7C50AF01-19B0-4C4A-87D4-E491BA36F6E2}" presName="sibTrans" presStyleLbl="sibTrans2D1" presStyleIdx="0" presStyleCnt="2"/>
      <dgm:spPr/>
    </dgm:pt>
    <dgm:pt modelId="{CB1C7FD5-46AE-42D3-BE24-B1F2D16D2774}" type="pres">
      <dgm:prSet presAssocID="{7C50AF01-19B0-4C4A-87D4-E491BA36F6E2}" presName="connectorText" presStyleLbl="sibTrans2D1" presStyleIdx="0" presStyleCnt="2"/>
      <dgm:spPr/>
    </dgm:pt>
    <dgm:pt modelId="{4E4AAC97-08B1-41DB-99FE-D62E7F40993D}" type="pres">
      <dgm:prSet presAssocID="{7FB79692-17DB-41DC-8392-4A5F04C417B2}" presName="node" presStyleLbl="node1" presStyleIdx="1" presStyleCnt="2">
        <dgm:presLayoutVars>
          <dgm:bulletEnabled val="1"/>
        </dgm:presLayoutVars>
      </dgm:prSet>
      <dgm:spPr/>
    </dgm:pt>
    <dgm:pt modelId="{664E103B-D41A-4169-9F4F-64B083336A7F}" type="pres">
      <dgm:prSet presAssocID="{534DC065-3EFD-4D48-816F-4056E4FCC524}" presName="sibTrans" presStyleLbl="sibTrans2D1" presStyleIdx="1" presStyleCnt="2"/>
      <dgm:spPr/>
    </dgm:pt>
    <dgm:pt modelId="{F9B6A429-59E8-46FF-BE35-E0E89182F948}" type="pres">
      <dgm:prSet presAssocID="{534DC065-3EFD-4D48-816F-4056E4FCC524}" presName="connectorText" presStyleLbl="sibTrans2D1" presStyleIdx="1" presStyleCnt="2"/>
      <dgm:spPr/>
    </dgm:pt>
  </dgm:ptLst>
  <dgm:cxnLst>
    <dgm:cxn modelId="{D7403415-EF58-464F-A72C-4F6994465208}" srcId="{CF7619CB-6039-45D2-ACC3-6E7F55D1DF69}" destId="{7FB79692-17DB-41DC-8392-4A5F04C417B2}" srcOrd="1" destOrd="0" parTransId="{BF998100-7E4E-4573-B1C6-2586B2EF91DE}" sibTransId="{534DC065-3EFD-4D48-816F-4056E4FCC524}"/>
    <dgm:cxn modelId="{88973819-4F9F-4451-B0BB-366A71AA067C}" type="presOf" srcId="{534DC065-3EFD-4D48-816F-4056E4FCC524}" destId="{664E103B-D41A-4169-9F4F-64B083336A7F}" srcOrd="0" destOrd="0" presId="urn:microsoft.com/office/officeart/2005/8/layout/cycle2"/>
    <dgm:cxn modelId="{ED680957-534B-4F6F-A187-E8079E58FC69}" type="presOf" srcId="{A9898A5B-FF36-4EA8-9181-824DFAA81A5D}" destId="{104E7968-E044-4444-8004-550EF4691598}" srcOrd="0" destOrd="0" presId="urn:microsoft.com/office/officeart/2005/8/layout/cycle2"/>
    <dgm:cxn modelId="{AD2E6278-5F02-48EA-BE44-35E9929179BA}" type="presOf" srcId="{7C50AF01-19B0-4C4A-87D4-E491BA36F6E2}" destId="{852856BF-16C1-4BEC-B708-4AE70B5343DC}" srcOrd="0" destOrd="0" presId="urn:microsoft.com/office/officeart/2005/8/layout/cycle2"/>
    <dgm:cxn modelId="{45330E90-9CCD-40A0-9E44-1350B7BA84D7}" srcId="{CF7619CB-6039-45D2-ACC3-6E7F55D1DF69}" destId="{A9898A5B-FF36-4EA8-9181-824DFAA81A5D}" srcOrd="0" destOrd="0" parTransId="{E7FE1076-0D9C-4248-95E0-179C19BAAC1B}" sibTransId="{7C50AF01-19B0-4C4A-87D4-E491BA36F6E2}"/>
    <dgm:cxn modelId="{C59E7795-3F7F-4113-9369-7D34B1CCC1D0}" type="presOf" srcId="{534DC065-3EFD-4D48-816F-4056E4FCC524}" destId="{F9B6A429-59E8-46FF-BE35-E0E89182F948}" srcOrd="1" destOrd="0" presId="urn:microsoft.com/office/officeart/2005/8/layout/cycle2"/>
    <dgm:cxn modelId="{32952296-BA52-44FE-AE11-EF2E4851D0C5}" type="presOf" srcId="{7C50AF01-19B0-4C4A-87D4-E491BA36F6E2}" destId="{CB1C7FD5-46AE-42D3-BE24-B1F2D16D2774}" srcOrd="1" destOrd="0" presId="urn:microsoft.com/office/officeart/2005/8/layout/cycle2"/>
    <dgm:cxn modelId="{F20D64D7-5B88-4A0B-8455-1A69FCB2453E}" type="presOf" srcId="{CF7619CB-6039-45D2-ACC3-6E7F55D1DF69}" destId="{02FDBD88-C82C-4E13-A4DF-1E4645BD6DF0}" srcOrd="0" destOrd="0" presId="urn:microsoft.com/office/officeart/2005/8/layout/cycle2"/>
    <dgm:cxn modelId="{77C444F0-D693-436D-B7C8-704381CE4AE7}" type="presOf" srcId="{7FB79692-17DB-41DC-8392-4A5F04C417B2}" destId="{4E4AAC97-08B1-41DB-99FE-D62E7F40993D}" srcOrd="0" destOrd="0" presId="urn:microsoft.com/office/officeart/2005/8/layout/cycle2"/>
    <dgm:cxn modelId="{10B7111A-389D-492E-9B37-C049CE3B2DC2}" type="presParOf" srcId="{02FDBD88-C82C-4E13-A4DF-1E4645BD6DF0}" destId="{104E7968-E044-4444-8004-550EF4691598}" srcOrd="0" destOrd="0" presId="urn:microsoft.com/office/officeart/2005/8/layout/cycle2"/>
    <dgm:cxn modelId="{8B87AC13-A412-4E75-9395-04672237D609}" type="presParOf" srcId="{02FDBD88-C82C-4E13-A4DF-1E4645BD6DF0}" destId="{852856BF-16C1-4BEC-B708-4AE70B5343DC}" srcOrd="1" destOrd="0" presId="urn:microsoft.com/office/officeart/2005/8/layout/cycle2"/>
    <dgm:cxn modelId="{C8534290-D0E0-4EF2-B0AC-F95BFBBACE95}" type="presParOf" srcId="{852856BF-16C1-4BEC-B708-4AE70B5343DC}" destId="{CB1C7FD5-46AE-42D3-BE24-B1F2D16D2774}" srcOrd="0" destOrd="0" presId="urn:microsoft.com/office/officeart/2005/8/layout/cycle2"/>
    <dgm:cxn modelId="{2A55469D-5229-4D80-A510-0E69312B9768}" type="presParOf" srcId="{02FDBD88-C82C-4E13-A4DF-1E4645BD6DF0}" destId="{4E4AAC97-08B1-41DB-99FE-D62E7F40993D}" srcOrd="2" destOrd="0" presId="urn:microsoft.com/office/officeart/2005/8/layout/cycle2"/>
    <dgm:cxn modelId="{EB761050-B810-4F0C-9EF6-82C2A7F9E83A}" type="presParOf" srcId="{02FDBD88-C82C-4E13-A4DF-1E4645BD6DF0}" destId="{664E103B-D41A-4169-9F4F-64B083336A7F}" srcOrd="3" destOrd="0" presId="urn:microsoft.com/office/officeart/2005/8/layout/cycle2"/>
    <dgm:cxn modelId="{962B6800-8395-4279-84DD-DC5966199BA6}" type="presParOf" srcId="{664E103B-D41A-4169-9F4F-64B083336A7F}" destId="{F9B6A429-59E8-46FF-BE35-E0E89182F94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AD73C3-36D8-4F29-82E0-D73D7EFF5CC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09C757-30CD-4232-8E8D-7AF84F5A079A}">
      <dgm:prSet custT="1"/>
      <dgm:spPr/>
      <dgm:t>
        <a:bodyPr/>
        <a:lstStyle/>
        <a:p>
          <a:r>
            <a:rPr lang="en-US" sz="1800" dirty="0"/>
            <a:t>The issue talks about a lot of different subjects, from general safety rules to more specific instructions on how to use cleaning products, handle emergencies, and handle other situations. </a:t>
          </a:r>
          <a:br>
            <a:rPr lang="en-US" sz="1800" dirty="0"/>
          </a:br>
          <a:br>
            <a:rPr lang="en-US" sz="1800" dirty="0"/>
          </a:br>
          <a:br>
            <a:rPr lang="en-US" sz="1800" dirty="0"/>
          </a:br>
          <a:br>
            <a:rPr lang="en-US" sz="1800" dirty="0"/>
          </a:br>
          <a:endParaRPr lang="en-US" sz="1800" dirty="0"/>
        </a:p>
      </dgm:t>
    </dgm:pt>
    <dgm:pt modelId="{10B776E1-03A6-427B-90BB-BB40D71CB0DF}" type="parTrans" cxnId="{1A7F1CA6-40AF-4FA6-8235-F1049B0B24EF}">
      <dgm:prSet/>
      <dgm:spPr/>
      <dgm:t>
        <a:bodyPr/>
        <a:lstStyle/>
        <a:p>
          <a:endParaRPr lang="en-US" sz="1800"/>
        </a:p>
      </dgm:t>
    </dgm:pt>
    <dgm:pt modelId="{188C9100-E8D3-4FF1-B6D2-92A896B6164B}" type="sibTrans" cxnId="{1A7F1CA6-40AF-4FA6-8235-F1049B0B24EF}">
      <dgm:prSet/>
      <dgm:spPr/>
      <dgm:t>
        <a:bodyPr/>
        <a:lstStyle/>
        <a:p>
          <a:endParaRPr lang="en-US" sz="1800"/>
        </a:p>
      </dgm:t>
    </dgm:pt>
    <dgm:pt modelId="{A3158994-4136-4305-9C00-D896170B237A}">
      <dgm:prSet custT="1"/>
      <dgm:spPr/>
      <dgm:t>
        <a:bodyPr/>
        <a:lstStyle/>
        <a:p>
          <a:r>
            <a:rPr lang="en-US" sz="1800" dirty="0"/>
            <a:t>Well-organized for easy reading, letting you quickly find important details while doing daily jobs (</a:t>
          </a:r>
          <a:r>
            <a:rPr lang="en-US" sz="1800" dirty="0" err="1"/>
            <a:t>Uysal</a:t>
          </a:r>
          <a:r>
            <a:rPr lang="en-US" sz="1800" dirty="0"/>
            <a:t> et al., 2018). </a:t>
          </a:r>
        </a:p>
      </dgm:t>
    </dgm:pt>
    <dgm:pt modelId="{0B0DF51E-4AE2-4104-8B4F-E9ACF3669B87}" type="parTrans" cxnId="{0D655D9B-F1F7-429E-8FAD-08BF52EA18C6}">
      <dgm:prSet/>
      <dgm:spPr/>
      <dgm:t>
        <a:bodyPr/>
        <a:lstStyle/>
        <a:p>
          <a:endParaRPr lang="en-US" sz="1800"/>
        </a:p>
      </dgm:t>
    </dgm:pt>
    <dgm:pt modelId="{506CF0D7-665B-4EE6-BE87-55888D284F4C}" type="sibTrans" cxnId="{0D655D9B-F1F7-429E-8FAD-08BF52EA18C6}">
      <dgm:prSet/>
      <dgm:spPr/>
      <dgm:t>
        <a:bodyPr/>
        <a:lstStyle/>
        <a:p>
          <a:endParaRPr lang="en-US" sz="1800"/>
        </a:p>
      </dgm:t>
    </dgm:pt>
    <dgm:pt modelId="{C1ECFBF5-208D-4240-B411-8FCA99182966}">
      <dgm:prSet custT="1"/>
      <dgm:spPr/>
      <dgm:t>
        <a:bodyPr/>
        <a:lstStyle/>
        <a:p>
          <a:r>
            <a:rPr lang="en-US" sz="1800" dirty="0"/>
            <a:t>The goal of the context is to be useful by including check lists, cases from our workplace, and pictures. </a:t>
          </a:r>
        </a:p>
      </dgm:t>
    </dgm:pt>
    <dgm:pt modelId="{D20F2607-08EF-4CB3-BE97-96CBE2EB6EFA}" type="parTrans" cxnId="{2B6D028B-4E5E-4117-94A0-CE8EECE6BE75}">
      <dgm:prSet/>
      <dgm:spPr/>
      <dgm:t>
        <a:bodyPr/>
        <a:lstStyle/>
        <a:p>
          <a:endParaRPr lang="en-US" sz="1800"/>
        </a:p>
      </dgm:t>
    </dgm:pt>
    <dgm:pt modelId="{47634006-F7E7-4947-923A-B8183750A777}" type="sibTrans" cxnId="{2B6D028B-4E5E-4117-94A0-CE8EECE6BE75}">
      <dgm:prSet/>
      <dgm:spPr/>
      <dgm:t>
        <a:bodyPr/>
        <a:lstStyle/>
        <a:p>
          <a:endParaRPr lang="en-US" sz="1800"/>
        </a:p>
      </dgm:t>
    </dgm:pt>
    <dgm:pt modelId="{6DBABF19-5480-479F-ADBC-8D017C041F9A}">
      <dgm:prSet custT="1"/>
      <dgm:spPr/>
      <dgm:t>
        <a:bodyPr/>
        <a:lstStyle/>
        <a:p>
          <a:r>
            <a:rPr lang="en-US" sz="1800" dirty="0"/>
            <a:t>This makes it easier to understand and urges people to be safe by themselves. </a:t>
          </a:r>
        </a:p>
      </dgm:t>
    </dgm:pt>
    <dgm:pt modelId="{E6A56E45-DD4A-45D7-A541-2CE7C2EEC616}" type="parTrans" cxnId="{8B3B3EDF-EFF9-463C-89B1-27B4481A8725}">
      <dgm:prSet/>
      <dgm:spPr/>
      <dgm:t>
        <a:bodyPr/>
        <a:lstStyle/>
        <a:p>
          <a:endParaRPr lang="en-US" sz="1800"/>
        </a:p>
      </dgm:t>
    </dgm:pt>
    <dgm:pt modelId="{EBE6AE3C-D329-4B38-9B7C-C87C4607FC8D}" type="sibTrans" cxnId="{8B3B3EDF-EFF9-463C-89B1-27B4481A8725}">
      <dgm:prSet/>
      <dgm:spPr/>
      <dgm:t>
        <a:bodyPr/>
        <a:lstStyle/>
        <a:p>
          <a:endParaRPr lang="en-US" sz="1800"/>
        </a:p>
      </dgm:t>
    </dgm:pt>
    <dgm:pt modelId="{727C4FF1-0176-4344-8511-B7977A2F3124}">
      <dgm:prSet custT="1"/>
      <dgm:spPr/>
      <dgm:t>
        <a:bodyPr/>
        <a:lstStyle/>
        <a:p>
          <a:r>
            <a:rPr lang="en-US" sz="1800" dirty="0"/>
            <a:t>Learn the guide inside and out will help you face problems head-on and make the workplace safer.</a:t>
          </a:r>
        </a:p>
      </dgm:t>
    </dgm:pt>
    <dgm:pt modelId="{EABE3763-28A3-4F2A-A6CF-857D6647822B}" type="parTrans" cxnId="{A7BE06AD-B334-44EE-890A-CABDD952CB65}">
      <dgm:prSet/>
      <dgm:spPr/>
      <dgm:t>
        <a:bodyPr/>
        <a:lstStyle/>
        <a:p>
          <a:endParaRPr lang="en-US" sz="1800"/>
        </a:p>
      </dgm:t>
    </dgm:pt>
    <dgm:pt modelId="{DB6EF2E6-F775-4958-9BB5-6345C9FAE9B2}" type="sibTrans" cxnId="{A7BE06AD-B334-44EE-890A-CABDD952CB65}">
      <dgm:prSet/>
      <dgm:spPr/>
      <dgm:t>
        <a:bodyPr/>
        <a:lstStyle/>
        <a:p>
          <a:endParaRPr lang="en-US" sz="1800"/>
        </a:p>
      </dgm:t>
    </dgm:pt>
    <dgm:pt modelId="{D6EBE551-6D57-408A-85EF-75E9EA2BB3E0}" type="pres">
      <dgm:prSet presAssocID="{A3AD73C3-36D8-4F29-82E0-D73D7EFF5CC7}" presName="vert0" presStyleCnt="0">
        <dgm:presLayoutVars>
          <dgm:dir/>
          <dgm:animOne val="branch"/>
          <dgm:animLvl val="lvl"/>
        </dgm:presLayoutVars>
      </dgm:prSet>
      <dgm:spPr/>
    </dgm:pt>
    <dgm:pt modelId="{6D1D0609-2A0A-4962-9808-FCFF52BCFB64}" type="pres">
      <dgm:prSet presAssocID="{DE09C757-30CD-4232-8E8D-7AF84F5A079A}" presName="thickLine" presStyleLbl="alignNode1" presStyleIdx="0" presStyleCnt="5"/>
      <dgm:spPr/>
    </dgm:pt>
    <dgm:pt modelId="{0B8210BA-1FD2-4AC2-9593-1F25F2BD0A49}" type="pres">
      <dgm:prSet presAssocID="{DE09C757-30CD-4232-8E8D-7AF84F5A079A}" presName="horz1" presStyleCnt="0"/>
      <dgm:spPr/>
    </dgm:pt>
    <dgm:pt modelId="{60812226-A973-42B3-99CE-542608AF1B73}" type="pres">
      <dgm:prSet presAssocID="{DE09C757-30CD-4232-8E8D-7AF84F5A079A}" presName="tx1" presStyleLbl="revTx" presStyleIdx="0" presStyleCnt="5"/>
      <dgm:spPr/>
    </dgm:pt>
    <dgm:pt modelId="{761B2C16-7BDE-45B2-BFA1-AC3C7FD0FBCA}" type="pres">
      <dgm:prSet presAssocID="{DE09C757-30CD-4232-8E8D-7AF84F5A079A}" presName="vert1" presStyleCnt="0"/>
      <dgm:spPr/>
    </dgm:pt>
    <dgm:pt modelId="{158E1D16-3D66-430D-BD8A-3E717908C210}" type="pres">
      <dgm:prSet presAssocID="{A3158994-4136-4305-9C00-D896170B237A}" presName="thickLine" presStyleLbl="alignNode1" presStyleIdx="1" presStyleCnt="5"/>
      <dgm:spPr/>
    </dgm:pt>
    <dgm:pt modelId="{6921C8A6-04A0-4CE3-99C4-D1C6F29791B0}" type="pres">
      <dgm:prSet presAssocID="{A3158994-4136-4305-9C00-D896170B237A}" presName="horz1" presStyleCnt="0"/>
      <dgm:spPr/>
    </dgm:pt>
    <dgm:pt modelId="{D7B1AF3E-BDC8-4CA3-964C-D927B1A581E7}" type="pres">
      <dgm:prSet presAssocID="{A3158994-4136-4305-9C00-D896170B237A}" presName="tx1" presStyleLbl="revTx" presStyleIdx="1" presStyleCnt="5"/>
      <dgm:spPr/>
    </dgm:pt>
    <dgm:pt modelId="{7F14EEA5-C6A6-4D2F-9E29-9F463776F221}" type="pres">
      <dgm:prSet presAssocID="{A3158994-4136-4305-9C00-D896170B237A}" presName="vert1" presStyleCnt="0"/>
      <dgm:spPr/>
    </dgm:pt>
    <dgm:pt modelId="{2563C3CA-E458-4E91-A032-8B8781D7B09C}" type="pres">
      <dgm:prSet presAssocID="{C1ECFBF5-208D-4240-B411-8FCA99182966}" presName="thickLine" presStyleLbl="alignNode1" presStyleIdx="2" presStyleCnt="5"/>
      <dgm:spPr/>
    </dgm:pt>
    <dgm:pt modelId="{E7B093CC-91E5-43D5-BBB8-9BC928870A13}" type="pres">
      <dgm:prSet presAssocID="{C1ECFBF5-208D-4240-B411-8FCA99182966}" presName="horz1" presStyleCnt="0"/>
      <dgm:spPr/>
    </dgm:pt>
    <dgm:pt modelId="{35F1534B-F54C-4B9A-87D1-5AC1F473F504}" type="pres">
      <dgm:prSet presAssocID="{C1ECFBF5-208D-4240-B411-8FCA99182966}" presName="tx1" presStyleLbl="revTx" presStyleIdx="2" presStyleCnt="5"/>
      <dgm:spPr/>
    </dgm:pt>
    <dgm:pt modelId="{F4C60083-59E1-436B-9219-9BD1DAF68589}" type="pres">
      <dgm:prSet presAssocID="{C1ECFBF5-208D-4240-B411-8FCA99182966}" presName="vert1" presStyleCnt="0"/>
      <dgm:spPr/>
    </dgm:pt>
    <dgm:pt modelId="{5C299329-C075-4D58-8743-B2D8B9737F16}" type="pres">
      <dgm:prSet presAssocID="{6DBABF19-5480-479F-ADBC-8D017C041F9A}" presName="thickLine" presStyleLbl="alignNode1" presStyleIdx="3" presStyleCnt="5"/>
      <dgm:spPr/>
    </dgm:pt>
    <dgm:pt modelId="{3E78D5DA-CFB8-45FE-95F6-328ECD552E56}" type="pres">
      <dgm:prSet presAssocID="{6DBABF19-5480-479F-ADBC-8D017C041F9A}" presName="horz1" presStyleCnt="0"/>
      <dgm:spPr/>
    </dgm:pt>
    <dgm:pt modelId="{CECF486D-FE95-482E-AAA8-794ECFB6F350}" type="pres">
      <dgm:prSet presAssocID="{6DBABF19-5480-479F-ADBC-8D017C041F9A}" presName="tx1" presStyleLbl="revTx" presStyleIdx="3" presStyleCnt="5"/>
      <dgm:spPr/>
    </dgm:pt>
    <dgm:pt modelId="{746337DD-5D8D-49DD-8A6B-EFAC070E4C3E}" type="pres">
      <dgm:prSet presAssocID="{6DBABF19-5480-479F-ADBC-8D017C041F9A}" presName="vert1" presStyleCnt="0"/>
      <dgm:spPr/>
    </dgm:pt>
    <dgm:pt modelId="{B1F3804E-4C91-41B7-884A-35289B9345C9}" type="pres">
      <dgm:prSet presAssocID="{727C4FF1-0176-4344-8511-B7977A2F3124}" presName="thickLine" presStyleLbl="alignNode1" presStyleIdx="4" presStyleCnt="5"/>
      <dgm:spPr/>
    </dgm:pt>
    <dgm:pt modelId="{78B9941C-9B60-419F-94ED-AACDD86282E8}" type="pres">
      <dgm:prSet presAssocID="{727C4FF1-0176-4344-8511-B7977A2F3124}" presName="horz1" presStyleCnt="0"/>
      <dgm:spPr/>
    </dgm:pt>
    <dgm:pt modelId="{4C33957A-3706-49C2-9F75-343D7A8D6106}" type="pres">
      <dgm:prSet presAssocID="{727C4FF1-0176-4344-8511-B7977A2F3124}" presName="tx1" presStyleLbl="revTx" presStyleIdx="4" presStyleCnt="5"/>
      <dgm:spPr/>
    </dgm:pt>
    <dgm:pt modelId="{A48C241D-F8D1-45E1-8291-602F69C11D5E}" type="pres">
      <dgm:prSet presAssocID="{727C4FF1-0176-4344-8511-B7977A2F3124}" presName="vert1" presStyleCnt="0"/>
      <dgm:spPr/>
    </dgm:pt>
  </dgm:ptLst>
  <dgm:cxnLst>
    <dgm:cxn modelId="{71749766-9911-4690-AAC9-0495B374D27F}" type="presOf" srcId="{DE09C757-30CD-4232-8E8D-7AF84F5A079A}" destId="{60812226-A973-42B3-99CE-542608AF1B73}" srcOrd="0" destOrd="0" presId="urn:microsoft.com/office/officeart/2008/layout/LinedList"/>
    <dgm:cxn modelId="{95694368-6EF3-469E-812A-E92DF86BD9C1}" type="presOf" srcId="{A3158994-4136-4305-9C00-D896170B237A}" destId="{D7B1AF3E-BDC8-4CA3-964C-D927B1A581E7}" srcOrd="0" destOrd="0" presId="urn:microsoft.com/office/officeart/2008/layout/LinedList"/>
    <dgm:cxn modelId="{627A266A-ED36-44B7-AB25-0CC5F06609A3}" type="presOf" srcId="{C1ECFBF5-208D-4240-B411-8FCA99182966}" destId="{35F1534B-F54C-4B9A-87D1-5AC1F473F504}" srcOrd="0" destOrd="0" presId="urn:microsoft.com/office/officeart/2008/layout/LinedList"/>
    <dgm:cxn modelId="{2B6D028B-4E5E-4117-94A0-CE8EECE6BE75}" srcId="{A3AD73C3-36D8-4F29-82E0-D73D7EFF5CC7}" destId="{C1ECFBF5-208D-4240-B411-8FCA99182966}" srcOrd="2" destOrd="0" parTransId="{D20F2607-08EF-4CB3-BE97-96CBE2EB6EFA}" sibTransId="{47634006-F7E7-4947-923A-B8183750A777}"/>
    <dgm:cxn modelId="{46A59292-21BD-4509-8AEE-FBD96F1D1936}" type="presOf" srcId="{6DBABF19-5480-479F-ADBC-8D017C041F9A}" destId="{CECF486D-FE95-482E-AAA8-794ECFB6F350}" srcOrd="0" destOrd="0" presId="urn:microsoft.com/office/officeart/2008/layout/LinedList"/>
    <dgm:cxn modelId="{5A35DC96-6F09-43DD-A42A-04CBD9661AAD}" type="presOf" srcId="{A3AD73C3-36D8-4F29-82E0-D73D7EFF5CC7}" destId="{D6EBE551-6D57-408A-85EF-75E9EA2BB3E0}" srcOrd="0" destOrd="0" presId="urn:microsoft.com/office/officeart/2008/layout/LinedList"/>
    <dgm:cxn modelId="{0D655D9B-F1F7-429E-8FAD-08BF52EA18C6}" srcId="{A3AD73C3-36D8-4F29-82E0-D73D7EFF5CC7}" destId="{A3158994-4136-4305-9C00-D896170B237A}" srcOrd="1" destOrd="0" parTransId="{0B0DF51E-4AE2-4104-8B4F-E9ACF3669B87}" sibTransId="{506CF0D7-665B-4EE6-BE87-55888D284F4C}"/>
    <dgm:cxn modelId="{1A7F1CA6-40AF-4FA6-8235-F1049B0B24EF}" srcId="{A3AD73C3-36D8-4F29-82E0-D73D7EFF5CC7}" destId="{DE09C757-30CD-4232-8E8D-7AF84F5A079A}" srcOrd="0" destOrd="0" parTransId="{10B776E1-03A6-427B-90BB-BB40D71CB0DF}" sibTransId="{188C9100-E8D3-4FF1-B6D2-92A896B6164B}"/>
    <dgm:cxn modelId="{A7BE06AD-B334-44EE-890A-CABDD952CB65}" srcId="{A3AD73C3-36D8-4F29-82E0-D73D7EFF5CC7}" destId="{727C4FF1-0176-4344-8511-B7977A2F3124}" srcOrd="4" destOrd="0" parTransId="{EABE3763-28A3-4F2A-A6CF-857D6647822B}" sibTransId="{DB6EF2E6-F775-4958-9BB5-6345C9FAE9B2}"/>
    <dgm:cxn modelId="{8B3B3EDF-EFF9-463C-89B1-27B4481A8725}" srcId="{A3AD73C3-36D8-4F29-82E0-D73D7EFF5CC7}" destId="{6DBABF19-5480-479F-ADBC-8D017C041F9A}" srcOrd="3" destOrd="0" parTransId="{E6A56E45-DD4A-45D7-A541-2CE7C2EEC616}" sibTransId="{EBE6AE3C-D329-4B38-9B7C-C87C4607FC8D}"/>
    <dgm:cxn modelId="{8BA6F0F5-B6BD-418A-A4E3-7C1D90B2F873}" type="presOf" srcId="{727C4FF1-0176-4344-8511-B7977A2F3124}" destId="{4C33957A-3706-49C2-9F75-343D7A8D6106}" srcOrd="0" destOrd="0" presId="urn:microsoft.com/office/officeart/2008/layout/LinedList"/>
    <dgm:cxn modelId="{D454570D-C041-4E67-BF4F-9990826E8C8B}" type="presParOf" srcId="{D6EBE551-6D57-408A-85EF-75E9EA2BB3E0}" destId="{6D1D0609-2A0A-4962-9808-FCFF52BCFB64}" srcOrd="0" destOrd="0" presId="urn:microsoft.com/office/officeart/2008/layout/LinedList"/>
    <dgm:cxn modelId="{FF23B05E-92C7-4C24-A1AA-1B589272A0BA}" type="presParOf" srcId="{D6EBE551-6D57-408A-85EF-75E9EA2BB3E0}" destId="{0B8210BA-1FD2-4AC2-9593-1F25F2BD0A49}" srcOrd="1" destOrd="0" presId="urn:microsoft.com/office/officeart/2008/layout/LinedList"/>
    <dgm:cxn modelId="{6EC876E4-7049-4C6B-AE5D-EF29B078DC45}" type="presParOf" srcId="{0B8210BA-1FD2-4AC2-9593-1F25F2BD0A49}" destId="{60812226-A973-42B3-99CE-542608AF1B73}" srcOrd="0" destOrd="0" presId="urn:microsoft.com/office/officeart/2008/layout/LinedList"/>
    <dgm:cxn modelId="{AEA87804-D36B-44D3-92F3-61D493A9B87E}" type="presParOf" srcId="{0B8210BA-1FD2-4AC2-9593-1F25F2BD0A49}" destId="{761B2C16-7BDE-45B2-BFA1-AC3C7FD0FBCA}" srcOrd="1" destOrd="0" presId="urn:microsoft.com/office/officeart/2008/layout/LinedList"/>
    <dgm:cxn modelId="{ABBBADB8-7AED-45A6-ABB0-765C7FFDEDFE}" type="presParOf" srcId="{D6EBE551-6D57-408A-85EF-75E9EA2BB3E0}" destId="{158E1D16-3D66-430D-BD8A-3E717908C210}" srcOrd="2" destOrd="0" presId="urn:microsoft.com/office/officeart/2008/layout/LinedList"/>
    <dgm:cxn modelId="{297D89B6-1BBB-45A1-A893-58D49919E56E}" type="presParOf" srcId="{D6EBE551-6D57-408A-85EF-75E9EA2BB3E0}" destId="{6921C8A6-04A0-4CE3-99C4-D1C6F29791B0}" srcOrd="3" destOrd="0" presId="urn:microsoft.com/office/officeart/2008/layout/LinedList"/>
    <dgm:cxn modelId="{7577846C-C921-4ED1-ADD3-D35C2C268EA4}" type="presParOf" srcId="{6921C8A6-04A0-4CE3-99C4-D1C6F29791B0}" destId="{D7B1AF3E-BDC8-4CA3-964C-D927B1A581E7}" srcOrd="0" destOrd="0" presId="urn:microsoft.com/office/officeart/2008/layout/LinedList"/>
    <dgm:cxn modelId="{E585A061-00D3-4A21-BA54-1E2E1E97E5B3}" type="presParOf" srcId="{6921C8A6-04A0-4CE3-99C4-D1C6F29791B0}" destId="{7F14EEA5-C6A6-4D2F-9E29-9F463776F221}" srcOrd="1" destOrd="0" presId="urn:microsoft.com/office/officeart/2008/layout/LinedList"/>
    <dgm:cxn modelId="{74FDA6B7-833D-4913-A6BD-65BA435ED56A}" type="presParOf" srcId="{D6EBE551-6D57-408A-85EF-75E9EA2BB3E0}" destId="{2563C3CA-E458-4E91-A032-8B8781D7B09C}" srcOrd="4" destOrd="0" presId="urn:microsoft.com/office/officeart/2008/layout/LinedList"/>
    <dgm:cxn modelId="{732081FB-C94E-4D3C-AE2F-4EC781210801}" type="presParOf" srcId="{D6EBE551-6D57-408A-85EF-75E9EA2BB3E0}" destId="{E7B093CC-91E5-43D5-BBB8-9BC928870A13}" srcOrd="5" destOrd="0" presId="urn:microsoft.com/office/officeart/2008/layout/LinedList"/>
    <dgm:cxn modelId="{A1AB8BEE-8829-4AC6-B945-38A42BA222CB}" type="presParOf" srcId="{E7B093CC-91E5-43D5-BBB8-9BC928870A13}" destId="{35F1534B-F54C-4B9A-87D1-5AC1F473F504}" srcOrd="0" destOrd="0" presId="urn:microsoft.com/office/officeart/2008/layout/LinedList"/>
    <dgm:cxn modelId="{BF3230A6-42C9-4A4A-B941-E6E8CD0552BC}" type="presParOf" srcId="{E7B093CC-91E5-43D5-BBB8-9BC928870A13}" destId="{F4C60083-59E1-436B-9219-9BD1DAF68589}" srcOrd="1" destOrd="0" presId="urn:microsoft.com/office/officeart/2008/layout/LinedList"/>
    <dgm:cxn modelId="{7C5C0BCE-163E-4A2D-8998-226D8D4606C1}" type="presParOf" srcId="{D6EBE551-6D57-408A-85EF-75E9EA2BB3E0}" destId="{5C299329-C075-4D58-8743-B2D8B9737F16}" srcOrd="6" destOrd="0" presId="urn:microsoft.com/office/officeart/2008/layout/LinedList"/>
    <dgm:cxn modelId="{06A38F98-DD07-417D-9431-9EDEB21B7059}" type="presParOf" srcId="{D6EBE551-6D57-408A-85EF-75E9EA2BB3E0}" destId="{3E78D5DA-CFB8-45FE-95F6-328ECD552E56}" srcOrd="7" destOrd="0" presId="urn:microsoft.com/office/officeart/2008/layout/LinedList"/>
    <dgm:cxn modelId="{7C0EC908-3232-48B0-8BE8-9A62AE82A32D}" type="presParOf" srcId="{3E78D5DA-CFB8-45FE-95F6-328ECD552E56}" destId="{CECF486D-FE95-482E-AAA8-794ECFB6F350}" srcOrd="0" destOrd="0" presId="urn:microsoft.com/office/officeart/2008/layout/LinedList"/>
    <dgm:cxn modelId="{384916BA-F904-42A7-A271-F5826E70E6A5}" type="presParOf" srcId="{3E78D5DA-CFB8-45FE-95F6-328ECD552E56}" destId="{746337DD-5D8D-49DD-8A6B-EFAC070E4C3E}" srcOrd="1" destOrd="0" presId="urn:microsoft.com/office/officeart/2008/layout/LinedList"/>
    <dgm:cxn modelId="{FB89FCD9-1C53-4F74-8940-059BF01EA226}" type="presParOf" srcId="{D6EBE551-6D57-408A-85EF-75E9EA2BB3E0}" destId="{B1F3804E-4C91-41B7-884A-35289B9345C9}" srcOrd="8" destOrd="0" presId="urn:microsoft.com/office/officeart/2008/layout/LinedList"/>
    <dgm:cxn modelId="{4208497E-EF27-42EE-8F40-46371B513C6E}" type="presParOf" srcId="{D6EBE551-6D57-408A-85EF-75E9EA2BB3E0}" destId="{78B9941C-9B60-419F-94ED-AACDD86282E8}" srcOrd="9" destOrd="0" presId="urn:microsoft.com/office/officeart/2008/layout/LinedList"/>
    <dgm:cxn modelId="{A67B545B-048C-4934-9544-B5AF6FDA1F9A}" type="presParOf" srcId="{78B9941C-9B60-419F-94ED-AACDD86282E8}" destId="{4C33957A-3706-49C2-9F75-343D7A8D6106}" srcOrd="0" destOrd="0" presId="urn:microsoft.com/office/officeart/2008/layout/LinedList"/>
    <dgm:cxn modelId="{B713EA99-71E9-4DDB-AC70-969FF3E5CD8C}" type="presParOf" srcId="{78B9941C-9B60-419F-94ED-AACDD86282E8}" destId="{A48C241D-F8D1-45E1-8291-602F69C11D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077435-A09A-4D59-9320-9844E4CA24E3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BB6E2FE-46B0-410D-B57E-AE95183892C8}">
      <dgm:prSet custT="1"/>
      <dgm:spPr/>
      <dgm:t>
        <a:bodyPr/>
        <a:lstStyle/>
        <a:p>
          <a:r>
            <a:rPr lang="en-US" sz="1600" dirty="0"/>
            <a:t>Musculoskeletal disorders like backaches and ankle sprains are less likely to happen if you follow good ergonomic practices (</a:t>
          </a:r>
          <a:r>
            <a:rPr lang="en-US" sz="1600" dirty="0" err="1"/>
            <a:t>Bunakov</a:t>
          </a:r>
          <a:r>
            <a:rPr lang="en-US" sz="1600" dirty="0"/>
            <a:t> et al., 2015). </a:t>
          </a:r>
          <a:br>
            <a:rPr lang="en-US" sz="1600" dirty="0"/>
          </a:br>
          <a:endParaRPr lang="en-US" sz="1600" dirty="0"/>
        </a:p>
      </dgm:t>
    </dgm:pt>
    <dgm:pt modelId="{C9BD22C6-3436-42C7-8A97-454BD8ACC382}" type="parTrans" cxnId="{9649F1A9-68F2-41B8-939F-0BA835FBE3D6}">
      <dgm:prSet/>
      <dgm:spPr/>
      <dgm:t>
        <a:bodyPr/>
        <a:lstStyle/>
        <a:p>
          <a:endParaRPr lang="en-US"/>
        </a:p>
      </dgm:t>
    </dgm:pt>
    <dgm:pt modelId="{F8821F17-DDCE-4D51-B24B-E9E7628C76B9}" type="sibTrans" cxnId="{9649F1A9-68F2-41B8-939F-0BA835FBE3D6}">
      <dgm:prSet/>
      <dgm:spPr/>
      <dgm:t>
        <a:bodyPr/>
        <a:lstStyle/>
        <a:p>
          <a:endParaRPr lang="en-US"/>
        </a:p>
      </dgm:t>
    </dgm:pt>
    <dgm:pt modelId="{11AF1ED7-93A2-4456-BF24-0E19EC1981DF}">
      <dgm:prSet custT="1"/>
      <dgm:spPr/>
      <dgm:t>
        <a:bodyPr/>
        <a:lstStyle/>
        <a:p>
          <a:r>
            <a:rPr lang="en-US" sz="1600" dirty="0"/>
            <a:t>Increased Productivity and Efficiency: Working in a nice and useful space may help you get more done (</a:t>
          </a:r>
          <a:r>
            <a:rPr lang="en-US" sz="1600" dirty="0" err="1"/>
            <a:t>Tasci</a:t>
          </a:r>
          <a:r>
            <a:rPr lang="en-US" sz="1600" dirty="0"/>
            <a:t>, 2020). </a:t>
          </a:r>
          <a:br>
            <a:rPr lang="en-US" sz="1600" dirty="0"/>
          </a:br>
          <a:endParaRPr lang="en-US" sz="1600" dirty="0">
            <a:solidFill>
              <a:schemeClr val="bg1"/>
            </a:solidFill>
          </a:endParaRPr>
        </a:p>
      </dgm:t>
    </dgm:pt>
    <dgm:pt modelId="{D7A4B002-2D72-4F5E-9B59-A6BB163CBA0B}" type="parTrans" cxnId="{6762DE04-CDA5-459A-A009-073F7411D6A5}">
      <dgm:prSet/>
      <dgm:spPr/>
      <dgm:t>
        <a:bodyPr/>
        <a:lstStyle/>
        <a:p>
          <a:endParaRPr lang="en-US"/>
        </a:p>
      </dgm:t>
    </dgm:pt>
    <dgm:pt modelId="{EE92006F-A975-4D14-9008-B09F3A22F46C}" type="sibTrans" cxnId="{6762DE04-CDA5-459A-A009-073F7411D6A5}">
      <dgm:prSet/>
      <dgm:spPr/>
      <dgm:t>
        <a:bodyPr/>
        <a:lstStyle/>
        <a:p>
          <a:endParaRPr lang="en-US"/>
        </a:p>
      </dgm:t>
    </dgm:pt>
    <dgm:pt modelId="{B855A35B-B9A5-4478-90C4-4FF17C75D443}">
      <dgm:prSet custT="1"/>
      <dgm:spPr/>
      <dgm:t>
        <a:bodyPr/>
        <a:lstStyle/>
        <a:p>
          <a:r>
            <a:rPr lang="en-US" sz="1600" dirty="0"/>
            <a:t>When employees take care of their bodies, the workplace is better and happier.</a:t>
          </a:r>
        </a:p>
      </dgm:t>
    </dgm:pt>
    <dgm:pt modelId="{E0A3B681-4482-4338-9386-367681559163}" type="parTrans" cxnId="{3BA1B07A-3A18-47C2-B422-4341169B472B}">
      <dgm:prSet/>
      <dgm:spPr/>
      <dgm:t>
        <a:bodyPr/>
        <a:lstStyle/>
        <a:p>
          <a:endParaRPr lang="en-US"/>
        </a:p>
      </dgm:t>
    </dgm:pt>
    <dgm:pt modelId="{F4E61FB6-4A4F-4002-B8C0-7A00426EE368}" type="sibTrans" cxnId="{3BA1B07A-3A18-47C2-B422-4341169B472B}">
      <dgm:prSet/>
      <dgm:spPr/>
      <dgm:t>
        <a:bodyPr/>
        <a:lstStyle/>
        <a:p>
          <a:endParaRPr lang="en-US"/>
        </a:p>
      </dgm:t>
    </dgm:pt>
    <dgm:pt modelId="{E05F92D8-3DA6-41AC-8EB9-EC558DAA4E1B}" type="pres">
      <dgm:prSet presAssocID="{CC077435-A09A-4D59-9320-9844E4CA24E3}" presName="diagram" presStyleCnt="0">
        <dgm:presLayoutVars>
          <dgm:dir/>
          <dgm:resizeHandles val="exact"/>
        </dgm:presLayoutVars>
      </dgm:prSet>
      <dgm:spPr/>
    </dgm:pt>
    <dgm:pt modelId="{0FDE55F7-CDE4-46E4-B40F-301EA91DA917}" type="pres">
      <dgm:prSet presAssocID="{EBB6E2FE-46B0-410D-B57E-AE95183892C8}" presName="node" presStyleLbl="node1" presStyleIdx="0" presStyleCnt="3" custScaleX="112581" custScaleY="129656">
        <dgm:presLayoutVars>
          <dgm:bulletEnabled val="1"/>
        </dgm:presLayoutVars>
      </dgm:prSet>
      <dgm:spPr/>
    </dgm:pt>
    <dgm:pt modelId="{6BFF06B9-0127-4D33-A429-94C3A7D75B4F}" type="pres">
      <dgm:prSet presAssocID="{F8821F17-DDCE-4D51-B24B-E9E7628C76B9}" presName="sibTrans" presStyleLbl="sibTrans2D1" presStyleIdx="0" presStyleCnt="2"/>
      <dgm:spPr/>
    </dgm:pt>
    <dgm:pt modelId="{04275FA9-DD24-475E-BE4C-BF89730679CF}" type="pres">
      <dgm:prSet presAssocID="{F8821F17-DDCE-4D51-B24B-E9E7628C76B9}" presName="connectorText" presStyleLbl="sibTrans2D1" presStyleIdx="0" presStyleCnt="2"/>
      <dgm:spPr/>
    </dgm:pt>
    <dgm:pt modelId="{F5DA1992-DCA9-4360-8A3E-597506E57A5A}" type="pres">
      <dgm:prSet presAssocID="{11AF1ED7-93A2-4456-BF24-0E19EC1981DF}" presName="node" presStyleLbl="node1" presStyleIdx="1" presStyleCnt="3">
        <dgm:presLayoutVars>
          <dgm:bulletEnabled val="1"/>
        </dgm:presLayoutVars>
      </dgm:prSet>
      <dgm:spPr/>
    </dgm:pt>
    <dgm:pt modelId="{F555E21C-190F-4BE9-BA1F-D6FD59E9C772}" type="pres">
      <dgm:prSet presAssocID="{EE92006F-A975-4D14-9008-B09F3A22F46C}" presName="sibTrans" presStyleLbl="sibTrans2D1" presStyleIdx="1" presStyleCnt="2" custLinFactNeighborX="-7026" custLinFactNeighborY="-2164"/>
      <dgm:spPr/>
    </dgm:pt>
    <dgm:pt modelId="{BA87A8DD-A0CD-4BBE-84CC-085F4B5E7CFA}" type="pres">
      <dgm:prSet presAssocID="{EE92006F-A975-4D14-9008-B09F3A22F46C}" presName="connectorText" presStyleLbl="sibTrans2D1" presStyleIdx="1" presStyleCnt="2"/>
      <dgm:spPr/>
    </dgm:pt>
    <dgm:pt modelId="{CD38465D-8635-4C07-A9D8-E5A89E63FFE9}" type="pres">
      <dgm:prSet presAssocID="{B855A35B-B9A5-4478-90C4-4FF17C75D443}" presName="node" presStyleLbl="node1" presStyleIdx="2" presStyleCnt="3">
        <dgm:presLayoutVars>
          <dgm:bulletEnabled val="1"/>
        </dgm:presLayoutVars>
      </dgm:prSet>
      <dgm:spPr/>
    </dgm:pt>
  </dgm:ptLst>
  <dgm:cxnLst>
    <dgm:cxn modelId="{6762DE04-CDA5-459A-A009-073F7411D6A5}" srcId="{CC077435-A09A-4D59-9320-9844E4CA24E3}" destId="{11AF1ED7-93A2-4456-BF24-0E19EC1981DF}" srcOrd="1" destOrd="0" parTransId="{D7A4B002-2D72-4F5E-9B59-A6BB163CBA0B}" sibTransId="{EE92006F-A975-4D14-9008-B09F3A22F46C}"/>
    <dgm:cxn modelId="{F5A21709-DF10-46C1-AA10-6AF3713C8D57}" type="presOf" srcId="{B855A35B-B9A5-4478-90C4-4FF17C75D443}" destId="{CD38465D-8635-4C07-A9D8-E5A89E63FFE9}" srcOrd="0" destOrd="0" presId="urn:microsoft.com/office/officeart/2005/8/layout/process5"/>
    <dgm:cxn modelId="{3E88BF2C-4135-48D8-9A52-6D2C43F09E79}" type="presOf" srcId="{11AF1ED7-93A2-4456-BF24-0E19EC1981DF}" destId="{F5DA1992-DCA9-4360-8A3E-597506E57A5A}" srcOrd="0" destOrd="0" presId="urn:microsoft.com/office/officeart/2005/8/layout/process5"/>
    <dgm:cxn modelId="{6B658430-877A-43AE-B6A5-76B0079A4BF6}" type="presOf" srcId="{F8821F17-DDCE-4D51-B24B-E9E7628C76B9}" destId="{04275FA9-DD24-475E-BE4C-BF89730679CF}" srcOrd="1" destOrd="0" presId="urn:microsoft.com/office/officeart/2005/8/layout/process5"/>
    <dgm:cxn modelId="{50C00571-90CD-4F8C-979F-72E43BFDBE17}" type="presOf" srcId="{EBB6E2FE-46B0-410D-B57E-AE95183892C8}" destId="{0FDE55F7-CDE4-46E4-B40F-301EA91DA917}" srcOrd="0" destOrd="0" presId="urn:microsoft.com/office/officeart/2005/8/layout/process5"/>
    <dgm:cxn modelId="{3BA1B07A-3A18-47C2-B422-4341169B472B}" srcId="{CC077435-A09A-4D59-9320-9844E4CA24E3}" destId="{B855A35B-B9A5-4478-90C4-4FF17C75D443}" srcOrd="2" destOrd="0" parTransId="{E0A3B681-4482-4338-9386-367681559163}" sibTransId="{F4E61FB6-4A4F-4002-B8C0-7A00426EE368}"/>
    <dgm:cxn modelId="{32294184-4B49-4D6F-B3C1-A6B3E303D40B}" type="presOf" srcId="{EE92006F-A975-4D14-9008-B09F3A22F46C}" destId="{BA87A8DD-A0CD-4BBE-84CC-085F4B5E7CFA}" srcOrd="1" destOrd="0" presId="urn:microsoft.com/office/officeart/2005/8/layout/process5"/>
    <dgm:cxn modelId="{9649F1A9-68F2-41B8-939F-0BA835FBE3D6}" srcId="{CC077435-A09A-4D59-9320-9844E4CA24E3}" destId="{EBB6E2FE-46B0-410D-B57E-AE95183892C8}" srcOrd="0" destOrd="0" parTransId="{C9BD22C6-3436-42C7-8A97-454BD8ACC382}" sibTransId="{F8821F17-DDCE-4D51-B24B-E9E7628C76B9}"/>
    <dgm:cxn modelId="{FAB582BA-C002-4896-B28A-851BDCA58190}" type="presOf" srcId="{CC077435-A09A-4D59-9320-9844E4CA24E3}" destId="{E05F92D8-3DA6-41AC-8EB9-EC558DAA4E1B}" srcOrd="0" destOrd="0" presId="urn:microsoft.com/office/officeart/2005/8/layout/process5"/>
    <dgm:cxn modelId="{6229A8D1-C53A-4F5E-A6FE-7F788F081E72}" type="presOf" srcId="{EE92006F-A975-4D14-9008-B09F3A22F46C}" destId="{F555E21C-190F-4BE9-BA1F-D6FD59E9C772}" srcOrd="0" destOrd="0" presId="urn:microsoft.com/office/officeart/2005/8/layout/process5"/>
    <dgm:cxn modelId="{558F9BE3-5667-4763-9143-4D1E6F5E6FDD}" type="presOf" srcId="{F8821F17-DDCE-4D51-B24B-E9E7628C76B9}" destId="{6BFF06B9-0127-4D33-A429-94C3A7D75B4F}" srcOrd="0" destOrd="0" presId="urn:microsoft.com/office/officeart/2005/8/layout/process5"/>
    <dgm:cxn modelId="{04837990-F2FE-44B9-AD50-9276602A6F18}" type="presParOf" srcId="{E05F92D8-3DA6-41AC-8EB9-EC558DAA4E1B}" destId="{0FDE55F7-CDE4-46E4-B40F-301EA91DA917}" srcOrd="0" destOrd="0" presId="urn:microsoft.com/office/officeart/2005/8/layout/process5"/>
    <dgm:cxn modelId="{2696B2ED-004F-4ACE-94B0-F0C1A84E5CB4}" type="presParOf" srcId="{E05F92D8-3DA6-41AC-8EB9-EC558DAA4E1B}" destId="{6BFF06B9-0127-4D33-A429-94C3A7D75B4F}" srcOrd="1" destOrd="0" presId="urn:microsoft.com/office/officeart/2005/8/layout/process5"/>
    <dgm:cxn modelId="{EC74AC6D-A9B1-409C-ADDA-DB5CC5011A08}" type="presParOf" srcId="{6BFF06B9-0127-4D33-A429-94C3A7D75B4F}" destId="{04275FA9-DD24-475E-BE4C-BF89730679CF}" srcOrd="0" destOrd="0" presId="urn:microsoft.com/office/officeart/2005/8/layout/process5"/>
    <dgm:cxn modelId="{D03840DD-9F3D-4786-8487-903D431BAAEC}" type="presParOf" srcId="{E05F92D8-3DA6-41AC-8EB9-EC558DAA4E1B}" destId="{F5DA1992-DCA9-4360-8A3E-597506E57A5A}" srcOrd="2" destOrd="0" presId="urn:microsoft.com/office/officeart/2005/8/layout/process5"/>
    <dgm:cxn modelId="{DA1CB9CF-1F50-43DC-B6B3-F12D5F13D697}" type="presParOf" srcId="{E05F92D8-3DA6-41AC-8EB9-EC558DAA4E1B}" destId="{F555E21C-190F-4BE9-BA1F-D6FD59E9C772}" srcOrd="3" destOrd="0" presId="urn:microsoft.com/office/officeart/2005/8/layout/process5"/>
    <dgm:cxn modelId="{D91E395F-EE0A-4199-9460-A0C692E0CB59}" type="presParOf" srcId="{F555E21C-190F-4BE9-BA1F-D6FD59E9C772}" destId="{BA87A8DD-A0CD-4BBE-84CC-085F4B5E7CFA}" srcOrd="0" destOrd="0" presId="urn:microsoft.com/office/officeart/2005/8/layout/process5"/>
    <dgm:cxn modelId="{9109AC23-0475-4D30-84D2-244DD4827318}" type="presParOf" srcId="{E05F92D8-3DA6-41AC-8EB9-EC558DAA4E1B}" destId="{CD38465D-8635-4C07-A9D8-E5A89E63FFE9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261A03-1BF9-4A50-A840-A89D599BDCCF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EC50E04-9480-4B52-9359-C843B27F2ED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Learn the names of the cleaning products we use. There are safety marks and names of chemicals on the labeling of each bottle (Gonzalez et al., 2019). </a:t>
          </a:r>
        </a:p>
      </dgm:t>
    </dgm:pt>
    <dgm:pt modelId="{61941A80-02AE-451B-8F7A-F807EE89D4BE}" type="parTrans" cxnId="{5AC93DB3-771A-41CB-9EC8-564DEFFE6358}">
      <dgm:prSet/>
      <dgm:spPr/>
      <dgm:t>
        <a:bodyPr/>
        <a:lstStyle/>
        <a:p>
          <a:endParaRPr lang="en-US"/>
        </a:p>
      </dgm:t>
    </dgm:pt>
    <dgm:pt modelId="{C186C35F-F011-4B11-B301-9E2425DBD7BF}" type="sibTrans" cxnId="{5AC93DB3-771A-41CB-9EC8-564DEFFE6358}">
      <dgm:prSet/>
      <dgm:spPr/>
      <dgm:t>
        <a:bodyPr/>
        <a:lstStyle/>
        <a:p>
          <a:endParaRPr lang="en-US"/>
        </a:p>
      </dgm:t>
    </dgm:pt>
    <dgm:pt modelId="{E73BFBA0-095E-417D-A3FE-42A93DC1D5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A lot of different chemicals have different uses. It is important to know how to use disinfectants and spot removers correctly so that they are not misused by accident</a:t>
          </a:r>
        </a:p>
      </dgm:t>
    </dgm:pt>
    <dgm:pt modelId="{19A0B8FA-7165-48D2-A593-4026DFA4E1C6}" type="parTrans" cxnId="{8F72C05B-534D-4C3A-91DF-AC065126ECA7}">
      <dgm:prSet/>
      <dgm:spPr/>
      <dgm:t>
        <a:bodyPr/>
        <a:lstStyle/>
        <a:p>
          <a:endParaRPr lang="en-US"/>
        </a:p>
      </dgm:t>
    </dgm:pt>
    <dgm:pt modelId="{0A1A93B8-E422-40E7-B520-226ED5A20CDD}" type="sibTrans" cxnId="{8F72C05B-534D-4C3A-91DF-AC065126ECA7}">
      <dgm:prSet/>
      <dgm:spPr/>
      <dgm:t>
        <a:bodyPr/>
        <a:lstStyle/>
        <a:p>
          <a:endParaRPr lang="en-US"/>
        </a:p>
      </dgm:t>
    </dgm:pt>
    <dgm:pt modelId="{7E4F1DE0-7BBF-457A-B943-8DB0FBE6DCEF}" type="pres">
      <dgm:prSet presAssocID="{AC261A03-1BF9-4A50-A840-A89D599BDCCF}" presName="root" presStyleCnt="0">
        <dgm:presLayoutVars>
          <dgm:dir/>
          <dgm:resizeHandles val="exact"/>
        </dgm:presLayoutVars>
      </dgm:prSet>
      <dgm:spPr/>
    </dgm:pt>
    <dgm:pt modelId="{B9125B7A-8BC2-45D0-BAD5-1FD9F69CF99C}" type="pres">
      <dgm:prSet presAssocID="{DEC50E04-9480-4B52-9359-C843B27F2ED1}" presName="compNode" presStyleCnt="0"/>
      <dgm:spPr/>
    </dgm:pt>
    <dgm:pt modelId="{B4BAE8EE-345E-4FBA-900F-F5FA32C6B97A}" type="pres">
      <dgm:prSet presAssocID="{DEC50E04-9480-4B52-9359-C843B27F2ED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1D0BC660-6224-4EC5-B05E-0B2BA41C0778}" type="pres">
      <dgm:prSet presAssocID="{DEC50E04-9480-4B52-9359-C843B27F2ED1}" presName="spaceRect" presStyleCnt="0"/>
      <dgm:spPr/>
    </dgm:pt>
    <dgm:pt modelId="{9A51B03E-91B7-475A-8F7B-1EB058AF42F8}" type="pres">
      <dgm:prSet presAssocID="{DEC50E04-9480-4B52-9359-C843B27F2ED1}" presName="textRect" presStyleLbl="revTx" presStyleIdx="0" presStyleCnt="2">
        <dgm:presLayoutVars>
          <dgm:chMax val="1"/>
          <dgm:chPref val="1"/>
        </dgm:presLayoutVars>
      </dgm:prSet>
      <dgm:spPr/>
    </dgm:pt>
    <dgm:pt modelId="{EFA56F3E-CE48-476F-B1D3-E34FFA25496C}" type="pres">
      <dgm:prSet presAssocID="{C186C35F-F011-4B11-B301-9E2425DBD7BF}" presName="sibTrans" presStyleCnt="0"/>
      <dgm:spPr/>
    </dgm:pt>
    <dgm:pt modelId="{D0CE0DE7-4BAB-473C-9B49-84BAD95FAC97}" type="pres">
      <dgm:prSet presAssocID="{E73BFBA0-095E-417D-A3FE-42A93DC1D5ED}" presName="compNode" presStyleCnt="0"/>
      <dgm:spPr/>
    </dgm:pt>
    <dgm:pt modelId="{AB0CD32B-1D26-480C-9C55-09817FC4B5E9}" type="pres">
      <dgm:prSet presAssocID="{E73BFBA0-095E-417D-A3FE-42A93DC1D5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497CF8C1-1591-432B-9C43-276BE60C33B7}" type="pres">
      <dgm:prSet presAssocID="{E73BFBA0-095E-417D-A3FE-42A93DC1D5ED}" presName="spaceRect" presStyleCnt="0"/>
      <dgm:spPr/>
    </dgm:pt>
    <dgm:pt modelId="{CCC7DB68-B919-465C-9D01-89E59EF24D6A}" type="pres">
      <dgm:prSet presAssocID="{E73BFBA0-095E-417D-A3FE-42A93DC1D5E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F33AA1D-4BA0-4859-A45C-1D4283E92B55}" type="presOf" srcId="{DEC50E04-9480-4B52-9359-C843B27F2ED1}" destId="{9A51B03E-91B7-475A-8F7B-1EB058AF42F8}" srcOrd="0" destOrd="0" presId="urn:microsoft.com/office/officeart/2018/2/layout/IconLabelList"/>
    <dgm:cxn modelId="{53511233-CFA7-4DEC-A155-E7205C96825B}" type="presOf" srcId="{AC261A03-1BF9-4A50-A840-A89D599BDCCF}" destId="{7E4F1DE0-7BBF-457A-B943-8DB0FBE6DCEF}" srcOrd="0" destOrd="0" presId="urn:microsoft.com/office/officeart/2018/2/layout/IconLabelList"/>
    <dgm:cxn modelId="{8F72C05B-534D-4C3A-91DF-AC065126ECA7}" srcId="{AC261A03-1BF9-4A50-A840-A89D599BDCCF}" destId="{E73BFBA0-095E-417D-A3FE-42A93DC1D5ED}" srcOrd="1" destOrd="0" parTransId="{19A0B8FA-7165-48D2-A593-4026DFA4E1C6}" sibTransId="{0A1A93B8-E422-40E7-B520-226ED5A20CDD}"/>
    <dgm:cxn modelId="{5AC93DB3-771A-41CB-9EC8-564DEFFE6358}" srcId="{AC261A03-1BF9-4A50-A840-A89D599BDCCF}" destId="{DEC50E04-9480-4B52-9359-C843B27F2ED1}" srcOrd="0" destOrd="0" parTransId="{61941A80-02AE-451B-8F7A-F807EE89D4BE}" sibTransId="{C186C35F-F011-4B11-B301-9E2425DBD7BF}"/>
    <dgm:cxn modelId="{4EDEC1C7-98A3-43F0-AC5D-43C631A8A3E8}" type="presOf" srcId="{E73BFBA0-095E-417D-A3FE-42A93DC1D5ED}" destId="{CCC7DB68-B919-465C-9D01-89E59EF24D6A}" srcOrd="0" destOrd="0" presId="urn:microsoft.com/office/officeart/2018/2/layout/IconLabelList"/>
    <dgm:cxn modelId="{FA4DF704-195A-4B1F-BB9D-91D3267BF0FE}" type="presParOf" srcId="{7E4F1DE0-7BBF-457A-B943-8DB0FBE6DCEF}" destId="{B9125B7A-8BC2-45D0-BAD5-1FD9F69CF99C}" srcOrd="0" destOrd="0" presId="urn:microsoft.com/office/officeart/2018/2/layout/IconLabelList"/>
    <dgm:cxn modelId="{06A388E1-2C90-4EC8-A340-65ACCF579E1D}" type="presParOf" srcId="{B9125B7A-8BC2-45D0-BAD5-1FD9F69CF99C}" destId="{B4BAE8EE-345E-4FBA-900F-F5FA32C6B97A}" srcOrd="0" destOrd="0" presId="urn:microsoft.com/office/officeart/2018/2/layout/IconLabelList"/>
    <dgm:cxn modelId="{198BF723-90F9-44E5-A664-1F1CD2E0361A}" type="presParOf" srcId="{B9125B7A-8BC2-45D0-BAD5-1FD9F69CF99C}" destId="{1D0BC660-6224-4EC5-B05E-0B2BA41C0778}" srcOrd="1" destOrd="0" presId="urn:microsoft.com/office/officeart/2018/2/layout/IconLabelList"/>
    <dgm:cxn modelId="{C2016360-724F-42E4-AD2A-62FB95BFFAB8}" type="presParOf" srcId="{B9125B7A-8BC2-45D0-BAD5-1FD9F69CF99C}" destId="{9A51B03E-91B7-475A-8F7B-1EB058AF42F8}" srcOrd="2" destOrd="0" presId="urn:microsoft.com/office/officeart/2018/2/layout/IconLabelList"/>
    <dgm:cxn modelId="{B40DB033-6ED1-4263-BBEE-91E541E579BC}" type="presParOf" srcId="{7E4F1DE0-7BBF-457A-B943-8DB0FBE6DCEF}" destId="{EFA56F3E-CE48-476F-B1D3-E34FFA25496C}" srcOrd="1" destOrd="0" presId="urn:microsoft.com/office/officeart/2018/2/layout/IconLabelList"/>
    <dgm:cxn modelId="{3C67ABA6-2070-45CE-9631-784650B8BD7C}" type="presParOf" srcId="{7E4F1DE0-7BBF-457A-B943-8DB0FBE6DCEF}" destId="{D0CE0DE7-4BAB-473C-9B49-84BAD95FAC97}" srcOrd="2" destOrd="0" presId="urn:microsoft.com/office/officeart/2018/2/layout/IconLabelList"/>
    <dgm:cxn modelId="{99A4D57F-B29B-47DB-89E4-E4F6A584B8DE}" type="presParOf" srcId="{D0CE0DE7-4BAB-473C-9B49-84BAD95FAC97}" destId="{AB0CD32B-1D26-480C-9C55-09817FC4B5E9}" srcOrd="0" destOrd="0" presId="urn:microsoft.com/office/officeart/2018/2/layout/IconLabelList"/>
    <dgm:cxn modelId="{81BC3EC9-8905-4C82-9A93-07AB787860B4}" type="presParOf" srcId="{D0CE0DE7-4BAB-473C-9B49-84BAD95FAC97}" destId="{497CF8C1-1591-432B-9C43-276BE60C33B7}" srcOrd="1" destOrd="0" presId="urn:microsoft.com/office/officeart/2018/2/layout/IconLabelList"/>
    <dgm:cxn modelId="{F4103369-C630-4238-98A2-3963EA170A98}" type="presParOf" srcId="{D0CE0DE7-4BAB-473C-9B49-84BAD95FAC97}" destId="{CCC7DB68-B919-465C-9D01-89E59EF24D6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C4A087-B4C9-4092-B5F6-D677037FB77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FCD8845-BD9E-43F5-B0F3-1E4BD5A9FDA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Carrying the Right Safety Gear (PPE) . Gloves and masks are very important for safety when working with chemicals. This is very important for keeping your face and eyes safe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Batinić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2016). </a:t>
          </a:r>
          <a:b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EFDE51-0C8B-4529-881A-FCC25A73573B}" type="parTrans" cxnId="{90F12F9D-EE0D-4D01-84DD-CFBEEB4637A4}">
      <dgm:prSet/>
      <dgm:spPr/>
      <dgm:t>
        <a:bodyPr/>
        <a:lstStyle/>
        <a:p>
          <a:endParaRPr lang="en-US"/>
        </a:p>
      </dgm:t>
    </dgm:pt>
    <dgm:pt modelId="{3608F03A-6D63-493F-99E4-1E7506A1EC29}" type="sibTrans" cxnId="{90F12F9D-EE0D-4D01-84DD-CFBEEB4637A4}">
      <dgm:prSet/>
      <dgm:spPr/>
      <dgm:t>
        <a:bodyPr/>
        <a:lstStyle/>
        <a:p>
          <a:endParaRPr lang="en-US"/>
        </a:p>
      </dgm:t>
    </dgm:pt>
    <dgm:pt modelId="{C47CF0FE-9FA0-4A50-A4A7-319A4AD4E57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Before working with poisons, make sure the area has enough air flow. If you don't want to breathe in the smoke, open the doors and windows.</a:t>
          </a:r>
        </a:p>
      </dgm:t>
    </dgm:pt>
    <dgm:pt modelId="{D1800FEC-19F2-4928-840D-176E6BAA2A3A}" type="parTrans" cxnId="{A6AC232B-C1F0-4143-B58C-86AB89C1EDCC}">
      <dgm:prSet/>
      <dgm:spPr/>
      <dgm:t>
        <a:bodyPr/>
        <a:lstStyle/>
        <a:p>
          <a:endParaRPr lang="en-US"/>
        </a:p>
      </dgm:t>
    </dgm:pt>
    <dgm:pt modelId="{4C38D3E5-1334-4D95-8BAA-07319FBDAFF6}" type="sibTrans" cxnId="{A6AC232B-C1F0-4143-B58C-86AB89C1EDCC}">
      <dgm:prSet/>
      <dgm:spPr/>
      <dgm:t>
        <a:bodyPr/>
        <a:lstStyle/>
        <a:p>
          <a:endParaRPr lang="en-US"/>
        </a:p>
      </dgm:t>
    </dgm:pt>
    <dgm:pt modelId="{587A92A3-FCC5-446C-8460-D51721FC7CBC}" type="pres">
      <dgm:prSet presAssocID="{C7C4A087-B4C9-4092-B5F6-D677037FB77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678DF3-5AD4-4820-A173-D3C0DBE12820}" type="pres">
      <dgm:prSet presAssocID="{9FCD8845-BD9E-43F5-B0F3-1E4BD5A9FDAF}" presName="hierRoot1" presStyleCnt="0"/>
      <dgm:spPr/>
    </dgm:pt>
    <dgm:pt modelId="{86F041FF-814B-4782-A1E7-58FB61CFD882}" type="pres">
      <dgm:prSet presAssocID="{9FCD8845-BD9E-43F5-B0F3-1E4BD5A9FDAF}" presName="composite" presStyleCnt="0"/>
      <dgm:spPr/>
    </dgm:pt>
    <dgm:pt modelId="{AA854D98-572F-4066-A09D-87ADEC132270}" type="pres">
      <dgm:prSet presAssocID="{9FCD8845-BD9E-43F5-B0F3-1E4BD5A9FDAF}" presName="background" presStyleLbl="node0" presStyleIdx="0" presStyleCnt="2"/>
      <dgm:spPr/>
    </dgm:pt>
    <dgm:pt modelId="{117F6FB2-D383-46D5-B06D-6791D91D8101}" type="pres">
      <dgm:prSet presAssocID="{9FCD8845-BD9E-43F5-B0F3-1E4BD5A9FDAF}" presName="text" presStyleLbl="fgAcc0" presStyleIdx="0" presStyleCnt="2">
        <dgm:presLayoutVars>
          <dgm:chPref val="3"/>
        </dgm:presLayoutVars>
      </dgm:prSet>
      <dgm:spPr/>
    </dgm:pt>
    <dgm:pt modelId="{C4C309FB-9AE3-4059-B7CF-F8F6EFB4B562}" type="pres">
      <dgm:prSet presAssocID="{9FCD8845-BD9E-43F5-B0F3-1E4BD5A9FDAF}" presName="hierChild2" presStyleCnt="0"/>
      <dgm:spPr/>
    </dgm:pt>
    <dgm:pt modelId="{8B642892-2047-4E79-B06D-12E057F6C611}" type="pres">
      <dgm:prSet presAssocID="{C47CF0FE-9FA0-4A50-A4A7-319A4AD4E57B}" presName="hierRoot1" presStyleCnt="0"/>
      <dgm:spPr/>
    </dgm:pt>
    <dgm:pt modelId="{16873CE1-9C4C-4F46-AC8C-6085CF137138}" type="pres">
      <dgm:prSet presAssocID="{C47CF0FE-9FA0-4A50-A4A7-319A4AD4E57B}" presName="composite" presStyleCnt="0"/>
      <dgm:spPr/>
    </dgm:pt>
    <dgm:pt modelId="{77B7FC49-D9FF-4AA6-8505-DF6A6DB3DA87}" type="pres">
      <dgm:prSet presAssocID="{C47CF0FE-9FA0-4A50-A4A7-319A4AD4E57B}" presName="background" presStyleLbl="node0" presStyleIdx="1" presStyleCnt="2"/>
      <dgm:spPr/>
    </dgm:pt>
    <dgm:pt modelId="{D1C73CB9-5055-41E3-8160-4F75FC6E3DAA}" type="pres">
      <dgm:prSet presAssocID="{C47CF0FE-9FA0-4A50-A4A7-319A4AD4E57B}" presName="text" presStyleLbl="fgAcc0" presStyleIdx="1" presStyleCnt="2">
        <dgm:presLayoutVars>
          <dgm:chPref val="3"/>
        </dgm:presLayoutVars>
      </dgm:prSet>
      <dgm:spPr/>
    </dgm:pt>
    <dgm:pt modelId="{CC197F8C-1BB0-4D4F-B948-136B27C1A2A9}" type="pres">
      <dgm:prSet presAssocID="{C47CF0FE-9FA0-4A50-A4A7-319A4AD4E57B}" presName="hierChild2" presStyleCnt="0"/>
      <dgm:spPr/>
    </dgm:pt>
  </dgm:ptLst>
  <dgm:cxnLst>
    <dgm:cxn modelId="{EA2AA703-1E75-4917-A9AB-2EF03944A2E6}" type="presOf" srcId="{9FCD8845-BD9E-43F5-B0F3-1E4BD5A9FDAF}" destId="{117F6FB2-D383-46D5-B06D-6791D91D8101}" srcOrd="0" destOrd="0" presId="urn:microsoft.com/office/officeart/2005/8/layout/hierarchy1"/>
    <dgm:cxn modelId="{A6AC232B-C1F0-4143-B58C-86AB89C1EDCC}" srcId="{C7C4A087-B4C9-4092-B5F6-D677037FB778}" destId="{C47CF0FE-9FA0-4A50-A4A7-319A4AD4E57B}" srcOrd="1" destOrd="0" parTransId="{D1800FEC-19F2-4928-840D-176E6BAA2A3A}" sibTransId="{4C38D3E5-1334-4D95-8BAA-07319FBDAFF6}"/>
    <dgm:cxn modelId="{18E20337-4E93-466A-A590-D77690CE28C8}" type="presOf" srcId="{C7C4A087-B4C9-4092-B5F6-D677037FB778}" destId="{587A92A3-FCC5-446C-8460-D51721FC7CBC}" srcOrd="0" destOrd="0" presId="urn:microsoft.com/office/officeart/2005/8/layout/hierarchy1"/>
    <dgm:cxn modelId="{12E1EE94-7E44-4043-9548-E3FDFE299609}" type="presOf" srcId="{C47CF0FE-9FA0-4A50-A4A7-319A4AD4E57B}" destId="{D1C73CB9-5055-41E3-8160-4F75FC6E3DAA}" srcOrd="0" destOrd="0" presId="urn:microsoft.com/office/officeart/2005/8/layout/hierarchy1"/>
    <dgm:cxn modelId="{90F12F9D-EE0D-4D01-84DD-CFBEEB4637A4}" srcId="{C7C4A087-B4C9-4092-B5F6-D677037FB778}" destId="{9FCD8845-BD9E-43F5-B0F3-1E4BD5A9FDAF}" srcOrd="0" destOrd="0" parTransId="{ECEFDE51-0C8B-4529-881A-FCC25A73573B}" sibTransId="{3608F03A-6D63-493F-99E4-1E7506A1EC29}"/>
    <dgm:cxn modelId="{C0B20BCA-CA86-4FDC-9A10-C26BEFE6CF02}" type="presParOf" srcId="{587A92A3-FCC5-446C-8460-D51721FC7CBC}" destId="{83678DF3-5AD4-4820-A173-D3C0DBE12820}" srcOrd="0" destOrd="0" presId="urn:microsoft.com/office/officeart/2005/8/layout/hierarchy1"/>
    <dgm:cxn modelId="{C66E097A-CC6A-45A5-930B-7FBA43AD5B4D}" type="presParOf" srcId="{83678DF3-5AD4-4820-A173-D3C0DBE12820}" destId="{86F041FF-814B-4782-A1E7-58FB61CFD882}" srcOrd="0" destOrd="0" presId="urn:microsoft.com/office/officeart/2005/8/layout/hierarchy1"/>
    <dgm:cxn modelId="{5B180476-99D1-4953-9116-289D4295B2C1}" type="presParOf" srcId="{86F041FF-814B-4782-A1E7-58FB61CFD882}" destId="{AA854D98-572F-4066-A09D-87ADEC132270}" srcOrd="0" destOrd="0" presId="urn:microsoft.com/office/officeart/2005/8/layout/hierarchy1"/>
    <dgm:cxn modelId="{E3D49EF3-7428-4325-8228-848329CA0B95}" type="presParOf" srcId="{86F041FF-814B-4782-A1E7-58FB61CFD882}" destId="{117F6FB2-D383-46D5-B06D-6791D91D8101}" srcOrd="1" destOrd="0" presId="urn:microsoft.com/office/officeart/2005/8/layout/hierarchy1"/>
    <dgm:cxn modelId="{EC8B7D96-B84C-49D8-BD33-5D8FE61D89CE}" type="presParOf" srcId="{83678DF3-5AD4-4820-A173-D3C0DBE12820}" destId="{C4C309FB-9AE3-4059-B7CF-F8F6EFB4B562}" srcOrd="1" destOrd="0" presId="urn:microsoft.com/office/officeart/2005/8/layout/hierarchy1"/>
    <dgm:cxn modelId="{FCFCD66E-FFAB-480E-A1E6-F6120C90A6B4}" type="presParOf" srcId="{587A92A3-FCC5-446C-8460-D51721FC7CBC}" destId="{8B642892-2047-4E79-B06D-12E057F6C611}" srcOrd="1" destOrd="0" presId="urn:microsoft.com/office/officeart/2005/8/layout/hierarchy1"/>
    <dgm:cxn modelId="{770E443C-43F8-4415-B607-3BC835CB7267}" type="presParOf" srcId="{8B642892-2047-4E79-B06D-12E057F6C611}" destId="{16873CE1-9C4C-4F46-AC8C-6085CF137138}" srcOrd="0" destOrd="0" presId="urn:microsoft.com/office/officeart/2005/8/layout/hierarchy1"/>
    <dgm:cxn modelId="{2CCC6196-3ECB-4586-8ACC-49C4A95841B8}" type="presParOf" srcId="{16873CE1-9C4C-4F46-AC8C-6085CF137138}" destId="{77B7FC49-D9FF-4AA6-8505-DF6A6DB3DA87}" srcOrd="0" destOrd="0" presId="urn:microsoft.com/office/officeart/2005/8/layout/hierarchy1"/>
    <dgm:cxn modelId="{F9A255BE-51A5-4BE4-83FA-F43E68A4A91D}" type="presParOf" srcId="{16873CE1-9C4C-4F46-AC8C-6085CF137138}" destId="{D1C73CB9-5055-41E3-8160-4F75FC6E3DAA}" srcOrd="1" destOrd="0" presId="urn:microsoft.com/office/officeart/2005/8/layout/hierarchy1"/>
    <dgm:cxn modelId="{37F0D13B-F804-4867-84BB-B016EB625967}" type="presParOf" srcId="{8B642892-2047-4E79-B06D-12E057F6C611}" destId="{CC197F8C-1BB0-4D4F-B948-136B27C1A2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5D9FAFB-E1F7-47DA-AB07-418D71A1C28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4891BD-485A-4E1A-A060-C956428391B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Follow the Rules: Carefully read the sticker and do everything it says before throwing this away. Extra care needs to be taken when handling or getting rid of some chemicals. </a:t>
          </a:r>
          <a:b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616C0F-AB2E-4681-9EB4-7FA22B614D3B}" type="parTrans" cxnId="{F34C182F-09CE-440F-876D-B5DBA84DAD19}">
      <dgm:prSet/>
      <dgm:spPr/>
      <dgm:t>
        <a:bodyPr/>
        <a:lstStyle/>
        <a:p>
          <a:endParaRPr lang="en-US"/>
        </a:p>
      </dgm:t>
    </dgm:pt>
    <dgm:pt modelId="{E2983FEF-6D44-4A45-AD97-CB276CCB2D7A}" type="sibTrans" cxnId="{F34C182F-09CE-440F-876D-B5DBA84DAD19}">
      <dgm:prSet/>
      <dgm:spPr/>
      <dgm:t>
        <a:bodyPr/>
        <a:lstStyle/>
        <a:p>
          <a:endParaRPr lang="en-US"/>
        </a:p>
      </dgm:t>
    </dgm:pt>
    <dgm:pt modelId="{150473E7-46AF-43FE-A939-34A2B5FC154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Guests must follow the hotel's instructions on how to report a spill. It is important to report the spill right away so that it can be cleaned up quickly and properly (Hayes et al., 2017).</a:t>
          </a:r>
        </a:p>
      </dgm:t>
    </dgm:pt>
    <dgm:pt modelId="{DC55D250-1954-4B6E-94C8-9CB74CD9EFBB}" type="parTrans" cxnId="{6218CFA0-BF84-42C2-B7BB-ED263188D124}">
      <dgm:prSet/>
      <dgm:spPr/>
      <dgm:t>
        <a:bodyPr/>
        <a:lstStyle/>
        <a:p>
          <a:endParaRPr lang="en-US"/>
        </a:p>
      </dgm:t>
    </dgm:pt>
    <dgm:pt modelId="{12AF09BA-B2AF-4819-A692-8B6159D04559}" type="sibTrans" cxnId="{6218CFA0-BF84-42C2-B7BB-ED263188D124}">
      <dgm:prSet/>
      <dgm:spPr/>
      <dgm:t>
        <a:bodyPr/>
        <a:lstStyle/>
        <a:p>
          <a:endParaRPr lang="en-US"/>
        </a:p>
      </dgm:t>
    </dgm:pt>
    <dgm:pt modelId="{2E441E8F-8480-4380-B468-63A7D83E0116}" type="pres">
      <dgm:prSet presAssocID="{55D9FAFB-E1F7-47DA-AB07-418D71A1C28C}" presName="root" presStyleCnt="0">
        <dgm:presLayoutVars>
          <dgm:dir/>
          <dgm:resizeHandles val="exact"/>
        </dgm:presLayoutVars>
      </dgm:prSet>
      <dgm:spPr/>
    </dgm:pt>
    <dgm:pt modelId="{36B42820-1772-4690-A1D8-5BBB65E40E75}" type="pres">
      <dgm:prSet presAssocID="{434891BD-485A-4E1A-A060-C956428391BF}" presName="compNode" presStyleCnt="0"/>
      <dgm:spPr/>
    </dgm:pt>
    <dgm:pt modelId="{DE935450-E265-4674-B7DC-A4439486EB8F}" type="pres">
      <dgm:prSet presAssocID="{434891BD-485A-4E1A-A060-C956428391BF}" presName="iconBgRect" presStyleLbl="bgShp" presStyleIdx="0" presStyleCnt="2"/>
      <dgm:spPr/>
    </dgm:pt>
    <dgm:pt modelId="{835270B2-7D96-425D-8953-93768B006923}" type="pres">
      <dgm:prSet presAssocID="{434891BD-485A-4E1A-A060-C956428391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3C1655AC-65A8-48C0-98EB-654038466F46}" type="pres">
      <dgm:prSet presAssocID="{434891BD-485A-4E1A-A060-C956428391BF}" presName="spaceRect" presStyleCnt="0"/>
      <dgm:spPr/>
    </dgm:pt>
    <dgm:pt modelId="{1D7F05FA-2144-4749-AB80-9476CC081A46}" type="pres">
      <dgm:prSet presAssocID="{434891BD-485A-4E1A-A060-C956428391BF}" presName="textRect" presStyleLbl="revTx" presStyleIdx="0" presStyleCnt="2">
        <dgm:presLayoutVars>
          <dgm:chMax val="1"/>
          <dgm:chPref val="1"/>
        </dgm:presLayoutVars>
      </dgm:prSet>
      <dgm:spPr/>
    </dgm:pt>
    <dgm:pt modelId="{1286FB01-E2FA-4ED8-8057-624471B6E7A9}" type="pres">
      <dgm:prSet presAssocID="{E2983FEF-6D44-4A45-AD97-CB276CCB2D7A}" presName="sibTrans" presStyleCnt="0"/>
      <dgm:spPr/>
    </dgm:pt>
    <dgm:pt modelId="{D269B8DF-05CA-41DB-B52F-19E0A54EC47E}" type="pres">
      <dgm:prSet presAssocID="{150473E7-46AF-43FE-A939-34A2B5FC1541}" presName="compNode" presStyleCnt="0"/>
      <dgm:spPr/>
    </dgm:pt>
    <dgm:pt modelId="{12FEC2A8-66AE-4D3C-BCF6-8BD23B31C062}" type="pres">
      <dgm:prSet presAssocID="{150473E7-46AF-43FE-A939-34A2B5FC1541}" presName="iconBgRect" presStyleLbl="bgShp" presStyleIdx="1" presStyleCnt="2"/>
      <dgm:spPr/>
    </dgm:pt>
    <dgm:pt modelId="{15DEE3ED-5701-477B-9A4D-F7DE4BF2FCB1}" type="pres">
      <dgm:prSet presAssocID="{150473E7-46AF-43FE-A939-34A2B5FC154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61D05B15-6AAA-4D6E-936D-88AF9D53B926}" type="pres">
      <dgm:prSet presAssocID="{150473E7-46AF-43FE-A939-34A2B5FC1541}" presName="spaceRect" presStyleCnt="0"/>
      <dgm:spPr/>
    </dgm:pt>
    <dgm:pt modelId="{4E6E1828-50CD-4A84-A97B-5EC3E90699C1}" type="pres">
      <dgm:prSet presAssocID="{150473E7-46AF-43FE-A939-34A2B5FC154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34C182F-09CE-440F-876D-B5DBA84DAD19}" srcId="{55D9FAFB-E1F7-47DA-AB07-418D71A1C28C}" destId="{434891BD-485A-4E1A-A060-C956428391BF}" srcOrd="0" destOrd="0" parTransId="{A2616C0F-AB2E-4681-9EB4-7FA22B614D3B}" sibTransId="{E2983FEF-6D44-4A45-AD97-CB276CCB2D7A}"/>
    <dgm:cxn modelId="{93F6EB6A-D656-4BD6-888A-9FA112DFC15A}" type="presOf" srcId="{150473E7-46AF-43FE-A939-34A2B5FC1541}" destId="{4E6E1828-50CD-4A84-A97B-5EC3E90699C1}" srcOrd="0" destOrd="0" presId="urn:microsoft.com/office/officeart/2018/5/layout/IconCircleLabelList"/>
    <dgm:cxn modelId="{D844569C-D592-4E2D-8DAB-EABA7C629DB4}" type="presOf" srcId="{434891BD-485A-4E1A-A060-C956428391BF}" destId="{1D7F05FA-2144-4749-AB80-9476CC081A46}" srcOrd="0" destOrd="0" presId="urn:microsoft.com/office/officeart/2018/5/layout/IconCircleLabelList"/>
    <dgm:cxn modelId="{6218CFA0-BF84-42C2-B7BB-ED263188D124}" srcId="{55D9FAFB-E1F7-47DA-AB07-418D71A1C28C}" destId="{150473E7-46AF-43FE-A939-34A2B5FC1541}" srcOrd="1" destOrd="0" parTransId="{DC55D250-1954-4B6E-94C8-9CB74CD9EFBB}" sibTransId="{12AF09BA-B2AF-4819-A692-8B6159D04559}"/>
    <dgm:cxn modelId="{BCFB1CCF-011C-4522-8403-BBD777C9F174}" type="presOf" srcId="{55D9FAFB-E1F7-47DA-AB07-418D71A1C28C}" destId="{2E441E8F-8480-4380-B468-63A7D83E0116}" srcOrd="0" destOrd="0" presId="urn:microsoft.com/office/officeart/2018/5/layout/IconCircleLabelList"/>
    <dgm:cxn modelId="{3A496F05-21DC-4851-9139-2A6438CD1A09}" type="presParOf" srcId="{2E441E8F-8480-4380-B468-63A7D83E0116}" destId="{36B42820-1772-4690-A1D8-5BBB65E40E75}" srcOrd="0" destOrd="0" presId="urn:microsoft.com/office/officeart/2018/5/layout/IconCircleLabelList"/>
    <dgm:cxn modelId="{76118611-7BC7-4746-A256-45B232F168F6}" type="presParOf" srcId="{36B42820-1772-4690-A1D8-5BBB65E40E75}" destId="{DE935450-E265-4674-B7DC-A4439486EB8F}" srcOrd="0" destOrd="0" presId="urn:microsoft.com/office/officeart/2018/5/layout/IconCircleLabelList"/>
    <dgm:cxn modelId="{CA5914BE-2A5B-4477-BC98-EE6EC35A2916}" type="presParOf" srcId="{36B42820-1772-4690-A1D8-5BBB65E40E75}" destId="{835270B2-7D96-425D-8953-93768B006923}" srcOrd="1" destOrd="0" presId="urn:microsoft.com/office/officeart/2018/5/layout/IconCircleLabelList"/>
    <dgm:cxn modelId="{2342EBD4-8730-49A9-8933-4C83592E7DBF}" type="presParOf" srcId="{36B42820-1772-4690-A1D8-5BBB65E40E75}" destId="{3C1655AC-65A8-48C0-98EB-654038466F46}" srcOrd="2" destOrd="0" presId="urn:microsoft.com/office/officeart/2018/5/layout/IconCircleLabelList"/>
    <dgm:cxn modelId="{70F7733C-D4C1-49F3-ABB8-EE040F0A169E}" type="presParOf" srcId="{36B42820-1772-4690-A1D8-5BBB65E40E75}" destId="{1D7F05FA-2144-4749-AB80-9476CC081A46}" srcOrd="3" destOrd="0" presId="urn:microsoft.com/office/officeart/2018/5/layout/IconCircleLabelList"/>
    <dgm:cxn modelId="{ED0F4608-98AB-4D11-A19C-69034592EBB3}" type="presParOf" srcId="{2E441E8F-8480-4380-B468-63A7D83E0116}" destId="{1286FB01-E2FA-4ED8-8057-624471B6E7A9}" srcOrd="1" destOrd="0" presId="urn:microsoft.com/office/officeart/2018/5/layout/IconCircleLabelList"/>
    <dgm:cxn modelId="{A7D8E0B8-2ADD-4610-93C6-8B59439AC552}" type="presParOf" srcId="{2E441E8F-8480-4380-B468-63A7D83E0116}" destId="{D269B8DF-05CA-41DB-B52F-19E0A54EC47E}" srcOrd="2" destOrd="0" presId="urn:microsoft.com/office/officeart/2018/5/layout/IconCircleLabelList"/>
    <dgm:cxn modelId="{06097333-AD3D-4192-B2CA-7CDC56E0C960}" type="presParOf" srcId="{D269B8DF-05CA-41DB-B52F-19E0A54EC47E}" destId="{12FEC2A8-66AE-4D3C-BCF6-8BD23B31C062}" srcOrd="0" destOrd="0" presId="urn:microsoft.com/office/officeart/2018/5/layout/IconCircleLabelList"/>
    <dgm:cxn modelId="{DA08DA3A-874A-40E3-85B2-1192F818A78D}" type="presParOf" srcId="{D269B8DF-05CA-41DB-B52F-19E0A54EC47E}" destId="{15DEE3ED-5701-477B-9A4D-F7DE4BF2FCB1}" srcOrd="1" destOrd="0" presId="urn:microsoft.com/office/officeart/2018/5/layout/IconCircleLabelList"/>
    <dgm:cxn modelId="{0AF1B8F7-1C99-4E10-BE72-097C3984BBD1}" type="presParOf" srcId="{D269B8DF-05CA-41DB-B52F-19E0A54EC47E}" destId="{61D05B15-6AAA-4D6E-936D-88AF9D53B926}" srcOrd="2" destOrd="0" presId="urn:microsoft.com/office/officeart/2018/5/layout/IconCircleLabelList"/>
    <dgm:cxn modelId="{689F7B2E-76CF-4DE8-B4C7-28DF112D863D}" type="presParOf" srcId="{D269B8DF-05CA-41DB-B52F-19E0A54EC47E}" destId="{4E6E1828-50CD-4A84-A97B-5EC3E90699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B26369-C3FA-4D90-B7CA-9CD3F610CD4C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3504B7-BA6E-41EF-9716-77B61CA0A602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Know how to use fire extinguishers and where to get them (Rutherford, 2021). </a:t>
          </a:r>
        </a:p>
        <a:p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091431-7FE1-4498-9007-9A16F0EABFFC}" type="parTrans" cxnId="{D972E1D4-E60E-4B9A-B828-DDCBF68D2FE4}">
      <dgm:prSet/>
      <dgm:spPr/>
      <dgm:t>
        <a:bodyPr/>
        <a:lstStyle/>
        <a:p>
          <a:endParaRPr lang="en-US"/>
        </a:p>
      </dgm:t>
    </dgm:pt>
    <dgm:pt modelId="{7DBD43C6-3544-4F5D-8C12-732848EC3756}" type="sibTrans" cxnId="{D972E1D4-E60E-4B9A-B828-DDCBF68D2FE4}">
      <dgm:prSet phldrT="1" phldr="0"/>
      <dgm:spPr/>
    </dgm:pt>
    <dgm:pt modelId="{5338A26D-0D15-48F0-9E70-D297964555A2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Everyone should follow the directions to leave the building in case the fire gets out of hand and call the nearest fire station for help.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E01D44-6EE6-4960-8F8D-061B26696031}" type="parTrans" cxnId="{3183816A-203F-4DBE-B1F4-5B8DC0A10C61}">
      <dgm:prSet/>
      <dgm:spPr/>
      <dgm:t>
        <a:bodyPr/>
        <a:lstStyle/>
        <a:p>
          <a:endParaRPr lang="en-US"/>
        </a:p>
      </dgm:t>
    </dgm:pt>
    <dgm:pt modelId="{9336104C-B5B4-449F-8C6D-2EA0862D7240}" type="sibTrans" cxnId="{3183816A-203F-4DBE-B1F4-5B8DC0A10C61}">
      <dgm:prSet phldrT="2" phldr="0"/>
      <dgm:spPr/>
    </dgm:pt>
    <dgm:pt modelId="{CD0BBF1B-38ED-4E46-9E0E-5AB8A14F45B9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When putting out a small fire, only use the PASS method (Pull, Aim, Squeeze, Sweep) when it is safe to do so.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BFF945-899A-4E41-9661-069EBD9540C3}" type="parTrans" cxnId="{DD17D805-CD56-4B3C-8F0A-8DE8A98DBD9F}">
      <dgm:prSet/>
      <dgm:spPr/>
      <dgm:t>
        <a:bodyPr/>
        <a:lstStyle/>
        <a:p>
          <a:endParaRPr lang="en-US"/>
        </a:p>
      </dgm:t>
    </dgm:pt>
    <dgm:pt modelId="{78C17418-EBD8-47BF-A1D6-FB3E5B263A08}" type="sibTrans" cxnId="{DD17D805-CD56-4B3C-8F0A-8DE8A98DBD9F}">
      <dgm:prSet phldrT="3" phldr="0"/>
      <dgm:spPr/>
    </dgm:pt>
    <dgm:pt modelId="{C3110D43-6909-41C2-AC52-AAC3A1AA6DEB}" type="pres">
      <dgm:prSet presAssocID="{1BB26369-C3FA-4D90-B7CA-9CD3F610CD4C}" presName="rootnode" presStyleCnt="0">
        <dgm:presLayoutVars>
          <dgm:chMax/>
          <dgm:chPref/>
          <dgm:dir/>
          <dgm:animLvl val="lvl"/>
        </dgm:presLayoutVars>
      </dgm:prSet>
      <dgm:spPr/>
    </dgm:pt>
    <dgm:pt modelId="{05273AD5-11F8-4870-9FD2-25F97DA877BE}" type="pres">
      <dgm:prSet presAssocID="{E83504B7-BA6E-41EF-9716-77B61CA0A602}" presName="composite" presStyleCnt="0"/>
      <dgm:spPr/>
    </dgm:pt>
    <dgm:pt modelId="{EB7DA274-0B44-48D5-9B90-418AB17E5E7F}" type="pres">
      <dgm:prSet presAssocID="{E83504B7-BA6E-41EF-9716-77B61CA0A602}" presName="LShape" presStyleLbl="alignNode1" presStyleIdx="0" presStyleCnt="5"/>
      <dgm:spPr/>
    </dgm:pt>
    <dgm:pt modelId="{00BD4206-1F6A-422F-A6BD-9E2423E131AF}" type="pres">
      <dgm:prSet presAssocID="{E83504B7-BA6E-41EF-9716-77B61CA0A602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45FF59B7-646C-4386-813D-84EF2CDB1451}" type="pres">
      <dgm:prSet presAssocID="{E83504B7-BA6E-41EF-9716-77B61CA0A602}" presName="Triangle" presStyleLbl="alignNode1" presStyleIdx="1" presStyleCnt="5"/>
      <dgm:spPr/>
    </dgm:pt>
    <dgm:pt modelId="{A11E4115-7CD4-46CD-971F-FCC4F3719007}" type="pres">
      <dgm:prSet presAssocID="{7DBD43C6-3544-4F5D-8C12-732848EC3756}" presName="sibTrans" presStyleCnt="0"/>
      <dgm:spPr/>
    </dgm:pt>
    <dgm:pt modelId="{76E7E925-6445-4C4F-8812-26AB365C3F35}" type="pres">
      <dgm:prSet presAssocID="{7DBD43C6-3544-4F5D-8C12-732848EC3756}" presName="space" presStyleCnt="0"/>
      <dgm:spPr/>
    </dgm:pt>
    <dgm:pt modelId="{6EC5D4E8-4AB2-4BFE-9AC1-0491D0C58448}" type="pres">
      <dgm:prSet presAssocID="{5338A26D-0D15-48F0-9E70-D297964555A2}" presName="composite" presStyleCnt="0"/>
      <dgm:spPr/>
    </dgm:pt>
    <dgm:pt modelId="{8660999E-C9BC-46E9-8A23-19345CF45417}" type="pres">
      <dgm:prSet presAssocID="{5338A26D-0D15-48F0-9E70-D297964555A2}" presName="LShape" presStyleLbl="alignNode1" presStyleIdx="2" presStyleCnt="5"/>
      <dgm:spPr/>
    </dgm:pt>
    <dgm:pt modelId="{23A63CC6-8BF5-4D2E-9519-F13A9AF0A867}" type="pres">
      <dgm:prSet presAssocID="{5338A26D-0D15-48F0-9E70-D297964555A2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8212649-A997-4029-A89A-9FBC4AB383B7}" type="pres">
      <dgm:prSet presAssocID="{5338A26D-0D15-48F0-9E70-D297964555A2}" presName="Triangle" presStyleLbl="alignNode1" presStyleIdx="3" presStyleCnt="5"/>
      <dgm:spPr/>
    </dgm:pt>
    <dgm:pt modelId="{1853330E-0101-4868-9B9C-B5875407F69C}" type="pres">
      <dgm:prSet presAssocID="{9336104C-B5B4-449F-8C6D-2EA0862D7240}" presName="sibTrans" presStyleCnt="0"/>
      <dgm:spPr/>
    </dgm:pt>
    <dgm:pt modelId="{63172769-FC89-4DDE-A5AB-6876666F2404}" type="pres">
      <dgm:prSet presAssocID="{9336104C-B5B4-449F-8C6D-2EA0862D7240}" presName="space" presStyleCnt="0"/>
      <dgm:spPr/>
    </dgm:pt>
    <dgm:pt modelId="{56317904-7907-4C75-B187-AEE86B20C7BA}" type="pres">
      <dgm:prSet presAssocID="{CD0BBF1B-38ED-4E46-9E0E-5AB8A14F45B9}" presName="composite" presStyleCnt="0"/>
      <dgm:spPr/>
    </dgm:pt>
    <dgm:pt modelId="{86684910-A532-4330-85F2-81BE1340B96D}" type="pres">
      <dgm:prSet presAssocID="{CD0BBF1B-38ED-4E46-9E0E-5AB8A14F45B9}" presName="LShape" presStyleLbl="alignNode1" presStyleIdx="4" presStyleCnt="5"/>
      <dgm:spPr/>
    </dgm:pt>
    <dgm:pt modelId="{15DEE852-1BCF-4DFE-8427-26D1821DC796}" type="pres">
      <dgm:prSet presAssocID="{CD0BBF1B-38ED-4E46-9E0E-5AB8A14F45B9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DD17D805-CD56-4B3C-8F0A-8DE8A98DBD9F}" srcId="{1BB26369-C3FA-4D90-B7CA-9CD3F610CD4C}" destId="{CD0BBF1B-38ED-4E46-9E0E-5AB8A14F45B9}" srcOrd="2" destOrd="0" parTransId="{A8BFF945-899A-4E41-9661-069EBD9540C3}" sibTransId="{78C17418-EBD8-47BF-A1D6-FB3E5B263A08}"/>
    <dgm:cxn modelId="{9672D41A-CE3D-4847-893A-4CA55081DB86}" type="presOf" srcId="{1BB26369-C3FA-4D90-B7CA-9CD3F610CD4C}" destId="{C3110D43-6909-41C2-AC52-AAC3A1AA6DEB}" srcOrd="0" destOrd="0" presId="urn:microsoft.com/office/officeart/2009/3/layout/StepUpProcess"/>
    <dgm:cxn modelId="{AC50101C-D6F5-430A-B789-006EAE5DC7CA}" type="presOf" srcId="{E83504B7-BA6E-41EF-9716-77B61CA0A602}" destId="{00BD4206-1F6A-422F-A6BD-9E2423E131AF}" srcOrd="0" destOrd="0" presId="urn:microsoft.com/office/officeart/2009/3/layout/StepUpProcess"/>
    <dgm:cxn modelId="{AD425B43-6D5C-4D5B-970B-5A7EE21A3BC2}" type="presOf" srcId="{5338A26D-0D15-48F0-9E70-D297964555A2}" destId="{23A63CC6-8BF5-4D2E-9519-F13A9AF0A867}" srcOrd="0" destOrd="0" presId="urn:microsoft.com/office/officeart/2009/3/layout/StepUpProcess"/>
    <dgm:cxn modelId="{3183816A-203F-4DBE-B1F4-5B8DC0A10C61}" srcId="{1BB26369-C3FA-4D90-B7CA-9CD3F610CD4C}" destId="{5338A26D-0D15-48F0-9E70-D297964555A2}" srcOrd="1" destOrd="0" parTransId="{03E01D44-6EE6-4960-8F8D-061B26696031}" sibTransId="{9336104C-B5B4-449F-8C6D-2EA0862D7240}"/>
    <dgm:cxn modelId="{2B6EFD6B-565A-40C1-A6E4-73294C707F6A}" type="presOf" srcId="{CD0BBF1B-38ED-4E46-9E0E-5AB8A14F45B9}" destId="{15DEE852-1BCF-4DFE-8427-26D1821DC796}" srcOrd="0" destOrd="0" presId="urn:microsoft.com/office/officeart/2009/3/layout/StepUpProcess"/>
    <dgm:cxn modelId="{D972E1D4-E60E-4B9A-B828-DDCBF68D2FE4}" srcId="{1BB26369-C3FA-4D90-B7CA-9CD3F610CD4C}" destId="{E83504B7-BA6E-41EF-9716-77B61CA0A602}" srcOrd="0" destOrd="0" parTransId="{1C091431-7FE1-4498-9007-9A16F0EABFFC}" sibTransId="{7DBD43C6-3544-4F5D-8C12-732848EC3756}"/>
    <dgm:cxn modelId="{F5BCDB32-5378-4B65-888D-C8109363D2EF}" type="presParOf" srcId="{C3110D43-6909-41C2-AC52-AAC3A1AA6DEB}" destId="{05273AD5-11F8-4870-9FD2-25F97DA877BE}" srcOrd="0" destOrd="0" presId="urn:microsoft.com/office/officeart/2009/3/layout/StepUpProcess"/>
    <dgm:cxn modelId="{4C6AC670-0989-4D75-9BB6-E680DCFC3A55}" type="presParOf" srcId="{05273AD5-11F8-4870-9FD2-25F97DA877BE}" destId="{EB7DA274-0B44-48D5-9B90-418AB17E5E7F}" srcOrd="0" destOrd="0" presId="urn:microsoft.com/office/officeart/2009/3/layout/StepUpProcess"/>
    <dgm:cxn modelId="{A4855A27-2FB3-443B-BE4D-3602488FB883}" type="presParOf" srcId="{05273AD5-11F8-4870-9FD2-25F97DA877BE}" destId="{00BD4206-1F6A-422F-A6BD-9E2423E131AF}" srcOrd="1" destOrd="0" presId="urn:microsoft.com/office/officeart/2009/3/layout/StepUpProcess"/>
    <dgm:cxn modelId="{91F0FBAB-FA65-4188-B7AD-E4B9FFC1FC05}" type="presParOf" srcId="{05273AD5-11F8-4870-9FD2-25F97DA877BE}" destId="{45FF59B7-646C-4386-813D-84EF2CDB1451}" srcOrd="2" destOrd="0" presId="urn:microsoft.com/office/officeart/2009/3/layout/StepUpProcess"/>
    <dgm:cxn modelId="{3F69E9A4-2AD3-4E6E-AEF3-70FDFC82ABF6}" type="presParOf" srcId="{C3110D43-6909-41C2-AC52-AAC3A1AA6DEB}" destId="{A11E4115-7CD4-46CD-971F-FCC4F3719007}" srcOrd="1" destOrd="0" presId="urn:microsoft.com/office/officeart/2009/3/layout/StepUpProcess"/>
    <dgm:cxn modelId="{182974E1-547F-49FE-BA61-18F7EA5E77EA}" type="presParOf" srcId="{A11E4115-7CD4-46CD-971F-FCC4F3719007}" destId="{76E7E925-6445-4C4F-8812-26AB365C3F35}" srcOrd="0" destOrd="0" presId="urn:microsoft.com/office/officeart/2009/3/layout/StepUpProcess"/>
    <dgm:cxn modelId="{DC632DD9-E37F-495A-892A-CC979CCA0C53}" type="presParOf" srcId="{C3110D43-6909-41C2-AC52-AAC3A1AA6DEB}" destId="{6EC5D4E8-4AB2-4BFE-9AC1-0491D0C58448}" srcOrd="2" destOrd="0" presId="urn:microsoft.com/office/officeart/2009/3/layout/StepUpProcess"/>
    <dgm:cxn modelId="{04C8579C-842A-4849-A2DE-6AA20F8E58CF}" type="presParOf" srcId="{6EC5D4E8-4AB2-4BFE-9AC1-0491D0C58448}" destId="{8660999E-C9BC-46E9-8A23-19345CF45417}" srcOrd="0" destOrd="0" presId="urn:microsoft.com/office/officeart/2009/3/layout/StepUpProcess"/>
    <dgm:cxn modelId="{0E72A9E1-85FD-41B5-8A2A-89BCED897908}" type="presParOf" srcId="{6EC5D4E8-4AB2-4BFE-9AC1-0491D0C58448}" destId="{23A63CC6-8BF5-4D2E-9519-F13A9AF0A867}" srcOrd="1" destOrd="0" presId="urn:microsoft.com/office/officeart/2009/3/layout/StepUpProcess"/>
    <dgm:cxn modelId="{C5AC93D6-BEF2-4BC0-BDD7-2D82517E8E60}" type="presParOf" srcId="{6EC5D4E8-4AB2-4BFE-9AC1-0491D0C58448}" destId="{28212649-A997-4029-A89A-9FBC4AB383B7}" srcOrd="2" destOrd="0" presId="urn:microsoft.com/office/officeart/2009/3/layout/StepUpProcess"/>
    <dgm:cxn modelId="{3F2EF949-FD10-4B4A-8894-6BD1F9C28CF2}" type="presParOf" srcId="{C3110D43-6909-41C2-AC52-AAC3A1AA6DEB}" destId="{1853330E-0101-4868-9B9C-B5875407F69C}" srcOrd="3" destOrd="0" presId="urn:microsoft.com/office/officeart/2009/3/layout/StepUpProcess"/>
    <dgm:cxn modelId="{58CAAAF7-CB54-495F-A785-AD7625B71EA2}" type="presParOf" srcId="{1853330E-0101-4868-9B9C-B5875407F69C}" destId="{63172769-FC89-4DDE-A5AB-6876666F2404}" srcOrd="0" destOrd="0" presId="urn:microsoft.com/office/officeart/2009/3/layout/StepUpProcess"/>
    <dgm:cxn modelId="{DC6429C7-611D-4A11-8B7A-8073F34AB6F5}" type="presParOf" srcId="{C3110D43-6909-41C2-AC52-AAC3A1AA6DEB}" destId="{56317904-7907-4C75-B187-AEE86B20C7BA}" srcOrd="4" destOrd="0" presId="urn:microsoft.com/office/officeart/2009/3/layout/StepUpProcess"/>
    <dgm:cxn modelId="{A2F5436F-2E7E-4115-8253-40F99FDF601E}" type="presParOf" srcId="{56317904-7907-4C75-B187-AEE86B20C7BA}" destId="{86684910-A532-4330-85F2-81BE1340B96D}" srcOrd="0" destOrd="0" presId="urn:microsoft.com/office/officeart/2009/3/layout/StepUpProcess"/>
    <dgm:cxn modelId="{FF86BFA4-A340-46D4-B3DC-4623882C58DA}" type="presParOf" srcId="{56317904-7907-4C75-B187-AEE86B20C7BA}" destId="{15DEE852-1BCF-4DFE-8427-26D1821DC796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2A328-3CF1-45B6-BFE9-487D127DC58E}">
      <dsp:nvSpPr>
        <dsp:cNvPr id="0" name=""/>
        <dsp:cNvSpPr/>
      </dsp:nvSpPr>
      <dsp:spPr>
        <a:xfrm>
          <a:off x="0" y="325957"/>
          <a:ext cx="4828172" cy="12132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 the busy business of hospitality, being the best is not just a goal it is more like a compulsion. </a:t>
          </a:r>
          <a:br>
            <a:rPr lang="en-US" sz="1700" kern="1200" dirty="0"/>
          </a:br>
          <a:br>
            <a:rPr lang="en-US" sz="1700" kern="1200" dirty="0"/>
          </a:br>
          <a:endParaRPr lang="en-US" sz="1700" kern="1200" dirty="0"/>
        </a:p>
      </dsp:txBody>
      <dsp:txXfrm>
        <a:off x="59228" y="385185"/>
        <a:ext cx="4709716" cy="1094833"/>
      </dsp:txXfrm>
    </dsp:sp>
    <dsp:sp modelId="{FA0E5DCF-E6C1-4826-894B-7D922C96AAEC}">
      <dsp:nvSpPr>
        <dsp:cNvPr id="0" name=""/>
        <dsp:cNvSpPr/>
      </dsp:nvSpPr>
      <dsp:spPr>
        <a:xfrm>
          <a:off x="0" y="1588207"/>
          <a:ext cx="4828172" cy="1213289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As  </a:t>
          </a:r>
          <a:r>
            <a:rPr lang="en-US" sz="1700" kern="1200" dirty="0" err="1"/>
            <a:t>Maldron</a:t>
          </a:r>
          <a:r>
            <a:rPr lang="en-US" sz="1700" kern="1200" dirty="0"/>
            <a:t> Newcastle hotel is always committed to safety, they promise to meet those goals and go above and beyond them. </a:t>
          </a:r>
        </a:p>
      </dsp:txBody>
      <dsp:txXfrm>
        <a:off x="59228" y="1647435"/>
        <a:ext cx="4709716" cy="1094833"/>
      </dsp:txXfrm>
    </dsp:sp>
    <dsp:sp modelId="{048EE1EB-8E2A-4AA2-B2F1-400783890A84}">
      <dsp:nvSpPr>
        <dsp:cNvPr id="0" name=""/>
        <dsp:cNvSpPr/>
      </dsp:nvSpPr>
      <dsp:spPr>
        <a:xfrm>
          <a:off x="0" y="2850457"/>
          <a:ext cx="4828172" cy="1213289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This presentation will describe the health and safety guidelines that employees need to follow. </a:t>
          </a:r>
        </a:p>
      </dsp:txBody>
      <dsp:txXfrm>
        <a:off x="59228" y="2909685"/>
        <a:ext cx="4709716" cy="1094833"/>
      </dsp:txXfrm>
    </dsp:sp>
    <dsp:sp modelId="{D2828998-C019-43CD-8CCC-D11707151E86}">
      <dsp:nvSpPr>
        <dsp:cNvPr id="0" name=""/>
        <dsp:cNvSpPr/>
      </dsp:nvSpPr>
      <dsp:spPr>
        <a:xfrm>
          <a:off x="0" y="4112707"/>
          <a:ext cx="4828172" cy="121328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Further the presentation will provide a training plan which will aid the business in training their employees in health and safety.</a:t>
          </a:r>
        </a:p>
      </dsp:txBody>
      <dsp:txXfrm>
        <a:off x="59228" y="4171935"/>
        <a:ext cx="4709716" cy="1094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E7968-E044-4444-8004-550EF4691598}">
      <dsp:nvSpPr>
        <dsp:cNvPr id="0" name=""/>
        <dsp:cNvSpPr/>
      </dsp:nvSpPr>
      <dsp:spPr>
        <a:xfrm>
          <a:off x="690" y="1372604"/>
          <a:ext cx="2288034" cy="228803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Reading carefully the guidebook that was made for our cleaning crew (Truong et al., 2020). </a:t>
          </a:r>
          <a:br>
            <a:rPr lang="en-US" sz="1200" kern="1200" dirty="0"/>
          </a:br>
          <a:endParaRPr lang="en-US" sz="1200" kern="1200" dirty="0"/>
        </a:p>
      </dsp:txBody>
      <dsp:txXfrm>
        <a:off x="335765" y="1707679"/>
        <a:ext cx="1617884" cy="1617884"/>
      </dsp:txXfrm>
    </dsp:sp>
    <dsp:sp modelId="{852856BF-16C1-4BEC-B708-4AE70B5343DC}">
      <dsp:nvSpPr>
        <dsp:cNvPr id="0" name=""/>
        <dsp:cNvSpPr/>
      </dsp:nvSpPr>
      <dsp:spPr>
        <a:xfrm>
          <a:off x="2109379" y="1049468"/>
          <a:ext cx="1422222" cy="772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2109379" y="1203910"/>
        <a:ext cx="1190559" cy="463327"/>
      </dsp:txXfrm>
    </dsp:sp>
    <dsp:sp modelId="{4E4AAC97-08B1-41DB-99FE-D62E7F40993D}">
      <dsp:nvSpPr>
        <dsp:cNvPr id="0" name=""/>
        <dsp:cNvSpPr/>
      </dsp:nvSpPr>
      <dsp:spPr>
        <a:xfrm>
          <a:off x="3432758" y="1372604"/>
          <a:ext cx="2288034" cy="228803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In this part, the presentation gives you a full rundown of the book and stress how important it is for everyone on the team to read it to make the workplace better.</a:t>
          </a:r>
        </a:p>
      </dsp:txBody>
      <dsp:txXfrm>
        <a:off x="3767833" y="1707679"/>
        <a:ext cx="1617884" cy="1617884"/>
      </dsp:txXfrm>
    </dsp:sp>
    <dsp:sp modelId="{664E103B-D41A-4169-9F4F-64B083336A7F}">
      <dsp:nvSpPr>
        <dsp:cNvPr id="0" name=""/>
        <dsp:cNvSpPr/>
      </dsp:nvSpPr>
      <dsp:spPr>
        <a:xfrm rot="10800000">
          <a:off x="2189882" y="3211563"/>
          <a:ext cx="1422222" cy="772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 rot="10800000">
        <a:off x="2421545" y="3366005"/>
        <a:ext cx="1190559" cy="463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D0609-2A0A-4962-9808-FCFF52BCFB64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12226-A973-42B3-99CE-542608AF1B73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issue talks about a lot of different subjects, from general safety rules to more specific instructions on how to use cleaning products, handle emergencies, and handle other situations. </a:t>
          </a:r>
          <a:br>
            <a:rPr lang="en-US" sz="1800" kern="1200" dirty="0"/>
          </a:br>
          <a:br>
            <a:rPr lang="en-US" sz="1800" kern="1200" dirty="0"/>
          </a:br>
          <a:br>
            <a:rPr lang="en-US" sz="1800" kern="1200" dirty="0"/>
          </a:br>
          <a:br>
            <a:rPr lang="en-US" sz="1800" kern="1200" dirty="0"/>
          </a:br>
          <a:endParaRPr lang="en-US" sz="1800" kern="1200" dirty="0"/>
        </a:p>
      </dsp:txBody>
      <dsp:txXfrm>
        <a:off x="0" y="531"/>
        <a:ext cx="10515600" cy="870055"/>
      </dsp:txXfrm>
    </dsp:sp>
    <dsp:sp modelId="{158E1D16-3D66-430D-BD8A-3E717908C210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1AF3E-BDC8-4CA3-964C-D927B1A581E7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Well-organized for easy reading, letting you quickly find important details while doing daily jobs (</a:t>
          </a:r>
          <a:r>
            <a:rPr lang="en-US" sz="1800" kern="1200" dirty="0" err="1"/>
            <a:t>Uysal</a:t>
          </a:r>
          <a:r>
            <a:rPr lang="en-US" sz="1800" kern="1200" dirty="0"/>
            <a:t> et al., 2018). </a:t>
          </a:r>
        </a:p>
      </dsp:txBody>
      <dsp:txXfrm>
        <a:off x="0" y="870586"/>
        <a:ext cx="10515600" cy="870055"/>
      </dsp:txXfrm>
    </dsp:sp>
    <dsp:sp modelId="{2563C3CA-E458-4E91-A032-8B8781D7B09C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1534B-F54C-4B9A-87D1-5AC1F473F504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goal of the context is to be useful by including check lists, cases from our workplace, and pictures. </a:t>
          </a:r>
        </a:p>
      </dsp:txBody>
      <dsp:txXfrm>
        <a:off x="0" y="1740641"/>
        <a:ext cx="10515600" cy="870055"/>
      </dsp:txXfrm>
    </dsp:sp>
    <dsp:sp modelId="{5C299329-C075-4D58-8743-B2D8B9737F16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CF486D-FE95-482E-AAA8-794ECFB6F350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This makes it easier to understand and urges people to be safe by themselves. </a:t>
          </a:r>
        </a:p>
      </dsp:txBody>
      <dsp:txXfrm>
        <a:off x="0" y="2610696"/>
        <a:ext cx="10515600" cy="870055"/>
      </dsp:txXfrm>
    </dsp:sp>
    <dsp:sp modelId="{B1F3804E-4C91-41B7-884A-35289B9345C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3957A-3706-49C2-9F75-343D7A8D6106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Learn the guide inside and out will help you face problems head-on and make the workplace safer.</a:t>
          </a:r>
        </a:p>
      </dsp:txBody>
      <dsp:txXfrm>
        <a:off x="0" y="3480751"/>
        <a:ext cx="10515600" cy="8700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DE55F7-CDE4-46E4-B40F-301EA91DA917}">
      <dsp:nvSpPr>
        <dsp:cNvPr id="0" name=""/>
        <dsp:cNvSpPr/>
      </dsp:nvSpPr>
      <dsp:spPr>
        <a:xfrm>
          <a:off x="3611630" y="683996"/>
          <a:ext cx="3189880" cy="2204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Musculoskeletal disorders like backaches and ankle sprains are less likely to happen if you follow good ergonomic practices (</a:t>
          </a:r>
          <a:r>
            <a:rPr lang="en-US" sz="1600" kern="1200" dirty="0" err="1"/>
            <a:t>Bunakov</a:t>
          </a:r>
          <a:r>
            <a:rPr lang="en-US" sz="1600" kern="1200" dirty="0"/>
            <a:t> et al., 2015). </a:t>
          </a:r>
          <a:br>
            <a:rPr lang="en-US" sz="1600" kern="1200" dirty="0"/>
          </a:br>
          <a:endParaRPr lang="en-US" sz="1600" kern="1200" dirty="0"/>
        </a:p>
      </dsp:txBody>
      <dsp:txXfrm>
        <a:off x="3676189" y="748555"/>
        <a:ext cx="3060762" cy="2075093"/>
      </dsp:txXfrm>
    </dsp:sp>
    <dsp:sp modelId="{6BFF06B9-0127-4D33-A429-94C3A7D75B4F}">
      <dsp:nvSpPr>
        <dsp:cNvPr id="0" name=""/>
        <dsp:cNvSpPr/>
      </dsp:nvSpPr>
      <dsp:spPr>
        <a:xfrm rot="5201637">
          <a:off x="5001145" y="3086546"/>
          <a:ext cx="601684" cy="7026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-5400000">
        <a:off x="5085977" y="3137197"/>
        <a:ext cx="421611" cy="421179"/>
      </dsp:txXfrm>
    </dsp:sp>
    <dsp:sp modelId="{F5DA1992-DCA9-4360-8A3E-597506E57A5A}">
      <dsp:nvSpPr>
        <dsp:cNvPr id="0" name=""/>
        <dsp:cNvSpPr/>
      </dsp:nvSpPr>
      <dsp:spPr>
        <a:xfrm>
          <a:off x="3968101" y="4021571"/>
          <a:ext cx="2833409" cy="1700045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Increased Productivity and Efficiency: Working in a nice and useful space may help you get more done (</a:t>
          </a:r>
          <a:r>
            <a:rPr lang="en-US" sz="1600" kern="1200" dirty="0" err="1"/>
            <a:t>Tasci</a:t>
          </a:r>
          <a:r>
            <a:rPr lang="en-US" sz="1600" kern="1200" dirty="0"/>
            <a:t>, 2020). </a:t>
          </a:r>
          <a:br>
            <a:rPr lang="en-US" sz="1600" kern="1200" dirty="0"/>
          </a:br>
          <a:endParaRPr lang="en-US" sz="1600" kern="1200" dirty="0">
            <a:solidFill>
              <a:schemeClr val="bg1"/>
            </a:solidFill>
          </a:endParaRPr>
        </a:p>
      </dsp:txBody>
      <dsp:txXfrm>
        <a:off x="4017894" y="4071364"/>
        <a:ext cx="2733823" cy="1600459"/>
      </dsp:txXfrm>
    </dsp:sp>
    <dsp:sp modelId="{F555E21C-190F-4BE9-BA1F-D6FD59E9C772}">
      <dsp:nvSpPr>
        <dsp:cNvPr id="0" name=""/>
        <dsp:cNvSpPr/>
      </dsp:nvSpPr>
      <dsp:spPr>
        <a:xfrm rot="10800000">
          <a:off x="3075875" y="4505045"/>
          <a:ext cx="600682" cy="7026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 rot="10800000">
        <a:off x="3256080" y="4645582"/>
        <a:ext cx="420477" cy="421611"/>
      </dsp:txXfrm>
    </dsp:sp>
    <dsp:sp modelId="{CD38465D-8635-4C07-A9D8-E5A89E63FFE9}">
      <dsp:nvSpPr>
        <dsp:cNvPr id="0" name=""/>
        <dsp:cNvSpPr/>
      </dsp:nvSpPr>
      <dsp:spPr>
        <a:xfrm>
          <a:off x="1328" y="4021571"/>
          <a:ext cx="2833409" cy="170004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When employees take care of their bodies, the workplace is better and happier.</a:t>
          </a:r>
        </a:p>
      </dsp:txBody>
      <dsp:txXfrm>
        <a:off x="51121" y="4071364"/>
        <a:ext cx="2733823" cy="16004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AE8EE-345E-4FBA-900F-F5FA32C6B97A}">
      <dsp:nvSpPr>
        <dsp:cNvPr id="0" name=""/>
        <dsp:cNvSpPr/>
      </dsp:nvSpPr>
      <dsp:spPr>
        <a:xfrm>
          <a:off x="1747800" y="4233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1B03E-91B7-475A-8F7B-1EB058AF42F8}">
      <dsp:nvSpPr>
        <dsp:cNvPr id="0" name=""/>
        <dsp:cNvSpPr/>
      </dsp:nvSpPr>
      <dsp:spPr>
        <a:xfrm>
          <a:off x="559800" y="2893034"/>
          <a:ext cx="432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 the names of the cleaning products we use. There are safety marks and names of chemicals on the labeling of each bottle (Gonzalez et al., 2019). </a:t>
          </a:r>
        </a:p>
      </dsp:txBody>
      <dsp:txXfrm>
        <a:off x="559800" y="2893034"/>
        <a:ext cx="4320000" cy="1035000"/>
      </dsp:txXfrm>
    </dsp:sp>
    <dsp:sp modelId="{AB0CD32B-1D26-480C-9C55-09817FC4B5E9}">
      <dsp:nvSpPr>
        <dsp:cNvPr id="0" name=""/>
        <dsp:cNvSpPr/>
      </dsp:nvSpPr>
      <dsp:spPr>
        <a:xfrm>
          <a:off x="6823800" y="4233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7DB68-B919-465C-9D01-89E59EF24D6A}">
      <dsp:nvSpPr>
        <dsp:cNvPr id="0" name=""/>
        <dsp:cNvSpPr/>
      </dsp:nvSpPr>
      <dsp:spPr>
        <a:xfrm>
          <a:off x="5635800" y="2893034"/>
          <a:ext cx="432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lot of different chemicals have different uses. It is important to know how to use disinfectants and spot removers correctly so that they are not misused by accident</a:t>
          </a:r>
        </a:p>
      </dsp:txBody>
      <dsp:txXfrm>
        <a:off x="5635800" y="2893034"/>
        <a:ext cx="4320000" cy="1035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54D98-572F-4066-A09D-87ADEC132270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F6FB2-D383-46D5-B06D-6791D91D8101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Carrying the Right Safety Gear (PPE) . Gloves and masks are very important for safety when working with chemicals. This is very important for keeping your face and eyes safe (</a:t>
          </a:r>
          <a:r>
            <a:rPr lang="en-US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Batinić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2016). </a:t>
          </a:r>
          <a:b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6297" y="538547"/>
        <a:ext cx="4171627" cy="2590157"/>
      </dsp:txXfrm>
    </dsp:sp>
    <dsp:sp modelId="{77B7FC49-D9FF-4AA6-8505-DF6A6DB3DA87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73CB9-5055-41E3-8160-4F75FC6E3DAA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Before working with poisons, make sure the area has enough air flow. If you don't want to breathe in the smoke, open the doors and windows.</a:t>
          </a:r>
        </a:p>
      </dsp:txBody>
      <dsp:txXfrm>
        <a:off x="5991936" y="538547"/>
        <a:ext cx="4171627" cy="25901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935450-E265-4674-B7DC-A4439486EB8F}">
      <dsp:nvSpPr>
        <dsp:cNvPr id="0" name=""/>
        <dsp:cNvSpPr/>
      </dsp:nvSpPr>
      <dsp:spPr>
        <a:xfrm>
          <a:off x="573393" y="88530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5270B2-7D96-425D-8953-93768B006923}">
      <dsp:nvSpPr>
        <dsp:cNvPr id="0" name=""/>
        <dsp:cNvSpPr/>
      </dsp:nvSpPr>
      <dsp:spPr>
        <a:xfrm>
          <a:off x="953643" y="1265556"/>
          <a:ext cx="1023749" cy="1023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F05FA-2144-4749-AB80-9476CC081A46}">
      <dsp:nvSpPr>
        <dsp:cNvPr id="0" name=""/>
        <dsp:cNvSpPr/>
      </dsp:nvSpPr>
      <dsp:spPr>
        <a:xfrm>
          <a:off x="3018" y="3225306"/>
          <a:ext cx="2925000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Follow the Rules: Carefully read the sticker and do everything it says before throwing this away. Extra care needs to be taken when handling or getting rid of some chemicals. </a:t>
          </a:r>
          <a:b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18" y="3225306"/>
        <a:ext cx="2925000" cy="2295000"/>
      </dsp:txXfrm>
    </dsp:sp>
    <dsp:sp modelId="{12FEC2A8-66AE-4D3C-BCF6-8BD23B31C062}">
      <dsp:nvSpPr>
        <dsp:cNvPr id="0" name=""/>
        <dsp:cNvSpPr/>
      </dsp:nvSpPr>
      <dsp:spPr>
        <a:xfrm>
          <a:off x="4010269" y="88530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DEE3ED-5701-477B-9A4D-F7DE4BF2FCB1}">
      <dsp:nvSpPr>
        <dsp:cNvPr id="0" name=""/>
        <dsp:cNvSpPr/>
      </dsp:nvSpPr>
      <dsp:spPr>
        <a:xfrm>
          <a:off x="4390519" y="1265556"/>
          <a:ext cx="1023749" cy="1023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E1828-50CD-4A84-A97B-5EC3E90699C1}">
      <dsp:nvSpPr>
        <dsp:cNvPr id="0" name=""/>
        <dsp:cNvSpPr/>
      </dsp:nvSpPr>
      <dsp:spPr>
        <a:xfrm>
          <a:off x="3439894" y="3225306"/>
          <a:ext cx="2925000" cy="22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Guests must follow the hotel's instructions on how to report a spill. It is important to report the spill right away so that it can be cleaned up quickly and properly (Hayes et al., 2017).</a:t>
          </a:r>
        </a:p>
      </dsp:txBody>
      <dsp:txXfrm>
        <a:off x="3439894" y="3225306"/>
        <a:ext cx="2925000" cy="2295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7DA274-0B44-48D5-9B90-418AB17E5E7F}">
      <dsp:nvSpPr>
        <dsp:cNvPr id="0" name=""/>
        <dsp:cNvSpPr/>
      </dsp:nvSpPr>
      <dsp:spPr>
        <a:xfrm rot="5400000">
          <a:off x="1004876" y="1052965"/>
          <a:ext cx="1816935" cy="302333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D4206-1F6A-422F-A6BD-9E2423E131AF}">
      <dsp:nvSpPr>
        <dsp:cNvPr id="0" name=""/>
        <dsp:cNvSpPr/>
      </dsp:nvSpPr>
      <dsp:spPr>
        <a:xfrm>
          <a:off x="701585" y="1956292"/>
          <a:ext cx="2729487" cy="2392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Know how to use fire extinguishers and where to get them (Rutherford, 2021).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1585" y="1956292"/>
        <a:ext cx="2729487" cy="2392556"/>
      </dsp:txXfrm>
    </dsp:sp>
    <dsp:sp modelId="{45FF59B7-646C-4386-813D-84EF2CDB1451}">
      <dsp:nvSpPr>
        <dsp:cNvPr id="0" name=""/>
        <dsp:cNvSpPr/>
      </dsp:nvSpPr>
      <dsp:spPr>
        <a:xfrm>
          <a:off x="2916075" y="830384"/>
          <a:ext cx="514997" cy="514997"/>
        </a:xfrm>
        <a:prstGeom prst="triangle">
          <a:avLst>
            <a:gd name="adj" fmla="val 10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0999E-C9BC-46E9-8A23-19345CF45417}">
      <dsp:nvSpPr>
        <dsp:cNvPr id="0" name=""/>
        <dsp:cNvSpPr/>
      </dsp:nvSpPr>
      <dsp:spPr>
        <a:xfrm rot="5400000">
          <a:off x="4346303" y="226126"/>
          <a:ext cx="1816935" cy="302333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63CC6-8BF5-4D2E-9519-F13A9AF0A867}">
      <dsp:nvSpPr>
        <dsp:cNvPr id="0" name=""/>
        <dsp:cNvSpPr/>
      </dsp:nvSpPr>
      <dsp:spPr>
        <a:xfrm>
          <a:off x="4043011" y="1129453"/>
          <a:ext cx="2729487" cy="2392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Everyone should follow the directions to leave the building in case the fire gets out of hand and call the nearest fire station for help.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43011" y="1129453"/>
        <a:ext cx="2729487" cy="2392556"/>
      </dsp:txXfrm>
    </dsp:sp>
    <dsp:sp modelId="{28212649-A997-4029-A89A-9FBC4AB383B7}">
      <dsp:nvSpPr>
        <dsp:cNvPr id="0" name=""/>
        <dsp:cNvSpPr/>
      </dsp:nvSpPr>
      <dsp:spPr>
        <a:xfrm>
          <a:off x="6257501" y="3544"/>
          <a:ext cx="514997" cy="514997"/>
        </a:xfrm>
        <a:prstGeom prst="triangle">
          <a:avLst>
            <a:gd name="adj" fmla="val 10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910-A532-4330-85F2-81BE1340B96D}">
      <dsp:nvSpPr>
        <dsp:cNvPr id="0" name=""/>
        <dsp:cNvSpPr/>
      </dsp:nvSpPr>
      <dsp:spPr>
        <a:xfrm rot="5400000">
          <a:off x="7687729" y="-600712"/>
          <a:ext cx="1816935" cy="302333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EE852-1BCF-4DFE-8427-26D1821DC796}">
      <dsp:nvSpPr>
        <dsp:cNvPr id="0" name=""/>
        <dsp:cNvSpPr/>
      </dsp:nvSpPr>
      <dsp:spPr>
        <a:xfrm>
          <a:off x="7384437" y="302614"/>
          <a:ext cx="2729487" cy="2392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When putting out a small fire, only use the PASS method (Pull, Aim, Squeeze, Sweep) when it is safe to do so.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84437" y="302614"/>
        <a:ext cx="2729487" cy="2392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4D3F-4E36-5EA6-0C78-77B4C6B95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96BFA-D03A-C21B-EF8A-C62BC58389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431AA-1977-566E-DA2D-4D1AD241E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4E153-01E3-271C-A8CA-2DDB9AC46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78C86A-8EFB-A6C6-F031-3FBD976C6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27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A4626-AC75-E1FF-A8D9-E685439C3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77E62-20D7-CAAA-3CBD-5B4BC8D0A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D031A-E7FB-910C-5EBE-DB9F123FE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9D63B-1CAA-F7BD-341B-9795A73EF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FF9DE-00F6-C758-C03B-08426FBDD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075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7B773-D3A5-42FF-22E0-B7BF45AD2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D1671-3DB1-A20F-54D0-C66CB8C9B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A8E85-E195-9810-D847-444F6F05F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8BE6C-7B1D-F1C9-BA88-6C196953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551BF-58A8-74AD-56F8-DE6718960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96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A2C44-7763-C3CA-163E-6B866629D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D7BB9-8B88-0FEB-C846-F54643BC04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575F75-6842-42CE-D48D-907D05055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6BC4C-A6DA-5A3E-F06E-9C8451E78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D1BD8-5F59-898B-D852-D66AE2B72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DE0E2-BF87-0239-6E27-6E84F5635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52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8CCAC-DEE9-A13A-67FB-9B4E37E57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EAEDC6-A6D6-8B43-C5B6-AF97135C4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3ECC1-3315-57B3-0424-B234585F5A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CFF79F-4FF2-B821-0F66-0F3A79F134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112CF5-3137-CC2B-82A3-D1E8780787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0D0225-60BF-A6F3-0E68-298DDCD5F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4192DA-6B68-ABD4-BC95-337B5201B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9F43F9-003F-3A49-DBBF-32EE5EFAC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57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65DEF-CEB2-8B06-AF76-C9126050F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45C27F-1477-36EC-998A-F5D90D204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7EB03-F494-9245-6B60-48674FA1B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619C5A-929B-C751-75E8-A080A4B55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16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C0EBB4-9D28-503D-25D6-A4B009377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0B3B5E-6B9F-C9BF-7361-CE75D00F4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99C5A-6245-BCE8-56C0-8771B5215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18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E56A-0985-0FE1-863F-A2230AF12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38DB5-13A2-4DD0-F04E-605628D9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17E46F-B15C-9978-421B-BF0E009ACE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6E530-B960-969C-871A-698A98310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ADF695-DAB1-ECB3-4149-12ABD1AE1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B65A0-D190-FD4D-4C84-578016332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469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17F22-D9A0-3858-133B-D21785BFF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AC5648-6B59-69FA-63B0-D7574768BB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8B69D-A2BE-7E48-6C59-C6DB3B158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C62436-B650-14AC-B13D-B34FC4177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CF180-8ABC-2813-A3AE-FEFFA7716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C8D0D2-251F-1490-2C22-58DAD98DF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933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CE6DB-C7EF-E44E-E1CA-9ED3A60B5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3F9BEA-2E4F-E4D4-B8A2-5F6AD6B60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E88EB-D8C0-9D24-D4A1-6734B9C0B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5054CB-E36D-A2CB-48E7-1C4E2EB51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FE26C-38BF-8E73-F3AD-34A5A7CC8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9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63443A-64E4-7C5B-381E-3E8B45616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85606-BCD9-AEF2-3ADF-566686658E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43947-97D1-C923-E3D9-BC9AA1230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C58B0-D7AB-E992-03F9-5AC601B81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14FEC-A675-E9FF-0E29-4F1BF7623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7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899AAC-604A-0F38-426F-3F27812AB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A77FBC-FA11-8406-26BA-5F77BE1E2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428E6-7A6D-E7BD-F6E8-7844C113A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68268A-383F-43FF-BE2F-EF2B9F877909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58CF9-968A-3AC3-7E25-887FF420AD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6A13F-BFF8-1720-FF80-248A2970F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507FFF-CB91-4BA0-93FA-E21C60DB5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98284F-5777-4481-9BD3-DA1E0A8E0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85BD32E-0004-4D05-9C9A-9113B963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70AC55E-B89F-49FE-8E37-AF17698B7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A37961-164A-1897-BE21-A03883F85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3" y="841664"/>
            <a:ext cx="9805411" cy="2782723"/>
          </a:xfrm>
        </p:spPr>
        <p:txBody>
          <a:bodyPr anchor="b">
            <a:normAutofit/>
          </a:bodyPr>
          <a:lstStyle/>
          <a:p>
            <a:pPr algn="l"/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Programme: BA International Hotel Management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Module: Operating Hotel Facilities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Module code: BMIH4006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Student Name: Ella Daniela Mirea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Student Number: </a:t>
            </a:r>
            <a:r>
              <a:rPr lang="en-GB" sz="2800" dirty="0">
                <a:solidFill>
                  <a:schemeClr val="bg1"/>
                </a:solidFill>
                <a:effectLst/>
              </a:rPr>
              <a:t>2246573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56D369-65BB-ECE2-F6A2-CF2729D97A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5203990" cy="2374078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1903231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E61925-7642-BF19-EA18-B3DCC255A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497331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2690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37C1C0-FADA-40C7-B923-037899A2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86184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/>
              <a:t>Agenda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0DE83A-AE34-E93B-E901-8732564DC4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92" r="33338" b="2"/>
          <a:stretch/>
        </p:blipFill>
        <p:spPr>
          <a:xfrm>
            <a:off x="838200" y="643467"/>
            <a:ext cx="4261337" cy="553349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4B56CC07-3AFD-4C79-AFB2-0428FBBD7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943208">
            <a:off x="-619225" y="5190398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DB23B3-7D4C-8164-F23A-29FF515C24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720405"/>
              </p:ext>
            </p:extLst>
          </p:nvPr>
        </p:nvGraphicFramePr>
        <p:xfrm>
          <a:off x="5827048" y="1264778"/>
          <a:ext cx="5721484" cy="5033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8600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Health and Safety Guide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0288699-C532-9D0C-1834-0EC06354F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072174"/>
              </p:ext>
            </p:extLst>
          </p:nvPr>
        </p:nvGraphicFramePr>
        <p:xfrm>
          <a:off x="801757" y="169068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4187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Personal Protective Equipment (PPE)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785E6-95AC-B4FD-EC95-2B814B470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Gloves are an important safety item that keep from getting harmful contact or poisoning.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Latex gloves are great for general cleaning, while nitrile gloves are great for working with chemicals 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Iuliana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2016).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Wearing an apron will protect from stains and spills.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With goggles on, individuals can protect their eyes from moving objects</a:t>
            </a:r>
            <a:r>
              <a:rPr lang="en-US" sz="1800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and splashes.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Hand spraying sanitiser">
            <a:extLst>
              <a:ext uri="{FF2B5EF4-FFF2-40B4-BE49-F238E27FC236}">
                <a16:creationId xmlns:a16="http://schemas.microsoft.com/office/drawing/2014/main" id="{553F0D0A-6336-971E-A553-E2C2FF9B2B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60" r="3334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644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Ergonomics in Housekeeping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51AD89-AC1A-8E73-7D5A-863CE2AE68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755013"/>
              </p:ext>
            </p:extLst>
          </p:nvPr>
        </p:nvGraphicFramePr>
        <p:xfrm>
          <a:off x="4985886" y="231006"/>
          <a:ext cx="6802840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0297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AAEDF-D729-29FA-7088-397BC66BC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Chemical Safety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0727EF-2090-2774-E4ED-3F4A70C1D7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05088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289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B08BB-C3C1-90E4-C46A-52A6BB5FC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/>
              <a:t>Safe Handling Practices</a:t>
            </a:r>
            <a:br>
              <a:rPr lang="en-GB" sz="3400" dirty="0"/>
            </a:br>
            <a:br>
              <a:rPr lang="en-GB" sz="3400" dirty="0"/>
            </a:br>
            <a:endParaRPr lang="en-GB" sz="34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4D89A2-58A2-04BF-8941-D569F2FDC8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351651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6675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98BB43-0729-13A6-8349-A60148E33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Söhne"/>
              </a:rPr>
              <a:t>P</a:t>
            </a:r>
            <a:r>
              <a:rPr lang="en-GB" sz="4800" i="0">
                <a:solidFill>
                  <a:schemeClr val="bg1"/>
                </a:solidFill>
                <a:effectLst/>
                <a:latin typeface="Söhne"/>
              </a:rPr>
              <a:t>roper</a:t>
            </a:r>
            <a:r>
              <a:rPr lang="en-GB" sz="4800" b="1" i="0">
                <a:solidFill>
                  <a:schemeClr val="bg1"/>
                </a:solidFill>
                <a:effectLst/>
                <a:latin typeface="Söhne"/>
              </a:rPr>
              <a:t> </a:t>
            </a:r>
            <a:r>
              <a:rPr lang="en-GB" sz="4800" i="0" dirty="0">
                <a:solidFill>
                  <a:schemeClr val="bg1"/>
                </a:solidFill>
                <a:effectLst/>
                <a:latin typeface="Söhne"/>
              </a:rPr>
              <a:t>Disposal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067171-07D8-92EA-1F25-376012FF07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181804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5623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3BD1A-FAE4-F92E-566D-39A52378A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Emergency Procedures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1A6078-183F-7FD8-FCEE-453583F94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6575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252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42FD2-138A-786B-AB56-0F4AEE50C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78093-3F64-2E0D-A69B-C4D647584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357" y="1484243"/>
            <a:ext cx="10704443" cy="469272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Batinić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I., 2016. Hotel management and quality of hotel services. </a:t>
            </a:r>
            <a:r>
              <a:rPr lang="en-GB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Process Management and New Technologies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pp.25-29.</a:t>
            </a:r>
          </a:p>
          <a:p>
            <a:pPr algn="just"/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Gonzalez,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Gasco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Llopis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J., 2019. ICTs in hotel management: a research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(9), pp.3583-3609.</a:t>
            </a:r>
          </a:p>
          <a:p>
            <a:pPr algn="just"/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Rutherford, D.G., 2021. Hotel management and operations.</a:t>
            </a:r>
          </a:p>
          <a:p>
            <a:pPr algn="just"/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Hayes, D.K.,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Ninemeier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J.D. and Miller, A.A., 2017. </a:t>
            </a:r>
            <a:r>
              <a:rPr lang="en-GB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Hotel operations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Bunakov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O.A., Zaitseva, N.A., Larionova, A.A.,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Chudnovskiy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A.D., Zhukova, M.A. and Zhukov, V.A., 2015. Research on the evolution of management concepts of sustainable tourism and hospitality development in the regions. Journal of Sustainable Development, 8(6), p.39.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Sigala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2021. Rethinking of tourism and hospitality education when nothing is normal: Restart, recover, or rebuild. Journal of Hospitality &amp; Tourism Research, 45(5), pp.920-923.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Iuliana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C., Carmen Maria, I. and Alexandrina, S., 2016. Entrepreneurship in the tourism and hospitality industry. Management Strategies Journal, 31(1), pp.264-275.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Tasci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A.D., 2020. Holistic theory development in tourism and hospitality: a perspective article. Tourism Review, 75(1), pp.37-40.</a:t>
            </a:r>
          </a:p>
          <a:p>
            <a:pPr algn="just"/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Uysal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Sirgy</a:t>
            </a:r>
            <a: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M.J. and Kruger, S. eds., 2018. Managing quality of life in tourism and hospitality. CABI.</a:t>
            </a:r>
            <a:endParaRPr lang="en-GB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Truong, D., </a:t>
            </a:r>
            <a:r>
              <a:rPr kumimoji="0" lang="en-GB" sz="27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Xiaoming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Liu, R. and Yu, J., 2020. Mixed methods research in tourism and hospitality journals. 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32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(4), pp.1563-1579.</a:t>
            </a:r>
            <a:endParaRPr lang="en-GB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4212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1053</Words>
  <Application>Microsoft Macintosh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Söhne</vt:lpstr>
      <vt:lpstr>Times New Roman</vt:lpstr>
      <vt:lpstr>Office Theme</vt:lpstr>
      <vt:lpstr>Programme: BA International Hotel Management Module: Operating Hotel Facilities Module code: BMIH4006 Student Name: Ella Daniela Mirea Student Number: 2246573</vt:lpstr>
      <vt:lpstr>Introduction</vt:lpstr>
      <vt:lpstr>Agenda</vt:lpstr>
      <vt:lpstr>Understanding the Health and Safety Guide</vt:lpstr>
      <vt:lpstr>Personal Protective Equipment (PPE)</vt:lpstr>
      <vt:lpstr>Ergonomics in Housekeeping</vt:lpstr>
      <vt:lpstr>Chemical Safety</vt:lpstr>
      <vt:lpstr>Safe Handling Practices  </vt:lpstr>
      <vt:lpstr>Proper Disposal</vt:lpstr>
      <vt:lpstr>Emergency Procedures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BA International Hotel Management Module: Operating Hotel Facilities Module code: BMIH4006</dc:title>
  <dc:creator>Muhammad Danish</dc:creator>
  <cp:lastModifiedBy>Ella Mirea</cp:lastModifiedBy>
  <cp:revision>10</cp:revision>
  <dcterms:created xsi:type="dcterms:W3CDTF">2024-02-16T11:34:23Z</dcterms:created>
  <dcterms:modified xsi:type="dcterms:W3CDTF">2024-02-22T22:29:43Z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2024-02-16T12:23:29Z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c28dec81-3961-40fc-9144-5da40491e2a8</vt:lpwstr>
  </property>
  <property fmtid="{D5CDD505-2E9C-101B-9397-08002B2CF9AE}" pid="7" name="MSIP_Label_defa4170-0d19-0005-0004-bc88714345d2_ActionId">
    <vt:lpwstr>65d1a827-c19d-40d0-bb96-0dbdc7392c07</vt:lpwstr>
  </property>
  <property fmtid="{D5CDD505-2E9C-101B-9397-08002B2CF9AE}" pid="8" name="MSIP_Label_defa4170-0d19-0005-0004-bc88714345d2_ContentBits">
    <vt:lpwstr>0</vt:lpwstr>
  </property>
</Properties>
</file>