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0" r:id="rId1"/>
  </p:sldMasterIdLst>
  <p:notesMasterIdLst>
    <p:notesMasterId r:id="rId17"/>
  </p:notesMasterIdLst>
  <p:sldIdLst>
    <p:sldId id="317" r:id="rId2"/>
    <p:sldId id="256" r:id="rId3"/>
    <p:sldId id="259" r:id="rId4"/>
    <p:sldId id="263" r:id="rId5"/>
    <p:sldId id="306" r:id="rId6"/>
    <p:sldId id="307" r:id="rId7"/>
    <p:sldId id="308" r:id="rId8"/>
    <p:sldId id="309" r:id="rId9"/>
    <p:sldId id="316" r:id="rId10"/>
    <p:sldId id="310" r:id="rId11"/>
    <p:sldId id="311" r:id="rId12"/>
    <p:sldId id="312" r:id="rId13"/>
    <p:sldId id="313" r:id="rId14"/>
    <p:sldId id="314" r:id="rId15"/>
    <p:sldId id="315" r:id="rId16"/>
  </p:sldIdLst>
  <p:sldSz cx="9144000" cy="5143500" type="screen16x9"/>
  <p:notesSz cx="6858000" cy="9144000"/>
  <p:embeddedFontLst>
    <p:embeddedFont>
      <p:font typeface="Cambria" panose="02040503050406030204" pitchFamily="18" charset="0"/>
      <p:regular r:id="rId18"/>
      <p:bold r:id="rId19"/>
      <p:italic r:id="rId20"/>
      <p:boldItalic r:id="rId21"/>
    </p:embeddedFont>
    <p:embeddedFont>
      <p:font typeface="Montserrat" panose="00000500000000000000" pitchFamily="2" charset="0"/>
      <p:regular r:id="rId22"/>
      <p:bold r:id="rId23"/>
      <p:italic r:id="rId24"/>
      <p:boldItalic r:id="rId25"/>
    </p:embeddedFont>
    <p:embeddedFont>
      <p:font typeface="Montserrat Black" panose="00000A00000000000000" pitchFamily="2" charset="0"/>
      <p:bold r:id="rId26"/>
      <p:boldItalic r:id="rId2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D60E8428-38A1-4F92-B5DE-DBA33794B0D3}">
  <a:tblStyle styleId="{D60E8428-38A1-4F92-B5DE-DBA33794B0D3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330" y="245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font" Target="fonts/font9.fntdata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font" Target="fonts/font8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7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6.fntdata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5.fntdata"/><Relationship Id="rId27" Type="http://schemas.openxmlformats.org/officeDocument/2006/relationships/font" Target="fonts/font10.fntdata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6" name="Google Shape;1236;g4dfce81f19_0_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7" name="Google Shape;1237;g4dfce81f19_0_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" name="Google Shape;1300;g1734a882cf6_0_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01" name="Google Shape;1301;g1734a882cf6_0_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2" name="Google Shape;1422;g1734a882cf6_0_15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23" name="Google Shape;1423;g1734a882cf6_0_15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2" name="Google Shape;1422;g1734a882cf6_0_15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23" name="Google Shape;1423;g1734a882cf6_0_15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713225" y="1256688"/>
            <a:ext cx="7033800" cy="2193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96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713225" y="3521113"/>
            <a:ext cx="4528800" cy="36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4780389" y="2513201"/>
            <a:ext cx="5036265" cy="4113315"/>
            <a:chOff x="4780389" y="2513201"/>
            <a:chExt cx="5036265" cy="4113315"/>
          </a:xfrm>
        </p:grpSpPr>
        <p:grpSp>
          <p:nvGrpSpPr>
            <p:cNvPr id="12" name="Google Shape;12;p2"/>
            <p:cNvGrpSpPr/>
            <p:nvPr/>
          </p:nvGrpSpPr>
          <p:grpSpPr>
            <a:xfrm>
              <a:off x="4780389" y="2513201"/>
              <a:ext cx="5036265" cy="4113315"/>
              <a:chOff x="4673664" y="2214101"/>
              <a:chExt cx="5036265" cy="4113315"/>
            </a:xfrm>
          </p:grpSpPr>
          <p:sp>
            <p:nvSpPr>
              <p:cNvPr id="13" name="Google Shape;13;p2"/>
              <p:cNvSpPr/>
              <p:nvPr/>
            </p:nvSpPr>
            <p:spPr>
              <a:xfrm rot="157512">
                <a:off x="9047033" y="4559649"/>
                <a:ext cx="57072" cy="57047"/>
              </a:xfrm>
              <a:custGeom>
                <a:avLst/>
                <a:gdLst/>
                <a:ahLst/>
                <a:cxnLst/>
                <a:rect l="l" t="t" r="r" b="b"/>
                <a:pathLst>
                  <a:path w="2283" h="2282" extrusionOk="0">
                    <a:moveTo>
                      <a:pt x="1141" y="1"/>
                    </a:moveTo>
                    <a:cubicBezTo>
                      <a:pt x="511" y="1"/>
                      <a:pt x="0" y="512"/>
                      <a:pt x="0" y="1142"/>
                    </a:cubicBezTo>
                    <a:cubicBezTo>
                      <a:pt x="0" y="1771"/>
                      <a:pt x="511" y="2282"/>
                      <a:pt x="1141" y="2282"/>
                    </a:cubicBezTo>
                    <a:cubicBezTo>
                      <a:pt x="1771" y="2282"/>
                      <a:pt x="2282" y="1771"/>
                      <a:pt x="2282" y="1142"/>
                    </a:cubicBezTo>
                    <a:cubicBezTo>
                      <a:pt x="2282" y="512"/>
                      <a:pt x="1771" y="1"/>
                      <a:pt x="1141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14" name="Google Shape;14;p2"/>
              <p:cNvGrpSpPr/>
              <p:nvPr/>
            </p:nvGrpSpPr>
            <p:grpSpPr>
              <a:xfrm>
                <a:off x="4673664" y="2214101"/>
                <a:ext cx="5036265" cy="4113315"/>
                <a:chOff x="4673664" y="2214101"/>
                <a:chExt cx="5036265" cy="4113315"/>
              </a:xfrm>
            </p:grpSpPr>
            <p:grpSp>
              <p:nvGrpSpPr>
                <p:cNvPr id="15" name="Google Shape;15;p2"/>
                <p:cNvGrpSpPr/>
                <p:nvPr/>
              </p:nvGrpSpPr>
              <p:grpSpPr>
                <a:xfrm>
                  <a:off x="4673664" y="2214101"/>
                  <a:ext cx="5036265" cy="4113315"/>
                  <a:chOff x="3825164" y="427026"/>
                  <a:chExt cx="5036265" cy="4113315"/>
                </a:xfrm>
              </p:grpSpPr>
              <p:sp>
                <p:nvSpPr>
                  <p:cNvPr id="16" name="Google Shape;16;p2"/>
                  <p:cNvSpPr/>
                  <p:nvPr/>
                </p:nvSpPr>
                <p:spPr>
                  <a:xfrm rot="157512">
                    <a:off x="6915828" y="473247"/>
                    <a:ext cx="650167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8" h="28845" fill="none" extrusionOk="0">
                        <a:moveTo>
                          <a:pt x="26008" y="20744"/>
                        </a:moveTo>
                        <a:lnTo>
                          <a:pt x="24980" y="6321"/>
                        </a:lnTo>
                        <a:lnTo>
                          <a:pt x="11976" y="1"/>
                        </a:lnTo>
                        <a:lnTo>
                          <a:pt x="0" y="8102"/>
                        </a:lnTo>
                        <a:lnTo>
                          <a:pt x="1028" y="22524"/>
                        </a:lnTo>
                        <a:lnTo>
                          <a:pt x="14032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7" name="Google Shape;17;p2"/>
                  <p:cNvSpPr/>
                  <p:nvPr/>
                </p:nvSpPr>
                <p:spPr>
                  <a:xfrm rot="157512">
                    <a:off x="7541687" y="457392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9" y="20743"/>
                        </a:moveTo>
                        <a:lnTo>
                          <a:pt x="24981" y="6321"/>
                        </a:lnTo>
                        <a:lnTo>
                          <a:pt x="11976" y="1"/>
                        </a:lnTo>
                        <a:lnTo>
                          <a:pt x="1" y="8102"/>
                        </a:lnTo>
                        <a:lnTo>
                          <a:pt x="1029" y="22525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8" name="Google Shape;18;p2"/>
                  <p:cNvSpPr/>
                  <p:nvPr/>
                </p:nvSpPr>
                <p:spPr>
                  <a:xfrm rot="157512">
                    <a:off x="8167572" y="441537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0"/>
                        </a:lnTo>
                        <a:lnTo>
                          <a:pt x="1" y="8102"/>
                        </a:lnTo>
                        <a:lnTo>
                          <a:pt x="1029" y="22524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9" name="Google Shape;19;p2"/>
                  <p:cNvSpPr/>
                  <p:nvPr/>
                </p:nvSpPr>
                <p:spPr>
                  <a:xfrm rot="157512">
                    <a:off x="7242491" y="1007356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1"/>
                        </a:lnTo>
                        <a:lnTo>
                          <a:pt x="0" y="8102"/>
                        </a:lnTo>
                        <a:lnTo>
                          <a:pt x="1028" y="22525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0" name="Google Shape;20;p2"/>
                  <p:cNvSpPr/>
                  <p:nvPr/>
                </p:nvSpPr>
                <p:spPr>
                  <a:xfrm rot="157512">
                    <a:off x="7868375" y="991501"/>
                    <a:ext cx="650167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8" h="28845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0"/>
                        </a:lnTo>
                        <a:lnTo>
                          <a:pt x="0" y="8102"/>
                        </a:lnTo>
                        <a:lnTo>
                          <a:pt x="1028" y="22524"/>
                        </a:lnTo>
                        <a:lnTo>
                          <a:pt x="14032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1" name="Google Shape;21;p2"/>
                  <p:cNvSpPr/>
                  <p:nvPr/>
                </p:nvSpPr>
                <p:spPr>
                  <a:xfrm rot="157512">
                    <a:off x="6943294" y="1557320"/>
                    <a:ext cx="650167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8" h="28845" fill="none" extrusionOk="0">
                        <a:moveTo>
                          <a:pt x="26008" y="20743"/>
                        </a:moveTo>
                        <a:lnTo>
                          <a:pt x="24980" y="6320"/>
                        </a:lnTo>
                        <a:lnTo>
                          <a:pt x="11975" y="1"/>
                        </a:lnTo>
                        <a:lnTo>
                          <a:pt x="0" y="8102"/>
                        </a:lnTo>
                        <a:lnTo>
                          <a:pt x="1028" y="22524"/>
                        </a:lnTo>
                        <a:lnTo>
                          <a:pt x="14032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2" name="Google Shape;22;p2"/>
                  <p:cNvSpPr/>
                  <p:nvPr/>
                </p:nvSpPr>
                <p:spPr>
                  <a:xfrm rot="157512">
                    <a:off x="7569154" y="1541466"/>
                    <a:ext cx="650217" cy="72106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4" fill="none" extrusionOk="0">
                        <a:moveTo>
                          <a:pt x="26009" y="20743"/>
                        </a:moveTo>
                        <a:lnTo>
                          <a:pt x="24980" y="6321"/>
                        </a:lnTo>
                        <a:lnTo>
                          <a:pt x="11976" y="0"/>
                        </a:lnTo>
                        <a:lnTo>
                          <a:pt x="1" y="8101"/>
                        </a:lnTo>
                        <a:lnTo>
                          <a:pt x="1029" y="22524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3" name="Google Shape;23;p2"/>
                  <p:cNvSpPr/>
                  <p:nvPr/>
                </p:nvSpPr>
                <p:spPr>
                  <a:xfrm rot="157512">
                    <a:off x="8195039" y="1525586"/>
                    <a:ext cx="65021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6" fill="none" extrusionOk="0">
                        <a:moveTo>
                          <a:pt x="26009" y="20743"/>
                        </a:moveTo>
                        <a:lnTo>
                          <a:pt x="24980" y="6322"/>
                        </a:lnTo>
                        <a:lnTo>
                          <a:pt x="11976" y="1"/>
                        </a:lnTo>
                        <a:lnTo>
                          <a:pt x="0" y="8103"/>
                        </a:lnTo>
                        <a:lnTo>
                          <a:pt x="1029" y="22525"/>
                        </a:lnTo>
                        <a:lnTo>
                          <a:pt x="14033" y="28846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4" name="Google Shape;24;p2"/>
                  <p:cNvSpPr/>
                  <p:nvPr/>
                </p:nvSpPr>
                <p:spPr>
                  <a:xfrm rot="157512">
                    <a:off x="4140535" y="2170703"/>
                    <a:ext cx="650217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5" fill="none" extrusionOk="0">
                        <a:moveTo>
                          <a:pt x="26009" y="20743"/>
                        </a:moveTo>
                        <a:lnTo>
                          <a:pt x="24980" y="6321"/>
                        </a:lnTo>
                        <a:lnTo>
                          <a:pt x="11977" y="0"/>
                        </a:lnTo>
                        <a:lnTo>
                          <a:pt x="1" y="8102"/>
                        </a:lnTo>
                        <a:lnTo>
                          <a:pt x="1028" y="22524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5" name="Google Shape;25;p2"/>
                  <p:cNvSpPr/>
                  <p:nvPr/>
                </p:nvSpPr>
                <p:spPr>
                  <a:xfrm rot="157512">
                    <a:off x="4766419" y="2154848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9" y="20743"/>
                        </a:moveTo>
                        <a:lnTo>
                          <a:pt x="24980" y="6321"/>
                        </a:lnTo>
                        <a:lnTo>
                          <a:pt x="11977" y="1"/>
                        </a:lnTo>
                        <a:lnTo>
                          <a:pt x="0" y="8102"/>
                        </a:lnTo>
                        <a:lnTo>
                          <a:pt x="1029" y="22524"/>
                        </a:lnTo>
                        <a:lnTo>
                          <a:pt x="14034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6" name="Google Shape;26;p2"/>
                  <p:cNvSpPr/>
                  <p:nvPr/>
                </p:nvSpPr>
                <p:spPr>
                  <a:xfrm rot="157512">
                    <a:off x="5392303" y="2138993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9" y="20743"/>
                        </a:moveTo>
                        <a:lnTo>
                          <a:pt x="24981" y="6321"/>
                        </a:lnTo>
                        <a:lnTo>
                          <a:pt x="11976" y="0"/>
                        </a:lnTo>
                        <a:lnTo>
                          <a:pt x="0" y="8102"/>
                        </a:lnTo>
                        <a:lnTo>
                          <a:pt x="1029" y="22524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7" name="Google Shape;27;p2"/>
                  <p:cNvSpPr/>
                  <p:nvPr/>
                </p:nvSpPr>
                <p:spPr>
                  <a:xfrm rot="157512">
                    <a:off x="6018188" y="2123139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8" y="20743"/>
                        </a:moveTo>
                        <a:lnTo>
                          <a:pt x="24981" y="6321"/>
                        </a:lnTo>
                        <a:lnTo>
                          <a:pt x="11976" y="0"/>
                        </a:lnTo>
                        <a:lnTo>
                          <a:pt x="1" y="8102"/>
                        </a:lnTo>
                        <a:lnTo>
                          <a:pt x="1029" y="22524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8" name="Google Shape;28;p2"/>
                  <p:cNvSpPr/>
                  <p:nvPr/>
                </p:nvSpPr>
                <p:spPr>
                  <a:xfrm rot="157512">
                    <a:off x="6644073" y="2107259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1"/>
                        </a:lnTo>
                        <a:lnTo>
                          <a:pt x="1" y="8103"/>
                        </a:lnTo>
                        <a:lnTo>
                          <a:pt x="1028" y="22525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9" name="Google Shape;29;p2"/>
                  <p:cNvSpPr/>
                  <p:nvPr/>
                </p:nvSpPr>
                <p:spPr>
                  <a:xfrm rot="157512">
                    <a:off x="7269957" y="2091430"/>
                    <a:ext cx="650192" cy="72106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4" fill="none" extrusionOk="0">
                        <a:moveTo>
                          <a:pt x="26009" y="20743"/>
                        </a:moveTo>
                        <a:lnTo>
                          <a:pt x="24980" y="6320"/>
                        </a:lnTo>
                        <a:lnTo>
                          <a:pt x="11976" y="0"/>
                        </a:lnTo>
                        <a:lnTo>
                          <a:pt x="0" y="8101"/>
                        </a:lnTo>
                        <a:lnTo>
                          <a:pt x="1028" y="22523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0" name="Google Shape;30;p2"/>
                  <p:cNvSpPr/>
                  <p:nvPr/>
                </p:nvSpPr>
                <p:spPr>
                  <a:xfrm rot="157512">
                    <a:off x="7895842" y="2075550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9" y="20743"/>
                        </a:moveTo>
                        <a:lnTo>
                          <a:pt x="24980" y="6322"/>
                        </a:lnTo>
                        <a:lnTo>
                          <a:pt x="11976" y="1"/>
                        </a:lnTo>
                        <a:lnTo>
                          <a:pt x="0" y="8102"/>
                        </a:lnTo>
                        <a:lnTo>
                          <a:pt x="1029" y="22525"/>
                        </a:lnTo>
                        <a:lnTo>
                          <a:pt x="14032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1" name="Google Shape;31;p2"/>
                  <p:cNvSpPr/>
                  <p:nvPr/>
                </p:nvSpPr>
                <p:spPr>
                  <a:xfrm rot="157512">
                    <a:off x="3841337" y="2720667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9" y="20743"/>
                        </a:moveTo>
                        <a:lnTo>
                          <a:pt x="24980" y="6321"/>
                        </a:lnTo>
                        <a:lnTo>
                          <a:pt x="11975" y="0"/>
                        </a:lnTo>
                        <a:lnTo>
                          <a:pt x="0" y="8102"/>
                        </a:lnTo>
                        <a:lnTo>
                          <a:pt x="1029" y="22524"/>
                        </a:lnTo>
                        <a:lnTo>
                          <a:pt x="14032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2" name="Google Shape;32;p2"/>
                  <p:cNvSpPr/>
                  <p:nvPr/>
                </p:nvSpPr>
                <p:spPr>
                  <a:xfrm rot="157512">
                    <a:off x="4467198" y="2704787"/>
                    <a:ext cx="65021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6" fill="none" extrusionOk="0">
                        <a:moveTo>
                          <a:pt x="26010" y="20743"/>
                        </a:moveTo>
                        <a:lnTo>
                          <a:pt x="24982" y="6322"/>
                        </a:lnTo>
                        <a:lnTo>
                          <a:pt x="11977" y="1"/>
                        </a:lnTo>
                        <a:lnTo>
                          <a:pt x="1" y="8103"/>
                        </a:lnTo>
                        <a:lnTo>
                          <a:pt x="1030" y="22525"/>
                        </a:lnTo>
                        <a:lnTo>
                          <a:pt x="14033" y="28846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3" name="Google Shape;33;p2"/>
                  <p:cNvSpPr/>
                  <p:nvPr/>
                </p:nvSpPr>
                <p:spPr>
                  <a:xfrm rot="157512">
                    <a:off x="5093107" y="2688958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8" y="20743"/>
                        </a:moveTo>
                        <a:lnTo>
                          <a:pt x="24980" y="6320"/>
                        </a:lnTo>
                        <a:lnTo>
                          <a:pt x="11976" y="0"/>
                        </a:lnTo>
                        <a:lnTo>
                          <a:pt x="1" y="8102"/>
                        </a:lnTo>
                        <a:lnTo>
                          <a:pt x="1029" y="22523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4" name="Google Shape;34;p2"/>
                  <p:cNvSpPr/>
                  <p:nvPr/>
                </p:nvSpPr>
                <p:spPr>
                  <a:xfrm rot="157512">
                    <a:off x="5718992" y="2673103"/>
                    <a:ext cx="650192" cy="72106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4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0"/>
                        </a:lnTo>
                        <a:lnTo>
                          <a:pt x="0" y="8101"/>
                        </a:lnTo>
                        <a:lnTo>
                          <a:pt x="1028" y="22524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5" name="Google Shape;35;p2"/>
                  <p:cNvSpPr/>
                  <p:nvPr/>
                </p:nvSpPr>
                <p:spPr>
                  <a:xfrm rot="157512">
                    <a:off x="6344876" y="2657223"/>
                    <a:ext cx="65016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8" h="28846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5" y="1"/>
                        </a:lnTo>
                        <a:lnTo>
                          <a:pt x="0" y="8103"/>
                        </a:lnTo>
                        <a:lnTo>
                          <a:pt x="1028" y="22525"/>
                        </a:lnTo>
                        <a:lnTo>
                          <a:pt x="14032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6" name="Google Shape;36;p2"/>
                  <p:cNvSpPr/>
                  <p:nvPr/>
                </p:nvSpPr>
                <p:spPr>
                  <a:xfrm rot="157512">
                    <a:off x="6970736" y="2641369"/>
                    <a:ext cx="65021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6" fill="none" extrusionOk="0">
                        <a:moveTo>
                          <a:pt x="26010" y="20743"/>
                        </a:moveTo>
                        <a:lnTo>
                          <a:pt x="24981" y="6321"/>
                        </a:lnTo>
                        <a:lnTo>
                          <a:pt x="11976" y="0"/>
                        </a:lnTo>
                        <a:lnTo>
                          <a:pt x="1" y="8102"/>
                        </a:lnTo>
                        <a:lnTo>
                          <a:pt x="1029" y="22524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7" name="Google Shape;37;p2"/>
                  <p:cNvSpPr/>
                  <p:nvPr/>
                </p:nvSpPr>
                <p:spPr>
                  <a:xfrm rot="157512">
                    <a:off x="4168001" y="3254751"/>
                    <a:ext cx="65021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6" fill="none" extrusionOk="0">
                        <a:moveTo>
                          <a:pt x="26009" y="20744"/>
                        </a:moveTo>
                        <a:lnTo>
                          <a:pt x="24980" y="6322"/>
                        </a:lnTo>
                        <a:lnTo>
                          <a:pt x="11977" y="1"/>
                        </a:lnTo>
                        <a:lnTo>
                          <a:pt x="0" y="8103"/>
                        </a:lnTo>
                        <a:lnTo>
                          <a:pt x="1029" y="22525"/>
                        </a:lnTo>
                        <a:lnTo>
                          <a:pt x="14034" y="28846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8" name="Google Shape;38;p2"/>
                  <p:cNvSpPr/>
                  <p:nvPr/>
                </p:nvSpPr>
                <p:spPr>
                  <a:xfrm rot="157512">
                    <a:off x="4793885" y="3238896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9" y="20743"/>
                        </a:moveTo>
                        <a:lnTo>
                          <a:pt x="24981" y="6321"/>
                        </a:lnTo>
                        <a:lnTo>
                          <a:pt x="11977" y="0"/>
                        </a:lnTo>
                        <a:lnTo>
                          <a:pt x="0" y="8103"/>
                        </a:lnTo>
                        <a:lnTo>
                          <a:pt x="1029" y="22525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9" name="Google Shape;39;p2"/>
                  <p:cNvSpPr/>
                  <p:nvPr/>
                </p:nvSpPr>
                <p:spPr>
                  <a:xfrm rot="157512">
                    <a:off x="5419770" y="3223067"/>
                    <a:ext cx="650192" cy="72106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4" fill="none" extrusionOk="0">
                        <a:moveTo>
                          <a:pt x="26009" y="20743"/>
                        </a:moveTo>
                        <a:lnTo>
                          <a:pt x="24981" y="6320"/>
                        </a:lnTo>
                        <a:lnTo>
                          <a:pt x="11976" y="0"/>
                        </a:lnTo>
                        <a:lnTo>
                          <a:pt x="1" y="8101"/>
                        </a:lnTo>
                        <a:lnTo>
                          <a:pt x="1029" y="22523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40" name="Google Shape;40;p2"/>
                  <p:cNvSpPr/>
                  <p:nvPr/>
                </p:nvSpPr>
                <p:spPr>
                  <a:xfrm rot="157512">
                    <a:off x="6045654" y="3207187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1"/>
                        </a:lnTo>
                        <a:lnTo>
                          <a:pt x="1" y="8102"/>
                        </a:lnTo>
                        <a:lnTo>
                          <a:pt x="1029" y="22525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41" name="Google Shape;41;p2"/>
                  <p:cNvSpPr/>
                  <p:nvPr/>
                </p:nvSpPr>
                <p:spPr>
                  <a:xfrm rot="157512">
                    <a:off x="3868779" y="3804714"/>
                    <a:ext cx="65021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6" fill="none" extrusionOk="0">
                        <a:moveTo>
                          <a:pt x="26010" y="20744"/>
                        </a:moveTo>
                        <a:lnTo>
                          <a:pt x="24982" y="6322"/>
                        </a:lnTo>
                        <a:lnTo>
                          <a:pt x="11977" y="1"/>
                        </a:lnTo>
                        <a:lnTo>
                          <a:pt x="1" y="8102"/>
                        </a:lnTo>
                        <a:lnTo>
                          <a:pt x="1030" y="22525"/>
                        </a:lnTo>
                        <a:lnTo>
                          <a:pt x="14034" y="28846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42" name="Google Shape;42;p2"/>
                  <p:cNvSpPr/>
                  <p:nvPr/>
                </p:nvSpPr>
                <p:spPr>
                  <a:xfrm rot="157512">
                    <a:off x="4494689" y="3788860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1"/>
                        </a:lnTo>
                        <a:lnTo>
                          <a:pt x="1" y="8103"/>
                        </a:lnTo>
                        <a:lnTo>
                          <a:pt x="1029" y="22525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43" name="Google Shape;43;p2"/>
                  <p:cNvSpPr/>
                  <p:nvPr/>
                </p:nvSpPr>
                <p:spPr>
                  <a:xfrm rot="157512">
                    <a:off x="5120574" y="3773006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8" y="20744"/>
                        </a:moveTo>
                        <a:lnTo>
                          <a:pt x="24980" y="6321"/>
                        </a:lnTo>
                        <a:lnTo>
                          <a:pt x="11976" y="0"/>
                        </a:lnTo>
                        <a:lnTo>
                          <a:pt x="0" y="8102"/>
                        </a:lnTo>
                        <a:lnTo>
                          <a:pt x="1028" y="22524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  <p:sp>
              <p:nvSpPr>
                <p:cNvPr id="44" name="Google Shape;44;p2"/>
                <p:cNvSpPr/>
                <p:nvPr/>
              </p:nvSpPr>
              <p:spPr>
                <a:xfrm rot="157512">
                  <a:off x="6228998" y="4446717"/>
                  <a:ext cx="57072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3" h="2282" extrusionOk="0">
                      <a:moveTo>
                        <a:pt x="1142" y="0"/>
                      </a:moveTo>
                      <a:cubicBezTo>
                        <a:pt x="512" y="0"/>
                        <a:pt x="1" y="511"/>
                        <a:pt x="1" y="1141"/>
                      </a:cubicBezTo>
                      <a:cubicBezTo>
                        <a:pt x="1" y="1771"/>
                        <a:pt x="512" y="2281"/>
                        <a:pt x="1142" y="2281"/>
                      </a:cubicBezTo>
                      <a:cubicBezTo>
                        <a:pt x="1772" y="2281"/>
                        <a:pt x="2283" y="1772"/>
                        <a:pt x="2283" y="1141"/>
                      </a:cubicBezTo>
                      <a:cubicBezTo>
                        <a:pt x="2283" y="511"/>
                        <a:pt x="1772" y="0"/>
                        <a:pt x="1142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" name="Google Shape;45;p2"/>
                <p:cNvSpPr/>
                <p:nvPr/>
              </p:nvSpPr>
              <p:spPr>
                <a:xfrm rot="157512">
                  <a:off x="9351770" y="4005108"/>
                  <a:ext cx="57047" cy="5707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2" h="2283" extrusionOk="0">
                      <a:moveTo>
                        <a:pt x="1141" y="0"/>
                      </a:moveTo>
                      <a:cubicBezTo>
                        <a:pt x="511" y="0"/>
                        <a:pt x="0" y="511"/>
                        <a:pt x="0" y="1141"/>
                      </a:cubicBezTo>
                      <a:cubicBezTo>
                        <a:pt x="0" y="1772"/>
                        <a:pt x="511" y="2282"/>
                        <a:pt x="1141" y="2282"/>
                      </a:cubicBezTo>
                      <a:cubicBezTo>
                        <a:pt x="1771" y="2282"/>
                        <a:pt x="2281" y="1772"/>
                        <a:pt x="2281" y="1141"/>
                      </a:cubicBezTo>
                      <a:cubicBezTo>
                        <a:pt x="2281" y="511"/>
                        <a:pt x="1771" y="0"/>
                        <a:pt x="1141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6" name="Google Shape;46;p2"/>
                <p:cNvSpPr/>
                <p:nvPr/>
              </p:nvSpPr>
              <p:spPr>
                <a:xfrm rot="157512">
                  <a:off x="8403706" y="3847890"/>
                  <a:ext cx="57072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3" h="2282" extrusionOk="0">
                      <a:moveTo>
                        <a:pt x="1141" y="1"/>
                      </a:moveTo>
                      <a:cubicBezTo>
                        <a:pt x="511" y="1"/>
                        <a:pt x="0" y="511"/>
                        <a:pt x="0" y="1141"/>
                      </a:cubicBezTo>
                      <a:cubicBezTo>
                        <a:pt x="0" y="1771"/>
                        <a:pt x="511" y="2282"/>
                        <a:pt x="1141" y="2282"/>
                      </a:cubicBezTo>
                      <a:cubicBezTo>
                        <a:pt x="1771" y="2282"/>
                        <a:pt x="2282" y="1771"/>
                        <a:pt x="2282" y="1141"/>
                      </a:cubicBezTo>
                      <a:cubicBezTo>
                        <a:pt x="2282" y="511"/>
                        <a:pt x="1771" y="1"/>
                        <a:pt x="1141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7" name="Google Shape;47;p2"/>
                <p:cNvSpPr/>
                <p:nvPr/>
              </p:nvSpPr>
              <p:spPr>
                <a:xfrm rot="157512">
                  <a:off x="8124633" y="5115580"/>
                  <a:ext cx="57047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2" h="2282" extrusionOk="0">
                      <a:moveTo>
                        <a:pt x="1140" y="0"/>
                      </a:moveTo>
                      <a:cubicBezTo>
                        <a:pt x="511" y="0"/>
                        <a:pt x="0" y="511"/>
                        <a:pt x="0" y="1141"/>
                      </a:cubicBezTo>
                      <a:cubicBezTo>
                        <a:pt x="0" y="1771"/>
                        <a:pt x="510" y="2281"/>
                        <a:pt x="1140" y="2281"/>
                      </a:cubicBezTo>
                      <a:cubicBezTo>
                        <a:pt x="1771" y="2281"/>
                        <a:pt x="2281" y="1771"/>
                        <a:pt x="2281" y="1141"/>
                      </a:cubicBezTo>
                      <a:cubicBezTo>
                        <a:pt x="2281" y="511"/>
                        <a:pt x="1771" y="0"/>
                        <a:pt x="1140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8" name="Google Shape;48;p2"/>
                <p:cNvSpPr/>
                <p:nvPr/>
              </p:nvSpPr>
              <p:spPr>
                <a:xfrm rot="157512">
                  <a:off x="6574005" y="5703526"/>
                  <a:ext cx="57072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3" h="2282" extrusionOk="0">
                      <a:moveTo>
                        <a:pt x="1141" y="1"/>
                      </a:moveTo>
                      <a:cubicBezTo>
                        <a:pt x="511" y="1"/>
                        <a:pt x="0" y="511"/>
                        <a:pt x="0" y="1141"/>
                      </a:cubicBezTo>
                      <a:cubicBezTo>
                        <a:pt x="0" y="1771"/>
                        <a:pt x="511" y="2282"/>
                        <a:pt x="1141" y="2282"/>
                      </a:cubicBezTo>
                      <a:cubicBezTo>
                        <a:pt x="1771" y="2282"/>
                        <a:pt x="2282" y="1771"/>
                        <a:pt x="2282" y="1141"/>
                      </a:cubicBezTo>
                      <a:cubicBezTo>
                        <a:pt x="2282" y="511"/>
                        <a:pt x="1771" y="1"/>
                        <a:pt x="1141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9" name="Google Shape;49;p2"/>
                <p:cNvSpPr/>
                <p:nvPr/>
              </p:nvSpPr>
              <p:spPr>
                <a:xfrm rot="157512">
                  <a:off x="5957267" y="6080755"/>
                  <a:ext cx="57072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3" h="2282" extrusionOk="0">
                      <a:moveTo>
                        <a:pt x="1141" y="0"/>
                      </a:moveTo>
                      <a:cubicBezTo>
                        <a:pt x="511" y="0"/>
                        <a:pt x="0" y="510"/>
                        <a:pt x="0" y="1140"/>
                      </a:cubicBezTo>
                      <a:cubicBezTo>
                        <a:pt x="0" y="1770"/>
                        <a:pt x="511" y="2281"/>
                        <a:pt x="1141" y="2281"/>
                      </a:cubicBezTo>
                      <a:cubicBezTo>
                        <a:pt x="1771" y="2281"/>
                        <a:pt x="2282" y="1770"/>
                        <a:pt x="2282" y="1140"/>
                      </a:cubicBezTo>
                      <a:cubicBezTo>
                        <a:pt x="2282" y="510"/>
                        <a:pt x="1771" y="0"/>
                        <a:pt x="1141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" name="Google Shape;50;p2"/>
                <p:cNvSpPr/>
                <p:nvPr/>
              </p:nvSpPr>
              <p:spPr>
                <a:xfrm rot="157512">
                  <a:off x="5929801" y="4996682"/>
                  <a:ext cx="57072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3" h="2282" extrusionOk="0">
                      <a:moveTo>
                        <a:pt x="1142" y="0"/>
                      </a:moveTo>
                      <a:cubicBezTo>
                        <a:pt x="511" y="0"/>
                        <a:pt x="1" y="510"/>
                        <a:pt x="1" y="1140"/>
                      </a:cubicBezTo>
                      <a:cubicBezTo>
                        <a:pt x="1" y="1771"/>
                        <a:pt x="511" y="2281"/>
                        <a:pt x="1142" y="2281"/>
                      </a:cubicBezTo>
                      <a:cubicBezTo>
                        <a:pt x="1772" y="2281"/>
                        <a:pt x="2283" y="1771"/>
                        <a:pt x="2283" y="1140"/>
                      </a:cubicBezTo>
                      <a:cubicBezTo>
                        <a:pt x="2283" y="510"/>
                        <a:pt x="1772" y="0"/>
                        <a:pt x="1142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" name="Google Shape;51;p2"/>
                <p:cNvSpPr/>
                <p:nvPr/>
              </p:nvSpPr>
              <p:spPr>
                <a:xfrm rot="157512">
                  <a:off x="9015730" y="3465389"/>
                  <a:ext cx="57047" cy="5707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2" h="2283" extrusionOk="0">
                      <a:moveTo>
                        <a:pt x="1142" y="0"/>
                      </a:moveTo>
                      <a:cubicBezTo>
                        <a:pt x="512" y="0"/>
                        <a:pt x="1" y="511"/>
                        <a:pt x="1" y="1141"/>
                      </a:cubicBezTo>
                      <a:cubicBezTo>
                        <a:pt x="1" y="1771"/>
                        <a:pt x="512" y="2282"/>
                        <a:pt x="1142" y="2282"/>
                      </a:cubicBezTo>
                      <a:cubicBezTo>
                        <a:pt x="1771" y="2282"/>
                        <a:pt x="2282" y="1771"/>
                        <a:pt x="2282" y="1141"/>
                      </a:cubicBezTo>
                      <a:cubicBezTo>
                        <a:pt x="2282" y="511"/>
                        <a:pt x="1771" y="0"/>
                        <a:pt x="1142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sp>
          <p:nvSpPr>
            <p:cNvPr id="52" name="Google Shape;52;p2"/>
            <p:cNvSpPr/>
            <p:nvPr/>
          </p:nvSpPr>
          <p:spPr>
            <a:xfrm rot="157512">
              <a:off x="8799542" y="3225845"/>
              <a:ext cx="57022" cy="57072"/>
            </a:xfrm>
            <a:custGeom>
              <a:avLst/>
              <a:gdLst/>
              <a:ahLst/>
              <a:cxnLst/>
              <a:rect l="l" t="t" r="r" b="b"/>
              <a:pathLst>
                <a:path w="2281" h="2283" extrusionOk="0">
                  <a:moveTo>
                    <a:pt x="1141" y="1"/>
                  </a:moveTo>
                  <a:cubicBezTo>
                    <a:pt x="511" y="1"/>
                    <a:pt x="0" y="512"/>
                    <a:pt x="0" y="1142"/>
                  </a:cubicBezTo>
                  <a:cubicBezTo>
                    <a:pt x="0" y="1772"/>
                    <a:pt x="511" y="2283"/>
                    <a:pt x="1141" y="2283"/>
                  </a:cubicBezTo>
                  <a:cubicBezTo>
                    <a:pt x="1771" y="2283"/>
                    <a:pt x="2281" y="1772"/>
                    <a:pt x="2281" y="1142"/>
                  </a:cubicBezTo>
                  <a:cubicBezTo>
                    <a:pt x="2281" y="512"/>
                    <a:pt x="1771" y="1"/>
                    <a:pt x="114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" name="Google Shape;53;p2"/>
            <p:cNvSpPr/>
            <p:nvPr/>
          </p:nvSpPr>
          <p:spPr>
            <a:xfrm rot="157512">
              <a:off x="5710335" y="4761896"/>
              <a:ext cx="57072" cy="57072"/>
            </a:xfrm>
            <a:custGeom>
              <a:avLst/>
              <a:gdLst/>
              <a:ahLst/>
              <a:cxnLst/>
              <a:rect l="l" t="t" r="r" b="b"/>
              <a:pathLst>
                <a:path w="2283" h="2283" extrusionOk="0">
                  <a:moveTo>
                    <a:pt x="1141" y="1"/>
                  </a:moveTo>
                  <a:cubicBezTo>
                    <a:pt x="511" y="1"/>
                    <a:pt x="0" y="511"/>
                    <a:pt x="0" y="1142"/>
                  </a:cubicBezTo>
                  <a:cubicBezTo>
                    <a:pt x="0" y="1772"/>
                    <a:pt x="511" y="2283"/>
                    <a:pt x="1141" y="2283"/>
                  </a:cubicBezTo>
                  <a:cubicBezTo>
                    <a:pt x="1771" y="2283"/>
                    <a:pt x="2282" y="1772"/>
                    <a:pt x="2282" y="1142"/>
                  </a:cubicBezTo>
                  <a:cubicBezTo>
                    <a:pt x="2282" y="511"/>
                    <a:pt x="1771" y="1"/>
                    <a:pt x="114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" name="Google Shape;54;p2"/>
            <p:cNvSpPr/>
            <p:nvPr/>
          </p:nvSpPr>
          <p:spPr>
            <a:xfrm rot="157512">
              <a:off x="7885492" y="4168682"/>
              <a:ext cx="57047" cy="57047"/>
            </a:xfrm>
            <a:custGeom>
              <a:avLst/>
              <a:gdLst/>
              <a:ahLst/>
              <a:cxnLst/>
              <a:rect l="l" t="t" r="r" b="b"/>
              <a:pathLst>
                <a:path w="2282" h="2282" extrusionOk="0">
                  <a:moveTo>
                    <a:pt x="1141" y="0"/>
                  </a:moveTo>
                  <a:cubicBezTo>
                    <a:pt x="511" y="0"/>
                    <a:pt x="0" y="511"/>
                    <a:pt x="0" y="1141"/>
                  </a:cubicBezTo>
                  <a:cubicBezTo>
                    <a:pt x="0" y="1770"/>
                    <a:pt x="511" y="2281"/>
                    <a:pt x="1141" y="2281"/>
                  </a:cubicBezTo>
                  <a:cubicBezTo>
                    <a:pt x="1772" y="2281"/>
                    <a:pt x="2281" y="1770"/>
                    <a:pt x="2281" y="1141"/>
                  </a:cubicBezTo>
                  <a:cubicBezTo>
                    <a:pt x="2281" y="511"/>
                    <a:pt x="1772" y="0"/>
                    <a:pt x="114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5" name="Google Shape;55;p2"/>
          <p:cNvGrpSpPr/>
          <p:nvPr/>
        </p:nvGrpSpPr>
        <p:grpSpPr>
          <a:xfrm>
            <a:off x="-3382536" y="-1517162"/>
            <a:ext cx="5036265" cy="4113315"/>
            <a:chOff x="4780389" y="2513201"/>
            <a:chExt cx="5036265" cy="4113315"/>
          </a:xfrm>
        </p:grpSpPr>
        <p:grpSp>
          <p:nvGrpSpPr>
            <p:cNvPr id="56" name="Google Shape;56;p2"/>
            <p:cNvGrpSpPr/>
            <p:nvPr/>
          </p:nvGrpSpPr>
          <p:grpSpPr>
            <a:xfrm>
              <a:off x="4780389" y="2513201"/>
              <a:ext cx="5036265" cy="4113315"/>
              <a:chOff x="4673664" y="2214101"/>
              <a:chExt cx="5036265" cy="4113315"/>
            </a:xfrm>
          </p:grpSpPr>
          <p:sp>
            <p:nvSpPr>
              <p:cNvPr id="57" name="Google Shape;57;p2"/>
              <p:cNvSpPr/>
              <p:nvPr/>
            </p:nvSpPr>
            <p:spPr>
              <a:xfrm rot="157512">
                <a:off x="9047033" y="4559649"/>
                <a:ext cx="57072" cy="57047"/>
              </a:xfrm>
              <a:custGeom>
                <a:avLst/>
                <a:gdLst/>
                <a:ahLst/>
                <a:cxnLst/>
                <a:rect l="l" t="t" r="r" b="b"/>
                <a:pathLst>
                  <a:path w="2283" h="2282" extrusionOk="0">
                    <a:moveTo>
                      <a:pt x="1141" y="1"/>
                    </a:moveTo>
                    <a:cubicBezTo>
                      <a:pt x="511" y="1"/>
                      <a:pt x="0" y="512"/>
                      <a:pt x="0" y="1142"/>
                    </a:cubicBezTo>
                    <a:cubicBezTo>
                      <a:pt x="0" y="1771"/>
                      <a:pt x="511" y="2282"/>
                      <a:pt x="1141" y="2282"/>
                    </a:cubicBezTo>
                    <a:cubicBezTo>
                      <a:pt x="1771" y="2282"/>
                      <a:pt x="2282" y="1771"/>
                      <a:pt x="2282" y="1142"/>
                    </a:cubicBezTo>
                    <a:cubicBezTo>
                      <a:pt x="2282" y="512"/>
                      <a:pt x="1771" y="1"/>
                      <a:pt x="1141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58" name="Google Shape;58;p2"/>
              <p:cNvGrpSpPr/>
              <p:nvPr/>
            </p:nvGrpSpPr>
            <p:grpSpPr>
              <a:xfrm>
                <a:off x="4673664" y="2214101"/>
                <a:ext cx="5036265" cy="4113315"/>
                <a:chOff x="4673664" y="2214101"/>
                <a:chExt cx="5036265" cy="4113315"/>
              </a:xfrm>
            </p:grpSpPr>
            <p:grpSp>
              <p:nvGrpSpPr>
                <p:cNvPr id="59" name="Google Shape;59;p2"/>
                <p:cNvGrpSpPr/>
                <p:nvPr/>
              </p:nvGrpSpPr>
              <p:grpSpPr>
                <a:xfrm>
                  <a:off x="4673664" y="2214101"/>
                  <a:ext cx="5036265" cy="4113315"/>
                  <a:chOff x="3825164" y="427026"/>
                  <a:chExt cx="5036265" cy="4113315"/>
                </a:xfrm>
              </p:grpSpPr>
              <p:sp>
                <p:nvSpPr>
                  <p:cNvPr id="60" name="Google Shape;60;p2"/>
                  <p:cNvSpPr/>
                  <p:nvPr/>
                </p:nvSpPr>
                <p:spPr>
                  <a:xfrm rot="157512">
                    <a:off x="6915828" y="473247"/>
                    <a:ext cx="650167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8" h="28845" fill="none" extrusionOk="0">
                        <a:moveTo>
                          <a:pt x="26008" y="20744"/>
                        </a:moveTo>
                        <a:lnTo>
                          <a:pt x="24980" y="6321"/>
                        </a:lnTo>
                        <a:lnTo>
                          <a:pt x="11976" y="1"/>
                        </a:lnTo>
                        <a:lnTo>
                          <a:pt x="0" y="8102"/>
                        </a:lnTo>
                        <a:lnTo>
                          <a:pt x="1028" y="22524"/>
                        </a:lnTo>
                        <a:lnTo>
                          <a:pt x="14032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61" name="Google Shape;61;p2"/>
                  <p:cNvSpPr/>
                  <p:nvPr/>
                </p:nvSpPr>
                <p:spPr>
                  <a:xfrm rot="157512">
                    <a:off x="7541687" y="457392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9" y="20743"/>
                        </a:moveTo>
                        <a:lnTo>
                          <a:pt x="24981" y="6321"/>
                        </a:lnTo>
                        <a:lnTo>
                          <a:pt x="11976" y="1"/>
                        </a:lnTo>
                        <a:lnTo>
                          <a:pt x="1" y="8102"/>
                        </a:lnTo>
                        <a:lnTo>
                          <a:pt x="1029" y="22525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62" name="Google Shape;62;p2"/>
                  <p:cNvSpPr/>
                  <p:nvPr/>
                </p:nvSpPr>
                <p:spPr>
                  <a:xfrm rot="157512">
                    <a:off x="8167572" y="441537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0"/>
                        </a:lnTo>
                        <a:lnTo>
                          <a:pt x="1" y="8102"/>
                        </a:lnTo>
                        <a:lnTo>
                          <a:pt x="1029" y="22524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63" name="Google Shape;63;p2"/>
                  <p:cNvSpPr/>
                  <p:nvPr/>
                </p:nvSpPr>
                <p:spPr>
                  <a:xfrm rot="157512">
                    <a:off x="7242491" y="1007356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1"/>
                        </a:lnTo>
                        <a:lnTo>
                          <a:pt x="0" y="8102"/>
                        </a:lnTo>
                        <a:lnTo>
                          <a:pt x="1028" y="22525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64" name="Google Shape;64;p2"/>
                  <p:cNvSpPr/>
                  <p:nvPr/>
                </p:nvSpPr>
                <p:spPr>
                  <a:xfrm rot="157512">
                    <a:off x="7868375" y="991501"/>
                    <a:ext cx="650167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8" h="28845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0"/>
                        </a:lnTo>
                        <a:lnTo>
                          <a:pt x="0" y="8102"/>
                        </a:lnTo>
                        <a:lnTo>
                          <a:pt x="1028" y="22524"/>
                        </a:lnTo>
                        <a:lnTo>
                          <a:pt x="14032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65" name="Google Shape;65;p2"/>
                  <p:cNvSpPr/>
                  <p:nvPr/>
                </p:nvSpPr>
                <p:spPr>
                  <a:xfrm rot="157512">
                    <a:off x="6943294" y="1557320"/>
                    <a:ext cx="650167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8" h="28845" fill="none" extrusionOk="0">
                        <a:moveTo>
                          <a:pt x="26008" y="20743"/>
                        </a:moveTo>
                        <a:lnTo>
                          <a:pt x="24980" y="6320"/>
                        </a:lnTo>
                        <a:lnTo>
                          <a:pt x="11975" y="1"/>
                        </a:lnTo>
                        <a:lnTo>
                          <a:pt x="0" y="8102"/>
                        </a:lnTo>
                        <a:lnTo>
                          <a:pt x="1028" y="22524"/>
                        </a:lnTo>
                        <a:lnTo>
                          <a:pt x="14032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66" name="Google Shape;66;p2"/>
                  <p:cNvSpPr/>
                  <p:nvPr/>
                </p:nvSpPr>
                <p:spPr>
                  <a:xfrm rot="157512">
                    <a:off x="7569154" y="1541466"/>
                    <a:ext cx="650217" cy="72106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4" fill="none" extrusionOk="0">
                        <a:moveTo>
                          <a:pt x="26009" y="20743"/>
                        </a:moveTo>
                        <a:lnTo>
                          <a:pt x="24980" y="6321"/>
                        </a:lnTo>
                        <a:lnTo>
                          <a:pt x="11976" y="0"/>
                        </a:lnTo>
                        <a:lnTo>
                          <a:pt x="1" y="8101"/>
                        </a:lnTo>
                        <a:lnTo>
                          <a:pt x="1029" y="22524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67" name="Google Shape;67;p2"/>
                  <p:cNvSpPr/>
                  <p:nvPr/>
                </p:nvSpPr>
                <p:spPr>
                  <a:xfrm rot="157512">
                    <a:off x="8195039" y="1525586"/>
                    <a:ext cx="65021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6" fill="none" extrusionOk="0">
                        <a:moveTo>
                          <a:pt x="26009" y="20743"/>
                        </a:moveTo>
                        <a:lnTo>
                          <a:pt x="24980" y="6322"/>
                        </a:lnTo>
                        <a:lnTo>
                          <a:pt x="11976" y="1"/>
                        </a:lnTo>
                        <a:lnTo>
                          <a:pt x="0" y="8103"/>
                        </a:lnTo>
                        <a:lnTo>
                          <a:pt x="1029" y="22525"/>
                        </a:lnTo>
                        <a:lnTo>
                          <a:pt x="14033" y="28846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68" name="Google Shape;68;p2"/>
                  <p:cNvSpPr/>
                  <p:nvPr/>
                </p:nvSpPr>
                <p:spPr>
                  <a:xfrm rot="157512">
                    <a:off x="4140535" y="2170703"/>
                    <a:ext cx="650217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5" fill="none" extrusionOk="0">
                        <a:moveTo>
                          <a:pt x="26009" y="20743"/>
                        </a:moveTo>
                        <a:lnTo>
                          <a:pt x="24980" y="6321"/>
                        </a:lnTo>
                        <a:lnTo>
                          <a:pt x="11977" y="0"/>
                        </a:lnTo>
                        <a:lnTo>
                          <a:pt x="1" y="8102"/>
                        </a:lnTo>
                        <a:lnTo>
                          <a:pt x="1028" y="22524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69" name="Google Shape;69;p2"/>
                  <p:cNvSpPr/>
                  <p:nvPr/>
                </p:nvSpPr>
                <p:spPr>
                  <a:xfrm rot="157512">
                    <a:off x="4766419" y="2154848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9" y="20743"/>
                        </a:moveTo>
                        <a:lnTo>
                          <a:pt x="24980" y="6321"/>
                        </a:lnTo>
                        <a:lnTo>
                          <a:pt x="11977" y="1"/>
                        </a:lnTo>
                        <a:lnTo>
                          <a:pt x="0" y="8102"/>
                        </a:lnTo>
                        <a:lnTo>
                          <a:pt x="1029" y="22524"/>
                        </a:lnTo>
                        <a:lnTo>
                          <a:pt x="14034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70" name="Google Shape;70;p2"/>
                  <p:cNvSpPr/>
                  <p:nvPr/>
                </p:nvSpPr>
                <p:spPr>
                  <a:xfrm rot="157512">
                    <a:off x="5392303" y="2138993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9" y="20743"/>
                        </a:moveTo>
                        <a:lnTo>
                          <a:pt x="24981" y="6321"/>
                        </a:lnTo>
                        <a:lnTo>
                          <a:pt x="11976" y="0"/>
                        </a:lnTo>
                        <a:lnTo>
                          <a:pt x="0" y="8102"/>
                        </a:lnTo>
                        <a:lnTo>
                          <a:pt x="1029" y="22524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71" name="Google Shape;71;p2"/>
                  <p:cNvSpPr/>
                  <p:nvPr/>
                </p:nvSpPr>
                <p:spPr>
                  <a:xfrm rot="157512">
                    <a:off x="6018188" y="2123139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8" y="20743"/>
                        </a:moveTo>
                        <a:lnTo>
                          <a:pt x="24981" y="6321"/>
                        </a:lnTo>
                        <a:lnTo>
                          <a:pt x="11976" y="0"/>
                        </a:lnTo>
                        <a:lnTo>
                          <a:pt x="1" y="8102"/>
                        </a:lnTo>
                        <a:lnTo>
                          <a:pt x="1029" y="22524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72" name="Google Shape;72;p2"/>
                  <p:cNvSpPr/>
                  <p:nvPr/>
                </p:nvSpPr>
                <p:spPr>
                  <a:xfrm rot="157512">
                    <a:off x="6644073" y="2107259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1"/>
                        </a:lnTo>
                        <a:lnTo>
                          <a:pt x="1" y="8103"/>
                        </a:lnTo>
                        <a:lnTo>
                          <a:pt x="1028" y="22525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73" name="Google Shape;73;p2"/>
                  <p:cNvSpPr/>
                  <p:nvPr/>
                </p:nvSpPr>
                <p:spPr>
                  <a:xfrm rot="157512">
                    <a:off x="7269957" y="2091430"/>
                    <a:ext cx="650192" cy="72106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4" fill="none" extrusionOk="0">
                        <a:moveTo>
                          <a:pt x="26009" y="20743"/>
                        </a:moveTo>
                        <a:lnTo>
                          <a:pt x="24980" y="6320"/>
                        </a:lnTo>
                        <a:lnTo>
                          <a:pt x="11976" y="0"/>
                        </a:lnTo>
                        <a:lnTo>
                          <a:pt x="0" y="8101"/>
                        </a:lnTo>
                        <a:lnTo>
                          <a:pt x="1028" y="22523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74" name="Google Shape;74;p2"/>
                  <p:cNvSpPr/>
                  <p:nvPr/>
                </p:nvSpPr>
                <p:spPr>
                  <a:xfrm rot="157512">
                    <a:off x="7895842" y="2075550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9" y="20743"/>
                        </a:moveTo>
                        <a:lnTo>
                          <a:pt x="24980" y="6322"/>
                        </a:lnTo>
                        <a:lnTo>
                          <a:pt x="11976" y="1"/>
                        </a:lnTo>
                        <a:lnTo>
                          <a:pt x="0" y="8102"/>
                        </a:lnTo>
                        <a:lnTo>
                          <a:pt x="1029" y="22525"/>
                        </a:lnTo>
                        <a:lnTo>
                          <a:pt x="14032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75" name="Google Shape;75;p2"/>
                  <p:cNvSpPr/>
                  <p:nvPr/>
                </p:nvSpPr>
                <p:spPr>
                  <a:xfrm rot="157512">
                    <a:off x="3841337" y="2720667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9" y="20743"/>
                        </a:moveTo>
                        <a:lnTo>
                          <a:pt x="24980" y="6321"/>
                        </a:lnTo>
                        <a:lnTo>
                          <a:pt x="11975" y="0"/>
                        </a:lnTo>
                        <a:lnTo>
                          <a:pt x="0" y="8102"/>
                        </a:lnTo>
                        <a:lnTo>
                          <a:pt x="1029" y="22524"/>
                        </a:lnTo>
                        <a:lnTo>
                          <a:pt x="14032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76" name="Google Shape;76;p2"/>
                  <p:cNvSpPr/>
                  <p:nvPr/>
                </p:nvSpPr>
                <p:spPr>
                  <a:xfrm rot="157512">
                    <a:off x="4467198" y="2704787"/>
                    <a:ext cx="65021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6" fill="none" extrusionOk="0">
                        <a:moveTo>
                          <a:pt x="26010" y="20743"/>
                        </a:moveTo>
                        <a:lnTo>
                          <a:pt x="24982" y="6322"/>
                        </a:lnTo>
                        <a:lnTo>
                          <a:pt x="11977" y="1"/>
                        </a:lnTo>
                        <a:lnTo>
                          <a:pt x="1" y="8103"/>
                        </a:lnTo>
                        <a:lnTo>
                          <a:pt x="1030" y="22525"/>
                        </a:lnTo>
                        <a:lnTo>
                          <a:pt x="14033" y="28846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77" name="Google Shape;77;p2"/>
                  <p:cNvSpPr/>
                  <p:nvPr/>
                </p:nvSpPr>
                <p:spPr>
                  <a:xfrm rot="157512">
                    <a:off x="5093107" y="2688958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8" y="20743"/>
                        </a:moveTo>
                        <a:lnTo>
                          <a:pt x="24980" y="6320"/>
                        </a:lnTo>
                        <a:lnTo>
                          <a:pt x="11976" y="0"/>
                        </a:lnTo>
                        <a:lnTo>
                          <a:pt x="1" y="8102"/>
                        </a:lnTo>
                        <a:lnTo>
                          <a:pt x="1029" y="22523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78" name="Google Shape;78;p2"/>
                  <p:cNvSpPr/>
                  <p:nvPr/>
                </p:nvSpPr>
                <p:spPr>
                  <a:xfrm rot="157512">
                    <a:off x="5718992" y="2673103"/>
                    <a:ext cx="650192" cy="72106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4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0"/>
                        </a:lnTo>
                        <a:lnTo>
                          <a:pt x="0" y="8101"/>
                        </a:lnTo>
                        <a:lnTo>
                          <a:pt x="1028" y="22524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79" name="Google Shape;79;p2"/>
                  <p:cNvSpPr/>
                  <p:nvPr/>
                </p:nvSpPr>
                <p:spPr>
                  <a:xfrm rot="157512">
                    <a:off x="6344876" y="2657223"/>
                    <a:ext cx="65016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8" h="28846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5" y="1"/>
                        </a:lnTo>
                        <a:lnTo>
                          <a:pt x="0" y="8103"/>
                        </a:lnTo>
                        <a:lnTo>
                          <a:pt x="1028" y="22525"/>
                        </a:lnTo>
                        <a:lnTo>
                          <a:pt x="14032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0" name="Google Shape;80;p2"/>
                  <p:cNvSpPr/>
                  <p:nvPr/>
                </p:nvSpPr>
                <p:spPr>
                  <a:xfrm rot="157512">
                    <a:off x="6970736" y="2641369"/>
                    <a:ext cx="65021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6" fill="none" extrusionOk="0">
                        <a:moveTo>
                          <a:pt x="26010" y="20743"/>
                        </a:moveTo>
                        <a:lnTo>
                          <a:pt x="24981" y="6321"/>
                        </a:lnTo>
                        <a:lnTo>
                          <a:pt x="11976" y="0"/>
                        </a:lnTo>
                        <a:lnTo>
                          <a:pt x="1" y="8102"/>
                        </a:lnTo>
                        <a:lnTo>
                          <a:pt x="1029" y="22524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1" name="Google Shape;81;p2"/>
                  <p:cNvSpPr/>
                  <p:nvPr/>
                </p:nvSpPr>
                <p:spPr>
                  <a:xfrm rot="157512">
                    <a:off x="4168001" y="3254751"/>
                    <a:ext cx="65021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6" fill="none" extrusionOk="0">
                        <a:moveTo>
                          <a:pt x="26009" y="20744"/>
                        </a:moveTo>
                        <a:lnTo>
                          <a:pt x="24980" y="6322"/>
                        </a:lnTo>
                        <a:lnTo>
                          <a:pt x="11977" y="1"/>
                        </a:lnTo>
                        <a:lnTo>
                          <a:pt x="0" y="8103"/>
                        </a:lnTo>
                        <a:lnTo>
                          <a:pt x="1029" y="22525"/>
                        </a:lnTo>
                        <a:lnTo>
                          <a:pt x="14034" y="28846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2" name="Google Shape;82;p2"/>
                  <p:cNvSpPr/>
                  <p:nvPr/>
                </p:nvSpPr>
                <p:spPr>
                  <a:xfrm rot="157512">
                    <a:off x="4793885" y="3238896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9" y="20743"/>
                        </a:moveTo>
                        <a:lnTo>
                          <a:pt x="24981" y="6321"/>
                        </a:lnTo>
                        <a:lnTo>
                          <a:pt x="11977" y="0"/>
                        </a:lnTo>
                        <a:lnTo>
                          <a:pt x="0" y="8103"/>
                        </a:lnTo>
                        <a:lnTo>
                          <a:pt x="1029" y="22525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3" name="Google Shape;83;p2"/>
                  <p:cNvSpPr/>
                  <p:nvPr/>
                </p:nvSpPr>
                <p:spPr>
                  <a:xfrm rot="157512">
                    <a:off x="5419770" y="3223067"/>
                    <a:ext cx="650192" cy="72106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4" fill="none" extrusionOk="0">
                        <a:moveTo>
                          <a:pt x="26009" y="20743"/>
                        </a:moveTo>
                        <a:lnTo>
                          <a:pt x="24981" y="6320"/>
                        </a:lnTo>
                        <a:lnTo>
                          <a:pt x="11976" y="0"/>
                        </a:lnTo>
                        <a:lnTo>
                          <a:pt x="1" y="8101"/>
                        </a:lnTo>
                        <a:lnTo>
                          <a:pt x="1029" y="22523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4" name="Google Shape;84;p2"/>
                  <p:cNvSpPr/>
                  <p:nvPr/>
                </p:nvSpPr>
                <p:spPr>
                  <a:xfrm rot="157512">
                    <a:off x="6045654" y="3207187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1"/>
                        </a:lnTo>
                        <a:lnTo>
                          <a:pt x="1" y="8102"/>
                        </a:lnTo>
                        <a:lnTo>
                          <a:pt x="1029" y="22525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5" name="Google Shape;85;p2"/>
                  <p:cNvSpPr/>
                  <p:nvPr/>
                </p:nvSpPr>
                <p:spPr>
                  <a:xfrm rot="157512">
                    <a:off x="3868779" y="3804714"/>
                    <a:ext cx="65021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6" fill="none" extrusionOk="0">
                        <a:moveTo>
                          <a:pt x="26010" y="20744"/>
                        </a:moveTo>
                        <a:lnTo>
                          <a:pt x="24982" y="6322"/>
                        </a:lnTo>
                        <a:lnTo>
                          <a:pt x="11977" y="1"/>
                        </a:lnTo>
                        <a:lnTo>
                          <a:pt x="1" y="8102"/>
                        </a:lnTo>
                        <a:lnTo>
                          <a:pt x="1030" y="22525"/>
                        </a:lnTo>
                        <a:lnTo>
                          <a:pt x="14034" y="28846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6" name="Google Shape;86;p2"/>
                  <p:cNvSpPr/>
                  <p:nvPr/>
                </p:nvSpPr>
                <p:spPr>
                  <a:xfrm rot="157512">
                    <a:off x="4494689" y="3788860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1"/>
                        </a:lnTo>
                        <a:lnTo>
                          <a:pt x="1" y="8103"/>
                        </a:lnTo>
                        <a:lnTo>
                          <a:pt x="1029" y="22525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87" name="Google Shape;87;p2"/>
                  <p:cNvSpPr/>
                  <p:nvPr/>
                </p:nvSpPr>
                <p:spPr>
                  <a:xfrm rot="157512">
                    <a:off x="5120574" y="3773006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8" y="20744"/>
                        </a:moveTo>
                        <a:lnTo>
                          <a:pt x="24980" y="6321"/>
                        </a:lnTo>
                        <a:lnTo>
                          <a:pt x="11976" y="0"/>
                        </a:lnTo>
                        <a:lnTo>
                          <a:pt x="0" y="8102"/>
                        </a:lnTo>
                        <a:lnTo>
                          <a:pt x="1028" y="22524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  <p:sp>
              <p:nvSpPr>
                <p:cNvPr id="88" name="Google Shape;88;p2"/>
                <p:cNvSpPr/>
                <p:nvPr/>
              </p:nvSpPr>
              <p:spPr>
                <a:xfrm rot="157512">
                  <a:off x="6228998" y="4446717"/>
                  <a:ext cx="57072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3" h="2282" extrusionOk="0">
                      <a:moveTo>
                        <a:pt x="1142" y="0"/>
                      </a:moveTo>
                      <a:cubicBezTo>
                        <a:pt x="512" y="0"/>
                        <a:pt x="1" y="511"/>
                        <a:pt x="1" y="1141"/>
                      </a:cubicBezTo>
                      <a:cubicBezTo>
                        <a:pt x="1" y="1771"/>
                        <a:pt x="512" y="2281"/>
                        <a:pt x="1142" y="2281"/>
                      </a:cubicBezTo>
                      <a:cubicBezTo>
                        <a:pt x="1772" y="2281"/>
                        <a:pt x="2283" y="1772"/>
                        <a:pt x="2283" y="1141"/>
                      </a:cubicBezTo>
                      <a:cubicBezTo>
                        <a:pt x="2283" y="511"/>
                        <a:pt x="1772" y="0"/>
                        <a:pt x="1142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89" name="Google Shape;89;p2"/>
                <p:cNvSpPr/>
                <p:nvPr/>
              </p:nvSpPr>
              <p:spPr>
                <a:xfrm rot="157512">
                  <a:off x="9351770" y="4005108"/>
                  <a:ext cx="57047" cy="5707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2" h="2283" extrusionOk="0">
                      <a:moveTo>
                        <a:pt x="1141" y="0"/>
                      </a:moveTo>
                      <a:cubicBezTo>
                        <a:pt x="511" y="0"/>
                        <a:pt x="0" y="511"/>
                        <a:pt x="0" y="1141"/>
                      </a:cubicBezTo>
                      <a:cubicBezTo>
                        <a:pt x="0" y="1772"/>
                        <a:pt x="511" y="2282"/>
                        <a:pt x="1141" y="2282"/>
                      </a:cubicBezTo>
                      <a:cubicBezTo>
                        <a:pt x="1771" y="2282"/>
                        <a:pt x="2281" y="1772"/>
                        <a:pt x="2281" y="1141"/>
                      </a:cubicBezTo>
                      <a:cubicBezTo>
                        <a:pt x="2281" y="511"/>
                        <a:pt x="1771" y="0"/>
                        <a:pt x="1141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0" name="Google Shape;90;p2"/>
                <p:cNvSpPr/>
                <p:nvPr/>
              </p:nvSpPr>
              <p:spPr>
                <a:xfrm rot="157512">
                  <a:off x="8403706" y="3847890"/>
                  <a:ext cx="57072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3" h="2282" extrusionOk="0">
                      <a:moveTo>
                        <a:pt x="1141" y="1"/>
                      </a:moveTo>
                      <a:cubicBezTo>
                        <a:pt x="511" y="1"/>
                        <a:pt x="0" y="511"/>
                        <a:pt x="0" y="1141"/>
                      </a:cubicBezTo>
                      <a:cubicBezTo>
                        <a:pt x="0" y="1771"/>
                        <a:pt x="511" y="2282"/>
                        <a:pt x="1141" y="2282"/>
                      </a:cubicBezTo>
                      <a:cubicBezTo>
                        <a:pt x="1771" y="2282"/>
                        <a:pt x="2282" y="1771"/>
                        <a:pt x="2282" y="1141"/>
                      </a:cubicBezTo>
                      <a:cubicBezTo>
                        <a:pt x="2282" y="511"/>
                        <a:pt x="1771" y="1"/>
                        <a:pt x="1141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1" name="Google Shape;91;p2"/>
                <p:cNvSpPr/>
                <p:nvPr/>
              </p:nvSpPr>
              <p:spPr>
                <a:xfrm rot="157512">
                  <a:off x="8124633" y="5115580"/>
                  <a:ext cx="57047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2" h="2282" extrusionOk="0">
                      <a:moveTo>
                        <a:pt x="1140" y="0"/>
                      </a:moveTo>
                      <a:cubicBezTo>
                        <a:pt x="511" y="0"/>
                        <a:pt x="0" y="511"/>
                        <a:pt x="0" y="1141"/>
                      </a:cubicBezTo>
                      <a:cubicBezTo>
                        <a:pt x="0" y="1771"/>
                        <a:pt x="510" y="2281"/>
                        <a:pt x="1140" y="2281"/>
                      </a:cubicBezTo>
                      <a:cubicBezTo>
                        <a:pt x="1771" y="2281"/>
                        <a:pt x="2281" y="1771"/>
                        <a:pt x="2281" y="1141"/>
                      </a:cubicBezTo>
                      <a:cubicBezTo>
                        <a:pt x="2281" y="511"/>
                        <a:pt x="1771" y="0"/>
                        <a:pt x="1140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2" name="Google Shape;92;p2"/>
                <p:cNvSpPr/>
                <p:nvPr/>
              </p:nvSpPr>
              <p:spPr>
                <a:xfrm rot="157512">
                  <a:off x="6574005" y="5703526"/>
                  <a:ext cx="57072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3" h="2282" extrusionOk="0">
                      <a:moveTo>
                        <a:pt x="1141" y="1"/>
                      </a:moveTo>
                      <a:cubicBezTo>
                        <a:pt x="511" y="1"/>
                        <a:pt x="0" y="511"/>
                        <a:pt x="0" y="1141"/>
                      </a:cubicBezTo>
                      <a:cubicBezTo>
                        <a:pt x="0" y="1771"/>
                        <a:pt x="511" y="2282"/>
                        <a:pt x="1141" y="2282"/>
                      </a:cubicBezTo>
                      <a:cubicBezTo>
                        <a:pt x="1771" y="2282"/>
                        <a:pt x="2282" y="1771"/>
                        <a:pt x="2282" y="1141"/>
                      </a:cubicBezTo>
                      <a:cubicBezTo>
                        <a:pt x="2282" y="511"/>
                        <a:pt x="1771" y="1"/>
                        <a:pt x="1141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3" name="Google Shape;93;p2"/>
                <p:cNvSpPr/>
                <p:nvPr/>
              </p:nvSpPr>
              <p:spPr>
                <a:xfrm rot="157512">
                  <a:off x="5957267" y="6080755"/>
                  <a:ext cx="57072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3" h="2282" extrusionOk="0">
                      <a:moveTo>
                        <a:pt x="1141" y="0"/>
                      </a:moveTo>
                      <a:cubicBezTo>
                        <a:pt x="511" y="0"/>
                        <a:pt x="0" y="510"/>
                        <a:pt x="0" y="1140"/>
                      </a:cubicBezTo>
                      <a:cubicBezTo>
                        <a:pt x="0" y="1770"/>
                        <a:pt x="511" y="2281"/>
                        <a:pt x="1141" y="2281"/>
                      </a:cubicBezTo>
                      <a:cubicBezTo>
                        <a:pt x="1771" y="2281"/>
                        <a:pt x="2282" y="1770"/>
                        <a:pt x="2282" y="1140"/>
                      </a:cubicBezTo>
                      <a:cubicBezTo>
                        <a:pt x="2282" y="510"/>
                        <a:pt x="1771" y="0"/>
                        <a:pt x="1141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4" name="Google Shape;94;p2"/>
                <p:cNvSpPr/>
                <p:nvPr/>
              </p:nvSpPr>
              <p:spPr>
                <a:xfrm rot="157512">
                  <a:off x="5929801" y="4996682"/>
                  <a:ext cx="57072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3" h="2282" extrusionOk="0">
                      <a:moveTo>
                        <a:pt x="1142" y="0"/>
                      </a:moveTo>
                      <a:cubicBezTo>
                        <a:pt x="511" y="0"/>
                        <a:pt x="1" y="510"/>
                        <a:pt x="1" y="1140"/>
                      </a:cubicBezTo>
                      <a:cubicBezTo>
                        <a:pt x="1" y="1771"/>
                        <a:pt x="511" y="2281"/>
                        <a:pt x="1142" y="2281"/>
                      </a:cubicBezTo>
                      <a:cubicBezTo>
                        <a:pt x="1772" y="2281"/>
                        <a:pt x="2283" y="1771"/>
                        <a:pt x="2283" y="1140"/>
                      </a:cubicBezTo>
                      <a:cubicBezTo>
                        <a:pt x="2283" y="510"/>
                        <a:pt x="1772" y="0"/>
                        <a:pt x="1142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95" name="Google Shape;95;p2"/>
                <p:cNvSpPr/>
                <p:nvPr/>
              </p:nvSpPr>
              <p:spPr>
                <a:xfrm rot="157512">
                  <a:off x="9015730" y="3465389"/>
                  <a:ext cx="57047" cy="5707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2" h="2283" extrusionOk="0">
                      <a:moveTo>
                        <a:pt x="1142" y="0"/>
                      </a:moveTo>
                      <a:cubicBezTo>
                        <a:pt x="512" y="0"/>
                        <a:pt x="1" y="511"/>
                        <a:pt x="1" y="1141"/>
                      </a:cubicBezTo>
                      <a:cubicBezTo>
                        <a:pt x="1" y="1771"/>
                        <a:pt x="512" y="2282"/>
                        <a:pt x="1142" y="2282"/>
                      </a:cubicBezTo>
                      <a:cubicBezTo>
                        <a:pt x="1771" y="2282"/>
                        <a:pt x="2282" y="1771"/>
                        <a:pt x="2282" y="1141"/>
                      </a:cubicBezTo>
                      <a:cubicBezTo>
                        <a:pt x="2282" y="511"/>
                        <a:pt x="1771" y="0"/>
                        <a:pt x="1142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sp>
          <p:nvSpPr>
            <p:cNvPr id="96" name="Google Shape;96;p2"/>
            <p:cNvSpPr/>
            <p:nvPr/>
          </p:nvSpPr>
          <p:spPr>
            <a:xfrm rot="157512">
              <a:off x="8799542" y="3225845"/>
              <a:ext cx="57022" cy="57072"/>
            </a:xfrm>
            <a:custGeom>
              <a:avLst/>
              <a:gdLst/>
              <a:ahLst/>
              <a:cxnLst/>
              <a:rect l="l" t="t" r="r" b="b"/>
              <a:pathLst>
                <a:path w="2281" h="2283" extrusionOk="0">
                  <a:moveTo>
                    <a:pt x="1141" y="1"/>
                  </a:moveTo>
                  <a:cubicBezTo>
                    <a:pt x="511" y="1"/>
                    <a:pt x="0" y="512"/>
                    <a:pt x="0" y="1142"/>
                  </a:cubicBezTo>
                  <a:cubicBezTo>
                    <a:pt x="0" y="1772"/>
                    <a:pt x="511" y="2283"/>
                    <a:pt x="1141" y="2283"/>
                  </a:cubicBezTo>
                  <a:cubicBezTo>
                    <a:pt x="1771" y="2283"/>
                    <a:pt x="2281" y="1772"/>
                    <a:pt x="2281" y="1142"/>
                  </a:cubicBezTo>
                  <a:cubicBezTo>
                    <a:pt x="2281" y="512"/>
                    <a:pt x="1771" y="1"/>
                    <a:pt x="114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" name="Google Shape;97;p2"/>
            <p:cNvSpPr/>
            <p:nvPr/>
          </p:nvSpPr>
          <p:spPr>
            <a:xfrm rot="157512">
              <a:off x="5710335" y="4761896"/>
              <a:ext cx="57072" cy="57072"/>
            </a:xfrm>
            <a:custGeom>
              <a:avLst/>
              <a:gdLst/>
              <a:ahLst/>
              <a:cxnLst/>
              <a:rect l="l" t="t" r="r" b="b"/>
              <a:pathLst>
                <a:path w="2283" h="2283" extrusionOk="0">
                  <a:moveTo>
                    <a:pt x="1141" y="1"/>
                  </a:moveTo>
                  <a:cubicBezTo>
                    <a:pt x="511" y="1"/>
                    <a:pt x="0" y="511"/>
                    <a:pt x="0" y="1142"/>
                  </a:cubicBezTo>
                  <a:cubicBezTo>
                    <a:pt x="0" y="1772"/>
                    <a:pt x="511" y="2283"/>
                    <a:pt x="1141" y="2283"/>
                  </a:cubicBezTo>
                  <a:cubicBezTo>
                    <a:pt x="1771" y="2283"/>
                    <a:pt x="2282" y="1772"/>
                    <a:pt x="2282" y="1142"/>
                  </a:cubicBezTo>
                  <a:cubicBezTo>
                    <a:pt x="2282" y="511"/>
                    <a:pt x="1771" y="1"/>
                    <a:pt x="114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" name="Google Shape;98;p2"/>
            <p:cNvSpPr/>
            <p:nvPr/>
          </p:nvSpPr>
          <p:spPr>
            <a:xfrm rot="157512">
              <a:off x="7885492" y="4168682"/>
              <a:ext cx="57047" cy="57047"/>
            </a:xfrm>
            <a:custGeom>
              <a:avLst/>
              <a:gdLst/>
              <a:ahLst/>
              <a:cxnLst/>
              <a:rect l="l" t="t" r="r" b="b"/>
              <a:pathLst>
                <a:path w="2282" h="2282" extrusionOk="0">
                  <a:moveTo>
                    <a:pt x="1141" y="0"/>
                  </a:moveTo>
                  <a:cubicBezTo>
                    <a:pt x="511" y="0"/>
                    <a:pt x="0" y="511"/>
                    <a:pt x="0" y="1141"/>
                  </a:cubicBezTo>
                  <a:cubicBezTo>
                    <a:pt x="0" y="1770"/>
                    <a:pt x="511" y="2281"/>
                    <a:pt x="1141" y="2281"/>
                  </a:cubicBezTo>
                  <a:cubicBezTo>
                    <a:pt x="1772" y="2281"/>
                    <a:pt x="2281" y="1770"/>
                    <a:pt x="2281" y="1141"/>
                  </a:cubicBezTo>
                  <a:cubicBezTo>
                    <a:pt x="2281" y="511"/>
                    <a:pt x="1772" y="0"/>
                    <a:pt x="114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4"/>
          <p:cNvSpPr txBox="1">
            <a:spLocks noGrp="1"/>
          </p:cNvSpPr>
          <p:nvPr>
            <p:ph type="title"/>
          </p:nvPr>
        </p:nvSpPr>
        <p:spPr>
          <a:xfrm>
            <a:off x="720000" y="53950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193" name="Google Shape;193;p4"/>
          <p:cNvSpPr txBox="1">
            <a:spLocks noGrp="1"/>
          </p:cNvSpPr>
          <p:nvPr>
            <p:ph type="body" idx="1"/>
          </p:nvPr>
        </p:nvSpPr>
        <p:spPr>
          <a:xfrm>
            <a:off x="720000" y="1215750"/>
            <a:ext cx="3975900" cy="1632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 Light"/>
              <a:buChar char="◆"/>
              <a:defRPr/>
            </a:lvl1pPr>
            <a:lvl2pPr marL="914400" lvl="1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○"/>
              <a:defRPr/>
            </a:lvl2pPr>
            <a:lvl3pPr marL="1371600" lvl="2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■"/>
              <a:defRPr/>
            </a:lvl3pPr>
            <a:lvl4pPr marL="1828800" lvl="3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●"/>
              <a:defRPr/>
            </a:lvl4pPr>
            <a:lvl5pPr marL="2286000" lvl="4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○"/>
              <a:defRPr/>
            </a:lvl5pPr>
            <a:lvl6pPr marL="2743200" lvl="5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■"/>
              <a:defRPr/>
            </a:lvl6pPr>
            <a:lvl7pPr marL="3200400" lvl="6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●"/>
              <a:defRPr/>
            </a:lvl7pPr>
            <a:lvl8pPr marL="3657600" lvl="7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○"/>
              <a:defRPr/>
            </a:lvl8pPr>
            <a:lvl9pPr marL="4114800" lvl="8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■"/>
              <a:defRPr/>
            </a:lvl9pPr>
          </a:lstStyle>
          <a:p>
            <a:endParaRPr/>
          </a:p>
        </p:txBody>
      </p:sp>
      <p:grpSp>
        <p:nvGrpSpPr>
          <p:cNvPr id="194" name="Google Shape;194;p4"/>
          <p:cNvGrpSpPr/>
          <p:nvPr/>
        </p:nvGrpSpPr>
        <p:grpSpPr>
          <a:xfrm>
            <a:off x="8354016" y="-383869"/>
            <a:ext cx="1346076" cy="1863864"/>
            <a:chOff x="8354016" y="-383869"/>
            <a:chExt cx="1346076" cy="1863864"/>
          </a:xfrm>
        </p:grpSpPr>
        <p:sp>
          <p:nvSpPr>
            <p:cNvPr id="195" name="Google Shape;195;p4"/>
            <p:cNvSpPr/>
            <p:nvPr/>
          </p:nvSpPr>
          <p:spPr>
            <a:xfrm rot="10515695" flipH="1">
              <a:off x="8395243" y="733309"/>
              <a:ext cx="650146" cy="721066"/>
            </a:xfrm>
            <a:custGeom>
              <a:avLst/>
              <a:gdLst/>
              <a:ahLst/>
              <a:cxnLst/>
              <a:rect l="l" t="t" r="r" b="b"/>
              <a:pathLst>
                <a:path w="26008" h="28845" fill="none" extrusionOk="0">
                  <a:moveTo>
                    <a:pt x="26008" y="20744"/>
                  </a:moveTo>
                  <a:lnTo>
                    <a:pt x="24980" y="6321"/>
                  </a:lnTo>
                  <a:lnTo>
                    <a:pt x="11976" y="1"/>
                  </a:lnTo>
                  <a:lnTo>
                    <a:pt x="0" y="8102"/>
                  </a:lnTo>
                  <a:lnTo>
                    <a:pt x="1028" y="22524"/>
                  </a:lnTo>
                  <a:lnTo>
                    <a:pt x="14032" y="28845"/>
                  </a:lnTo>
                  <a:close/>
                </a:path>
              </a:pathLst>
            </a:custGeom>
            <a:noFill/>
            <a:ln w="7725" cap="flat" cmpd="sng">
              <a:solidFill>
                <a:schemeClr val="dk2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" name="Google Shape;196;p4"/>
            <p:cNvSpPr/>
            <p:nvPr/>
          </p:nvSpPr>
          <p:spPr>
            <a:xfrm rot="10515695" flipH="1">
              <a:off x="9021249" y="726033"/>
              <a:ext cx="650171" cy="721091"/>
            </a:xfrm>
            <a:custGeom>
              <a:avLst/>
              <a:gdLst/>
              <a:ahLst/>
              <a:cxnLst/>
              <a:rect l="l" t="t" r="r" b="b"/>
              <a:pathLst>
                <a:path w="26009" h="28846" fill="none" extrusionOk="0">
                  <a:moveTo>
                    <a:pt x="26009" y="20743"/>
                  </a:moveTo>
                  <a:lnTo>
                    <a:pt x="24981" y="6321"/>
                  </a:lnTo>
                  <a:lnTo>
                    <a:pt x="11976" y="1"/>
                  </a:lnTo>
                  <a:lnTo>
                    <a:pt x="1" y="8102"/>
                  </a:lnTo>
                  <a:lnTo>
                    <a:pt x="1029" y="22525"/>
                  </a:lnTo>
                  <a:lnTo>
                    <a:pt x="14033" y="28845"/>
                  </a:lnTo>
                  <a:close/>
                </a:path>
              </a:pathLst>
            </a:custGeom>
            <a:noFill/>
            <a:ln w="7725" cap="flat" cmpd="sng">
              <a:solidFill>
                <a:schemeClr val="dk2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" name="Google Shape;197;p4"/>
            <p:cNvSpPr/>
            <p:nvPr/>
          </p:nvSpPr>
          <p:spPr>
            <a:xfrm rot="10515695" flipH="1">
              <a:off x="8701969" y="187519"/>
              <a:ext cx="650171" cy="721066"/>
            </a:xfrm>
            <a:custGeom>
              <a:avLst/>
              <a:gdLst/>
              <a:ahLst/>
              <a:cxnLst/>
              <a:rect l="l" t="t" r="r" b="b"/>
              <a:pathLst>
                <a:path w="26009" h="28845" fill="none" extrusionOk="0">
                  <a:moveTo>
                    <a:pt x="26008" y="20743"/>
                  </a:moveTo>
                  <a:lnTo>
                    <a:pt x="24980" y="6321"/>
                  </a:lnTo>
                  <a:lnTo>
                    <a:pt x="11976" y="1"/>
                  </a:lnTo>
                  <a:lnTo>
                    <a:pt x="0" y="8102"/>
                  </a:lnTo>
                  <a:lnTo>
                    <a:pt x="1028" y="22525"/>
                  </a:lnTo>
                  <a:lnTo>
                    <a:pt x="14033" y="28844"/>
                  </a:lnTo>
                  <a:close/>
                </a:path>
              </a:pathLst>
            </a:custGeom>
            <a:noFill/>
            <a:ln w="7725" cap="flat" cmpd="sng">
              <a:solidFill>
                <a:schemeClr val="dk2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" name="Google Shape;198;p4"/>
            <p:cNvSpPr/>
            <p:nvPr/>
          </p:nvSpPr>
          <p:spPr>
            <a:xfrm rot="10515695" flipH="1">
              <a:off x="8382688" y="-351019"/>
              <a:ext cx="650146" cy="721066"/>
            </a:xfrm>
            <a:custGeom>
              <a:avLst/>
              <a:gdLst/>
              <a:ahLst/>
              <a:cxnLst/>
              <a:rect l="l" t="t" r="r" b="b"/>
              <a:pathLst>
                <a:path w="26008" h="28845" fill="none" extrusionOk="0">
                  <a:moveTo>
                    <a:pt x="26008" y="20743"/>
                  </a:moveTo>
                  <a:lnTo>
                    <a:pt x="24980" y="6320"/>
                  </a:lnTo>
                  <a:lnTo>
                    <a:pt x="11975" y="1"/>
                  </a:lnTo>
                  <a:lnTo>
                    <a:pt x="0" y="8102"/>
                  </a:lnTo>
                  <a:lnTo>
                    <a:pt x="1028" y="22524"/>
                  </a:lnTo>
                  <a:lnTo>
                    <a:pt x="14032" y="28844"/>
                  </a:lnTo>
                  <a:close/>
                </a:path>
              </a:pathLst>
            </a:custGeom>
            <a:noFill/>
            <a:ln w="7725" cap="flat" cmpd="sng">
              <a:solidFill>
                <a:schemeClr val="dk2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" name="Google Shape;199;p4"/>
            <p:cNvSpPr/>
            <p:nvPr/>
          </p:nvSpPr>
          <p:spPr>
            <a:xfrm rot="10515695" flipH="1">
              <a:off x="9008695" y="-358246"/>
              <a:ext cx="650196" cy="721041"/>
            </a:xfrm>
            <a:custGeom>
              <a:avLst/>
              <a:gdLst/>
              <a:ahLst/>
              <a:cxnLst/>
              <a:rect l="l" t="t" r="r" b="b"/>
              <a:pathLst>
                <a:path w="26010" h="28844" fill="none" extrusionOk="0">
                  <a:moveTo>
                    <a:pt x="26009" y="20743"/>
                  </a:moveTo>
                  <a:lnTo>
                    <a:pt x="24980" y="6321"/>
                  </a:lnTo>
                  <a:lnTo>
                    <a:pt x="11976" y="0"/>
                  </a:lnTo>
                  <a:lnTo>
                    <a:pt x="1" y="8101"/>
                  </a:lnTo>
                  <a:lnTo>
                    <a:pt x="1029" y="22524"/>
                  </a:lnTo>
                  <a:lnTo>
                    <a:pt x="14033" y="28844"/>
                  </a:lnTo>
                  <a:close/>
                </a:path>
              </a:pathLst>
            </a:custGeom>
            <a:noFill/>
            <a:ln w="7725" cap="flat" cmpd="sng">
              <a:solidFill>
                <a:schemeClr val="dk2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" name="Google Shape;200;p4"/>
            <p:cNvSpPr/>
            <p:nvPr/>
          </p:nvSpPr>
          <p:spPr>
            <a:xfrm rot="10515695" flipH="1">
              <a:off x="8988036" y="-202011"/>
              <a:ext cx="57070" cy="57045"/>
            </a:xfrm>
            <a:custGeom>
              <a:avLst/>
              <a:gdLst/>
              <a:ahLst/>
              <a:cxnLst/>
              <a:rect l="l" t="t" r="r" b="b"/>
              <a:pathLst>
                <a:path w="2283" h="2282" extrusionOk="0">
                  <a:moveTo>
                    <a:pt x="1141" y="1"/>
                  </a:moveTo>
                  <a:cubicBezTo>
                    <a:pt x="511" y="1"/>
                    <a:pt x="0" y="511"/>
                    <a:pt x="0" y="1141"/>
                  </a:cubicBezTo>
                  <a:cubicBezTo>
                    <a:pt x="0" y="1771"/>
                    <a:pt x="511" y="2282"/>
                    <a:pt x="1141" y="2282"/>
                  </a:cubicBezTo>
                  <a:cubicBezTo>
                    <a:pt x="1771" y="2282"/>
                    <a:pt x="2282" y="1771"/>
                    <a:pt x="2282" y="1141"/>
                  </a:cubicBezTo>
                  <a:cubicBezTo>
                    <a:pt x="2282" y="511"/>
                    <a:pt x="1771" y="1"/>
                    <a:pt x="114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" name="Google Shape;201;p4"/>
            <p:cNvSpPr/>
            <p:nvPr/>
          </p:nvSpPr>
          <p:spPr>
            <a:xfrm rot="10515695" flipH="1">
              <a:off x="9613745" y="157614"/>
              <a:ext cx="57045" cy="57070"/>
            </a:xfrm>
            <a:custGeom>
              <a:avLst/>
              <a:gdLst/>
              <a:ahLst/>
              <a:cxnLst/>
              <a:rect l="l" t="t" r="r" b="b"/>
              <a:pathLst>
                <a:path w="2282" h="2283" extrusionOk="0">
                  <a:moveTo>
                    <a:pt x="1142" y="0"/>
                  </a:moveTo>
                  <a:cubicBezTo>
                    <a:pt x="512" y="0"/>
                    <a:pt x="1" y="511"/>
                    <a:pt x="1" y="1141"/>
                  </a:cubicBezTo>
                  <a:cubicBezTo>
                    <a:pt x="1" y="1771"/>
                    <a:pt x="512" y="2282"/>
                    <a:pt x="1142" y="2282"/>
                  </a:cubicBezTo>
                  <a:cubicBezTo>
                    <a:pt x="1771" y="2282"/>
                    <a:pt x="2282" y="1771"/>
                    <a:pt x="2282" y="1141"/>
                  </a:cubicBezTo>
                  <a:cubicBezTo>
                    <a:pt x="2282" y="511"/>
                    <a:pt x="1771" y="0"/>
                    <a:pt x="114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" name="Google Shape;202;p4"/>
            <p:cNvSpPr/>
            <p:nvPr/>
          </p:nvSpPr>
          <p:spPr>
            <a:xfrm rot="10515695" flipH="1">
              <a:off x="9310934" y="707797"/>
              <a:ext cx="57020" cy="57070"/>
            </a:xfrm>
            <a:custGeom>
              <a:avLst/>
              <a:gdLst/>
              <a:ahLst/>
              <a:cxnLst/>
              <a:rect l="l" t="t" r="r" b="b"/>
              <a:pathLst>
                <a:path w="2281" h="2283" extrusionOk="0">
                  <a:moveTo>
                    <a:pt x="1141" y="1"/>
                  </a:moveTo>
                  <a:cubicBezTo>
                    <a:pt x="511" y="1"/>
                    <a:pt x="0" y="512"/>
                    <a:pt x="0" y="1142"/>
                  </a:cubicBezTo>
                  <a:cubicBezTo>
                    <a:pt x="0" y="1772"/>
                    <a:pt x="511" y="2283"/>
                    <a:pt x="1141" y="2283"/>
                  </a:cubicBezTo>
                  <a:cubicBezTo>
                    <a:pt x="1771" y="2283"/>
                    <a:pt x="2281" y="1772"/>
                    <a:pt x="2281" y="1142"/>
                  </a:cubicBezTo>
                  <a:cubicBezTo>
                    <a:pt x="2281" y="512"/>
                    <a:pt x="1771" y="1"/>
                    <a:pt x="114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p7"/>
          <p:cNvSpPr txBox="1">
            <a:spLocks noGrp="1"/>
          </p:cNvSpPr>
          <p:nvPr>
            <p:ph type="title"/>
          </p:nvPr>
        </p:nvSpPr>
        <p:spPr>
          <a:xfrm>
            <a:off x="4135975" y="1757900"/>
            <a:ext cx="4294800" cy="57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245" name="Google Shape;245;p7"/>
          <p:cNvSpPr txBox="1">
            <a:spLocks noGrp="1"/>
          </p:cNvSpPr>
          <p:nvPr>
            <p:ph type="subTitle" idx="1"/>
          </p:nvPr>
        </p:nvSpPr>
        <p:spPr>
          <a:xfrm>
            <a:off x="4135975" y="2330600"/>
            <a:ext cx="4294800" cy="122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●"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600"/>
              <a:buFont typeface="Nunito Light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400"/>
              <a:buFont typeface="Nunito Light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Nunito Light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Nunito Light"/>
              <a:buChar char="■"/>
              <a:defRPr/>
            </a:lvl9pPr>
          </a:lstStyle>
          <a:p>
            <a:endParaRPr/>
          </a:p>
        </p:txBody>
      </p:sp>
      <p:grpSp>
        <p:nvGrpSpPr>
          <p:cNvPr id="246" name="Google Shape;246;p7"/>
          <p:cNvGrpSpPr/>
          <p:nvPr/>
        </p:nvGrpSpPr>
        <p:grpSpPr>
          <a:xfrm>
            <a:off x="5478864" y="2056701"/>
            <a:ext cx="5036265" cy="4113315"/>
            <a:chOff x="4780389" y="2513201"/>
            <a:chExt cx="5036265" cy="4113315"/>
          </a:xfrm>
        </p:grpSpPr>
        <p:grpSp>
          <p:nvGrpSpPr>
            <p:cNvPr id="247" name="Google Shape;247;p7"/>
            <p:cNvGrpSpPr/>
            <p:nvPr/>
          </p:nvGrpSpPr>
          <p:grpSpPr>
            <a:xfrm>
              <a:off x="4780389" y="2513201"/>
              <a:ext cx="5036265" cy="4113315"/>
              <a:chOff x="4673664" y="2214101"/>
              <a:chExt cx="5036265" cy="4113315"/>
            </a:xfrm>
          </p:grpSpPr>
          <p:sp>
            <p:nvSpPr>
              <p:cNvPr id="248" name="Google Shape;248;p7"/>
              <p:cNvSpPr/>
              <p:nvPr/>
            </p:nvSpPr>
            <p:spPr>
              <a:xfrm rot="157512">
                <a:off x="9047033" y="4559649"/>
                <a:ext cx="57072" cy="57047"/>
              </a:xfrm>
              <a:custGeom>
                <a:avLst/>
                <a:gdLst/>
                <a:ahLst/>
                <a:cxnLst/>
                <a:rect l="l" t="t" r="r" b="b"/>
                <a:pathLst>
                  <a:path w="2283" h="2282" extrusionOk="0">
                    <a:moveTo>
                      <a:pt x="1141" y="1"/>
                    </a:moveTo>
                    <a:cubicBezTo>
                      <a:pt x="511" y="1"/>
                      <a:pt x="0" y="512"/>
                      <a:pt x="0" y="1142"/>
                    </a:cubicBezTo>
                    <a:cubicBezTo>
                      <a:pt x="0" y="1771"/>
                      <a:pt x="511" y="2282"/>
                      <a:pt x="1141" y="2282"/>
                    </a:cubicBezTo>
                    <a:cubicBezTo>
                      <a:pt x="1771" y="2282"/>
                      <a:pt x="2282" y="1771"/>
                      <a:pt x="2282" y="1142"/>
                    </a:cubicBezTo>
                    <a:cubicBezTo>
                      <a:pt x="2282" y="512"/>
                      <a:pt x="1771" y="1"/>
                      <a:pt x="1141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249" name="Google Shape;249;p7"/>
              <p:cNvGrpSpPr/>
              <p:nvPr/>
            </p:nvGrpSpPr>
            <p:grpSpPr>
              <a:xfrm>
                <a:off x="4673664" y="2214101"/>
                <a:ext cx="5036265" cy="4113315"/>
                <a:chOff x="4673664" y="2214101"/>
                <a:chExt cx="5036265" cy="4113315"/>
              </a:xfrm>
            </p:grpSpPr>
            <p:grpSp>
              <p:nvGrpSpPr>
                <p:cNvPr id="250" name="Google Shape;250;p7"/>
                <p:cNvGrpSpPr/>
                <p:nvPr/>
              </p:nvGrpSpPr>
              <p:grpSpPr>
                <a:xfrm>
                  <a:off x="4673664" y="2214101"/>
                  <a:ext cx="5036265" cy="4113315"/>
                  <a:chOff x="3825164" y="427026"/>
                  <a:chExt cx="5036265" cy="4113315"/>
                </a:xfrm>
              </p:grpSpPr>
              <p:sp>
                <p:nvSpPr>
                  <p:cNvPr id="251" name="Google Shape;251;p7"/>
                  <p:cNvSpPr/>
                  <p:nvPr/>
                </p:nvSpPr>
                <p:spPr>
                  <a:xfrm rot="157512">
                    <a:off x="6915828" y="473247"/>
                    <a:ext cx="650167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8" h="28845" fill="none" extrusionOk="0">
                        <a:moveTo>
                          <a:pt x="26008" y="20744"/>
                        </a:moveTo>
                        <a:lnTo>
                          <a:pt x="24980" y="6321"/>
                        </a:lnTo>
                        <a:lnTo>
                          <a:pt x="11976" y="1"/>
                        </a:lnTo>
                        <a:lnTo>
                          <a:pt x="0" y="8102"/>
                        </a:lnTo>
                        <a:lnTo>
                          <a:pt x="1028" y="22524"/>
                        </a:lnTo>
                        <a:lnTo>
                          <a:pt x="14032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52" name="Google Shape;252;p7"/>
                  <p:cNvSpPr/>
                  <p:nvPr/>
                </p:nvSpPr>
                <p:spPr>
                  <a:xfrm rot="157512">
                    <a:off x="7541687" y="457392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9" y="20743"/>
                        </a:moveTo>
                        <a:lnTo>
                          <a:pt x="24981" y="6321"/>
                        </a:lnTo>
                        <a:lnTo>
                          <a:pt x="11976" y="1"/>
                        </a:lnTo>
                        <a:lnTo>
                          <a:pt x="1" y="8102"/>
                        </a:lnTo>
                        <a:lnTo>
                          <a:pt x="1029" y="22525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53" name="Google Shape;253;p7"/>
                  <p:cNvSpPr/>
                  <p:nvPr/>
                </p:nvSpPr>
                <p:spPr>
                  <a:xfrm rot="157512">
                    <a:off x="8167572" y="441537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0"/>
                        </a:lnTo>
                        <a:lnTo>
                          <a:pt x="1" y="8102"/>
                        </a:lnTo>
                        <a:lnTo>
                          <a:pt x="1029" y="22524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54" name="Google Shape;254;p7"/>
                  <p:cNvSpPr/>
                  <p:nvPr/>
                </p:nvSpPr>
                <p:spPr>
                  <a:xfrm rot="157512">
                    <a:off x="7242491" y="1007356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1"/>
                        </a:lnTo>
                        <a:lnTo>
                          <a:pt x="0" y="8102"/>
                        </a:lnTo>
                        <a:lnTo>
                          <a:pt x="1028" y="22525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55" name="Google Shape;255;p7"/>
                  <p:cNvSpPr/>
                  <p:nvPr/>
                </p:nvSpPr>
                <p:spPr>
                  <a:xfrm rot="157512">
                    <a:off x="7868375" y="991501"/>
                    <a:ext cx="650167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8" h="28845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0"/>
                        </a:lnTo>
                        <a:lnTo>
                          <a:pt x="0" y="8102"/>
                        </a:lnTo>
                        <a:lnTo>
                          <a:pt x="1028" y="22524"/>
                        </a:lnTo>
                        <a:lnTo>
                          <a:pt x="14032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56" name="Google Shape;256;p7"/>
                  <p:cNvSpPr/>
                  <p:nvPr/>
                </p:nvSpPr>
                <p:spPr>
                  <a:xfrm rot="157512">
                    <a:off x="6943294" y="1557320"/>
                    <a:ext cx="650167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8" h="28845" fill="none" extrusionOk="0">
                        <a:moveTo>
                          <a:pt x="26008" y="20743"/>
                        </a:moveTo>
                        <a:lnTo>
                          <a:pt x="24980" y="6320"/>
                        </a:lnTo>
                        <a:lnTo>
                          <a:pt x="11975" y="1"/>
                        </a:lnTo>
                        <a:lnTo>
                          <a:pt x="0" y="8102"/>
                        </a:lnTo>
                        <a:lnTo>
                          <a:pt x="1028" y="22524"/>
                        </a:lnTo>
                        <a:lnTo>
                          <a:pt x="14032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57" name="Google Shape;257;p7"/>
                  <p:cNvSpPr/>
                  <p:nvPr/>
                </p:nvSpPr>
                <p:spPr>
                  <a:xfrm rot="157512">
                    <a:off x="7569154" y="1541466"/>
                    <a:ext cx="650217" cy="72106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4" fill="none" extrusionOk="0">
                        <a:moveTo>
                          <a:pt x="26009" y="20743"/>
                        </a:moveTo>
                        <a:lnTo>
                          <a:pt x="24980" y="6321"/>
                        </a:lnTo>
                        <a:lnTo>
                          <a:pt x="11976" y="0"/>
                        </a:lnTo>
                        <a:lnTo>
                          <a:pt x="1" y="8101"/>
                        </a:lnTo>
                        <a:lnTo>
                          <a:pt x="1029" y="22524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58" name="Google Shape;258;p7"/>
                  <p:cNvSpPr/>
                  <p:nvPr/>
                </p:nvSpPr>
                <p:spPr>
                  <a:xfrm rot="157512">
                    <a:off x="8195039" y="1525586"/>
                    <a:ext cx="65021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6" fill="none" extrusionOk="0">
                        <a:moveTo>
                          <a:pt x="26009" y="20743"/>
                        </a:moveTo>
                        <a:lnTo>
                          <a:pt x="24980" y="6322"/>
                        </a:lnTo>
                        <a:lnTo>
                          <a:pt x="11976" y="1"/>
                        </a:lnTo>
                        <a:lnTo>
                          <a:pt x="0" y="8103"/>
                        </a:lnTo>
                        <a:lnTo>
                          <a:pt x="1029" y="22525"/>
                        </a:lnTo>
                        <a:lnTo>
                          <a:pt x="14033" y="28846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59" name="Google Shape;259;p7"/>
                  <p:cNvSpPr/>
                  <p:nvPr/>
                </p:nvSpPr>
                <p:spPr>
                  <a:xfrm rot="157512">
                    <a:off x="4140535" y="2170703"/>
                    <a:ext cx="650217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5" fill="none" extrusionOk="0">
                        <a:moveTo>
                          <a:pt x="26009" y="20743"/>
                        </a:moveTo>
                        <a:lnTo>
                          <a:pt x="24980" y="6321"/>
                        </a:lnTo>
                        <a:lnTo>
                          <a:pt x="11977" y="0"/>
                        </a:lnTo>
                        <a:lnTo>
                          <a:pt x="1" y="8102"/>
                        </a:lnTo>
                        <a:lnTo>
                          <a:pt x="1028" y="22524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60" name="Google Shape;260;p7"/>
                  <p:cNvSpPr/>
                  <p:nvPr/>
                </p:nvSpPr>
                <p:spPr>
                  <a:xfrm rot="157512">
                    <a:off x="4766419" y="2154848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9" y="20743"/>
                        </a:moveTo>
                        <a:lnTo>
                          <a:pt x="24980" y="6321"/>
                        </a:lnTo>
                        <a:lnTo>
                          <a:pt x="11977" y="1"/>
                        </a:lnTo>
                        <a:lnTo>
                          <a:pt x="0" y="8102"/>
                        </a:lnTo>
                        <a:lnTo>
                          <a:pt x="1029" y="22524"/>
                        </a:lnTo>
                        <a:lnTo>
                          <a:pt x="14034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61" name="Google Shape;261;p7"/>
                  <p:cNvSpPr/>
                  <p:nvPr/>
                </p:nvSpPr>
                <p:spPr>
                  <a:xfrm rot="157512">
                    <a:off x="5392303" y="2138993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9" y="20743"/>
                        </a:moveTo>
                        <a:lnTo>
                          <a:pt x="24981" y="6321"/>
                        </a:lnTo>
                        <a:lnTo>
                          <a:pt x="11976" y="0"/>
                        </a:lnTo>
                        <a:lnTo>
                          <a:pt x="0" y="8102"/>
                        </a:lnTo>
                        <a:lnTo>
                          <a:pt x="1029" y="22524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62" name="Google Shape;262;p7"/>
                  <p:cNvSpPr/>
                  <p:nvPr/>
                </p:nvSpPr>
                <p:spPr>
                  <a:xfrm rot="157512">
                    <a:off x="6018188" y="2123139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8" y="20743"/>
                        </a:moveTo>
                        <a:lnTo>
                          <a:pt x="24981" y="6321"/>
                        </a:lnTo>
                        <a:lnTo>
                          <a:pt x="11976" y="0"/>
                        </a:lnTo>
                        <a:lnTo>
                          <a:pt x="1" y="8102"/>
                        </a:lnTo>
                        <a:lnTo>
                          <a:pt x="1029" y="22524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63" name="Google Shape;263;p7"/>
                  <p:cNvSpPr/>
                  <p:nvPr/>
                </p:nvSpPr>
                <p:spPr>
                  <a:xfrm rot="157512">
                    <a:off x="6644073" y="2107259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1"/>
                        </a:lnTo>
                        <a:lnTo>
                          <a:pt x="1" y="8103"/>
                        </a:lnTo>
                        <a:lnTo>
                          <a:pt x="1028" y="22525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64" name="Google Shape;264;p7"/>
                  <p:cNvSpPr/>
                  <p:nvPr/>
                </p:nvSpPr>
                <p:spPr>
                  <a:xfrm rot="157512">
                    <a:off x="7269957" y="2091430"/>
                    <a:ext cx="650192" cy="72106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4" fill="none" extrusionOk="0">
                        <a:moveTo>
                          <a:pt x="26009" y="20743"/>
                        </a:moveTo>
                        <a:lnTo>
                          <a:pt x="24980" y="6320"/>
                        </a:lnTo>
                        <a:lnTo>
                          <a:pt x="11976" y="0"/>
                        </a:lnTo>
                        <a:lnTo>
                          <a:pt x="0" y="8101"/>
                        </a:lnTo>
                        <a:lnTo>
                          <a:pt x="1028" y="22523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65" name="Google Shape;265;p7"/>
                  <p:cNvSpPr/>
                  <p:nvPr/>
                </p:nvSpPr>
                <p:spPr>
                  <a:xfrm rot="157512">
                    <a:off x="7895842" y="2075550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9" y="20743"/>
                        </a:moveTo>
                        <a:lnTo>
                          <a:pt x="24980" y="6322"/>
                        </a:lnTo>
                        <a:lnTo>
                          <a:pt x="11976" y="1"/>
                        </a:lnTo>
                        <a:lnTo>
                          <a:pt x="0" y="8102"/>
                        </a:lnTo>
                        <a:lnTo>
                          <a:pt x="1029" y="22525"/>
                        </a:lnTo>
                        <a:lnTo>
                          <a:pt x="14032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66" name="Google Shape;266;p7"/>
                  <p:cNvSpPr/>
                  <p:nvPr/>
                </p:nvSpPr>
                <p:spPr>
                  <a:xfrm rot="157512">
                    <a:off x="3841337" y="2720667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9" y="20743"/>
                        </a:moveTo>
                        <a:lnTo>
                          <a:pt x="24980" y="6321"/>
                        </a:lnTo>
                        <a:lnTo>
                          <a:pt x="11975" y="0"/>
                        </a:lnTo>
                        <a:lnTo>
                          <a:pt x="0" y="8102"/>
                        </a:lnTo>
                        <a:lnTo>
                          <a:pt x="1029" y="22524"/>
                        </a:lnTo>
                        <a:lnTo>
                          <a:pt x="14032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67" name="Google Shape;267;p7"/>
                  <p:cNvSpPr/>
                  <p:nvPr/>
                </p:nvSpPr>
                <p:spPr>
                  <a:xfrm rot="157512">
                    <a:off x="4467198" y="2704787"/>
                    <a:ext cx="65021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6" fill="none" extrusionOk="0">
                        <a:moveTo>
                          <a:pt x="26010" y="20743"/>
                        </a:moveTo>
                        <a:lnTo>
                          <a:pt x="24982" y="6322"/>
                        </a:lnTo>
                        <a:lnTo>
                          <a:pt x="11977" y="1"/>
                        </a:lnTo>
                        <a:lnTo>
                          <a:pt x="1" y="8103"/>
                        </a:lnTo>
                        <a:lnTo>
                          <a:pt x="1030" y="22525"/>
                        </a:lnTo>
                        <a:lnTo>
                          <a:pt x="14033" y="28846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68" name="Google Shape;268;p7"/>
                  <p:cNvSpPr/>
                  <p:nvPr/>
                </p:nvSpPr>
                <p:spPr>
                  <a:xfrm rot="157512">
                    <a:off x="5093107" y="2688958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8" y="20743"/>
                        </a:moveTo>
                        <a:lnTo>
                          <a:pt x="24980" y="6320"/>
                        </a:lnTo>
                        <a:lnTo>
                          <a:pt x="11976" y="0"/>
                        </a:lnTo>
                        <a:lnTo>
                          <a:pt x="1" y="8102"/>
                        </a:lnTo>
                        <a:lnTo>
                          <a:pt x="1029" y="22523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69" name="Google Shape;269;p7"/>
                  <p:cNvSpPr/>
                  <p:nvPr/>
                </p:nvSpPr>
                <p:spPr>
                  <a:xfrm rot="157512">
                    <a:off x="5718992" y="2673103"/>
                    <a:ext cx="650192" cy="72106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4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0"/>
                        </a:lnTo>
                        <a:lnTo>
                          <a:pt x="0" y="8101"/>
                        </a:lnTo>
                        <a:lnTo>
                          <a:pt x="1028" y="22524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70" name="Google Shape;270;p7"/>
                  <p:cNvSpPr/>
                  <p:nvPr/>
                </p:nvSpPr>
                <p:spPr>
                  <a:xfrm rot="157512">
                    <a:off x="6344876" y="2657223"/>
                    <a:ext cx="65016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8" h="28846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5" y="1"/>
                        </a:lnTo>
                        <a:lnTo>
                          <a:pt x="0" y="8103"/>
                        </a:lnTo>
                        <a:lnTo>
                          <a:pt x="1028" y="22525"/>
                        </a:lnTo>
                        <a:lnTo>
                          <a:pt x="14032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71" name="Google Shape;271;p7"/>
                  <p:cNvSpPr/>
                  <p:nvPr/>
                </p:nvSpPr>
                <p:spPr>
                  <a:xfrm rot="157512">
                    <a:off x="6970736" y="2641369"/>
                    <a:ext cx="65021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6" fill="none" extrusionOk="0">
                        <a:moveTo>
                          <a:pt x="26010" y="20743"/>
                        </a:moveTo>
                        <a:lnTo>
                          <a:pt x="24981" y="6321"/>
                        </a:lnTo>
                        <a:lnTo>
                          <a:pt x="11976" y="0"/>
                        </a:lnTo>
                        <a:lnTo>
                          <a:pt x="1" y="8102"/>
                        </a:lnTo>
                        <a:lnTo>
                          <a:pt x="1029" y="22524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72" name="Google Shape;272;p7"/>
                  <p:cNvSpPr/>
                  <p:nvPr/>
                </p:nvSpPr>
                <p:spPr>
                  <a:xfrm rot="157512">
                    <a:off x="4168001" y="3254751"/>
                    <a:ext cx="65021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6" fill="none" extrusionOk="0">
                        <a:moveTo>
                          <a:pt x="26009" y="20744"/>
                        </a:moveTo>
                        <a:lnTo>
                          <a:pt x="24980" y="6322"/>
                        </a:lnTo>
                        <a:lnTo>
                          <a:pt x="11977" y="1"/>
                        </a:lnTo>
                        <a:lnTo>
                          <a:pt x="0" y="8103"/>
                        </a:lnTo>
                        <a:lnTo>
                          <a:pt x="1029" y="22525"/>
                        </a:lnTo>
                        <a:lnTo>
                          <a:pt x="14034" y="28846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73" name="Google Shape;273;p7"/>
                  <p:cNvSpPr/>
                  <p:nvPr/>
                </p:nvSpPr>
                <p:spPr>
                  <a:xfrm rot="157512">
                    <a:off x="4793885" y="3238896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9" y="20743"/>
                        </a:moveTo>
                        <a:lnTo>
                          <a:pt x="24981" y="6321"/>
                        </a:lnTo>
                        <a:lnTo>
                          <a:pt x="11977" y="0"/>
                        </a:lnTo>
                        <a:lnTo>
                          <a:pt x="0" y="8103"/>
                        </a:lnTo>
                        <a:lnTo>
                          <a:pt x="1029" y="22525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74" name="Google Shape;274;p7"/>
                  <p:cNvSpPr/>
                  <p:nvPr/>
                </p:nvSpPr>
                <p:spPr>
                  <a:xfrm rot="157512">
                    <a:off x="5419770" y="3223067"/>
                    <a:ext cx="650192" cy="72106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4" fill="none" extrusionOk="0">
                        <a:moveTo>
                          <a:pt x="26009" y="20743"/>
                        </a:moveTo>
                        <a:lnTo>
                          <a:pt x="24981" y="6320"/>
                        </a:lnTo>
                        <a:lnTo>
                          <a:pt x="11976" y="0"/>
                        </a:lnTo>
                        <a:lnTo>
                          <a:pt x="1" y="8101"/>
                        </a:lnTo>
                        <a:lnTo>
                          <a:pt x="1029" y="22523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75" name="Google Shape;275;p7"/>
                  <p:cNvSpPr/>
                  <p:nvPr/>
                </p:nvSpPr>
                <p:spPr>
                  <a:xfrm rot="157512">
                    <a:off x="6045654" y="3207187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1"/>
                        </a:lnTo>
                        <a:lnTo>
                          <a:pt x="1" y="8102"/>
                        </a:lnTo>
                        <a:lnTo>
                          <a:pt x="1029" y="22525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76" name="Google Shape;276;p7"/>
                  <p:cNvSpPr/>
                  <p:nvPr/>
                </p:nvSpPr>
                <p:spPr>
                  <a:xfrm rot="157512">
                    <a:off x="3868779" y="3804714"/>
                    <a:ext cx="65021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6" fill="none" extrusionOk="0">
                        <a:moveTo>
                          <a:pt x="26010" y="20744"/>
                        </a:moveTo>
                        <a:lnTo>
                          <a:pt x="24982" y="6322"/>
                        </a:lnTo>
                        <a:lnTo>
                          <a:pt x="11977" y="1"/>
                        </a:lnTo>
                        <a:lnTo>
                          <a:pt x="1" y="8102"/>
                        </a:lnTo>
                        <a:lnTo>
                          <a:pt x="1030" y="22525"/>
                        </a:lnTo>
                        <a:lnTo>
                          <a:pt x="14034" y="28846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77" name="Google Shape;277;p7"/>
                  <p:cNvSpPr/>
                  <p:nvPr/>
                </p:nvSpPr>
                <p:spPr>
                  <a:xfrm rot="157512">
                    <a:off x="4494689" y="3788860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1"/>
                        </a:lnTo>
                        <a:lnTo>
                          <a:pt x="1" y="8103"/>
                        </a:lnTo>
                        <a:lnTo>
                          <a:pt x="1029" y="22525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78" name="Google Shape;278;p7"/>
                  <p:cNvSpPr/>
                  <p:nvPr/>
                </p:nvSpPr>
                <p:spPr>
                  <a:xfrm rot="157512">
                    <a:off x="5120574" y="3773006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8" y="20744"/>
                        </a:moveTo>
                        <a:lnTo>
                          <a:pt x="24980" y="6321"/>
                        </a:lnTo>
                        <a:lnTo>
                          <a:pt x="11976" y="0"/>
                        </a:lnTo>
                        <a:lnTo>
                          <a:pt x="0" y="8102"/>
                        </a:lnTo>
                        <a:lnTo>
                          <a:pt x="1028" y="22524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  <p:sp>
              <p:nvSpPr>
                <p:cNvPr id="279" name="Google Shape;279;p7"/>
                <p:cNvSpPr/>
                <p:nvPr/>
              </p:nvSpPr>
              <p:spPr>
                <a:xfrm rot="157512">
                  <a:off x="6228998" y="4446717"/>
                  <a:ext cx="57072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3" h="2282" extrusionOk="0">
                      <a:moveTo>
                        <a:pt x="1142" y="0"/>
                      </a:moveTo>
                      <a:cubicBezTo>
                        <a:pt x="512" y="0"/>
                        <a:pt x="1" y="511"/>
                        <a:pt x="1" y="1141"/>
                      </a:cubicBezTo>
                      <a:cubicBezTo>
                        <a:pt x="1" y="1771"/>
                        <a:pt x="512" y="2281"/>
                        <a:pt x="1142" y="2281"/>
                      </a:cubicBezTo>
                      <a:cubicBezTo>
                        <a:pt x="1772" y="2281"/>
                        <a:pt x="2283" y="1772"/>
                        <a:pt x="2283" y="1141"/>
                      </a:cubicBezTo>
                      <a:cubicBezTo>
                        <a:pt x="2283" y="511"/>
                        <a:pt x="1772" y="0"/>
                        <a:pt x="1142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0" name="Google Shape;280;p7"/>
                <p:cNvSpPr/>
                <p:nvPr/>
              </p:nvSpPr>
              <p:spPr>
                <a:xfrm rot="157512">
                  <a:off x="9351770" y="4005108"/>
                  <a:ext cx="57047" cy="5707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2" h="2283" extrusionOk="0">
                      <a:moveTo>
                        <a:pt x="1141" y="0"/>
                      </a:moveTo>
                      <a:cubicBezTo>
                        <a:pt x="511" y="0"/>
                        <a:pt x="0" y="511"/>
                        <a:pt x="0" y="1141"/>
                      </a:cubicBezTo>
                      <a:cubicBezTo>
                        <a:pt x="0" y="1772"/>
                        <a:pt x="511" y="2282"/>
                        <a:pt x="1141" y="2282"/>
                      </a:cubicBezTo>
                      <a:cubicBezTo>
                        <a:pt x="1771" y="2282"/>
                        <a:pt x="2281" y="1772"/>
                        <a:pt x="2281" y="1141"/>
                      </a:cubicBezTo>
                      <a:cubicBezTo>
                        <a:pt x="2281" y="511"/>
                        <a:pt x="1771" y="0"/>
                        <a:pt x="1141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1" name="Google Shape;281;p7"/>
                <p:cNvSpPr/>
                <p:nvPr/>
              </p:nvSpPr>
              <p:spPr>
                <a:xfrm rot="157512">
                  <a:off x="8403706" y="3847890"/>
                  <a:ext cx="57072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3" h="2282" extrusionOk="0">
                      <a:moveTo>
                        <a:pt x="1141" y="1"/>
                      </a:moveTo>
                      <a:cubicBezTo>
                        <a:pt x="511" y="1"/>
                        <a:pt x="0" y="511"/>
                        <a:pt x="0" y="1141"/>
                      </a:cubicBezTo>
                      <a:cubicBezTo>
                        <a:pt x="0" y="1771"/>
                        <a:pt x="511" y="2282"/>
                        <a:pt x="1141" y="2282"/>
                      </a:cubicBezTo>
                      <a:cubicBezTo>
                        <a:pt x="1771" y="2282"/>
                        <a:pt x="2282" y="1771"/>
                        <a:pt x="2282" y="1141"/>
                      </a:cubicBezTo>
                      <a:cubicBezTo>
                        <a:pt x="2282" y="511"/>
                        <a:pt x="1771" y="1"/>
                        <a:pt x="1141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2" name="Google Shape;282;p7"/>
                <p:cNvSpPr/>
                <p:nvPr/>
              </p:nvSpPr>
              <p:spPr>
                <a:xfrm rot="157512">
                  <a:off x="8124633" y="5115580"/>
                  <a:ext cx="57047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2" h="2282" extrusionOk="0">
                      <a:moveTo>
                        <a:pt x="1140" y="0"/>
                      </a:moveTo>
                      <a:cubicBezTo>
                        <a:pt x="511" y="0"/>
                        <a:pt x="0" y="511"/>
                        <a:pt x="0" y="1141"/>
                      </a:cubicBezTo>
                      <a:cubicBezTo>
                        <a:pt x="0" y="1771"/>
                        <a:pt x="510" y="2281"/>
                        <a:pt x="1140" y="2281"/>
                      </a:cubicBezTo>
                      <a:cubicBezTo>
                        <a:pt x="1771" y="2281"/>
                        <a:pt x="2281" y="1771"/>
                        <a:pt x="2281" y="1141"/>
                      </a:cubicBezTo>
                      <a:cubicBezTo>
                        <a:pt x="2281" y="511"/>
                        <a:pt x="1771" y="0"/>
                        <a:pt x="1140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3" name="Google Shape;283;p7"/>
                <p:cNvSpPr/>
                <p:nvPr/>
              </p:nvSpPr>
              <p:spPr>
                <a:xfrm rot="157512">
                  <a:off x="6574005" y="5703526"/>
                  <a:ext cx="57072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3" h="2282" extrusionOk="0">
                      <a:moveTo>
                        <a:pt x="1141" y="1"/>
                      </a:moveTo>
                      <a:cubicBezTo>
                        <a:pt x="511" y="1"/>
                        <a:pt x="0" y="511"/>
                        <a:pt x="0" y="1141"/>
                      </a:cubicBezTo>
                      <a:cubicBezTo>
                        <a:pt x="0" y="1771"/>
                        <a:pt x="511" y="2282"/>
                        <a:pt x="1141" y="2282"/>
                      </a:cubicBezTo>
                      <a:cubicBezTo>
                        <a:pt x="1771" y="2282"/>
                        <a:pt x="2282" y="1771"/>
                        <a:pt x="2282" y="1141"/>
                      </a:cubicBezTo>
                      <a:cubicBezTo>
                        <a:pt x="2282" y="511"/>
                        <a:pt x="1771" y="1"/>
                        <a:pt x="1141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4" name="Google Shape;284;p7"/>
                <p:cNvSpPr/>
                <p:nvPr/>
              </p:nvSpPr>
              <p:spPr>
                <a:xfrm rot="157512">
                  <a:off x="5957267" y="6080755"/>
                  <a:ext cx="57072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3" h="2282" extrusionOk="0">
                      <a:moveTo>
                        <a:pt x="1141" y="0"/>
                      </a:moveTo>
                      <a:cubicBezTo>
                        <a:pt x="511" y="0"/>
                        <a:pt x="0" y="510"/>
                        <a:pt x="0" y="1140"/>
                      </a:cubicBezTo>
                      <a:cubicBezTo>
                        <a:pt x="0" y="1770"/>
                        <a:pt x="511" y="2281"/>
                        <a:pt x="1141" y="2281"/>
                      </a:cubicBezTo>
                      <a:cubicBezTo>
                        <a:pt x="1771" y="2281"/>
                        <a:pt x="2282" y="1770"/>
                        <a:pt x="2282" y="1140"/>
                      </a:cubicBezTo>
                      <a:cubicBezTo>
                        <a:pt x="2282" y="510"/>
                        <a:pt x="1771" y="0"/>
                        <a:pt x="1141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5" name="Google Shape;285;p7"/>
                <p:cNvSpPr/>
                <p:nvPr/>
              </p:nvSpPr>
              <p:spPr>
                <a:xfrm rot="157512">
                  <a:off x="5929801" y="4996682"/>
                  <a:ext cx="57072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3" h="2282" extrusionOk="0">
                      <a:moveTo>
                        <a:pt x="1142" y="0"/>
                      </a:moveTo>
                      <a:cubicBezTo>
                        <a:pt x="511" y="0"/>
                        <a:pt x="1" y="510"/>
                        <a:pt x="1" y="1140"/>
                      </a:cubicBezTo>
                      <a:cubicBezTo>
                        <a:pt x="1" y="1771"/>
                        <a:pt x="511" y="2281"/>
                        <a:pt x="1142" y="2281"/>
                      </a:cubicBezTo>
                      <a:cubicBezTo>
                        <a:pt x="1772" y="2281"/>
                        <a:pt x="2283" y="1771"/>
                        <a:pt x="2283" y="1140"/>
                      </a:cubicBezTo>
                      <a:cubicBezTo>
                        <a:pt x="2283" y="510"/>
                        <a:pt x="1772" y="0"/>
                        <a:pt x="1142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286" name="Google Shape;286;p7"/>
                <p:cNvSpPr/>
                <p:nvPr/>
              </p:nvSpPr>
              <p:spPr>
                <a:xfrm rot="157512">
                  <a:off x="9015730" y="3465389"/>
                  <a:ext cx="57047" cy="5707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2" h="2283" extrusionOk="0">
                      <a:moveTo>
                        <a:pt x="1142" y="0"/>
                      </a:moveTo>
                      <a:cubicBezTo>
                        <a:pt x="512" y="0"/>
                        <a:pt x="1" y="511"/>
                        <a:pt x="1" y="1141"/>
                      </a:cubicBezTo>
                      <a:cubicBezTo>
                        <a:pt x="1" y="1771"/>
                        <a:pt x="512" y="2282"/>
                        <a:pt x="1142" y="2282"/>
                      </a:cubicBezTo>
                      <a:cubicBezTo>
                        <a:pt x="1771" y="2282"/>
                        <a:pt x="2282" y="1771"/>
                        <a:pt x="2282" y="1141"/>
                      </a:cubicBezTo>
                      <a:cubicBezTo>
                        <a:pt x="2282" y="511"/>
                        <a:pt x="1771" y="0"/>
                        <a:pt x="1142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sp>
          <p:nvSpPr>
            <p:cNvPr id="287" name="Google Shape;287;p7"/>
            <p:cNvSpPr/>
            <p:nvPr/>
          </p:nvSpPr>
          <p:spPr>
            <a:xfrm rot="157512">
              <a:off x="8799542" y="3225845"/>
              <a:ext cx="57022" cy="57072"/>
            </a:xfrm>
            <a:custGeom>
              <a:avLst/>
              <a:gdLst/>
              <a:ahLst/>
              <a:cxnLst/>
              <a:rect l="l" t="t" r="r" b="b"/>
              <a:pathLst>
                <a:path w="2281" h="2283" extrusionOk="0">
                  <a:moveTo>
                    <a:pt x="1141" y="1"/>
                  </a:moveTo>
                  <a:cubicBezTo>
                    <a:pt x="511" y="1"/>
                    <a:pt x="0" y="512"/>
                    <a:pt x="0" y="1142"/>
                  </a:cubicBezTo>
                  <a:cubicBezTo>
                    <a:pt x="0" y="1772"/>
                    <a:pt x="511" y="2283"/>
                    <a:pt x="1141" y="2283"/>
                  </a:cubicBezTo>
                  <a:cubicBezTo>
                    <a:pt x="1771" y="2283"/>
                    <a:pt x="2281" y="1772"/>
                    <a:pt x="2281" y="1142"/>
                  </a:cubicBezTo>
                  <a:cubicBezTo>
                    <a:pt x="2281" y="512"/>
                    <a:pt x="1771" y="1"/>
                    <a:pt x="114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" name="Google Shape;288;p7"/>
            <p:cNvSpPr/>
            <p:nvPr/>
          </p:nvSpPr>
          <p:spPr>
            <a:xfrm rot="157512">
              <a:off x="5710335" y="4761896"/>
              <a:ext cx="57072" cy="57072"/>
            </a:xfrm>
            <a:custGeom>
              <a:avLst/>
              <a:gdLst/>
              <a:ahLst/>
              <a:cxnLst/>
              <a:rect l="l" t="t" r="r" b="b"/>
              <a:pathLst>
                <a:path w="2283" h="2283" extrusionOk="0">
                  <a:moveTo>
                    <a:pt x="1141" y="1"/>
                  </a:moveTo>
                  <a:cubicBezTo>
                    <a:pt x="511" y="1"/>
                    <a:pt x="0" y="511"/>
                    <a:pt x="0" y="1142"/>
                  </a:cubicBezTo>
                  <a:cubicBezTo>
                    <a:pt x="0" y="1772"/>
                    <a:pt x="511" y="2283"/>
                    <a:pt x="1141" y="2283"/>
                  </a:cubicBezTo>
                  <a:cubicBezTo>
                    <a:pt x="1771" y="2283"/>
                    <a:pt x="2282" y="1772"/>
                    <a:pt x="2282" y="1142"/>
                  </a:cubicBezTo>
                  <a:cubicBezTo>
                    <a:pt x="2282" y="511"/>
                    <a:pt x="1771" y="1"/>
                    <a:pt x="114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" name="Google Shape;289;p7"/>
            <p:cNvSpPr/>
            <p:nvPr/>
          </p:nvSpPr>
          <p:spPr>
            <a:xfrm rot="157512">
              <a:off x="7885492" y="4168682"/>
              <a:ext cx="57047" cy="57047"/>
            </a:xfrm>
            <a:custGeom>
              <a:avLst/>
              <a:gdLst/>
              <a:ahLst/>
              <a:cxnLst/>
              <a:rect l="l" t="t" r="r" b="b"/>
              <a:pathLst>
                <a:path w="2282" h="2282" extrusionOk="0">
                  <a:moveTo>
                    <a:pt x="1141" y="0"/>
                  </a:moveTo>
                  <a:cubicBezTo>
                    <a:pt x="511" y="0"/>
                    <a:pt x="0" y="511"/>
                    <a:pt x="0" y="1141"/>
                  </a:cubicBezTo>
                  <a:cubicBezTo>
                    <a:pt x="0" y="1770"/>
                    <a:pt x="511" y="2281"/>
                    <a:pt x="1141" y="2281"/>
                  </a:cubicBezTo>
                  <a:cubicBezTo>
                    <a:pt x="1772" y="2281"/>
                    <a:pt x="2281" y="1770"/>
                    <a:pt x="2281" y="1141"/>
                  </a:cubicBezTo>
                  <a:cubicBezTo>
                    <a:pt x="2281" y="511"/>
                    <a:pt x="1772" y="0"/>
                    <a:pt x="114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0" name="Google Shape;290;p7"/>
          <p:cNvGrpSpPr/>
          <p:nvPr/>
        </p:nvGrpSpPr>
        <p:grpSpPr>
          <a:xfrm>
            <a:off x="-128336" y="-2516262"/>
            <a:ext cx="5036265" cy="4113315"/>
            <a:chOff x="4780389" y="2513201"/>
            <a:chExt cx="5036265" cy="4113315"/>
          </a:xfrm>
        </p:grpSpPr>
        <p:grpSp>
          <p:nvGrpSpPr>
            <p:cNvPr id="291" name="Google Shape;291;p7"/>
            <p:cNvGrpSpPr/>
            <p:nvPr/>
          </p:nvGrpSpPr>
          <p:grpSpPr>
            <a:xfrm>
              <a:off x="4780389" y="2513201"/>
              <a:ext cx="5036265" cy="4113315"/>
              <a:chOff x="4673664" y="2214101"/>
              <a:chExt cx="5036265" cy="4113315"/>
            </a:xfrm>
          </p:grpSpPr>
          <p:sp>
            <p:nvSpPr>
              <p:cNvPr id="292" name="Google Shape;292;p7"/>
              <p:cNvSpPr/>
              <p:nvPr/>
            </p:nvSpPr>
            <p:spPr>
              <a:xfrm rot="157512">
                <a:off x="9047033" y="4559649"/>
                <a:ext cx="57072" cy="57047"/>
              </a:xfrm>
              <a:custGeom>
                <a:avLst/>
                <a:gdLst/>
                <a:ahLst/>
                <a:cxnLst/>
                <a:rect l="l" t="t" r="r" b="b"/>
                <a:pathLst>
                  <a:path w="2283" h="2282" extrusionOk="0">
                    <a:moveTo>
                      <a:pt x="1141" y="1"/>
                    </a:moveTo>
                    <a:cubicBezTo>
                      <a:pt x="511" y="1"/>
                      <a:pt x="0" y="512"/>
                      <a:pt x="0" y="1142"/>
                    </a:cubicBezTo>
                    <a:cubicBezTo>
                      <a:pt x="0" y="1771"/>
                      <a:pt x="511" y="2282"/>
                      <a:pt x="1141" y="2282"/>
                    </a:cubicBezTo>
                    <a:cubicBezTo>
                      <a:pt x="1771" y="2282"/>
                      <a:pt x="2282" y="1771"/>
                      <a:pt x="2282" y="1142"/>
                    </a:cubicBezTo>
                    <a:cubicBezTo>
                      <a:pt x="2282" y="512"/>
                      <a:pt x="1771" y="1"/>
                      <a:pt x="1141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293" name="Google Shape;293;p7"/>
              <p:cNvGrpSpPr/>
              <p:nvPr/>
            </p:nvGrpSpPr>
            <p:grpSpPr>
              <a:xfrm>
                <a:off x="4673664" y="2214101"/>
                <a:ext cx="5036265" cy="4113315"/>
                <a:chOff x="4673664" y="2214101"/>
                <a:chExt cx="5036265" cy="4113315"/>
              </a:xfrm>
            </p:grpSpPr>
            <p:grpSp>
              <p:nvGrpSpPr>
                <p:cNvPr id="294" name="Google Shape;294;p7"/>
                <p:cNvGrpSpPr/>
                <p:nvPr/>
              </p:nvGrpSpPr>
              <p:grpSpPr>
                <a:xfrm>
                  <a:off x="4673664" y="2214101"/>
                  <a:ext cx="5036265" cy="4113315"/>
                  <a:chOff x="3825164" y="427026"/>
                  <a:chExt cx="5036265" cy="4113315"/>
                </a:xfrm>
              </p:grpSpPr>
              <p:sp>
                <p:nvSpPr>
                  <p:cNvPr id="295" name="Google Shape;295;p7"/>
                  <p:cNvSpPr/>
                  <p:nvPr/>
                </p:nvSpPr>
                <p:spPr>
                  <a:xfrm rot="157512">
                    <a:off x="6915828" y="473247"/>
                    <a:ext cx="650167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8" h="28845" fill="none" extrusionOk="0">
                        <a:moveTo>
                          <a:pt x="26008" y="20744"/>
                        </a:moveTo>
                        <a:lnTo>
                          <a:pt x="24980" y="6321"/>
                        </a:lnTo>
                        <a:lnTo>
                          <a:pt x="11976" y="1"/>
                        </a:lnTo>
                        <a:lnTo>
                          <a:pt x="0" y="8102"/>
                        </a:lnTo>
                        <a:lnTo>
                          <a:pt x="1028" y="22524"/>
                        </a:lnTo>
                        <a:lnTo>
                          <a:pt x="14032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96" name="Google Shape;296;p7"/>
                  <p:cNvSpPr/>
                  <p:nvPr/>
                </p:nvSpPr>
                <p:spPr>
                  <a:xfrm rot="157512">
                    <a:off x="7541687" y="457392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9" y="20743"/>
                        </a:moveTo>
                        <a:lnTo>
                          <a:pt x="24981" y="6321"/>
                        </a:lnTo>
                        <a:lnTo>
                          <a:pt x="11976" y="1"/>
                        </a:lnTo>
                        <a:lnTo>
                          <a:pt x="1" y="8102"/>
                        </a:lnTo>
                        <a:lnTo>
                          <a:pt x="1029" y="22525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97" name="Google Shape;297;p7"/>
                  <p:cNvSpPr/>
                  <p:nvPr/>
                </p:nvSpPr>
                <p:spPr>
                  <a:xfrm rot="157512">
                    <a:off x="8167572" y="441537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0"/>
                        </a:lnTo>
                        <a:lnTo>
                          <a:pt x="1" y="8102"/>
                        </a:lnTo>
                        <a:lnTo>
                          <a:pt x="1029" y="22524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98" name="Google Shape;298;p7"/>
                  <p:cNvSpPr/>
                  <p:nvPr/>
                </p:nvSpPr>
                <p:spPr>
                  <a:xfrm rot="157512">
                    <a:off x="7242491" y="1007356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1"/>
                        </a:lnTo>
                        <a:lnTo>
                          <a:pt x="0" y="8102"/>
                        </a:lnTo>
                        <a:lnTo>
                          <a:pt x="1028" y="22525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299" name="Google Shape;299;p7"/>
                  <p:cNvSpPr/>
                  <p:nvPr/>
                </p:nvSpPr>
                <p:spPr>
                  <a:xfrm rot="157512">
                    <a:off x="7868375" y="991501"/>
                    <a:ext cx="650167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8" h="28845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0"/>
                        </a:lnTo>
                        <a:lnTo>
                          <a:pt x="0" y="8102"/>
                        </a:lnTo>
                        <a:lnTo>
                          <a:pt x="1028" y="22524"/>
                        </a:lnTo>
                        <a:lnTo>
                          <a:pt x="14032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00" name="Google Shape;300;p7"/>
                  <p:cNvSpPr/>
                  <p:nvPr/>
                </p:nvSpPr>
                <p:spPr>
                  <a:xfrm rot="157512">
                    <a:off x="6943294" y="1557320"/>
                    <a:ext cx="650167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8" h="28845" fill="none" extrusionOk="0">
                        <a:moveTo>
                          <a:pt x="26008" y="20743"/>
                        </a:moveTo>
                        <a:lnTo>
                          <a:pt x="24980" y="6320"/>
                        </a:lnTo>
                        <a:lnTo>
                          <a:pt x="11975" y="1"/>
                        </a:lnTo>
                        <a:lnTo>
                          <a:pt x="0" y="8102"/>
                        </a:lnTo>
                        <a:lnTo>
                          <a:pt x="1028" y="22524"/>
                        </a:lnTo>
                        <a:lnTo>
                          <a:pt x="14032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01" name="Google Shape;301;p7"/>
                  <p:cNvSpPr/>
                  <p:nvPr/>
                </p:nvSpPr>
                <p:spPr>
                  <a:xfrm rot="157512">
                    <a:off x="7569154" y="1541466"/>
                    <a:ext cx="650217" cy="72106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4" fill="none" extrusionOk="0">
                        <a:moveTo>
                          <a:pt x="26009" y="20743"/>
                        </a:moveTo>
                        <a:lnTo>
                          <a:pt x="24980" y="6321"/>
                        </a:lnTo>
                        <a:lnTo>
                          <a:pt x="11976" y="0"/>
                        </a:lnTo>
                        <a:lnTo>
                          <a:pt x="1" y="8101"/>
                        </a:lnTo>
                        <a:lnTo>
                          <a:pt x="1029" y="22524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02" name="Google Shape;302;p7"/>
                  <p:cNvSpPr/>
                  <p:nvPr/>
                </p:nvSpPr>
                <p:spPr>
                  <a:xfrm rot="157512">
                    <a:off x="8195039" y="1525586"/>
                    <a:ext cx="65021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6" fill="none" extrusionOk="0">
                        <a:moveTo>
                          <a:pt x="26009" y="20743"/>
                        </a:moveTo>
                        <a:lnTo>
                          <a:pt x="24980" y="6322"/>
                        </a:lnTo>
                        <a:lnTo>
                          <a:pt x="11976" y="1"/>
                        </a:lnTo>
                        <a:lnTo>
                          <a:pt x="0" y="8103"/>
                        </a:lnTo>
                        <a:lnTo>
                          <a:pt x="1029" y="22525"/>
                        </a:lnTo>
                        <a:lnTo>
                          <a:pt x="14033" y="28846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03" name="Google Shape;303;p7"/>
                  <p:cNvSpPr/>
                  <p:nvPr/>
                </p:nvSpPr>
                <p:spPr>
                  <a:xfrm rot="157512">
                    <a:off x="4140535" y="2170703"/>
                    <a:ext cx="650217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5" fill="none" extrusionOk="0">
                        <a:moveTo>
                          <a:pt x="26009" y="20743"/>
                        </a:moveTo>
                        <a:lnTo>
                          <a:pt x="24980" y="6321"/>
                        </a:lnTo>
                        <a:lnTo>
                          <a:pt x="11977" y="0"/>
                        </a:lnTo>
                        <a:lnTo>
                          <a:pt x="1" y="8102"/>
                        </a:lnTo>
                        <a:lnTo>
                          <a:pt x="1028" y="22524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04" name="Google Shape;304;p7"/>
                  <p:cNvSpPr/>
                  <p:nvPr/>
                </p:nvSpPr>
                <p:spPr>
                  <a:xfrm rot="157512">
                    <a:off x="4766419" y="2154848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9" y="20743"/>
                        </a:moveTo>
                        <a:lnTo>
                          <a:pt x="24980" y="6321"/>
                        </a:lnTo>
                        <a:lnTo>
                          <a:pt x="11977" y="1"/>
                        </a:lnTo>
                        <a:lnTo>
                          <a:pt x="0" y="8102"/>
                        </a:lnTo>
                        <a:lnTo>
                          <a:pt x="1029" y="22524"/>
                        </a:lnTo>
                        <a:lnTo>
                          <a:pt x="14034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05" name="Google Shape;305;p7"/>
                  <p:cNvSpPr/>
                  <p:nvPr/>
                </p:nvSpPr>
                <p:spPr>
                  <a:xfrm rot="157512">
                    <a:off x="5392303" y="2138993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9" y="20743"/>
                        </a:moveTo>
                        <a:lnTo>
                          <a:pt x="24981" y="6321"/>
                        </a:lnTo>
                        <a:lnTo>
                          <a:pt x="11976" y="0"/>
                        </a:lnTo>
                        <a:lnTo>
                          <a:pt x="0" y="8102"/>
                        </a:lnTo>
                        <a:lnTo>
                          <a:pt x="1029" y="22524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06" name="Google Shape;306;p7"/>
                  <p:cNvSpPr/>
                  <p:nvPr/>
                </p:nvSpPr>
                <p:spPr>
                  <a:xfrm rot="157512">
                    <a:off x="6018188" y="2123139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8" y="20743"/>
                        </a:moveTo>
                        <a:lnTo>
                          <a:pt x="24981" y="6321"/>
                        </a:lnTo>
                        <a:lnTo>
                          <a:pt x="11976" y="0"/>
                        </a:lnTo>
                        <a:lnTo>
                          <a:pt x="1" y="8102"/>
                        </a:lnTo>
                        <a:lnTo>
                          <a:pt x="1029" y="22524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07" name="Google Shape;307;p7"/>
                  <p:cNvSpPr/>
                  <p:nvPr/>
                </p:nvSpPr>
                <p:spPr>
                  <a:xfrm rot="157512">
                    <a:off x="6644073" y="2107259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1"/>
                        </a:lnTo>
                        <a:lnTo>
                          <a:pt x="1" y="8103"/>
                        </a:lnTo>
                        <a:lnTo>
                          <a:pt x="1028" y="22525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08" name="Google Shape;308;p7"/>
                  <p:cNvSpPr/>
                  <p:nvPr/>
                </p:nvSpPr>
                <p:spPr>
                  <a:xfrm rot="157512">
                    <a:off x="7269957" y="2091430"/>
                    <a:ext cx="650192" cy="72106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4" fill="none" extrusionOk="0">
                        <a:moveTo>
                          <a:pt x="26009" y="20743"/>
                        </a:moveTo>
                        <a:lnTo>
                          <a:pt x="24980" y="6320"/>
                        </a:lnTo>
                        <a:lnTo>
                          <a:pt x="11976" y="0"/>
                        </a:lnTo>
                        <a:lnTo>
                          <a:pt x="0" y="8101"/>
                        </a:lnTo>
                        <a:lnTo>
                          <a:pt x="1028" y="22523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09" name="Google Shape;309;p7"/>
                  <p:cNvSpPr/>
                  <p:nvPr/>
                </p:nvSpPr>
                <p:spPr>
                  <a:xfrm rot="157512">
                    <a:off x="7895842" y="2075550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9" y="20743"/>
                        </a:moveTo>
                        <a:lnTo>
                          <a:pt x="24980" y="6322"/>
                        </a:lnTo>
                        <a:lnTo>
                          <a:pt x="11976" y="1"/>
                        </a:lnTo>
                        <a:lnTo>
                          <a:pt x="0" y="8102"/>
                        </a:lnTo>
                        <a:lnTo>
                          <a:pt x="1029" y="22525"/>
                        </a:lnTo>
                        <a:lnTo>
                          <a:pt x="14032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10" name="Google Shape;310;p7"/>
                  <p:cNvSpPr/>
                  <p:nvPr/>
                </p:nvSpPr>
                <p:spPr>
                  <a:xfrm rot="157512">
                    <a:off x="3841337" y="2720667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9" y="20743"/>
                        </a:moveTo>
                        <a:lnTo>
                          <a:pt x="24980" y="6321"/>
                        </a:lnTo>
                        <a:lnTo>
                          <a:pt x="11975" y="0"/>
                        </a:lnTo>
                        <a:lnTo>
                          <a:pt x="0" y="8102"/>
                        </a:lnTo>
                        <a:lnTo>
                          <a:pt x="1029" y="22524"/>
                        </a:lnTo>
                        <a:lnTo>
                          <a:pt x="14032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11" name="Google Shape;311;p7"/>
                  <p:cNvSpPr/>
                  <p:nvPr/>
                </p:nvSpPr>
                <p:spPr>
                  <a:xfrm rot="157512">
                    <a:off x="4467198" y="2704787"/>
                    <a:ext cx="65021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6" fill="none" extrusionOk="0">
                        <a:moveTo>
                          <a:pt x="26010" y="20743"/>
                        </a:moveTo>
                        <a:lnTo>
                          <a:pt x="24982" y="6322"/>
                        </a:lnTo>
                        <a:lnTo>
                          <a:pt x="11977" y="1"/>
                        </a:lnTo>
                        <a:lnTo>
                          <a:pt x="1" y="8103"/>
                        </a:lnTo>
                        <a:lnTo>
                          <a:pt x="1030" y="22525"/>
                        </a:lnTo>
                        <a:lnTo>
                          <a:pt x="14033" y="28846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12" name="Google Shape;312;p7"/>
                  <p:cNvSpPr/>
                  <p:nvPr/>
                </p:nvSpPr>
                <p:spPr>
                  <a:xfrm rot="157512">
                    <a:off x="5093107" y="2688958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8" y="20743"/>
                        </a:moveTo>
                        <a:lnTo>
                          <a:pt x="24980" y="6320"/>
                        </a:lnTo>
                        <a:lnTo>
                          <a:pt x="11976" y="0"/>
                        </a:lnTo>
                        <a:lnTo>
                          <a:pt x="1" y="8102"/>
                        </a:lnTo>
                        <a:lnTo>
                          <a:pt x="1029" y="22523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13" name="Google Shape;313;p7"/>
                  <p:cNvSpPr/>
                  <p:nvPr/>
                </p:nvSpPr>
                <p:spPr>
                  <a:xfrm rot="157512">
                    <a:off x="5718992" y="2673103"/>
                    <a:ext cx="650192" cy="72106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4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0"/>
                        </a:lnTo>
                        <a:lnTo>
                          <a:pt x="0" y="8101"/>
                        </a:lnTo>
                        <a:lnTo>
                          <a:pt x="1028" y="22524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14" name="Google Shape;314;p7"/>
                  <p:cNvSpPr/>
                  <p:nvPr/>
                </p:nvSpPr>
                <p:spPr>
                  <a:xfrm rot="157512">
                    <a:off x="6344876" y="2657223"/>
                    <a:ext cx="65016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8" h="28846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5" y="1"/>
                        </a:lnTo>
                        <a:lnTo>
                          <a:pt x="0" y="8103"/>
                        </a:lnTo>
                        <a:lnTo>
                          <a:pt x="1028" y="22525"/>
                        </a:lnTo>
                        <a:lnTo>
                          <a:pt x="14032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15" name="Google Shape;315;p7"/>
                  <p:cNvSpPr/>
                  <p:nvPr/>
                </p:nvSpPr>
                <p:spPr>
                  <a:xfrm rot="157512">
                    <a:off x="6970736" y="2641369"/>
                    <a:ext cx="65021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6" fill="none" extrusionOk="0">
                        <a:moveTo>
                          <a:pt x="26010" y="20743"/>
                        </a:moveTo>
                        <a:lnTo>
                          <a:pt x="24981" y="6321"/>
                        </a:lnTo>
                        <a:lnTo>
                          <a:pt x="11976" y="0"/>
                        </a:lnTo>
                        <a:lnTo>
                          <a:pt x="1" y="8102"/>
                        </a:lnTo>
                        <a:lnTo>
                          <a:pt x="1029" y="22524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16" name="Google Shape;316;p7"/>
                  <p:cNvSpPr/>
                  <p:nvPr/>
                </p:nvSpPr>
                <p:spPr>
                  <a:xfrm rot="157512">
                    <a:off x="4168001" y="3254751"/>
                    <a:ext cx="65021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6" fill="none" extrusionOk="0">
                        <a:moveTo>
                          <a:pt x="26009" y="20744"/>
                        </a:moveTo>
                        <a:lnTo>
                          <a:pt x="24980" y="6322"/>
                        </a:lnTo>
                        <a:lnTo>
                          <a:pt x="11977" y="1"/>
                        </a:lnTo>
                        <a:lnTo>
                          <a:pt x="0" y="8103"/>
                        </a:lnTo>
                        <a:lnTo>
                          <a:pt x="1029" y="22525"/>
                        </a:lnTo>
                        <a:lnTo>
                          <a:pt x="14034" y="28846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17" name="Google Shape;317;p7"/>
                  <p:cNvSpPr/>
                  <p:nvPr/>
                </p:nvSpPr>
                <p:spPr>
                  <a:xfrm rot="157512">
                    <a:off x="4793885" y="3238896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9" y="20743"/>
                        </a:moveTo>
                        <a:lnTo>
                          <a:pt x="24981" y="6321"/>
                        </a:lnTo>
                        <a:lnTo>
                          <a:pt x="11977" y="0"/>
                        </a:lnTo>
                        <a:lnTo>
                          <a:pt x="0" y="8103"/>
                        </a:lnTo>
                        <a:lnTo>
                          <a:pt x="1029" y="22525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18" name="Google Shape;318;p7"/>
                  <p:cNvSpPr/>
                  <p:nvPr/>
                </p:nvSpPr>
                <p:spPr>
                  <a:xfrm rot="157512">
                    <a:off x="5419770" y="3223067"/>
                    <a:ext cx="650192" cy="72106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4" fill="none" extrusionOk="0">
                        <a:moveTo>
                          <a:pt x="26009" y="20743"/>
                        </a:moveTo>
                        <a:lnTo>
                          <a:pt x="24981" y="6320"/>
                        </a:lnTo>
                        <a:lnTo>
                          <a:pt x="11976" y="0"/>
                        </a:lnTo>
                        <a:lnTo>
                          <a:pt x="1" y="8101"/>
                        </a:lnTo>
                        <a:lnTo>
                          <a:pt x="1029" y="22523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19" name="Google Shape;319;p7"/>
                  <p:cNvSpPr/>
                  <p:nvPr/>
                </p:nvSpPr>
                <p:spPr>
                  <a:xfrm rot="157512">
                    <a:off x="6045654" y="3207187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1"/>
                        </a:lnTo>
                        <a:lnTo>
                          <a:pt x="1" y="8102"/>
                        </a:lnTo>
                        <a:lnTo>
                          <a:pt x="1029" y="22525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20" name="Google Shape;320;p7"/>
                  <p:cNvSpPr/>
                  <p:nvPr/>
                </p:nvSpPr>
                <p:spPr>
                  <a:xfrm rot="157512">
                    <a:off x="3868779" y="3804714"/>
                    <a:ext cx="65021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6" fill="none" extrusionOk="0">
                        <a:moveTo>
                          <a:pt x="26010" y="20744"/>
                        </a:moveTo>
                        <a:lnTo>
                          <a:pt x="24982" y="6322"/>
                        </a:lnTo>
                        <a:lnTo>
                          <a:pt x="11977" y="1"/>
                        </a:lnTo>
                        <a:lnTo>
                          <a:pt x="1" y="8102"/>
                        </a:lnTo>
                        <a:lnTo>
                          <a:pt x="1030" y="22525"/>
                        </a:lnTo>
                        <a:lnTo>
                          <a:pt x="14034" y="28846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21" name="Google Shape;321;p7"/>
                  <p:cNvSpPr/>
                  <p:nvPr/>
                </p:nvSpPr>
                <p:spPr>
                  <a:xfrm rot="157512">
                    <a:off x="4494689" y="3788860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1"/>
                        </a:lnTo>
                        <a:lnTo>
                          <a:pt x="1" y="8103"/>
                        </a:lnTo>
                        <a:lnTo>
                          <a:pt x="1029" y="22525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322" name="Google Shape;322;p7"/>
                  <p:cNvSpPr/>
                  <p:nvPr/>
                </p:nvSpPr>
                <p:spPr>
                  <a:xfrm rot="157512">
                    <a:off x="5120574" y="3773006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8" y="20744"/>
                        </a:moveTo>
                        <a:lnTo>
                          <a:pt x="24980" y="6321"/>
                        </a:lnTo>
                        <a:lnTo>
                          <a:pt x="11976" y="0"/>
                        </a:lnTo>
                        <a:lnTo>
                          <a:pt x="0" y="8102"/>
                        </a:lnTo>
                        <a:lnTo>
                          <a:pt x="1028" y="22524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  <p:sp>
              <p:nvSpPr>
                <p:cNvPr id="323" name="Google Shape;323;p7"/>
                <p:cNvSpPr/>
                <p:nvPr/>
              </p:nvSpPr>
              <p:spPr>
                <a:xfrm rot="157512">
                  <a:off x="6228998" y="4446717"/>
                  <a:ext cx="57072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3" h="2282" extrusionOk="0">
                      <a:moveTo>
                        <a:pt x="1142" y="0"/>
                      </a:moveTo>
                      <a:cubicBezTo>
                        <a:pt x="512" y="0"/>
                        <a:pt x="1" y="511"/>
                        <a:pt x="1" y="1141"/>
                      </a:cubicBezTo>
                      <a:cubicBezTo>
                        <a:pt x="1" y="1771"/>
                        <a:pt x="512" y="2281"/>
                        <a:pt x="1142" y="2281"/>
                      </a:cubicBezTo>
                      <a:cubicBezTo>
                        <a:pt x="1772" y="2281"/>
                        <a:pt x="2283" y="1772"/>
                        <a:pt x="2283" y="1141"/>
                      </a:cubicBezTo>
                      <a:cubicBezTo>
                        <a:pt x="2283" y="511"/>
                        <a:pt x="1772" y="0"/>
                        <a:pt x="1142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4" name="Google Shape;324;p7"/>
                <p:cNvSpPr/>
                <p:nvPr/>
              </p:nvSpPr>
              <p:spPr>
                <a:xfrm rot="157512">
                  <a:off x="9351770" y="4005108"/>
                  <a:ext cx="57047" cy="5707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2" h="2283" extrusionOk="0">
                      <a:moveTo>
                        <a:pt x="1141" y="0"/>
                      </a:moveTo>
                      <a:cubicBezTo>
                        <a:pt x="511" y="0"/>
                        <a:pt x="0" y="511"/>
                        <a:pt x="0" y="1141"/>
                      </a:cubicBezTo>
                      <a:cubicBezTo>
                        <a:pt x="0" y="1772"/>
                        <a:pt x="511" y="2282"/>
                        <a:pt x="1141" y="2282"/>
                      </a:cubicBezTo>
                      <a:cubicBezTo>
                        <a:pt x="1771" y="2282"/>
                        <a:pt x="2281" y="1772"/>
                        <a:pt x="2281" y="1141"/>
                      </a:cubicBezTo>
                      <a:cubicBezTo>
                        <a:pt x="2281" y="511"/>
                        <a:pt x="1771" y="0"/>
                        <a:pt x="1141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5" name="Google Shape;325;p7"/>
                <p:cNvSpPr/>
                <p:nvPr/>
              </p:nvSpPr>
              <p:spPr>
                <a:xfrm rot="157512">
                  <a:off x="8403706" y="3847890"/>
                  <a:ext cx="57072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3" h="2282" extrusionOk="0">
                      <a:moveTo>
                        <a:pt x="1141" y="1"/>
                      </a:moveTo>
                      <a:cubicBezTo>
                        <a:pt x="511" y="1"/>
                        <a:pt x="0" y="511"/>
                        <a:pt x="0" y="1141"/>
                      </a:cubicBezTo>
                      <a:cubicBezTo>
                        <a:pt x="0" y="1771"/>
                        <a:pt x="511" y="2282"/>
                        <a:pt x="1141" y="2282"/>
                      </a:cubicBezTo>
                      <a:cubicBezTo>
                        <a:pt x="1771" y="2282"/>
                        <a:pt x="2282" y="1771"/>
                        <a:pt x="2282" y="1141"/>
                      </a:cubicBezTo>
                      <a:cubicBezTo>
                        <a:pt x="2282" y="511"/>
                        <a:pt x="1771" y="1"/>
                        <a:pt x="1141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6" name="Google Shape;326;p7"/>
                <p:cNvSpPr/>
                <p:nvPr/>
              </p:nvSpPr>
              <p:spPr>
                <a:xfrm rot="157512">
                  <a:off x="8124633" y="5115580"/>
                  <a:ext cx="57047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2" h="2282" extrusionOk="0">
                      <a:moveTo>
                        <a:pt x="1140" y="0"/>
                      </a:moveTo>
                      <a:cubicBezTo>
                        <a:pt x="511" y="0"/>
                        <a:pt x="0" y="511"/>
                        <a:pt x="0" y="1141"/>
                      </a:cubicBezTo>
                      <a:cubicBezTo>
                        <a:pt x="0" y="1771"/>
                        <a:pt x="510" y="2281"/>
                        <a:pt x="1140" y="2281"/>
                      </a:cubicBezTo>
                      <a:cubicBezTo>
                        <a:pt x="1771" y="2281"/>
                        <a:pt x="2281" y="1771"/>
                        <a:pt x="2281" y="1141"/>
                      </a:cubicBezTo>
                      <a:cubicBezTo>
                        <a:pt x="2281" y="511"/>
                        <a:pt x="1771" y="0"/>
                        <a:pt x="1140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7" name="Google Shape;327;p7"/>
                <p:cNvSpPr/>
                <p:nvPr/>
              </p:nvSpPr>
              <p:spPr>
                <a:xfrm rot="157512">
                  <a:off x="6574005" y="5703526"/>
                  <a:ext cx="57072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3" h="2282" extrusionOk="0">
                      <a:moveTo>
                        <a:pt x="1141" y="1"/>
                      </a:moveTo>
                      <a:cubicBezTo>
                        <a:pt x="511" y="1"/>
                        <a:pt x="0" y="511"/>
                        <a:pt x="0" y="1141"/>
                      </a:cubicBezTo>
                      <a:cubicBezTo>
                        <a:pt x="0" y="1771"/>
                        <a:pt x="511" y="2282"/>
                        <a:pt x="1141" y="2282"/>
                      </a:cubicBezTo>
                      <a:cubicBezTo>
                        <a:pt x="1771" y="2282"/>
                        <a:pt x="2282" y="1771"/>
                        <a:pt x="2282" y="1141"/>
                      </a:cubicBezTo>
                      <a:cubicBezTo>
                        <a:pt x="2282" y="511"/>
                        <a:pt x="1771" y="1"/>
                        <a:pt x="1141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8" name="Google Shape;328;p7"/>
                <p:cNvSpPr/>
                <p:nvPr/>
              </p:nvSpPr>
              <p:spPr>
                <a:xfrm rot="157512">
                  <a:off x="5957267" y="6080755"/>
                  <a:ext cx="57072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3" h="2282" extrusionOk="0">
                      <a:moveTo>
                        <a:pt x="1141" y="0"/>
                      </a:moveTo>
                      <a:cubicBezTo>
                        <a:pt x="511" y="0"/>
                        <a:pt x="0" y="510"/>
                        <a:pt x="0" y="1140"/>
                      </a:cubicBezTo>
                      <a:cubicBezTo>
                        <a:pt x="0" y="1770"/>
                        <a:pt x="511" y="2281"/>
                        <a:pt x="1141" y="2281"/>
                      </a:cubicBezTo>
                      <a:cubicBezTo>
                        <a:pt x="1771" y="2281"/>
                        <a:pt x="2282" y="1770"/>
                        <a:pt x="2282" y="1140"/>
                      </a:cubicBezTo>
                      <a:cubicBezTo>
                        <a:pt x="2282" y="510"/>
                        <a:pt x="1771" y="0"/>
                        <a:pt x="1141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9" name="Google Shape;329;p7"/>
                <p:cNvSpPr/>
                <p:nvPr/>
              </p:nvSpPr>
              <p:spPr>
                <a:xfrm rot="157512">
                  <a:off x="5929801" y="4996682"/>
                  <a:ext cx="57072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3" h="2282" extrusionOk="0">
                      <a:moveTo>
                        <a:pt x="1142" y="0"/>
                      </a:moveTo>
                      <a:cubicBezTo>
                        <a:pt x="511" y="0"/>
                        <a:pt x="1" y="510"/>
                        <a:pt x="1" y="1140"/>
                      </a:cubicBezTo>
                      <a:cubicBezTo>
                        <a:pt x="1" y="1771"/>
                        <a:pt x="511" y="2281"/>
                        <a:pt x="1142" y="2281"/>
                      </a:cubicBezTo>
                      <a:cubicBezTo>
                        <a:pt x="1772" y="2281"/>
                        <a:pt x="2283" y="1771"/>
                        <a:pt x="2283" y="1140"/>
                      </a:cubicBezTo>
                      <a:cubicBezTo>
                        <a:pt x="2283" y="510"/>
                        <a:pt x="1772" y="0"/>
                        <a:pt x="1142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30" name="Google Shape;330;p7"/>
                <p:cNvSpPr/>
                <p:nvPr/>
              </p:nvSpPr>
              <p:spPr>
                <a:xfrm rot="157512">
                  <a:off x="9015730" y="3465389"/>
                  <a:ext cx="57047" cy="5707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2" h="2283" extrusionOk="0">
                      <a:moveTo>
                        <a:pt x="1142" y="0"/>
                      </a:moveTo>
                      <a:cubicBezTo>
                        <a:pt x="512" y="0"/>
                        <a:pt x="1" y="511"/>
                        <a:pt x="1" y="1141"/>
                      </a:cubicBezTo>
                      <a:cubicBezTo>
                        <a:pt x="1" y="1771"/>
                        <a:pt x="512" y="2282"/>
                        <a:pt x="1142" y="2282"/>
                      </a:cubicBezTo>
                      <a:cubicBezTo>
                        <a:pt x="1771" y="2282"/>
                        <a:pt x="2282" y="1771"/>
                        <a:pt x="2282" y="1141"/>
                      </a:cubicBezTo>
                      <a:cubicBezTo>
                        <a:pt x="2282" y="511"/>
                        <a:pt x="1771" y="0"/>
                        <a:pt x="1142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sp>
          <p:nvSpPr>
            <p:cNvPr id="331" name="Google Shape;331;p7"/>
            <p:cNvSpPr/>
            <p:nvPr/>
          </p:nvSpPr>
          <p:spPr>
            <a:xfrm rot="157512">
              <a:off x="8799542" y="3225845"/>
              <a:ext cx="57022" cy="57072"/>
            </a:xfrm>
            <a:custGeom>
              <a:avLst/>
              <a:gdLst/>
              <a:ahLst/>
              <a:cxnLst/>
              <a:rect l="l" t="t" r="r" b="b"/>
              <a:pathLst>
                <a:path w="2281" h="2283" extrusionOk="0">
                  <a:moveTo>
                    <a:pt x="1141" y="1"/>
                  </a:moveTo>
                  <a:cubicBezTo>
                    <a:pt x="511" y="1"/>
                    <a:pt x="0" y="512"/>
                    <a:pt x="0" y="1142"/>
                  </a:cubicBezTo>
                  <a:cubicBezTo>
                    <a:pt x="0" y="1772"/>
                    <a:pt x="511" y="2283"/>
                    <a:pt x="1141" y="2283"/>
                  </a:cubicBezTo>
                  <a:cubicBezTo>
                    <a:pt x="1771" y="2283"/>
                    <a:pt x="2281" y="1772"/>
                    <a:pt x="2281" y="1142"/>
                  </a:cubicBezTo>
                  <a:cubicBezTo>
                    <a:pt x="2281" y="512"/>
                    <a:pt x="1771" y="1"/>
                    <a:pt x="114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" name="Google Shape;332;p7"/>
            <p:cNvSpPr/>
            <p:nvPr/>
          </p:nvSpPr>
          <p:spPr>
            <a:xfrm rot="157512">
              <a:off x="5710335" y="4761896"/>
              <a:ext cx="57072" cy="57072"/>
            </a:xfrm>
            <a:custGeom>
              <a:avLst/>
              <a:gdLst/>
              <a:ahLst/>
              <a:cxnLst/>
              <a:rect l="l" t="t" r="r" b="b"/>
              <a:pathLst>
                <a:path w="2283" h="2283" extrusionOk="0">
                  <a:moveTo>
                    <a:pt x="1141" y="1"/>
                  </a:moveTo>
                  <a:cubicBezTo>
                    <a:pt x="511" y="1"/>
                    <a:pt x="0" y="511"/>
                    <a:pt x="0" y="1142"/>
                  </a:cubicBezTo>
                  <a:cubicBezTo>
                    <a:pt x="0" y="1772"/>
                    <a:pt x="511" y="2283"/>
                    <a:pt x="1141" y="2283"/>
                  </a:cubicBezTo>
                  <a:cubicBezTo>
                    <a:pt x="1771" y="2283"/>
                    <a:pt x="2282" y="1772"/>
                    <a:pt x="2282" y="1142"/>
                  </a:cubicBezTo>
                  <a:cubicBezTo>
                    <a:pt x="2282" y="511"/>
                    <a:pt x="1771" y="1"/>
                    <a:pt x="114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" name="Google Shape;333;p7"/>
            <p:cNvSpPr/>
            <p:nvPr/>
          </p:nvSpPr>
          <p:spPr>
            <a:xfrm rot="157512">
              <a:off x="7885492" y="4168682"/>
              <a:ext cx="57047" cy="57047"/>
            </a:xfrm>
            <a:custGeom>
              <a:avLst/>
              <a:gdLst/>
              <a:ahLst/>
              <a:cxnLst/>
              <a:rect l="l" t="t" r="r" b="b"/>
              <a:pathLst>
                <a:path w="2282" h="2282" extrusionOk="0">
                  <a:moveTo>
                    <a:pt x="1141" y="0"/>
                  </a:moveTo>
                  <a:cubicBezTo>
                    <a:pt x="511" y="0"/>
                    <a:pt x="0" y="511"/>
                    <a:pt x="0" y="1141"/>
                  </a:cubicBezTo>
                  <a:cubicBezTo>
                    <a:pt x="0" y="1770"/>
                    <a:pt x="511" y="2281"/>
                    <a:pt x="1141" y="2281"/>
                  </a:cubicBezTo>
                  <a:cubicBezTo>
                    <a:pt x="1772" y="2281"/>
                    <a:pt x="2281" y="1770"/>
                    <a:pt x="2281" y="1141"/>
                  </a:cubicBezTo>
                  <a:cubicBezTo>
                    <a:pt x="2281" y="511"/>
                    <a:pt x="1772" y="0"/>
                    <a:pt x="114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4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5" name="Google Shape;425;p9"/>
          <p:cNvSpPr txBox="1">
            <a:spLocks noGrp="1"/>
          </p:cNvSpPr>
          <p:nvPr>
            <p:ph type="title"/>
          </p:nvPr>
        </p:nvSpPr>
        <p:spPr>
          <a:xfrm>
            <a:off x="2135550" y="1189100"/>
            <a:ext cx="4872900" cy="196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 sz="15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426" name="Google Shape;426;p9"/>
          <p:cNvSpPr txBox="1">
            <a:spLocks noGrp="1"/>
          </p:cNvSpPr>
          <p:nvPr>
            <p:ph type="subTitle" idx="1"/>
          </p:nvPr>
        </p:nvSpPr>
        <p:spPr>
          <a:xfrm>
            <a:off x="2135550" y="3153500"/>
            <a:ext cx="4872900" cy="67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BLANK_1_1">
    <p:spTree>
      <p:nvGrpSpPr>
        <p:cNvPr id="1" name="Shape 5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8" name="Google Shape;598;p14"/>
          <p:cNvSpPr txBox="1">
            <a:spLocks noGrp="1"/>
          </p:cNvSpPr>
          <p:nvPr>
            <p:ph type="title"/>
          </p:nvPr>
        </p:nvSpPr>
        <p:spPr>
          <a:xfrm>
            <a:off x="3424066" y="3475500"/>
            <a:ext cx="5006700" cy="53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599" name="Google Shape;599;p14"/>
          <p:cNvSpPr txBox="1">
            <a:spLocks noGrp="1"/>
          </p:cNvSpPr>
          <p:nvPr>
            <p:ph type="subTitle" idx="1"/>
          </p:nvPr>
        </p:nvSpPr>
        <p:spPr>
          <a:xfrm>
            <a:off x="3423950" y="1025400"/>
            <a:ext cx="5006700" cy="245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grpSp>
        <p:nvGrpSpPr>
          <p:cNvPr id="600" name="Google Shape;600;p14"/>
          <p:cNvGrpSpPr/>
          <p:nvPr/>
        </p:nvGrpSpPr>
        <p:grpSpPr>
          <a:xfrm>
            <a:off x="7107962" y="-355553"/>
            <a:ext cx="1934332" cy="1332011"/>
            <a:chOff x="7107962" y="-355553"/>
            <a:chExt cx="1934332" cy="1332011"/>
          </a:xfrm>
        </p:grpSpPr>
        <p:sp>
          <p:nvSpPr>
            <p:cNvPr id="601" name="Google Shape;601;p14"/>
            <p:cNvSpPr/>
            <p:nvPr/>
          </p:nvSpPr>
          <p:spPr>
            <a:xfrm rot="-157512" flipH="1">
              <a:off x="7124135" y="209124"/>
              <a:ext cx="650192" cy="721089"/>
            </a:xfrm>
            <a:custGeom>
              <a:avLst/>
              <a:gdLst/>
              <a:ahLst/>
              <a:cxnLst/>
              <a:rect l="l" t="t" r="r" b="b"/>
              <a:pathLst>
                <a:path w="26009" h="28845" fill="none" extrusionOk="0">
                  <a:moveTo>
                    <a:pt x="26008" y="20744"/>
                  </a:moveTo>
                  <a:lnTo>
                    <a:pt x="24980" y="6321"/>
                  </a:lnTo>
                  <a:lnTo>
                    <a:pt x="11976" y="0"/>
                  </a:lnTo>
                  <a:lnTo>
                    <a:pt x="0" y="8102"/>
                  </a:lnTo>
                  <a:lnTo>
                    <a:pt x="1028" y="22524"/>
                  </a:lnTo>
                  <a:lnTo>
                    <a:pt x="14033" y="28845"/>
                  </a:lnTo>
                  <a:close/>
                </a:path>
              </a:pathLst>
            </a:custGeom>
            <a:noFill/>
            <a:ln w="7725" cap="flat" cmpd="sng">
              <a:solidFill>
                <a:schemeClr val="dk2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" name="Google Shape;602;p14"/>
            <p:cNvSpPr/>
            <p:nvPr/>
          </p:nvSpPr>
          <p:spPr>
            <a:xfrm rot="-157512" flipH="1">
              <a:off x="7112323" y="352569"/>
              <a:ext cx="57072" cy="57047"/>
            </a:xfrm>
            <a:custGeom>
              <a:avLst/>
              <a:gdLst/>
              <a:ahLst/>
              <a:cxnLst/>
              <a:rect l="l" t="t" r="r" b="b"/>
              <a:pathLst>
                <a:path w="2283" h="2282" extrusionOk="0">
                  <a:moveTo>
                    <a:pt x="1141" y="1"/>
                  </a:moveTo>
                  <a:cubicBezTo>
                    <a:pt x="511" y="1"/>
                    <a:pt x="0" y="511"/>
                    <a:pt x="0" y="1141"/>
                  </a:cubicBezTo>
                  <a:cubicBezTo>
                    <a:pt x="0" y="1771"/>
                    <a:pt x="511" y="2282"/>
                    <a:pt x="1141" y="2282"/>
                  </a:cubicBezTo>
                  <a:cubicBezTo>
                    <a:pt x="1771" y="2282"/>
                    <a:pt x="2282" y="1771"/>
                    <a:pt x="2282" y="1141"/>
                  </a:cubicBezTo>
                  <a:cubicBezTo>
                    <a:pt x="2282" y="511"/>
                    <a:pt x="1771" y="1"/>
                    <a:pt x="114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3" name="Google Shape;603;p14"/>
            <p:cNvSpPr/>
            <p:nvPr/>
          </p:nvSpPr>
          <p:spPr>
            <a:xfrm rot="-157512" flipH="1">
              <a:off x="7729061" y="729798"/>
              <a:ext cx="57072" cy="57047"/>
            </a:xfrm>
            <a:custGeom>
              <a:avLst/>
              <a:gdLst/>
              <a:ahLst/>
              <a:cxnLst/>
              <a:rect l="l" t="t" r="r" b="b"/>
              <a:pathLst>
                <a:path w="2283" h="2282" extrusionOk="0">
                  <a:moveTo>
                    <a:pt x="1141" y="0"/>
                  </a:moveTo>
                  <a:cubicBezTo>
                    <a:pt x="511" y="0"/>
                    <a:pt x="0" y="510"/>
                    <a:pt x="0" y="1140"/>
                  </a:cubicBezTo>
                  <a:cubicBezTo>
                    <a:pt x="0" y="1770"/>
                    <a:pt x="511" y="2281"/>
                    <a:pt x="1141" y="2281"/>
                  </a:cubicBezTo>
                  <a:cubicBezTo>
                    <a:pt x="1771" y="2281"/>
                    <a:pt x="2282" y="1770"/>
                    <a:pt x="2282" y="1140"/>
                  </a:cubicBezTo>
                  <a:cubicBezTo>
                    <a:pt x="2282" y="510"/>
                    <a:pt x="1771" y="0"/>
                    <a:pt x="114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4" name="Google Shape;604;p14"/>
            <p:cNvSpPr/>
            <p:nvPr/>
          </p:nvSpPr>
          <p:spPr>
            <a:xfrm rot="-157512" flipH="1">
              <a:off x="7756527" y="-354275"/>
              <a:ext cx="57072" cy="57047"/>
            </a:xfrm>
            <a:custGeom>
              <a:avLst/>
              <a:gdLst/>
              <a:ahLst/>
              <a:cxnLst/>
              <a:rect l="l" t="t" r="r" b="b"/>
              <a:pathLst>
                <a:path w="2283" h="2282" extrusionOk="0">
                  <a:moveTo>
                    <a:pt x="1142" y="0"/>
                  </a:moveTo>
                  <a:cubicBezTo>
                    <a:pt x="511" y="0"/>
                    <a:pt x="1" y="510"/>
                    <a:pt x="1" y="1140"/>
                  </a:cubicBezTo>
                  <a:cubicBezTo>
                    <a:pt x="1" y="1771"/>
                    <a:pt x="511" y="2281"/>
                    <a:pt x="1142" y="2281"/>
                  </a:cubicBezTo>
                  <a:cubicBezTo>
                    <a:pt x="1772" y="2281"/>
                    <a:pt x="2283" y="1771"/>
                    <a:pt x="2283" y="1140"/>
                  </a:cubicBezTo>
                  <a:cubicBezTo>
                    <a:pt x="2283" y="510"/>
                    <a:pt x="1772" y="0"/>
                    <a:pt x="114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" name="Google Shape;605;p14"/>
            <p:cNvSpPr/>
            <p:nvPr/>
          </p:nvSpPr>
          <p:spPr>
            <a:xfrm rot="-157512" flipH="1">
              <a:off x="8076682" y="-309131"/>
              <a:ext cx="650217" cy="721114"/>
            </a:xfrm>
            <a:custGeom>
              <a:avLst/>
              <a:gdLst/>
              <a:ahLst/>
              <a:cxnLst/>
              <a:rect l="l" t="t" r="r" b="b"/>
              <a:pathLst>
                <a:path w="26010" h="28846" fill="none" extrusionOk="0">
                  <a:moveTo>
                    <a:pt x="26009" y="20744"/>
                  </a:moveTo>
                  <a:lnTo>
                    <a:pt x="24980" y="6322"/>
                  </a:lnTo>
                  <a:lnTo>
                    <a:pt x="11977" y="1"/>
                  </a:lnTo>
                  <a:lnTo>
                    <a:pt x="0" y="8103"/>
                  </a:lnTo>
                  <a:lnTo>
                    <a:pt x="1029" y="22525"/>
                  </a:lnTo>
                  <a:lnTo>
                    <a:pt x="14034" y="28846"/>
                  </a:lnTo>
                  <a:close/>
                </a:path>
              </a:pathLst>
            </a:custGeom>
            <a:noFill/>
            <a:ln w="7725" cap="flat" cmpd="sng">
              <a:solidFill>
                <a:schemeClr val="dk2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6" name="Google Shape;606;p14"/>
            <p:cNvSpPr/>
            <p:nvPr/>
          </p:nvSpPr>
          <p:spPr>
            <a:xfrm rot="-157512" flipH="1">
              <a:off x="7450823" y="-324986"/>
              <a:ext cx="650192" cy="721114"/>
            </a:xfrm>
            <a:custGeom>
              <a:avLst/>
              <a:gdLst/>
              <a:ahLst/>
              <a:cxnLst/>
              <a:rect l="l" t="t" r="r" b="b"/>
              <a:pathLst>
                <a:path w="26009" h="28846" fill="none" extrusionOk="0">
                  <a:moveTo>
                    <a:pt x="26009" y="20743"/>
                  </a:moveTo>
                  <a:lnTo>
                    <a:pt x="24981" y="6321"/>
                  </a:lnTo>
                  <a:lnTo>
                    <a:pt x="11977" y="0"/>
                  </a:lnTo>
                  <a:lnTo>
                    <a:pt x="0" y="8103"/>
                  </a:lnTo>
                  <a:lnTo>
                    <a:pt x="1029" y="22525"/>
                  </a:lnTo>
                  <a:lnTo>
                    <a:pt x="14033" y="28845"/>
                  </a:lnTo>
                  <a:close/>
                </a:path>
              </a:pathLst>
            </a:custGeom>
            <a:noFill/>
            <a:ln w="7725" cap="flat" cmpd="sng">
              <a:solidFill>
                <a:schemeClr val="dk2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7" name="Google Shape;607;p14"/>
            <p:cNvSpPr/>
            <p:nvPr/>
          </p:nvSpPr>
          <p:spPr>
            <a:xfrm rot="-157512" flipH="1">
              <a:off x="8375904" y="240832"/>
              <a:ext cx="650217" cy="721114"/>
            </a:xfrm>
            <a:custGeom>
              <a:avLst/>
              <a:gdLst/>
              <a:ahLst/>
              <a:cxnLst/>
              <a:rect l="l" t="t" r="r" b="b"/>
              <a:pathLst>
                <a:path w="26010" h="28846" fill="none" extrusionOk="0">
                  <a:moveTo>
                    <a:pt x="26010" y="20744"/>
                  </a:moveTo>
                  <a:lnTo>
                    <a:pt x="24982" y="6322"/>
                  </a:lnTo>
                  <a:lnTo>
                    <a:pt x="11977" y="1"/>
                  </a:lnTo>
                  <a:lnTo>
                    <a:pt x="1" y="8102"/>
                  </a:lnTo>
                  <a:lnTo>
                    <a:pt x="1030" y="22525"/>
                  </a:lnTo>
                  <a:lnTo>
                    <a:pt x="14034" y="28846"/>
                  </a:lnTo>
                  <a:close/>
                </a:path>
              </a:pathLst>
            </a:custGeom>
            <a:noFill/>
            <a:ln w="7725" cap="flat" cmpd="sng">
              <a:solidFill>
                <a:schemeClr val="dk2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8" name="Google Shape;608;p14"/>
            <p:cNvSpPr/>
            <p:nvPr/>
          </p:nvSpPr>
          <p:spPr>
            <a:xfrm rot="-157512" flipH="1">
              <a:off x="7750020" y="224978"/>
              <a:ext cx="650192" cy="721114"/>
            </a:xfrm>
            <a:custGeom>
              <a:avLst/>
              <a:gdLst/>
              <a:ahLst/>
              <a:cxnLst/>
              <a:rect l="l" t="t" r="r" b="b"/>
              <a:pathLst>
                <a:path w="26009" h="28846" fill="none" extrusionOk="0">
                  <a:moveTo>
                    <a:pt x="26008" y="20743"/>
                  </a:moveTo>
                  <a:lnTo>
                    <a:pt x="24980" y="6321"/>
                  </a:lnTo>
                  <a:lnTo>
                    <a:pt x="11976" y="1"/>
                  </a:lnTo>
                  <a:lnTo>
                    <a:pt x="1" y="8103"/>
                  </a:lnTo>
                  <a:lnTo>
                    <a:pt x="1029" y="22525"/>
                  </a:lnTo>
                  <a:lnTo>
                    <a:pt x="14033" y="28845"/>
                  </a:lnTo>
                  <a:close/>
                </a:path>
              </a:pathLst>
            </a:custGeom>
            <a:noFill/>
            <a:ln w="7725" cap="flat" cmpd="sng">
              <a:solidFill>
                <a:schemeClr val="dk2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09" name="Google Shape;609;p14"/>
          <p:cNvGrpSpPr/>
          <p:nvPr/>
        </p:nvGrpSpPr>
        <p:grpSpPr>
          <a:xfrm>
            <a:off x="108580" y="3475490"/>
            <a:ext cx="1961773" cy="2399979"/>
            <a:chOff x="108580" y="3135490"/>
            <a:chExt cx="1961773" cy="2399979"/>
          </a:xfrm>
        </p:grpSpPr>
        <p:sp>
          <p:nvSpPr>
            <p:cNvPr id="610" name="Google Shape;610;p14"/>
            <p:cNvSpPr/>
            <p:nvPr/>
          </p:nvSpPr>
          <p:spPr>
            <a:xfrm rot="-157512" flipH="1">
              <a:off x="1392148" y="3329544"/>
              <a:ext cx="57072" cy="57047"/>
            </a:xfrm>
            <a:custGeom>
              <a:avLst/>
              <a:gdLst/>
              <a:ahLst/>
              <a:cxnLst/>
              <a:rect l="l" t="t" r="r" b="b"/>
              <a:pathLst>
                <a:path w="2283" h="2282" extrusionOk="0">
                  <a:moveTo>
                    <a:pt x="1141" y="1"/>
                  </a:moveTo>
                  <a:cubicBezTo>
                    <a:pt x="511" y="1"/>
                    <a:pt x="0" y="511"/>
                    <a:pt x="0" y="1141"/>
                  </a:cubicBezTo>
                  <a:cubicBezTo>
                    <a:pt x="0" y="1771"/>
                    <a:pt x="511" y="2282"/>
                    <a:pt x="1141" y="2282"/>
                  </a:cubicBezTo>
                  <a:cubicBezTo>
                    <a:pt x="1771" y="2282"/>
                    <a:pt x="2282" y="1771"/>
                    <a:pt x="2282" y="1141"/>
                  </a:cubicBezTo>
                  <a:cubicBezTo>
                    <a:pt x="2282" y="511"/>
                    <a:pt x="1771" y="1"/>
                    <a:pt x="114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1" name="Google Shape;611;p14"/>
            <p:cNvSpPr/>
            <p:nvPr/>
          </p:nvSpPr>
          <p:spPr>
            <a:xfrm rot="-157512" flipH="1">
              <a:off x="1064998" y="3864144"/>
              <a:ext cx="57072" cy="57047"/>
            </a:xfrm>
            <a:custGeom>
              <a:avLst/>
              <a:gdLst/>
              <a:ahLst/>
              <a:cxnLst/>
              <a:rect l="l" t="t" r="r" b="b"/>
              <a:pathLst>
                <a:path w="2283" h="2282" extrusionOk="0">
                  <a:moveTo>
                    <a:pt x="1141" y="1"/>
                  </a:moveTo>
                  <a:cubicBezTo>
                    <a:pt x="511" y="1"/>
                    <a:pt x="0" y="511"/>
                    <a:pt x="0" y="1141"/>
                  </a:cubicBezTo>
                  <a:cubicBezTo>
                    <a:pt x="0" y="1771"/>
                    <a:pt x="511" y="2282"/>
                    <a:pt x="1141" y="2282"/>
                  </a:cubicBezTo>
                  <a:cubicBezTo>
                    <a:pt x="1771" y="2282"/>
                    <a:pt x="2282" y="1771"/>
                    <a:pt x="2282" y="1141"/>
                  </a:cubicBezTo>
                  <a:cubicBezTo>
                    <a:pt x="2282" y="511"/>
                    <a:pt x="1771" y="1"/>
                    <a:pt x="114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2" name="Google Shape;612;p14"/>
            <p:cNvSpPr/>
            <p:nvPr/>
          </p:nvSpPr>
          <p:spPr>
            <a:xfrm rot="-157512" flipH="1">
              <a:off x="1364223" y="4406719"/>
              <a:ext cx="57072" cy="57047"/>
            </a:xfrm>
            <a:custGeom>
              <a:avLst/>
              <a:gdLst/>
              <a:ahLst/>
              <a:cxnLst/>
              <a:rect l="l" t="t" r="r" b="b"/>
              <a:pathLst>
                <a:path w="2283" h="2282" extrusionOk="0">
                  <a:moveTo>
                    <a:pt x="1141" y="1"/>
                  </a:moveTo>
                  <a:cubicBezTo>
                    <a:pt x="511" y="1"/>
                    <a:pt x="0" y="511"/>
                    <a:pt x="0" y="1141"/>
                  </a:cubicBezTo>
                  <a:cubicBezTo>
                    <a:pt x="0" y="1771"/>
                    <a:pt x="511" y="2282"/>
                    <a:pt x="1141" y="2282"/>
                  </a:cubicBezTo>
                  <a:cubicBezTo>
                    <a:pt x="1771" y="2282"/>
                    <a:pt x="2282" y="1771"/>
                    <a:pt x="2282" y="1141"/>
                  </a:cubicBezTo>
                  <a:cubicBezTo>
                    <a:pt x="2282" y="511"/>
                    <a:pt x="1771" y="1"/>
                    <a:pt x="114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3" name="Google Shape;613;p14"/>
            <p:cNvSpPr/>
            <p:nvPr/>
          </p:nvSpPr>
          <p:spPr>
            <a:xfrm rot="-157512" flipH="1">
              <a:off x="119483" y="4382794"/>
              <a:ext cx="57072" cy="57047"/>
            </a:xfrm>
            <a:custGeom>
              <a:avLst/>
              <a:gdLst/>
              <a:ahLst/>
              <a:cxnLst/>
              <a:rect l="l" t="t" r="r" b="b"/>
              <a:pathLst>
                <a:path w="2283" h="2282" extrusionOk="0">
                  <a:moveTo>
                    <a:pt x="1141" y="1"/>
                  </a:moveTo>
                  <a:cubicBezTo>
                    <a:pt x="511" y="1"/>
                    <a:pt x="0" y="511"/>
                    <a:pt x="0" y="1141"/>
                  </a:cubicBezTo>
                  <a:cubicBezTo>
                    <a:pt x="0" y="1771"/>
                    <a:pt x="511" y="2282"/>
                    <a:pt x="1141" y="2282"/>
                  </a:cubicBezTo>
                  <a:cubicBezTo>
                    <a:pt x="1771" y="2282"/>
                    <a:pt x="2282" y="1771"/>
                    <a:pt x="2282" y="1141"/>
                  </a:cubicBezTo>
                  <a:cubicBezTo>
                    <a:pt x="2282" y="511"/>
                    <a:pt x="1771" y="1"/>
                    <a:pt x="114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614" name="Google Shape;614;p14"/>
            <p:cNvGrpSpPr/>
            <p:nvPr/>
          </p:nvGrpSpPr>
          <p:grpSpPr>
            <a:xfrm>
              <a:off x="108580" y="3135490"/>
              <a:ext cx="1961773" cy="2399979"/>
              <a:chOff x="108580" y="3135490"/>
              <a:chExt cx="1961773" cy="2399979"/>
            </a:xfrm>
          </p:grpSpPr>
          <p:sp>
            <p:nvSpPr>
              <p:cNvPr id="615" name="Google Shape;615;p14"/>
              <p:cNvSpPr/>
              <p:nvPr/>
            </p:nvSpPr>
            <p:spPr>
              <a:xfrm rot="-157512" flipH="1">
                <a:off x="1376547" y="4265784"/>
                <a:ext cx="650167" cy="721089"/>
              </a:xfrm>
              <a:custGeom>
                <a:avLst/>
                <a:gdLst/>
                <a:ahLst/>
                <a:cxnLst/>
                <a:rect l="l" t="t" r="r" b="b"/>
                <a:pathLst>
                  <a:path w="26008" h="28845" fill="none" extrusionOk="0">
                    <a:moveTo>
                      <a:pt x="26008" y="20743"/>
                    </a:moveTo>
                    <a:lnTo>
                      <a:pt x="24980" y="6320"/>
                    </a:lnTo>
                    <a:lnTo>
                      <a:pt x="11975" y="1"/>
                    </a:lnTo>
                    <a:lnTo>
                      <a:pt x="0" y="8102"/>
                    </a:lnTo>
                    <a:lnTo>
                      <a:pt x="1028" y="22524"/>
                    </a:lnTo>
                    <a:lnTo>
                      <a:pt x="14032" y="28844"/>
                    </a:lnTo>
                    <a:close/>
                  </a:path>
                </a:pathLst>
              </a:custGeom>
              <a:noFill/>
              <a:ln w="7725" cap="flat" cmpd="sng">
                <a:solidFill>
                  <a:schemeClr val="dk2"/>
                </a:solidFill>
                <a:prstDash val="solid"/>
                <a:miter lim="1027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6" name="Google Shape;616;p14"/>
              <p:cNvSpPr/>
              <p:nvPr/>
            </p:nvSpPr>
            <p:spPr>
              <a:xfrm rot="-157512" flipH="1">
                <a:off x="1077325" y="3715820"/>
                <a:ext cx="650192" cy="721089"/>
              </a:xfrm>
              <a:custGeom>
                <a:avLst/>
                <a:gdLst/>
                <a:ahLst/>
                <a:cxnLst/>
                <a:rect l="l" t="t" r="r" b="b"/>
                <a:pathLst>
                  <a:path w="26009" h="28845" fill="none" extrusionOk="0">
                    <a:moveTo>
                      <a:pt x="26008" y="20743"/>
                    </a:moveTo>
                    <a:lnTo>
                      <a:pt x="24980" y="6321"/>
                    </a:lnTo>
                    <a:lnTo>
                      <a:pt x="11976" y="1"/>
                    </a:lnTo>
                    <a:lnTo>
                      <a:pt x="0" y="8102"/>
                    </a:lnTo>
                    <a:lnTo>
                      <a:pt x="1028" y="22525"/>
                    </a:lnTo>
                    <a:lnTo>
                      <a:pt x="14033" y="28844"/>
                    </a:lnTo>
                    <a:close/>
                  </a:path>
                </a:pathLst>
              </a:custGeom>
              <a:noFill/>
              <a:ln w="7725" cap="flat" cmpd="sng">
                <a:solidFill>
                  <a:schemeClr val="dk2"/>
                </a:solidFill>
                <a:prstDash val="solid"/>
                <a:miter lim="1027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7" name="Google Shape;617;p14"/>
              <p:cNvSpPr/>
              <p:nvPr/>
            </p:nvSpPr>
            <p:spPr>
              <a:xfrm rot="-157512" flipH="1">
                <a:off x="1404013" y="3181711"/>
                <a:ext cx="650167" cy="721089"/>
              </a:xfrm>
              <a:custGeom>
                <a:avLst/>
                <a:gdLst/>
                <a:ahLst/>
                <a:cxnLst/>
                <a:rect l="l" t="t" r="r" b="b"/>
                <a:pathLst>
                  <a:path w="26008" h="28845" fill="none" extrusionOk="0">
                    <a:moveTo>
                      <a:pt x="26008" y="20744"/>
                    </a:moveTo>
                    <a:lnTo>
                      <a:pt x="24980" y="6321"/>
                    </a:lnTo>
                    <a:lnTo>
                      <a:pt x="11976" y="1"/>
                    </a:lnTo>
                    <a:lnTo>
                      <a:pt x="0" y="8102"/>
                    </a:lnTo>
                    <a:lnTo>
                      <a:pt x="1028" y="22524"/>
                    </a:lnTo>
                    <a:lnTo>
                      <a:pt x="14032" y="28845"/>
                    </a:lnTo>
                    <a:close/>
                  </a:path>
                </a:pathLst>
              </a:custGeom>
              <a:noFill/>
              <a:ln w="7725" cap="flat" cmpd="sng">
                <a:solidFill>
                  <a:schemeClr val="dk2"/>
                </a:solidFill>
                <a:prstDash val="solid"/>
                <a:miter lim="1027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8" name="Google Shape;618;p14"/>
              <p:cNvSpPr/>
              <p:nvPr/>
            </p:nvSpPr>
            <p:spPr>
              <a:xfrm rot="-157512" flipH="1">
                <a:off x="451466" y="3699965"/>
                <a:ext cx="650167" cy="721089"/>
              </a:xfrm>
              <a:custGeom>
                <a:avLst/>
                <a:gdLst/>
                <a:ahLst/>
                <a:cxnLst/>
                <a:rect l="l" t="t" r="r" b="b"/>
                <a:pathLst>
                  <a:path w="26008" h="28845" fill="none" extrusionOk="0">
                    <a:moveTo>
                      <a:pt x="26008" y="20743"/>
                    </a:moveTo>
                    <a:lnTo>
                      <a:pt x="24980" y="6321"/>
                    </a:lnTo>
                    <a:lnTo>
                      <a:pt x="11976" y="0"/>
                    </a:lnTo>
                    <a:lnTo>
                      <a:pt x="0" y="8102"/>
                    </a:lnTo>
                    <a:lnTo>
                      <a:pt x="1028" y="22524"/>
                    </a:lnTo>
                    <a:lnTo>
                      <a:pt x="14032" y="28845"/>
                    </a:lnTo>
                    <a:close/>
                  </a:path>
                </a:pathLst>
              </a:custGeom>
              <a:noFill/>
              <a:ln w="7725" cap="flat" cmpd="sng">
                <a:solidFill>
                  <a:schemeClr val="dk2"/>
                </a:solidFill>
                <a:prstDash val="solid"/>
                <a:miter lim="1027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9" name="Google Shape;619;p14"/>
              <p:cNvSpPr/>
              <p:nvPr/>
            </p:nvSpPr>
            <p:spPr>
              <a:xfrm rot="-157512" flipH="1">
                <a:off x="152244" y="3150001"/>
                <a:ext cx="650192" cy="721089"/>
              </a:xfrm>
              <a:custGeom>
                <a:avLst/>
                <a:gdLst/>
                <a:ahLst/>
                <a:cxnLst/>
                <a:rect l="l" t="t" r="r" b="b"/>
                <a:pathLst>
                  <a:path w="26009" h="28845" fill="none" extrusionOk="0">
                    <a:moveTo>
                      <a:pt x="26008" y="20743"/>
                    </a:moveTo>
                    <a:lnTo>
                      <a:pt x="24980" y="6321"/>
                    </a:lnTo>
                    <a:lnTo>
                      <a:pt x="11976" y="0"/>
                    </a:lnTo>
                    <a:lnTo>
                      <a:pt x="1" y="8102"/>
                    </a:lnTo>
                    <a:lnTo>
                      <a:pt x="1029" y="22524"/>
                    </a:lnTo>
                    <a:lnTo>
                      <a:pt x="14033" y="28845"/>
                    </a:lnTo>
                    <a:close/>
                  </a:path>
                </a:pathLst>
              </a:custGeom>
              <a:noFill/>
              <a:ln w="7725" cap="flat" cmpd="sng">
                <a:solidFill>
                  <a:schemeClr val="dk2"/>
                </a:solidFill>
                <a:prstDash val="solid"/>
                <a:miter lim="1027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0" name="Google Shape;620;p14"/>
              <p:cNvSpPr/>
              <p:nvPr/>
            </p:nvSpPr>
            <p:spPr>
              <a:xfrm rot="-157512" flipH="1">
                <a:off x="778129" y="3165856"/>
                <a:ext cx="650192" cy="721114"/>
              </a:xfrm>
              <a:custGeom>
                <a:avLst/>
                <a:gdLst/>
                <a:ahLst/>
                <a:cxnLst/>
                <a:rect l="l" t="t" r="r" b="b"/>
                <a:pathLst>
                  <a:path w="26009" h="28846" fill="none" extrusionOk="0">
                    <a:moveTo>
                      <a:pt x="26009" y="20743"/>
                    </a:moveTo>
                    <a:lnTo>
                      <a:pt x="24981" y="6321"/>
                    </a:lnTo>
                    <a:lnTo>
                      <a:pt x="11976" y="1"/>
                    </a:lnTo>
                    <a:lnTo>
                      <a:pt x="1" y="8102"/>
                    </a:lnTo>
                    <a:lnTo>
                      <a:pt x="1029" y="22525"/>
                    </a:lnTo>
                    <a:lnTo>
                      <a:pt x="14033" y="28845"/>
                    </a:lnTo>
                    <a:close/>
                  </a:path>
                </a:pathLst>
              </a:custGeom>
              <a:noFill/>
              <a:ln w="7725" cap="flat" cmpd="sng">
                <a:solidFill>
                  <a:schemeClr val="dk2"/>
                </a:solidFill>
                <a:prstDash val="solid"/>
                <a:miter lim="1027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1" name="Google Shape;621;p14"/>
              <p:cNvSpPr/>
              <p:nvPr/>
            </p:nvSpPr>
            <p:spPr>
              <a:xfrm rot="-157512" flipH="1">
                <a:off x="124753" y="4234050"/>
                <a:ext cx="650217" cy="721114"/>
              </a:xfrm>
              <a:custGeom>
                <a:avLst/>
                <a:gdLst/>
                <a:ahLst/>
                <a:cxnLst/>
                <a:rect l="l" t="t" r="r" b="b"/>
                <a:pathLst>
                  <a:path w="26010" h="28846" fill="none" extrusionOk="0">
                    <a:moveTo>
                      <a:pt x="26009" y="20743"/>
                    </a:moveTo>
                    <a:lnTo>
                      <a:pt x="24980" y="6322"/>
                    </a:lnTo>
                    <a:lnTo>
                      <a:pt x="11976" y="1"/>
                    </a:lnTo>
                    <a:lnTo>
                      <a:pt x="0" y="8103"/>
                    </a:lnTo>
                    <a:lnTo>
                      <a:pt x="1029" y="22525"/>
                    </a:lnTo>
                    <a:lnTo>
                      <a:pt x="14033" y="28846"/>
                    </a:lnTo>
                    <a:close/>
                  </a:path>
                </a:pathLst>
              </a:custGeom>
              <a:noFill/>
              <a:ln w="7725" cap="flat" cmpd="sng">
                <a:solidFill>
                  <a:schemeClr val="dk2"/>
                </a:solidFill>
                <a:prstDash val="solid"/>
                <a:miter lim="1027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2" name="Google Shape;622;p14"/>
              <p:cNvSpPr/>
              <p:nvPr/>
            </p:nvSpPr>
            <p:spPr>
              <a:xfrm rot="-157512" flipH="1">
                <a:off x="423974" y="4784014"/>
                <a:ext cx="650192" cy="721089"/>
              </a:xfrm>
              <a:custGeom>
                <a:avLst/>
                <a:gdLst/>
                <a:ahLst/>
                <a:cxnLst/>
                <a:rect l="l" t="t" r="r" b="b"/>
                <a:pathLst>
                  <a:path w="26009" h="28845" fill="none" extrusionOk="0">
                    <a:moveTo>
                      <a:pt x="26009" y="20743"/>
                    </a:moveTo>
                    <a:lnTo>
                      <a:pt x="24980" y="6322"/>
                    </a:lnTo>
                    <a:lnTo>
                      <a:pt x="11976" y="1"/>
                    </a:lnTo>
                    <a:lnTo>
                      <a:pt x="0" y="8102"/>
                    </a:lnTo>
                    <a:lnTo>
                      <a:pt x="1029" y="22525"/>
                    </a:lnTo>
                    <a:lnTo>
                      <a:pt x="14032" y="28845"/>
                    </a:lnTo>
                    <a:close/>
                  </a:path>
                </a:pathLst>
              </a:custGeom>
              <a:noFill/>
              <a:ln w="7725" cap="flat" cmpd="sng">
                <a:solidFill>
                  <a:schemeClr val="dk2"/>
                </a:solidFill>
                <a:prstDash val="solid"/>
                <a:miter lim="1027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3" name="Google Shape;623;p14"/>
              <p:cNvSpPr/>
              <p:nvPr/>
            </p:nvSpPr>
            <p:spPr>
              <a:xfrm rot="-157512" flipH="1">
                <a:off x="1049859" y="4799893"/>
                <a:ext cx="650192" cy="721064"/>
              </a:xfrm>
              <a:custGeom>
                <a:avLst/>
                <a:gdLst/>
                <a:ahLst/>
                <a:cxnLst/>
                <a:rect l="l" t="t" r="r" b="b"/>
                <a:pathLst>
                  <a:path w="26009" h="28844" fill="none" extrusionOk="0">
                    <a:moveTo>
                      <a:pt x="26009" y="20743"/>
                    </a:moveTo>
                    <a:lnTo>
                      <a:pt x="24980" y="6320"/>
                    </a:lnTo>
                    <a:lnTo>
                      <a:pt x="11976" y="0"/>
                    </a:lnTo>
                    <a:lnTo>
                      <a:pt x="0" y="8101"/>
                    </a:lnTo>
                    <a:lnTo>
                      <a:pt x="1028" y="22523"/>
                    </a:lnTo>
                    <a:lnTo>
                      <a:pt x="14033" y="28844"/>
                    </a:lnTo>
                    <a:close/>
                  </a:path>
                </a:pathLst>
              </a:custGeom>
              <a:noFill/>
              <a:ln w="7725" cap="flat" cmpd="sng">
                <a:solidFill>
                  <a:schemeClr val="dk2"/>
                </a:solidFill>
                <a:prstDash val="solid"/>
                <a:miter lim="1027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2">
  <p:cSld name="TITLE_AND_TWO_COLUMNS_1_1">
    <p:spTree>
      <p:nvGrpSpPr>
        <p:cNvPr id="1" name="Shape 7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5" name="Google Shape;785;p21"/>
          <p:cNvSpPr txBox="1">
            <a:spLocks noGrp="1"/>
          </p:cNvSpPr>
          <p:nvPr>
            <p:ph type="title"/>
          </p:nvPr>
        </p:nvSpPr>
        <p:spPr>
          <a:xfrm>
            <a:off x="720000" y="53950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786" name="Google Shape;786;p21"/>
          <p:cNvSpPr txBox="1">
            <a:spLocks noGrp="1"/>
          </p:cNvSpPr>
          <p:nvPr>
            <p:ph type="subTitle" idx="1"/>
          </p:nvPr>
        </p:nvSpPr>
        <p:spPr>
          <a:xfrm>
            <a:off x="5046298" y="1571625"/>
            <a:ext cx="3383400" cy="280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◆"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787" name="Google Shape;787;p21"/>
          <p:cNvSpPr txBox="1">
            <a:spLocks noGrp="1"/>
          </p:cNvSpPr>
          <p:nvPr>
            <p:ph type="subTitle" idx="2"/>
          </p:nvPr>
        </p:nvSpPr>
        <p:spPr>
          <a:xfrm>
            <a:off x="714475" y="1571625"/>
            <a:ext cx="3383400" cy="280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◆"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grpSp>
        <p:nvGrpSpPr>
          <p:cNvPr id="788" name="Google Shape;788;p21"/>
          <p:cNvGrpSpPr/>
          <p:nvPr/>
        </p:nvGrpSpPr>
        <p:grpSpPr>
          <a:xfrm>
            <a:off x="7488217" y="-507956"/>
            <a:ext cx="2532725" cy="1881750"/>
            <a:chOff x="7221517" y="-507956"/>
            <a:chExt cx="2532725" cy="1881750"/>
          </a:xfrm>
        </p:grpSpPr>
        <p:sp>
          <p:nvSpPr>
            <p:cNvPr id="789" name="Google Shape;789;p21"/>
            <p:cNvSpPr/>
            <p:nvPr/>
          </p:nvSpPr>
          <p:spPr>
            <a:xfrm rot="-157512" flipH="1">
              <a:off x="8467712" y="47987"/>
              <a:ext cx="57072" cy="57047"/>
            </a:xfrm>
            <a:custGeom>
              <a:avLst/>
              <a:gdLst/>
              <a:ahLst/>
              <a:cxnLst/>
              <a:rect l="l" t="t" r="r" b="b"/>
              <a:pathLst>
                <a:path w="2283" h="2282" extrusionOk="0">
                  <a:moveTo>
                    <a:pt x="1141" y="1"/>
                  </a:moveTo>
                  <a:cubicBezTo>
                    <a:pt x="511" y="1"/>
                    <a:pt x="0" y="512"/>
                    <a:pt x="0" y="1142"/>
                  </a:cubicBezTo>
                  <a:cubicBezTo>
                    <a:pt x="0" y="1771"/>
                    <a:pt x="511" y="2282"/>
                    <a:pt x="1141" y="2282"/>
                  </a:cubicBezTo>
                  <a:cubicBezTo>
                    <a:pt x="1771" y="2282"/>
                    <a:pt x="2282" y="1771"/>
                    <a:pt x="2282" y="1142"/>
                  </a:cubicBezTo>
                  <a:cubicBezTo>
                    <a:pt x="2282" y="512"/>
                    <a:pt x="1771" y="1"/>
                    <a:pt x="114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0" name="Google Shape;790;p21"/>
            <p:cNvSpPr/>
            <p:nvPr/>
          </p:nvSpPr>
          <p:spPr>
            <a:xfrm rot="-157512" flipH="1">
              <a:off x="8489459" y="-461709"/>
              <a:ext cx="650192" cy="721064"/>
            </a:xfrm>
            <a:custGeom>
              <a:avLst/>
              <a:gdLst/>
              <a:ahLst/>
              <a:cxnLst/>
              <a:rect l="l" t="t" r="r" b="b"/>
              <a:pathLst>
                <a:path w="26009" h="28844" fill="none" extrusionOk="0">
                  <a:moveTo>
                    <a:pt x="26008" y="20743"/>
                  </a:moveTo>
                  <a:lnTo>
                    <a:pt x="24980" y="6321"/>
                  </a:lnTo>
                  <a:lnTo>
                    <a:pt x="11976" y="0"/>
                  </a:lnTo>
                  <a:lnTo>
                    <a:pt x="0" y="8101"/>
                  </a:lnTo>
                  <a:lnTo>
                    <a:pt x="1028" y="22524"/>
                  </a:lnTo>
                  <a:lnTo>
                    <a:pt x="14033" y="28844"/>
                  </a:lnTo>
                  <a:close/>
                </a:path>
              </a:pathLst>
            </a:custGeom>
            <a:noFill/>
            <a:ln w="7725" cap="flat" cmpd="sng">
              <a:solidFill>
                <a:schemeClr val="dk2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1" name="Google Shape;791;p21"/>
            <p:cNvSpPr/>
            <p:nvPr/>
          </p:nvSpPr>
          <p:spPr>
            <a:xfrm rot="-157512" flipH="1">
              <a:off x="7863600" y="-477589"/>
              <a:ext cx="650167" cy="721114"/>
            </a:xfrm>
            <a:custGeom>
              <a:avLst/>
              <a:gdLst/>
              <a:ahLst/>
              <a:cxnLst/>
              <a:rect l="l" t="t" r="r" b="b"/>
              <a:pathLst>
                <a:path w="26008" h="28846" fill="none" extrusionOk="0">
                  <a:moveTo>
                    <a:pt x="26008" y="20743"/>
                  </a:moveTo>
                  <a:lnTo>
                    <a:pt x="24980" y="6321"/>
                  </a:lnTo>
                  <a:lnTo>
                    <a:pt x="11975" y="1"/>
                  </a:lnTo>
                  <a:lnTo>
                    <a:pt x="0" y="8103"/>
                  </a:lnTo>
                  <a:lnTo>
                    <a:pt x="1028" y="22525"/>
                  </a:lnTo>
                  <a:lnTo>
                    <a:pt x="14032" y="28845"/>
                  </a:lnTo>
                  <a:close/>
                </a:path>
              </a:pathLst>
            </a:custGeom>
            <a:noFill/>
            <a:ln w="7725" cap="flat" cmpd="sng">
              <a:solidFill>
                <a:schemeClr val="dk2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2" name="Google Shape;792;p21"/>
            <p:cNvSpPr/>
            <p:nvPr/>
          </p:nvSpPr>
          <p:spPr>
            <a:xfrm rot="-157512" flipH="1">
              <a:off x="7237690" y="-493444"/>
              <a:ext cx="650217" cy="721114"/>
            </a:xfrm>
            <a:custGeom>
              <a:avLst/>
              <a:gdLst/>
              <a:ahLst/>
              <a:cxnLst/>
              <a:rect l="l" t="t" r="r" b="b"/>
              <a:pathLst>
                <a:path w="26010" h="28846" fill="none" extrusionOk="0">
                  <a:moveTo>
                    <a:pt x="26010" y="20743"/>
                  </a:moveTo>
                  <a:lnTo>
                    <a:pt x="24981" y="6321"/>
                  </a:lnTo>
                  <a:lnTo>
                    <a:pt x="11976" y="0"/>
                  </a:lnTo>
                  <a:lnTo>
                    <a:pt x="1" y="8102"/>
                  </a:lnTo>
                  <a:lnTo>
                    <a:pt x="1029" y="22524"/>
                  </a:lnTo>
                  <a:lnTo>
                    <a:pt x="14033" y="28845"/>
                  </a:lnTo>
                  <a:close/>
                </a:path>
              </a:pathLst>
            </a:custGeom>
            <a:noFill/>
            <a:ln w="7725" cap="flat" cmpd="sng">
              <a:solidFill>
                <a:schemeClr val="dk2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3" name="Google Shape;793;p21"/>
            <p:cNvSpPr/>
            <p:nvPr/>
          </p:nvSpPr>
          <p:spPr>
            <a:xfrm rot="-157512" flipH="1">
              <a:off x="8788681" y="88254"/>
              <a:ext cx="650192" cy="721064"/>
            </a:xfrm>
            <a:custGeom>
              <a:avLst/>
              <a:gdLst/>
              <a:ahLst/>
              <a:cxnLst/>
              <a:rect l="l" t="t" r="r" b="b"/>
              <a:pathLst>
                <a:path w="26009" h="28844" fill="none" extrusionOk="0">
                  <a:moveTo>
                    <a:pt x="26009" y="20743"/>
                  </a:moveTo>
                  <a:lnTo>
                    <a:pt x="24981" y="6320"/>
                  </a:lnTo>
                  <a:lnTo>
                    <a:pt x="11976" y="0"/>
                  </a:lnTo>
                  <a:lnTo>
                    <a:pt x="1" y="8101"/>
                  </a:lnTo>
                  <a:lnTo>
                    <a:pt x="1029" y="22523"/>
                  </a:lnTo>
                  <a:lnTo>
                    <a:pt x="14033" y="28844"/>
                  </a:lnTo>
                  <a:close/>
                </a:path>
              </a:pathLst>
            </a:custGeom>
            <a:noFill/>
            <a:ln w="7725" cap="flat" cmpd="sng">
              <a:solidFill>
                <a:schemeClr val="dk2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4" name="Google Shape;794;p21"/>
            <p:cNvSpPr/>
            <p:nvPr/>
          </p:nvSpPr>
          <p:spPr>
            <a:xfrm rot="-157512" flipH="1">
              <a:off x="8162796" y="72374"/>
              <a:ext cx="650192" cy="721114"/>
            </a:xfrm>
            <a:custGeom>
              <a:avLst/>
              <a:gdLst/>
              <a:ahLst/>
              <a:cxnLst/>
              <a:rect l="l" t="t" r="r" b="b"/>
              <a:pathLst>
                <a:path w="26009" h="28846" fill="none" extrusionOk="0">
                  <a:moveTo>
                    <a:pt x="26008" y="20743"/>
                  </a:moveTo>
                  <a:lnTo>
                    <a:pt x="24980" y="6321"/>
                  </a:lnTo>
                  <a:lnTo>
                    <a:pt x="11976" y="1"/>
                  </a:lnTo>
                  <a:lnTo>
                    <a:pt x="1" y="8102"/>
                  </a:lnTo>
                  <a:lnTo>
                    <a:pt x="1029" y="22525"/>
                  </a:lnTo>
                  <a:lnTo>
                    <a:pt x="14033" y="28845"/>
                  </a:lnTo>
                  <a:close/>
                </a:path>
              </a:pathLst>
            </a:custGeom>
            <a:noFill/>
            <a:ln w="7725" cap="flat" cmpd="sng">
              <a:solidFill>
                <a:schemeClr val="dk2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5" name="Google Shape;795;p21"/>
            <p:cNvSpPr/>
            <p:nvPr/>
          </p:nvSpPr>
          <p:spPr>
            <a:xfrm rot="-157512" flipH="1">
              <a:off x="9087877" y="638193"/>
              <a:ext cx="650192" cy="721089"/>
            </a:xfrm>
            <a:custGeom>
              <a:avLst/>
              <a:gdLst/>
              <a:ahLst/>
              <a:cxnLst/>
              <a:rect l="l" t="t" r="r" b="b"/>
              <a:pathLst>
                <a:path w="26009" h="28845" fill="none" extrusionOk="0">
                  <a:moveTo>
                    <a:pt x="26008" y="20744"/>
                  </a:moveTo>
                  <a:lnTo>
                    <a:pt x="24980" y="6321"/>
                  </a:lnTo>
                  <a:lnTo>
                    <a:pt x="11976" y="0"/>
                  </a:lnTo>
                  <a:lnTo>
                    <a:pt x="0" y="8102"/>
                  </a:lnTo>
                  <a:lnTo>
                    <a:pt x="1028" y="22524"/>
                  </a:lnTo>
                  <a:lnTo>
                    <a:pt x="14033" y="28845"/>
                  </a:lnTo>
                  <a:close/>
                </a:path>
              </a:pathLst>
            </a:custGeom>
            <a:noFill/>
            <a:ln w="7725" cap="flat" cmpd="sng">
              <a:solidFill>
                <a:schemeClr val="dk2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6" name="Google Shape;796;p21"/>
            <p:cNvSpPr/>
            <p:nvPr/>
          </p:nvSpPr>
          <p:spPr>
            <a:xfrm rot="-157512" flipH="1">
              <a:off x="7525463" y="193693"/>
              <a:ext cx="57047" cy="57047"/>
            </a:xfrm>
            <a:custGeom>
              <a:avLst/>
              <a:gdLst/>
              <a:ahLst/>
              <a:cxnLst/>
              <a:rect l="l" t="t" r="r" b="b"/>
              <a:pathLst>
                <a:path w="2282" h="2282" extrusionOk="0">
                  <a:moveTo>
                    <a:pt x="1140" y="0"/>
                  </a:moveTo>
                  <a:cubicBezTo>
                    <a:pt x="511" y="0"/>
                    <a:pt x="0" y="511"/>
                    <a:pt x="0" y="1141"/>
                  </a:cubicBezTo>
                  <a:cubicBezTo>
                    <a:pt x="0" y="1771"/>
                    <a:pt x="510" y="2281"/>
                    <a:pt x="1140" y="2281"/>
                  </a:cubicBezTo>
                  <a:cubicBezTo>
                    <a:pt x="1771" y="2281"/>
                    <a:pt x="2281" y="1771"/>
                    <a:pt x="2281" y="1141"/>
                  </a:cubicBezTo>
                  <a:cubicBezTo>
                    <a:pt x="2281" y="511"/>
                    <a:pt x="1771" y="0"/>
                    <a:pt x="114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7" name="Google Shape;797;p21"/>
            <p:cNvSpPr/>
            <p:nvPr/>
          </p:nvSpPr>
          <p:spPr>
            <a:xfrm rot="-157512" flipH="1">
              <a:off x="9076066" y="781639"/>
              <a:ext cx="57072" cy="57047"/>
            </a:xfrm>
            <a:custGeom>
              <a:avLst/>
              <a:gdLst/>
              <a:ahLst/>
              <a:cxnLst/>
              <a:rect l="l" t="t" r="r" b="b"/>
              <a:pathLst>
                <a:path w="2283" h="2282" extrusionOk="0">
                  <a:moveTo>
                    <a:pt x="1141" y="1"/>
                  </a:moveTo>
                  <a:cubicBezTo>
                    <a:pt x="511" y="1"/>
                    <a:pt x="0" y="511"/>
                    <a:pt x="0" y="1141"/>
                  </a:cubicBezTo>
                  <a:cubicBezTo>
                    <a:pt x="0" y="1771"/>
                    <a:pt x="511" y="2282"/>
                    <a:pt x="1141" y="2282"/>
                  </a:cubicBezTo>
                  <a:cubicBezTo>
                    <a:pt x="1771" y="2282"/>
                    <a:pt x="2282" y="1771"/>
                    <a:pt x="2282" y="1141"/>
                  </a:cubicBezTo>
                  <a:cubicBezTo>
                    <a:pt x="2282" y="511"/>
                    <a:pt x="1771" y="1"/>
                    <a:pt x="114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8" name="Google Shape;798;p21"/>
            <p:cNvSpPr/>
            <p:nvPr/>
          </p:nvSpPr>
          <p:spPr>
            <a:xfrm rot="-157512" flipH="1">
              <a:off x="9692804" y="1158867"/>
              <a:ext cx="57072" cy="57047"/>
            </a:xfrm>
            <a:custGeom>
              <a:avLst/>
              <a:gdLst/>
              <a:ahLst/>
              <a:cxnLst/>
              <a:rect l="l" t="t" r="r" b="b"/>
              <a:pathLst>
                <a:path w="2283" h="2282" extrusionOk="0">
                  <a:moveTo>
                    <a:pt x="1141" y="0"/>
                  </a:moveTo>
                  <a:cubicBezTo>
                    <a:pt x="511" y="0"/>
                    <a:pt x="0" y="510"/>
                    <a:pt x="0" y="1140"/>
                  </a:cubicBezTo>
                  <a:cubicBezTo>
                    <a:pt x="0" y="1770"/>
                    <a:pt x="511" y="2281"/>
                    <a:pt x="1141" y="2281"/>
                  </a:cubicBezTo>
                  <a:cubicBezTo>
                    <a:pt x="1771" y="2281"/>
                    <a:pt x="2282" y="1770"/>
                    <a:pt x="2282" y="1140"/>
                  </a:cubicBezTo>
                  <a:cubicBezTo>
                    <a:pt x="2282" y="510"/>
                    <a:pt x="1771" y="0"/>
                    <a:pt x="114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99" name="Google Shape;799;p21"/>
          <p:cNvGrpSpPr/>
          <p:nvPr/>
        </p:nvGrpSpPr>
        <p:grpSpPr>
          <a:xfrm flipH="1">
            <a:off x="-969983" y="-507956"/>
            <a:ext cx="2532725" cy="1881750"/>
            <a:chOff x="7221517" y="-507956"/>
            <a:chExt cx="2532725" cy="1881750"/>
          </a:xfrm>
        </p:grpSpPr>
        <p:sp>
          <p:nvSpPr>
            <p:cNvPr id="800" name="Google Shape;800;p21"/>
            <p:cNvSpPr/>
            <p:nvPr/>
          </p:nvSpPr>
          <p:spPr>
            <a:xfrm rot="-157512" flipH="1">
              <a:off x="8467712" y="47987"/>
              <a:ext cx="57072" cy="57047"/>
            </a:xfrm>
            <a:custGeom>
              <a:avLst/>
              <a:gdLst/>
              <a:ahLst/>
              <a:cxnLst/>
              <a:rect l="l" t="t" r="r" b="b"/>
              <a:pathLst>
                <a:path w="2283" h="2282" extrusionOk="0">
                  <a:moveTo>
                    <a:pt x="1141" y="1"/>
                  </a:moveTo>
                  <a:cubicBezTo>
                    <a:pt x="511" y="1"/>
                    <a:pt x="0" y="512"/>
                    <a:pt x="0" y="1142"/>
                  </a:cubicBezTo>
                  <a:cubicBezTo>
                    <a:pt x="0" y="1771"/>
                    <a:pt x="511" y="2282"/>
                    <a:pt x="1141" y="2282"/>
                  </a:cubicBezTo>
                  <a:cubicBezTo>
                    <a:pt x="1771" y="2282"/>
                    <a:pt x="2282" y="1771"/>
                    <a:pt x="2282" y="1142"/>
                  </a:cubicBezTo>
                  <a:cubicBezTo>
                    <a:pt x="2282" y="512"/>
                    <a:pt x="1771" y="1"/>
                    <a:pt x="114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1" name="Google Shape;801;p21"/>
            <p:cNvSpPr/>
            <p:nvPr/>
          </p:nvSpPr>
          <p:spPr>
            <a:xfrm rot="-157512" flipH="1">
              <a:off x="8489459" y="-461709"/>
              <a:ext cx="650192" cy="721064"/>
            </a:xfrm>
            <a:custGeom>
              <a:avLst/>
              <a:gdLst/>
              <a:ahLst/>
              <a:cxnLst/>
              <a:rect l="l" t="t" r="r" b="b"/>
              <a:pathLst>
                <a:path w="26009" h="28844" fill="none" extrusionOk="0">
                  <a:moveTo>
                    <a:pt x="26008" y="20743"/>
                  </a:moveTo>
                  <a:lnTo>
                    <a:pt x="24980" y="6321"/>
                  </a:lnTo>
                  <a:lnTo>
                    <a:pt x="11976" y="0"/>
                  </a:lnTo>
                  <a:lnTo>
                    <a:pt x="0" y="8101"/>
                  </a:lnTo>
                  <a:lnTo>
                    <a:pt x="1028" y="22524"/>
                  </a:lnTo>
                  <a:lnTo>
                    <a:pt x="14033" y="28844"/>
                  </a:lnTo>
                  <a:close/>
                </a:path>
              </a:pathLst>
            </a:custGeom>
            <a:noFill/>
            <a:ln w="7725" cap="flat" cmpd="sng">
              <a:solidFill>
                <a:schemeClr val="dk2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2" name="Google Shape;802;p21"/>
            <p:cNvSpPr/>
            <p:nvPr/>
          </p:nvSpPr>
          <p:spPr>
            <a:xfrm rot="-157512" flipH="1">
              <a:off x="7863600" y="-477589"/>
              <a:ext cx="650167" cy="721114"/>
            </a:xfrm>
            <a:custGeom>
              <a:avLst/>
              <a:gdLst/>
              <a:ahLst/>
              <a:cxnLst/>
              <a:rect l="l" t="t" r="r" b="b"/>
              <a:pathLst>
                <a:path w="26008" h="28846" fill="none" extrusionOk="0">
                  <a:moveTo>
                    <a:pt x="26008" y="20743"/>
                  </a:moveTo>
                  <a:lnTo>
                    <a:pt x="24980" y="6321"/>
                  </a:lnTo>
                  <a:lnTo>
                    <a:pt x="11975" y="1"/>
                  </a:lnTo>
                  <a:lnTo>
                    <a:pt x="0" y="8103"/>
                  </a:lnTo>
                  <a:lnTo>
                    <a:pt x="1028" y="22525"/>
                  </a:lnTo>
                  <a:lnTo>
                    <a:pt x="14032" y="28845"/>
                  </a:lnTo>
                  <a:close/>
                </a:path>
              </a:pathLst>
            </a:custGeom>
            <a:noFill/>
            <a:ln w="7725" cap="flat" cmpd="sng">
              <a:solidFill>
                <a:schemeClr val="dk2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3" name="Google Shape;803;p21"/>
            <p:cNvSpPr/>
            <p:nvPr/>
          </p:nvSpPr>
          <p:spPr>
            <a:xfrm rot="-157512" flipH="1">
              <a:off x="7237690" y="-493444"/>
              <a:ext cx="650217" cy="721114"/>
            </a:xfrm>
            <a:custGeom>
              <a:avLst/>
              <a:gdLst/>
              <a:ahLst/>
              <a:cxnLst/>
              <a:rect l="l" t="t" r="r" b="b"/>
              <a:pathLst>
                <a:path w="26010" h="28846" fill="none" extrusionOk="0">
                  <a:moveTo>
                    <a:pt x="26010" y="20743"/>
                  </a:moveTo>
                  <a:lnTo>
                    <a:pt x="24981" y="6321"/>
                  </a:lnTo>
                  <a:lnTo>
                    <a:pt x="11976" y="0"/>
                  </a:lnTo>
                  <a:lnTo>
                    <a:pt x="1" y="8102"/>
                  </a:lnTo>
                  <a:lnTo>
                    <a:pt x="1029" y="22524"/>
                  </a:lnTo>
                  <a:lnTo>
                    <a:pt x="14033" y="28845"/>
                  </a:lnTo>
                  <a:close/>
                </a:path>
              </a:pathLst>
            </a:custGeom>
            <a:noFill/>
            <a:ln w="7725" cap="flat" cmpd="sng">
              <a:solidFill>
                <a:schemeClr val="dk2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4" name="Google Shape;804;p21"/>
            <p:cNvSpPr/>
            <p:nvPr/>
          </p:nvSpPr>
          <p:spPr>
            <a:xfrm rot="-157512" flipH="1">
              <a:off x="8788681" y="88254"/>
              <a:ext cx="650192" cy="721064"/>
            </a:xfrm>
            <a:custGeom>
              <a:avLst/>
              <a:gdLst/>
              <a:ahLst/>
              <a:cxnLst/>
              <a:rect l="l" t="t" r="r" b="b"/>
              <a:pathLst>
                <a:path w="26009" h="28844" fill="none" extrusionOk="0">
                  <a:moveTo>
                    <a:pt x="26009" y="20743"/>
                  </a:moveTo>
                  <a:lnTo>
                    <a:pt x="24981" y="6320"/>
                  </a:lnTo>
                  <a:lnTo>
                    <a:pt x="11976" y="0"/>
                  </a:lnTo>
                  <a:lnTo>
                    <a:pt x="1" y="8101"/>
                  </a:lnTo>
                  <a:lnTo>
                    <a:pt x="1029" y="22523"/>
                  </a:lnTo>
                  <a:lnTo>
                    <a:pt x="14033" y="28844"/>
                  </a:lnTo>
                  <a:close/>
                </a:path>
              </a:pathLst>
            </a:custGeom>
            <a:noFill/>
            <a:ln w="7725" cap="flat" cmpd="sng">
              <a:solidFill>
                <a:schemeClr val="dk2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5" name="Google Shape;805;p21"/>
            <p:cNvSpPr/>
            <p:nvPr/>
          </p:nvSpPr>
          <p:spPr>
            <a:xfrm rot="-157512" flipH="1">
              <a:off x="8162796" y="72374"/>
              <a:ext cx="650192" cy="721114"/>
            </a:xfrm>
            <a:custGeom>
              <a:avLst/>
              <a:gdLst/>
              <a:ahLst/>
              <a:cxnLst/>
              <a:rect l="l" t="t" r="r" b="b"/>
              <a:pathLst>
                <a:path w="26009" h="28846" fill="none" extrusionOk="0">
                  <a:moveTo>
                    <a:pt x="26008" y="20743"/>
                  </a:moveTo>
                  <a:lnTo>
                    <a:pt x="24980" y="6321"/>
                  </a:lnTo>
                  <a:lnTo>
                    <a:pt x="11976" y="1"/>
                  </a:lnTo>
                  <a:lnTo>
                    <a:pt x="1" y="8102"/>
                  </a:lnTo>
                  <a:lnTo>
                    <a:pt x="1029" y="22525"/>
                  </a:lnTo>
                  <a:lnTo>
                    <a:pt x="14033" y="28845"/>
                  </a:lnTo>
                  <a:close/>
                </a:path>
              </a:pathLst>
            </a:custGeom>
            <a:noFill/>
            <a:ln w="7725" cap="flat" cmpd="sng">
              <a:solidFill>
                <a:schemeClr val="dk2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6" name="Google Shape;806;p21"/>
            <p:cNvSpPr/>
            <p:nvPr/>
          </p:nvSpPr>
          <p:spPr>
            <a:xfrm rot="-157512" flipH="1">
              <a:off x="9087877" y="638193"/>
              <a:ext cx="650192" cy="721089"/>
            </a:xfrm>
            <a:custGeom>
              <a:avLst/>
              <a:gdLst/>
              <a:ahLst/>
              <a:cxnLst/>
              <a:rect l="l" t="t" r="r" b="b"/>
              <a:pathLst>
                <a:path w="26009" h="28845" fill="none" extrusionOk="0">
                  <a:moveTo>
                    <a:pt x="26008" y="20744"/>
                  </a:moveTo>
                  <a:lnTo>
                    <a:pt x="24980" y="6321"/>
                  </a:lnTo>
                  <a:lnTo>
                    <a:pt x="11976" y="0"/>
                  </a:lnTo>
                  <a:lnTo>
                    <a:pt x="0" y="8102"/>
                  </a:lnTo>
                  <a:lnTo>
                    <a:pt x="1028" y="22524"/>
                  </a:lnTo>
                  <a:lnTo>
                    <a:pt x="14033" y="28845"/>
                  </a:lnTo>
                  <a:close/>
                </a:path>
              </a:pathLst>
            </a:custGeom>
            <a:noFill/>
            <a:ln w="7725" cap="flat" cmpd="sng">
              <a:solidFill>
                <a:schemeClr val="dk2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7" name="Google Shape;807;p21"/>
            <p:cNvSpPr/>
            <p:nvPr/>
          </p:nvSpPr>
          <p:spPr>
            <a:xfrm rot="-157512" flipH="1">
              <a:off x="7525463" y="193693"/>
              <a:ext cx="57047" cy="57047"/>
            </a:xfrm>
            <a:custGeom>
              <a:avLst/>
              <a:gdLst/>
              <a:ahLst/>
              <a:cxnLst/>
              <a:rect l="l" t="t" r="r" b="b"/>
              <a:pathLst>
                <a:path w="2282" h="2282" extrusionOk="0">
                  <a:moveTo>
                    <a:pt x="1140" y="0"/>
                  </a:moveTo>
                  <a:cubicBezTo>
                    <a:pt x="511" y="0"/>
                    <a:pt x="0" y="511"/>
                    <a:pt x="0" y="1141"/>
                  </a:cubicBezTo>
                  <a:cubicBezTo>
                    <a:pt x="0" y="1771"/>
                    <a:pt x="510" y="2281"/>
                    <a:pt x="1140" y="2281"/>
                  </a:cubicBezTo>
                  <a:cubicBezTo>
                    <a:pt x="1771" y="2281"/>
                    <a:pt x="2281" y="1771"/>
                    <a:pt x="2281" y="1141"/>
                  </a:cubicBezTo>
                  <a:cubicBezTo>
                    <a:pt x="2281" y="511"/>
                    <a:pt x="1771" y="0"/>
                    <a:pt x="114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8" name="Google Shape;808;p21"/>
            <p:cNvSpPr/>
            <p:nvPr/>
          </p:nvSpPr>
          <p:spPr>
            <a:xfrm rot="-157512" flipH="1">
              <a:off x="9076066" y="781639"/>
              <a:ext cx="57072" cy="57047"/>
            </a:xfrm>
            <a:custGeom>
              <a:avLst/>
              <a:gdLst/>
              <a:ahLst/>
              <a:cxnLst/>
              <a:rect l="l" t="t" r="r" b="b"/>
              <a:pathLst>
                <a:path w="2283" h="2282" extrusionOk="0">
                  <a:moveTo>
                    <a:pt x="1141" y="1"/>
                  </a:moveTo>
                  <a:cubicBezTo>
                    <a:pt x="511" y="1"/>
                    <a:pt x="0" y="511"/>
                    <a:pt x="0" y="1141"/>
                  </a:cubicBezTo>
                  <a:cubicBezTo>
                    <a:pt x="0" y="1771"/>
                    <a:pt x="511" y="2282"/>
                    <a:pt x="1141" y="2282"/>
                  </a:cubicBezTo>
                  <a:cubicBezTo>
                    <a:pt x="1771" y="2282"/>
                    <a:pt x="2282" y="1771"/>
                    <a:pt x="2282" y="1141"/>
                  </a:cubicBezTo>
                  <a:cubicBezTo>
                    <a:pt x="2282" y="511"/>
                    <a:pt x="1771" y="1"/>
                    <a:pt x="114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9" name="Google Shape;809;p21"/>
            <p:cNvSpPr/>
            <p:nvPr/>
          </p:nvSpPr>
          <p:spPr>
            <a:xfrm rot="-157512" flipH="1">
              <a:off x="9692804" y="1158867"/>
              <a:ext cx="57072" cy="57047"/>
            </a:xfrm>
            <a:custGeom>
              <a:avLst/>
              <a:gdLst/>
              <a:ahLst/>
              <a:cxnLst/>
              <a:rect l="l" t="t" r="r" b="b"/>
              <a:pathLst>
                <a:path w="2283" h="2282" extrusionOk="0">
                  <a:moveTo>
                    <a:pt x="1141" y="0"/>
                  </a:moveTo>
                  <a:cubicBezTo>
                    <a:pt x="511" y="0"/>
                    <a:pt x="0" y="510"/>
                    <a:pt x="0" y="1140"/>
                  </a:cubicBezTo>
                  <a:cubicBezTo>
                    <a:pt x="0" y="1770"/>
                    <a:pt x="511" y="2281"/>
                    <a:pt x="1141" y="2281"/>
                  </a:cubicBezTo>
                  <a:cubicBezTo>
                    <a:pt x="1771" y="2281"/>
                    <a:pt x="2282" y="1770"/>
                    <a:pt x="2282" y="1140"/>
                  </a:cubicBezTo>
                  <a:cubicBezTo>
                    <a:pt x="2282" y="510"/>
                    <a:pt x="1771" y="0"/>
                    <a:pt x="114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9">
    <p:spTree>
      <p:nvGrpSpPr>
        <p:cNvPr id="1" name="Shape 10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93" name="Google Shape;1093;p30"/>
          <p:cNvPicPr preferRelativeResize="0"/>
          <p:nvPr/>
        </p:nvPicPr>
        <p:blipFill rotWithShape="1">
          <a:blip r:embed="rId2">
            <a:alphaModFix/>
          </a:blip>
          <a:srcRect l="24331" t="5721" r="23342" b="4591"/>
          <a:stretch/>
        </p:blipFill>
        <p:spPr>
          <a:xfrm rot="2268302">
            <a:off x="7595262" y="-436051"/>
            <a:ext cx="1857374" cy="179069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094" name="Google Shape;1094;p30"/>
          <p:cNvGrpSpPr/>
          <p:nvPr/>
        </p:nvGrpSpPr>
        <p:grpSpPr>
          <a:xfrm flipH="1">
            <a:off x="-884258" y="-507956"/>
            <a:ext cx="2532725" cy="1881750"/>
            <a:chOff x="7221517" y="-507956"/>
            <a:chExt cx="2532725" cy="1881750"/>
          </a:xfrm>
        </p:grpSpPr>
        <p:sp>
          <p:nvSpPr>
            <p:cNvPr id="1095" name="Google Shape;1095;p30"/>
            <p:cNvSpPr/>
            <p:nvPr/>
          </p:nvSpPr>
          <p:spPr>
            <a:xfrm rot="-157512" flipH="1">
              <a:off x="8467712" y="47987"/>
              <a:ext cx="57072" cy="57047"/>
            </a:xfrm>
            <a:custGeom>
              <a:avLst/>
              <a:gdLst/>
              <a:ahLst/>
              <a:cxnLst/>
              <a:rect l="l" t="t" r="r" b="b"/>
              <a:pathLst>
                <a:path w="2283" h="2282" extrusionOk="0">
                  <a:moveTo>
                    <a:pt x="1141" y="1"/>
                  </a:moveTo>
                  <a:cubicBezTo>
                    <a:pt x="511" y="1"/>
                    <a:pt x="0" y="512"/>
                    <a:pt x="0" y="1142"/>
                  </a:cubicBezTo>
                  <a:cubicBezTo>
                    <a:pt x="0" y="1771"/>
                    <a:pt x="511" y="2282"/>
                    <a:pt x="1141" y="2282"/>
                  </a:cubicBezTo>
                  <a:cubicBezTo>
                    <a:pt x="1771" y="2282"/>
                    <a:pt x="2282" y="1771"/>
                    <a:pt x="2282" y="1142"/>
                  </a:cubicBezTo>
                  <a:cubicBezTo>
                    <a:pt x="2282" y="512"/>
                    <a:pt x="1771" y="1"/>
                    <a:pt x="114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6" name="Google Shape;1096;p30"/>
            <p:cNvSpPr/>
            <p:nvPr/>
          </p:nvSpPr>
          <p:spPr>
            <a:xfrm rot="-157512" flipH="1">
              <a:off x="8489459" y="-461709"/>
              <a:ext cx="650192" cy="721064"/>
            </a:xfrm>
            <a:custGeom>
              <a:avLst/>
              <a:gdLst/>
              <a:ahLst/>
              <a:cxnLst/>
              <a:rect l="l" t="t" r="r" b="b"/>
              <a:pathLst>
                <a:path w="26009" h="28844" fill="none" extrusionOk="0">
                  <a:moveTo>
                    <a:pt x="26008" y="20743"/>
                  </a:moveTo>
                  <a:lnTo>
                    <a:pt x="24980" y="6321"/>
                  </a:lnTo>
                  <a:lnTo>
                    <a:pt x="11976" y="0"/>
                  </a:lnTo>
                  <a:lnTo>
                    <a:pt x="0" y="8101"/>
                  </a:lnTo>
                  <a:lnTo>
                    <a:pt x="1028" y="22524"/>
                  </a:lnTo>
                  <a:lnTo>
                    <a:pt x="14033" y="28844"/>
                  </a:lnTo>
                  <a:close/>
                </a:path>
              </a:pathLst>
            </a:custGeom>
            <a:noFill/>
            <a:ln w="7725" cap="flat" cmpd="sng">
              <a:solidFill>
                <a:schemeClr val="dk2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7" name="Google Shape;1097;p30"/>
            <p:cNvSpPr/>
            <p:nvPr/>
          </p:nvSpPr>
          <p:spPr>
            <a:xfrm rot="-157512" flipH="1">
              <a:off x="7863600" y="-477589"/>
              <a:ext cx="650167" cy="721114"/>
            </a:xfrm>
            <a:custGeom>
              <a:avLst/>
              <a:gdLst/>
              <a:ahLst/>
              <a:cxnLst/>
              <a:rect l="l" t="t" r="r" b="b"/>
              <a:pathLst>
                <a:path w="26008" h="28846" fill="none" extrusionOk="0">
                  <a:moveTo>
                    <a:pt x="26008" y="20743"/>
                  </a:moveTo>
                  <a:lnTo>
                    <a:pt x="24980" y="6321"/>
                  </a:lnTo>
                  <a:lnTo>
                    <a:pt x="11975" y="1"/>
                  </a:lnTo>
                  <a:lnTo>
                    <a:pt x="0" y="8103"/>
                  </a:lnTo>
                  <a:lnTo>
                    <a:pt x="1028" y="22525"/>
                  </a:lnTo>
                  <a:lnTo>
                    <a:pt x="14032" y="28845"/>
                  </a:lnTo>
                  <a:close/>
                </a:path>
              </a:pathLst>
            </a:custGeom>
            <a:noFill/>
            <a:ln w="7725" cap="flat" cmpd="sng">
              <a:solidFill>
                <a:schemeClr val="dk2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8" name="Google Shape;1098;p30"/>
            <p:cNvSpPr/>
            <p:nvPr/>
          </p:nvSpPr>
          <p:spPr>
            <a:xfrm rot="-157512" flipH="1">
              <a:off x="7237690" y="-493444"/>
              <a:ext cx="650217" cy="721114"/>
            </a:xfrm>
            <a:custGeom>
              <a:avLst/>
              <a:gdLst/>
              <a:ahLst/>
              <a:cxnLst/>
              <a:rect l="l" t="t" r="r" b="b"/>
              <a:pathLst>
                <a:path w="26010" h="28846" fill="none" extrusionOk="0">
                  <a:moveTo>
                    <a:pt x="26010" y="20743"/>
                  </a:moveTo>
                  <a:lnTo>
                    <a:pt x="24981" y="6321"/>
                  </a:lnTo>
                  <a:lnTo>
                    <a:pt x="11976" y="0"/>
                  </a:lnTo>
                  <a:lnTo>
                    <a:pt x="1" y="8102"/>
                  </a:lnTo>
                  <a:lnTo>
                    <a:pt x="1029" y="22524"/>
                  </a:lnTo>
                  <a:lnTo>
                    <a:pt x="14033" y="28845"/>
                  </a:lnTo>
                  <a:close/>
                </a:path>
              </a:pathLst>
            </a:custGeom>
            <a:noFill/>
            <a:ln w="7725" cap="flat" cmpd="sng">
              <a:solidFill>
                <a:schemeClr val="dk2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9" name="Google Shape;1099;p30"/>
            <p:cNvSpPr/>
            <p:nvPr/>
          </p:nvSpPr>
          <p:spPr>
            <a:xfrm rot="-157512" flipH="1">
              <a:off x="8788681" y="88254"/>
              <a:ext cx="650192" cy="721064"/>
            </a:xfrm>
            <a:custGeom>
              <a:avLst/>
              <a:gdLst/>
              <a:ahLst/>
              <a:cxnLst/>
              <a:rect l="l" t="t" r="r" b="b"/>
              <a:pathLst>
                <a:path w="26009" h="28844" fill="none" extrusionOk="0">
                  <a:moveTo>
                    <a:pt x="26009" y="20743"/>
                  </a:moveTo>
                  <a:lnTo>
                    <a:pt x="24981" y="6320"/>
                  </a:lnTo>
                  <a:lnTo>
                    <a:pt x="11976" y="0"/>
                  </a:lnTo>
                  <a:lnTo>
                    <a:pt x="1" y="8101"/>
                  </a:lnTo>
                  <a:lnTo>
                    <a:pt x="1029" y="22523"/>
                  </a:lnTo>
                  <a:lnTo>
                    <a:pt x="14033" y="28844"/>
                  </a:lnTo>
                  <a:close/>
                </a:path>
              </a:pathLst>
            </a:custGeom>
            <a:noFill/>
            <a:ln w="7725" cap="flat" cmpd="sng">
              <a:solidFill>
                <a:schemeClr val="dk2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0" name="Google Shape;1100;p30"/>
            <p:cNvSpPr/>
            <p:nvPr/>
          </p:nvSpPr>
          <p:spPr>
            <a:xfrm rot="-157512" flipH="1">
              <a:off x="8162796" y="72374"/>
              <a:ext cx="650192" cy="721114"/>
            </a:xfrm>
            <a:custGeom>
              <a:avLst/>
              <a:gdLst/>
              <a:ahLst/>
              <a:cxnLst/>
              <a:rect l="l" t="t" r="r" b="b"/>
              <a:pathLst>
                <a:path w="26009" h="28846" fill="none" extrusionOk="0">
                  <a:moveTo>
                    <a:pt x="26008" y="20743"/>
                  </a:moveTo>
                  <a:lnTo>
                    <a:pt x="24980" y="6321"/>
                  </a:lnTo>
                  <a:lnTo>
                    <a:pt x="11976" y="1"/>
                  </a:lnTo>
                  <a:lnTo>
                    <a:pt x="1" y="8102"/>
                  </a:lnTo>
                  <a:lnTo>
                    <a:pt x="1029" y="22525"/>
                  </a:lnTo>
                  <a:lnTo>
                    <a:pt x="14033" y="28845"/>
                  </a:lnTo>
                  <a:close/>
                </a:path>
              </a:pathLst>
            </a:custGeom>
            <a:noFill/>
            <a:ln w="7725" cap="flat" cmpd="sng">
              <a:solidFill>
                <a:schemeClr val="dk2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1" name="Google Shape;1101;p30"/>
            <p:cNvSpPr/>
            <p:nvPr/>
          </p:nvSpPr>
          <p:spPr>
            <a:xfrm rot="-157512" flipH="1">
              <a:off x="9087877" y="638193"/>
              <a:ext cx="650192" cy="721089"/>
            </a:xfrm>
            <a:custGeom>
              <a:avLst/>
              <a:gdLst/>
              <a:ahLst/>
              <a:cxnLst/>
              <a:rect l="l" t="t" r="r" b="b"/>
              <a:pathLst>
                <a:path w="26009" h="28845" fill="none" extrusionOk="0">
                  <a:moveTo>
                    <a:pt x="26008" y="20744"/>
                  </a:moveTo>
                  <a:lnTo>
                    <a:pt x="24980" y="6321"/>
                  </a:lnTo>
                  <a:lnTo>
                    <a:pt x="11976" y="0"/>
                  </a:lnTo>
                  <a:lnTo>
                    <a:pt x="0" y="8102"/>
                  </a:lnTo>
                  <a:lnTo>
                    <a:pt x="1028" y="22524"/>
                  </a:lnTo>
                  <a:lnTo>
                    <a:pt x="14033" y="28845"/>
                  </a:lnTo>
                  <a:close/>
                </a:path>
              </a:pathLst>
            </a:custGeom>
            <a:noFill/>
            <a:ln w="7725" cap="flat" cmpd="sng">
              <a:solidFill>
                <a:schemeClr val="dk2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2" name="Google Shape;1102;p30"/>
            <p:cNvSpPr/>
            <p:nvPr/>
          </p:nvSpPr>
          <p:spPr>
            <a:xfrm rot="-157512" flipH="1">
              <a:off x="7525463" y="193693"/>
              <a:ext cx="57047" cy="57047"/>
            </a:xfrm>
            <a:custGeom>
              <a:avLst/>
              <a:gdLst/>
              <a:ahLst/>
              <a:cxnLst/>
              <a:rect l="l" t="t" r="r" b="b"/>
              <a:pathLst>
                <a:path w="2282" h="2282" extrusionOk="0">
                  <a:moveTo>
                    <a:pt x="1140" y="0"/>
                  </a:moveTo>
                  <a:cubicBezTo>
                    <a:pt x="511" y="0"/>
                    <a:pt x="0" y="511"/>
                    <a:pt x="0" y="1141"/>
                  </a:cubicBezTo>
                  <a:cubicBezTo>
                    <a:pt x="0" y="1771"/>
                    <a:pt x="510" y="2281"/>
                    <a:pt x="1140" y="2281"/>
                  </a:cubicBezTo>
                  <a:cubicBezTo>
                    <a:pt x="1771" y="2281"/>
                    <a:pt x="2281" y="1771"/>
                    <a:pt x="2281" y="1141"/>
                  </a:cubicBezTo>
                  <a:cubicBezTo>
                    <a:pt x="2281" y="511"/>
                    <a:pt x="1771" y="0"/>
                    <a:pt x="114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3" name="Google Shape;1103;p30"/>
            <p:cNvSpPr/>
            <p:nvPr/>
          </p:nvSpPr>
          <p:spPr>
            <a:xfrm rot="-157512" flipH="1">
              <a:off x="9076066" y="781639"/>
              <a:ext cx="57072" cy="57047"/>
            </a:xfrm>
            <a:custGeom>
              <a:avLst/>
              <a:gdLst/>
              <a:ahLst/>
              <a:cxnLst/>
              <a:rect l="l" t="t" r="r" b="b"/>
              <a:pathLst>
                <a:path w="2283" h="2282" extrusionOk="0">
                  <a:moveTo>
                    <a:pt x="1141" y="1"/>
                  </a:moveTo>
                  <a:cubicBezTo>
                    <a:pt x="511" y="1"/>
                    <a:pt x="0" y="511"/>
                    <a:pt x="0" y="1141"/>
                  </a:cubicBezTo>
                  <a:cubicBezTo>
                    <a:pt x="0" y="1771"/>
                    <a:pt x="511" y="2282"/>
                    <a:pt x="1141" y="2282"/>
                  </a:cubicBezTo>
                  <a:cubicBezTo>
                    <a:pt x="1771" y="2282"/>
                    <a:pt x="2282" y="1771"/>
                    <a:pt x="2282" y="1141"/>
                  </a:cubicBezTo>
                  <a:cubicBezTo>
                    <a:pt x="2282" y="511"/>
                    <a:pt x="1771" y="1"/>
                    <a:pt x="114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4" name="Google Shape;1104;p30"/>
            <p:cNvSpPr/>
            <p:nvPr/>
          </p:nvSpPr>
          <p:spPr>
            <a:xfrm rot="-157512" flipH="1">
              <a:off x="9692804" y="1158867"/>
              <a:ext cx="57072" cy="57047"/>
            </a:xfrm>
            <a:custGeom>
              <a:avLst/>
              <a:gdLst/>
              <a:ahLst/>
              <a:cxnLst/>
              <a:rect l="l" t="t" r="r" b="b"/>
              <a:pathLst>
                <a:path w="2283" h="2282" extrusionOk="0">
                  <a:moveTo>
                    <a:pt x="1141" y="0"/>
                  </a:moveTo>
                  <a:cubicBezTo>
                    <a:pt x="511" y="0"/>
                    <a:pt x="0" y="510"/>
                    <a:pt x="0" y="1140"/>
                  </a:cubicBezTo>
                  <a:cubicBezTo>
                    <a:pt x="0" y="1770"/>
                    <a:pt x="511" y="2281"/>
                    <a:pt x="1141" y="2281"/>
                  </a:cubicBezTo>
                  <a:cubicBezTo>
                    <a:pt x="1771" y="2281"/>
                    <a:pt x="2282" y="1770"/>
                    <a:pt x="2282" y="1140"/>
                  </a:cubicBezTo>
                  <a:cubicBezTo>
                    <a:pt x="2282" y="510"/>
                    <a:pt x="1771" y="0"/>
                    <a:pt x="114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05" name="Google Shape;1105;p30"/>
          <p:cNvGrpSpPr/>
          <p:nvPr/>
        </p:nvGrpSpPr>
        <p:grpSpPr>
          <a:xfrm flipH="1">
            <a:off x="7421542" y="4092619"/>
            <a:ext cx="2532725" cy="1881750"/>
            <a:chOff x="7221517" y="-507956"/>
            <a:chExt cx="2532725" cy="1881750"/>
          </a:xfrm>
        </p:grpSpPr>
        <p:sp>
          <p:nvSpPr>
            <p:cNvPr id="1106" name="Google Shape;1106;p30"/>
            <p:cNvSpPr/>
            <p:nvPr/>
          </p:nvSpPr>
          <p:spPr>
            <a:xfrm rot="-157512" flipH="1">
              <a:off x="8467712" y="47987"/>
              <a:ext cx="57072" cy="57047"/>
            </a:xfrm>
            <a:custGeom>
              <a:avLst/>
              <a:gdLst/>
              <a:ahLst/>
              <a:cxnLst/>
              <a:rect l="l" t="t" r="r" b="b"/>
              <a:pathLst>
                <a:path w="2283" h="2282" extrusionOk="0">
                  <a:moveTo>
                    <a:pt x="1141" y="1"/>
                  </a:moveTo>
                  <a:cubicBezTo>
                    <a:pt x="511" y="1"/>
                    <a:pt x="0" y="512"/>
                    <a:pt x="0" y="1142"/>
                  </a:cubicBezTo>
                  <a:cubicBezTo>
                    <a:pt x="0" y="1771"/>
                    <a:pt x="511" y="2282"/>
                    <a:pt x="1141" y="2282"/>
                  </a:cubicBezTo>
                  <a:cubicBezTo>
                    <a:pt x="1771" y="2282"/>
                    <a:pt x="2282" y="1771"/>
                    <a:pt x="2282" y="1142"/>
                  </a:cubicBezTo>
                  <a:cubicBezTo>
                    <a:pt x="2282" y="512"/>
                    <a:pt x="1771" y="1"/>
                    <a:pt x="114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7" name="Google Shape;1107;p30"/>
            <p:cNvSpPr/>
            <p:nvPr/>
          </p:nvSpPr>
          <p:spPr>
            <a:xfrm rot="-157512" flipH="1">
              <a:off x="8489459" y="-461709"/>
              <a:ext cx="650192" cy="721064"/>
            </a:xfrm>
            <a:custGeom>
              <a:avLst/>
              <a:gdLst/>
              <a:ahLst/>
              <a:cxnLst/>
              <a:rect l="l" t="t" r="r" b="b"/>
              <a:pathLst>
                <a:path w="26009" h="28844" fill="none" extrusionOk="0">
                  <a:moveTo>
                    <a:pt x="26008" y="20743"/>
                  </a:moveTo>
                  <a:lnTo>
                    <a:pt x="24980" y="6321"/>
                  </a:lnTo>
                  <a:lnTo>
                    <a:pt x="11976" y="0"/>
                  </a:lnTo>
                  <a:lnTo>
                    <a:pt x="0" y="8101"/>
                  </a:lnTo>
                  <a:lnTo>
                    <a:pt x="1028" y="22524"/>
                  </a:lnTo>
                  <a:lnTo>
                    <a:pt x="14033" y="28844"/>
                  </a:lnTo>
                  <a:close/>
                </a:path>
              </a:pathLst>
            </a:custGeom>
            <a:noFill/>
            <a:ln w="7725" cap="flat" cmpd="sng">
              <a:solidFill>
                <a:schemeClr val="dk2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8" name="Google Shape;1108;p30"/>
            <p:cNvSpPr/>
            <p:nvPr/>
          </p:nvSpPr>
          <p:spPr>
            <a:xfrm rot="-157512" flipH="1">
              <a:off x="7863600" y="-477589"/>
              <a:ext cx="650167" cy="721114"/>
            </a:xfrm>
            <a:custGeom>
              <a:avLst/>
              <a:gdLst/>
              <a:ahLst/>
              <a:cxnLst/>
              <a:rect l="l" t="t" r="r" b="b"/>
              <a:pathLst>
                <a:path w="26008" h="28846" fill="none" extrusionOk="0">
                  <a:moveTo>
                    <a:pt x="26008" y="20743"/>
                  </a:moveTo>
                  <a:lnTo>
                    <a:pt x="24980" y="6321"/>
                  </a:lnTo>
                  <a:lnTo>
                    <a:pt x="11975" y="1"/>
                  </a:lnTo>
                  <a:lnTo>
                    <a:pt x="0" y="8103"/>
                  </a:lnTo>
                  <a:lnTo>
                    <a:pt x="1028" y="22525"/>
                  </a:lnTo>
                  <a:lnTo>
                    <a:pt x="14032" y="28845"/>
                  </a:lnTo>
                  <a:close/>
                </a:path>
              </a:pathLst>
            </a:custGeom>
            <a:noFill/>
            <a:ln w="7725" cap="flat" cmpd="sng">
              <a:solidFill>
                <a:schemeClr val="dk2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9" name="Google Shape;1109;p30"/>
            <p:cNvSpPr/>
            <p:nvPr/>
          </p:nvSpPr>
          <p:spPr>
            <a:xfrm rot="-157512" flipH="1">
              <a:off x="7237690" y="-493444"/>
              <a:ext cx="650217" cy="721114"/>
            </a:xfrm>
            <a:custGeom>
              <a:avLst/>
              <a:gdLst/>
              <a:ahLst/>
              <a:cxnLst/>
              <a:rect l="l" t="t" r="r" b="b"/>
              <a:pathLst>
                <a:path w="26010" h="28846" fill="none" extrusionOk="0">
                  <a:moveTo>
                    <a:pt x="26010" y="20743"/>
                  </a:moveTo>
                  <a:lnTo>
                    <a:pt x="24981" y="6321"/>
                  </a:lnTo>
                  <a:lnTo>
                    <a:pt x="11976" y="0"/>
                  </a:lnTo>
                  <a:lnTo>
                    <a:pt x="1" y="8102"/>
                  </a:lnTo>
                  <a:lnTo>
                    <a:pt x="1029" y="22524"/>
                  </a:lnTo>
                  <a:lnTo>
                    <a:pt x="14033" y="28845"/>
                  </a:lnTo>
                  <a:close/>
                </a:path>
              </a:pathLst>
            </a:custGeom>
            <a:noFill/>
            <a:ln w="7725" cap="flat" cmpd="sng">
              <a:solidFill>
                <a:schemeClr val="dk2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0" name="Google Shape;1110;p30"/>
            <p:cNvSpPr/>
            <p:nvPr/>
          </p:nvSpPr>
          <p:spPr>
            <a:xfrm rot="-157512" flipH="1">
              <a:off x="8788681" y="88254"/>
              <a:ext cx="650192" cy="721064"/>
            </a:xfrm>
            <a:custGeom>
              <a:avLst/>
              <a:gdLst/>
              <a:ahLst/>
              <a:cxnLst/>
              <a:rect l="l" t="t" r="r" b="b"/>
              <a:pathLst>
                <a:path w="26009" h="28844" fill="none" extrusionOk="0">
                  <a:moveTo>
                    <a:pt x="26009" y="20743"/>
                  </a:moveTo>
                  <a:lnTo>
                    <a:pt x="24981" y="6320"/>
                  </a:lnTo>
                  <a:lnTo>
                    <a:pt x="11976" y="0"/>
                  </a:lnTo>
                  <a:lnTo>
                    <a:pt x="1" y="8101"/>
                  </a:lnTo>
                  <a:lnTo>
                    <a:pt x="1029" y="22523"/>
                  </a:lnTo>
                  <a:lnTo>
                    <a:pt x="14033" y="28844"/>
                  </a:lnTo>
                  <a:close/>
                </a:path>
              </a:pathLst>
            </a:custGeom>
            <a:noFill/>
            <a:ln w="7725" cap="flat" cmpd="sng">
              <a:solidFill>
                <a:schemeClr val="dk2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1" name="Google Shape;1111;p30"/>
            <p:cNvSpPr/>
            <p:nvPr/>
          </p:nvSpPr>
          <p:spPr>
            <a:xfrm rot="-157512" flipH="1">
              <a:off x="8162796" y="72374"/>
              <a:ext cx="650192" cy="721114"/>
            </a:xfrm>
            <a:custGeom>
              <a:avLst/>
              <a:gdLst/>
              <a:ahLst/>
              <a:cxnLst/>
              <a:rect l="l" t="t" r="r" b="b"/>
              <a:pathLst>
                <a:path w="26009" h="28846" fill="none" extrusionOk="0">
                  <a:moveTo>
                    <a:pt x="26008" y="20743"/>
                  </a:moveTo>
                  <a:lnTo>
                    <a:pt x="24980" y="6321"/>
                  </a:lnTo>
                  <a:lnTo>
                    <a:pt x="11976" y="1"/>
                  </a:lnTo>
                  <a:lnTo>
                    <a:pt x="1" y="8102"/>
                  </a:lnTo>
                  <a:lnTo>
                    <a:pt x="1029" y="22525"/>
                  </a:lnTo>
                  <a:lnTo>
                    <a:pt x="14033" y="28845"/>
                  </a:lnTo>
                  <a:close/>
                </a:path>
              </a:pathLst>
            </a:custGeom>
            <a:noFill/>
            <a:ln w="7725" cap="flat" cmpd="sng">
              <a:solidFill>
                <a:schemeClr val="dk2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2" name="Google Shape;1112;p30"/>
            <p:cNvSpPr/>
            <p:nvPr/>
          </p:nvSpPr>
          <p:spPr>
            <a:xfrm rot="-157512" flipH="1">
              <a:off x="9087877" y="638193"/>
              <a:ext cx="650192" cy="721089"/>
            </a:xfrm>
            <a:custGeom>
              <a:avLst/>
              <a:gdLst/>
              <a:ahLst/>
              <a:cxnLst/>
              <a:rect l="l" t="t" r="r" b="b"/>
              <a:pathLst>
                <a:path w="26009" h="28845" fill="none" extrusionOk="0">
                  <a:moveTo>
                    <a:pt x="26008" y="20744"/>
                  </a:moveTo>
                  <a:lnTo>
                    <a:pt x="24980" y="6321"/>
                  </a:lnTo>
                  <a:lnTo>
                    <a:pt x="11976" y="0"/>
                  </a:lnTo>
                  <a:lnTo>
                    <a:pt x="0" y="8102"/>
                  </a:lnTo>
                  <a:lnTo>
                    <a:pt x="1028" y="22524"/>
                  </a:lnTo>
                  <a:lnTo>
                    <a:pt x="14033" y="28845"/>
                  </a:lnTo>
                  <a:close/>
                </a:path>
              </a:pathLst>
            </a:custGeom>
            <a:noFill/>
            <a:ln w="7725" cap="flat" cmpd="sng">
              <a:solidFill>
                <a:schemeClr val="dk2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3" name="Google Shape;1113;p30"/>
            <p:cNvSpPr/>
            <p:nvPr/>
          </p:nvSpPr>
          <p:spPr>
            <a:xfrm rot="-157512" flipH="1">
              <a:off x="7525463" y="193693"/>
              <a:ext cx="57047" cy="57047"/>
            </a:xfrm>
            <a:custGeom>
              <a:avLst/>
              <a:gdLst/>
              <a:ahLst/>
              <a:cxnLst/>
              <a:rect l="l" t="t" r="r" b="b"/>
              <a:pathLst>
                <a:path w="2282" h="2282" extrusionOk="0">
                  <a:moveTo>
                    <a:pt x="1140" y="0"/>
                  </a:moveTo>
                  <a:cubicBezTo>
                    <a:pt x="511" y="0"/>
                    <a:pt x="0" y="511"/>
                    <a:pt x="0" y="1141"/>
                  </a:cubicBezTo>
                  <a:cubicBezTo>
                    <a:pt x="0" y="1771"/>
                    <a:pt x="510" y="2281"/>
                    <a:pt x="1140" y="2281"/>
                  </a:cubicBezTo>
                  <a:cubicBezTo>
                    <a:pt x="1771" y="2281"/>
                    <a:pt x="2281" y="1771"/>
                    <a:pt x="2281" y="1141"/>
                  </a:cubicBezTo>
                  <a:cubicBezTo>
                    <a:pt x="2281" y="511"/>
                    <a:pt x="1771" y="0"/>
                    <a:pt x="114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4" name="Google Shape;1114;p30"/>
            <p:cNvSpPr/>
            <p:nvPr/>
          </p:nvSpPr>
          <p:spPr>
            <a:xfrm rot="-157512" flipH="1">
              <a:off x="9076066" y="781639"/>
              <a:ext cx="57072" cy="57047"/>
            </a:xfrm>
            <a:custGeom>
              <a:avLst/>
              <a:gdLst/>
              <a:ahLst/>
              <a:cxnLst/>
              <a:rect l="l" t="t" r="r" b="b"/>
              <a:pathLst>
                <a:path w="2283" h="2282" extrusionOk="0">
                  <a:moveTo>
                    <a:pt x="1141" y="1"/>
                  </a:moveTo>
                  <a:cubicBezTo>
                    <a:pt x="511" y="1"/>
                    <a:pt x="0" y="511"/>
                    <a:pt x="0" y="1141"/>
                  </a:cubicBezTo>
                  <a:cubicBezTo>
                    <a:pt x="0" y="1771"/>
                    <a:pt x="511" y="2282"/>
                    <a:pt x="1141" y="2282"/>
                  </a:cubicBezTo>
                  <a:cubicBezTo>
                    <a:pt x="1771" y="2282"/>
                    <a:pt x="2282" y="1771"/>
                    <a:pt x="2282" y="1141"/>
                  </a:cubicBezTo>
                  <a:cubicBezTo>
                    <a:pt x="2282" y="511"/>
                    <a:pt x="1771" y="1"/>
                    <a:pt x="114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5" name="Google Shape;1115;p30"/>
            <p:cNvSpPr/>
            <p:nvPr/>
          </p:nvSpPr>
          <p:spPr>
            <a:xfrm rot="-157512" flipH="1">
              <a:off x="9692804" y="1158867"/>
              <a:ext cx="57072" cy="57047"/>
            </a:xfrm>
            <a:custGeom>
              <a:avLst/>
              <a:gdLst/>
              <a:ahLst/>
              <a:cxnLst/>
              <a:rect l="l" t="t" r="r" b="b"/>
              <a:pathLst>
                <a:path w="2283" h="2282" extrusionOk="0">
                  <a:moveTo>
                    <a:pt x="1141" y="0"/>
                  </a:moveTo>
                  <a:cubicBezTo>
                    <a:pt x="511" y="0"/>
                    <a:pt x="0" y="510"/>
                    <a:pt x="0" y="1140"/>
                  </a:cubicBezTo>
                  <a:cubicBezTo>
                    <a:pt x="0" y="1770"/>
                    <a:pt x="511" y="2281"/>
                    <a:pt x="1141" y="2281"/>
                  </a:cubicBezTo>
                  <a:cubicBezTo>
                    <a:pt x="1771" y="2281"/>
                    <a:pt x="2282" y="1770"/>
                    <a:pt x="2282" y="1140"/>
                  </a:cubicBezTo>
                  <a:cubicBezTo>
                    <a:pt x="2282" y="510"/>
                    <a:pt x="1771" y="0"/>
                    <a:pt x="114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16" name="Google Shape;1116;p30"/>
          <p:cNvGrpSpPr/>
          <p:nvPr/>
        </p:nvGrpSpPr>
        <p:grpSpPr>
          <a:xfrm>
            <a:off x="1531525" y="4798375"/>
            <a:ext cx="76825" cy="76800"/>
            <a:chOff x="3104875" y="1099400"/>
            <a:chExt cx="76825" cy="76800"/>
          </a:xfrm>
        </p:grpSpPr>
        <p:sp>
          <p:nvSpPr>
            <p:cNvPr id="1117" name="Google Shape;1117;p30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3072"/>
                  </a:moveTo>
                  <a:lnTo>
                    <a:pt x="3072" y="0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8" name="Google Shape;1118;p30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0"/>
                  </a:moveTo>
                  <a:lnTo>
                    <a:pt x="3072" y="3072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19" name="Google Shape;1119;p30"/>
          <p:cNvGrpSpPr/>
          <p:nvPr/>
        </p:nvGrpSpPr>
        <p:grpSpPr>
          <a:xfrm>
            <a:off x="8745875" y="2533350"/>
            <a:ext cx="76825" cy="76800"/>
            <a:chOff x="3104875" y="1099400"/>
            <a:chExt cx="76825" cy="76800"/>
          </a:xfrm>
        </p:grpSpPr>
        <p:sp>
          <p:nvSpPr>
            <p:cNvPr id="1120" name="Google Shape;1120;p30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3072"/>
                  </a:moveTo>
                  <a:lnTo>
                    <a:pt x="3072" y="0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1" name="Google Shape;1121;p30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0"/>
                  </a:moveTo>
                  <a:lnTo>
                    <a:pt x="3072" y="3072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22" name="Google Shape;1122;p30"/>
          <p:cNvGrpSpPr/>
          <p:nvPr/>
        </p:nvGrpSpPr>
        <p:grpSpPr>
          <a:xfrm>
            <a:off x="3576600" y="215950"/>
            <a:ext cx="76825" cy="76800"/>
            <a:chOff x="3104875" y="1099400"/>
            <a:chExt cx="76825" cy="76800"/>
          </a:xfrm>
        </p:grpSpPr>
        <p:sp>
          <p:nvSpPr>
            <p:cNvPr id="1123" name="Google Shape;1123;p30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3072"/>
                  </a:moveTo>
                  <a:lnTo>
                    <a:pt x="3072" y="0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4" name="Google Shape;1124;p30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0"/>
                  </a:moveTo>
                  <a:lnTo>
                    <a:pt x="3072" y="3072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1125" name="Google Shape;1125;p30"/>
          <p:cNvPicPr preferRelativeResize="0"/>
          <p:nvPr/>
        </p:nvPicPr>
        <p:blipFill rotWithShape="1">
          <a:blip r:embed="rId3">
            <a:alphaModFix/>
          </a:blip>
          <a:srcRect l="15236" r="10474"/>
          <a:stretch/>
        </p:blipFill>
        <p:spPr>
          <a:xfrm>
            <a:off x="7421549" y="539509"/>
            <a:ext cx="1552574" cy="13908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9_1">
    <p:spTree>
      <p:nvGrpSpPr>
        <p:cNvPr id="1" name="Shape 1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7" name="Google Shape;1127;p31"/>
          <p:cNvGrpSpPr/>
          <p:nvPr/>
        </p:nvGrpSpPr>
        <p:grpSpPr>
          <a:xfrm>
            <a:off x="4780389" y="2513201"/>
            <a:ext cx="5036265" cy="4113315"/>
            <a:chOff x="4780389" y="2513201"/>
            <a:chExt cx="5036265" cy="4113315"/>
          </a:xfrm>
        </p:grpSpPr>
        <p:grpSp>
          <p:nvGrpSpPr>
            <p:cNvPr id="1128" name="Google Shape;1128;p31"/>
            <p:cNvGrpSpPr/>
            <p:nvPr/>
          </p:nvGrpSpPr>
          <p:grpSpPr>
            <a:xfrm>
              <a:off x="4780389" y="2513201"/>
              <a:ext cx="5036265" cy="4113315"/>
              <a:chOff x="4673664" y="2214101"/>
              <a:chExt cx="5036265" cy="4113315"/>
            </a:xfrm>
          </p:grpSpPr>
          <p:sp>
            <p:nvSpPr>
              <p:cNvPr id="1129" name="Google Shape;1129;p31"/>
              <p:cNvSpPr/>
              <p:nvPr/>
            </p:nvSpPr>
            <p:spPr>
              <a:xfrm rot="157512">
                <a:off x="9047033" y="4559649"/>
                <a:ext cx="57072" cy="57047"/>
              </a:xfrm>
              <a:custGeom>
                <a:avLst/>
                <a:gdLst/>
                <a:ahLst/>
                <a:cxnLst/>
                <a:rect l="l" t="t" r="r" b="b"/>
                <a:pathLst>
                  <a:path w="2283" h="2282" extrusionOk="0">
                    <a:moveTo>
                      <a:pt x="1141" y="1"/>
                    </a:moveTo>
                    <a:cubicBezTo>
                      <a:pt x="511" y="1"/>
                      <a:pt x="0" y="512"/>
                      <a:pt x="0" y="1142"/>
                    </a:cubicBezTo>
                    <a:cubicBezTo>
                      <a:pt x="0" y="1771"/>
                      <a:pt x="511" y="2282"/>
                      <a:pt x="1141" y="2282"/>
                    </a:cubicBezTo>
                    <a:cubicBezTo>
                      <a:pt x="1771" y="2282"/>
                      <a:pt x="2282" y="1771"/>
                      <a:pt x="2282" y="1142"/>
                    </a:cubicBezTo>
                    <a:cubicBezTo>
                      <a:pt x="2282" y="512"/>
                      <a:pt x="1771" y="1"/>
                      <a:pt x="1141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1130" name="Google Shape;1130;p31"/>
              <p:cNvGrpSpPr/>
              <p:nvPr/>
            </p:nvGrpSpPr>
            <p:grpSpPr>
              <a:xfrm>
                <a:off x="4673664" y="2214101"/>
                <a:ext cx="5036265" cy="4113315"/>
                <a:chOff x="4673664" y="2214101"/>
                <a:chExt cx="5036265" cy="4113315"/>
              </a:xfrm>
            </p:grpSpPr>
            <p:grpSp>
              <p:nvGrpSpPr>
                <p:cNvPr id="1131" name="Google Shape;1131;p31"/>
                <p:cNvGrpSpPr/>
                <p:nvPr/>
              </p:nvGrpSpPr>
              <p:grpSpPr>
                <a:xfrm>
                  <a:off x="4673664" y="2214101"/>
                  <a:ext cx="5036265" cy="4113315"/>
                  <a:chOff x="3825164" y="427026"/>
                  <a:chExt cx="5036265" cy="4113315"/>
                </a:xfrm>
              </p:grpSpPr>
              <p:sp>
                <p:nvSpPr>
                  <p:cNvPr id="1132" name="Google Shape;1132;p31"/>
                  <p:cNvSpPr/>
                  <p:nvPr/>
                </p:nvSpPr>
                <p:spPr>
                  <a:xfrm rot="157512">
                    <a:off x="6915828" y="473247"/>
                    <a:ext cx="650167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8" h="28845" fill="none" extrusionOk="0">
                        <a:moveTo>
                          <a:pt x="26008" y="20744"/>
                        </a:moveTo>
                        <a:lnTo>
                          <a:pt x="24980" y="6321"/>
                        </a:lnTo>
                        <a:lnTo>
                          <a:pt x="11976" y="1"/>
                        </a:lnTo>
                        <a:lnTo>
                          <a:pt x="0" y="8102"/>
                        </a:lnTo>
                        <a:lnTo>
                          <a:pt x="1028" y="22524"/>
                        </a:lnTo>
                        <a:lnTo>
                          <a:pt x="14032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33" name="Google Shape;1133;p31"/>
                  <p:cNvSpPr/>
                  <p:nvPr/>
                </p:nvSpPr>
                <p:spPr>
                  <a:xfrm rot="157512">
                    <a:off x="7541687" y="457392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9" y="20743"/>
                        </a:moveTo>
                        <a:lnTo>
                          <a:pt x="24981" y="6321"/>
                        </a:lnTo>
                        <a:lnTo>
                          <a:pt x="11976" y="1"/>
                        </a:lnTo>
                        <a:lnTo>
                          <a:pt x="1" y="8102"/>
                        </a:lnTo>
                        <a:lnTo>
                          <a:pt x="1029" y="22525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34" name="Google Shape;1134;p31"/>
                  <p:cNvSpPr/>
                  <p:nvPr/>
                </p:nvSpPr>
                <p:spPr>
                  <a:xfrm rot="157512">
                    <a:off x="8167572" y="441537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0"/>
                        </a:lnTo>
                        <a:lnTo>
                          <a:pt x="1" y="8102"/>
                        </a:lnTo>
                        <a:lnTo>
                          <a:pt x="1029" y="22524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35" name="Google Shape;1135;p31"/>
                  <p:cNvSpPr/>
                  <p:nvPr/>
                </p:nvSpPr>
                <p:spPr>
                  <a:xfrm rot="157512">
                    <a:off x="7242491" y="1007356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1"/>
                        </a:lnTo>
                        <a:lnTo>
                          <a:pt x="0" y="8102"/>
                        </a:lnTo>
                        <a:lnTo>
                          <a:pt x="1028" y="22525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36" name="Google Shape;1136;p31"/>
                  <p:cNvSpPr/>
                  <p:nvPr/>
                </p:nvSpPr>
                <p:spPr>
                  <a:xfrm rot="157512">
                    <a:off x="7868375" y="991501"/>
                    <a:ext cx="650167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8" h="28845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0"/>
                        </a:lnTo>
                        <a:lnTo>
                          <a:pt x="0" y="8102"/>
                        </a:lnTo>
                        <a:lnTo>
                          <a:pt x="1028" y="22524"/>
                        </a:lnTo>
                        <a:lnTo>
                          <a:pt x="14032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37" name="Google Shape;1137;p31"/>
                  <p:cNvSpPr/>
                  <p:nvPr/>
                </p:nvSpPr>
                <p:spPr>
                  <a:xfrm rot="157512">
                    <a:off x="6943294" y="1557320"/>
                    <a:ext cx="650167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8" h="28845" fill="none" extrusionOk="0">
                        <a:moveTo>
                          <a:pt x="26008" y="20743"/>
                        </a:moveTo>
                        <a:lnTo>
                          <a:pt x="24980" y="6320"/>
                        </a:lnTo>
                        <a:lnTo>
                          <a:pt x="11975" y="1"/>
                        </a:lnTo>
                        <a:lnTo>
                          <a:pt x="0" y="8102"/>
                        </a:lnTo>
                        <a:lnTo>
                          <a:pt x="1028" y="22524"/>
                        </a:lnTo>
                        <a:lnTo>
                          <a:pt x="14032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38" name="Google Shape;1138;p31"/>
                  <p:cNvSpPr/>
                  <p:nvPr/>
                </p:nvSpPr>
                <p:spPr>
                  <a:xfrm rot="157512">
                    <a:off x="7569154" y="1541466"/>
                    <a:ext cx="650217" cy="72106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4" fill="none" extrusionOk="0">
                        <a:moveTo>
                          <a:pt x="26009" y="20743"/>
                        </a:moveTo>
                        <a:lnTo>
                          <a:pt x="24980" y="6321"/>
                        </a:lnTo>
                        <a:lnTo>
                          <a:pt x="11976" y="0"/>
                        </a:lnTo>
                        <a:lnTo>
                          <a:pt x="1" y="8101"/>
                        </a:lnTo>
                        <a:lnTo>
                          <a:pt x="1029" y="22524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39" name="Google Shape;1139;p31"/>
                  <p:cNvSpPr/>
                  <p:nvPr/>
                </p:nvSpPr>
                <p:spPr>
                  <a:xfrm rot="157512">
                    <a:off x="8195039" y="1525586"/>
                    <a:ext cx="65021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6" fill="none" extrusionOk="0">
                        <a:moveTo>
                          <a:pt x="26009" y="20743"/>
                        </a:moveTo>
                        <a:lnTo>
                          <a:pt x="24980" y="6322"/>
                        </a:lnTo>
                        <a:lnTo>
                          <a:pt x="11976" y="1"/>
                        </a:lnTo>
                        <a:lnTo>
                          <a:pt x="0" y="8103"/>
                        </a:lnTo>
                        <a:lnTo>
                          <a:pt x="1029" y="22525"/>
                        </a:lnTo>
                        <a:lnTo>
                          <a:pt x="14033" y="28846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40" name="Google Shape;1140;p31"/>
                  <p:cNvSpPr/>
                  <p:nvPr/>
                </p:nvSpPr>
                <p:spPr>
                  <a:xfrm rot="157512">
                    <a:off x="4140535" y="2170703"/>
                    <a:ext cx="650217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5" fill="none" extrusionOk="0">
                        <a:moveTo>
                          <a:pt x="26009" y="20743"/>
                        </a:moveTo>
                        <a:lnTo>
                          <a:pt x="24980" y="6321"/>
                        </a:lnTo>
                        <a:lnTo>
                          <a:pt x="11977" y="0"/>
                        </a:lnTo>
                        <a:lnTo>
                          <a:pt x="1" y="8102"/>
                        </a:lnTo>
                        <a:lnTo>
                          <a:pt x="1028" y="22524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41" name="Google Shape;1141;p31"/>
                  <p:cNvSpPr/>
                  <p:nvPr/>
                </p:nvSpPr>
                <p:spPr>
                  <a:xfrm rot="157512">
                    <a:off x="4766419" y="2154848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9" y="20743"/>
                        </a:moveTo>
                        <a:lnTo>
                          <a:pt x="24980" y="6321"/>
                        </a:lnTo>
                        <a:lnTo>
                          <a:pt x="11977" y="1"/>
                        </a:lnTo>
                        <a:lnTo>
                          <a:pt x="0" y="8102"/>
                        </a:lnTo>
                        <a:lnTo>
                          <a:pt x="1029" y="22524"/>
                        </a:lnTo>
                        <a:lnTo>
                          <a:pt x="14034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42" name="Google Shape;1142;p31"/>
                  <p:cNvSpPr/>
                  <p:nvPr/>
                </p:nvSpPr>
                <p:spPr>
                  <a:xfrm rot="157512">
                    <a:off x="5392303" y="2138993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9" y="20743"/>
                        </a:moveTo>
                        <a:lnTo>
                          <a:pt x="24981" y="6321"/>
                        </a:lnTo>
                        <a:lnTo>
                          <a:pt x="11976" y="0"/>
                        </a:lnTo>
                        <a:lnTo>
                          <a:pt x="0" y="8102"/>
                        </a:lnTo>
                        <a:lnTo>
                          <a:pt x="1029" y="22524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43" name="Google Shape;1143;p31"/>
                  <p:cNvSpPr/>
                  <p:nvPr/>
                </p:nvSpPr>
                <p:spPr>
                  <a:xfrm rot="157512">
                    <a:off x="6018188" y="2123139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8" y="20743"/>
                        </a:moveTo>
                        <a:lnTo>
                          <a:pt x="24981" y="6321"/>
                        </a:lnTo>
                        <a:lnTo>
                          <a:pt x="11976" y="0"/>
                        </a:lnTo>
                        <a:lnTo>
                          <a:pt x="1" y="8102"/>
                        </a:lnTo>
                        <a:lnTo>
                          <a:pt x="1029" y="22524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44" name="Google Shape;1144;p31"/>
                  <p:cNvSpPr/>
                  <p:nvPr/>
                </p:nvSpPr>
                <p:spPr>
                  <a:xfrm rot="157512">
                    <a:off x="6644073" y="2107259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1"/>
                        </a:lnTo>
                        <a:lnTo>
                          <a:pt x="1" y="8103"/>
                        </a:lnTo>
                        <a:lnTo>
                          <a:pt x="1028" y="22525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45" name="Google Shape;1145;p31"/>
                  <p:cNvSpPr/>
                  <p:nvPr/>
                </p:nvSpPr>
                <p:spPr>
                  <a:xfrm rot="157512">
                    <a:off x="7269957" y="2091430"/>
                    <a:ext cx="650192" cy="72106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4" fill="none" extrusionOk="0">
                        <a:moveTo>
                          <a:pt x="26009" y="20743"/>
                        </a:moveTo>
                        <a:lnTo>
                          <a:pt x="24980" y="6320"/>
                        </a:lnTo>
                        <a:lnTo>
                          <a:pt x="11976" y="0"/>
                        </a:lnTo>
                        <a:lnTo>
                          <a:pt x="0" y="8101"/>
                        </a:lnTo>
                        <a:lnTo>
                          <a:pt x="1028" y="22523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46" name="Google Shape;1146;p31"/>
                  <p:cNvSpPr/>
                  <p:nvPr/>
                </p:nvSpPr>
                <p:spPr>
                  <a:xfrm rot="157512">
                    <a:off x="7895842" y="2075550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9" y="20743"/>
                        </a:moveTo>
                        <a:lnTo>
                          <a:pt x="24980" y="6322"/>
                        </a:lnTo>
                        <a:lnTo>
                          <a:pt x="11976" y="1"/>
                        </a:lnTo>
                        <a:lnTo>
                          <a:pt x="0" y="8102"/>
                        </a:lnTo>
                        <a:lnTo>
                          <a:pt x="1029" y="22525"/>
                        </a:lnTo>
                        <a:lnTo>
                          <a:pt x="14032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47" name="Google Shape;1147;p31"/>
                  <p:cNvSpPr/>
                  <p:nvPr/>
                </p:nvSpPr>
                <p:spPr>
                  <a:xfrm rot="157512">
                    <a:off x="3841337" y="2720667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9" y="20743"/>
                        </a:moveTo>
                        <a:lnTo>
                          <a:pt x="24980" y="6321"/>
                        </a:lnTo>
                        <a:lnTo>
                          <a:pt x="11975" y="0"/>
                        </a:lnTo>
                        <a:lnTo>
                          <a:pt x="0" y="8102"/>
                        </a:lnTo>
                        <a:lnTo>
                          <a:pt x="1029" y="22524"/>
                        </a:lnTo>
                        <a:lnTo>
                          <a:pt x="14032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48" name="Google Shape;1148;p31"/>
                  <p:cNvSpPr/>
                  <p:nvPr/>
                </p:nvSpPr>
                <p:spPr>
                  <a:xfrm rot="157512">
                    <a:off x="4467198" y="2704787"/>
                    <a:ext cx="65021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6" fill="none" extrusionOk="0">
                        <a:moveTo>
                          <a:pt x="26010" y="20743"/>
                        </a:moveTo>
                        <a:lnTo>
                          <a:pt x="24982" y="6322"/>
                        </a:lnTo>
                        <a:lnTo>
                          <a:pt x="11977" y="1"/>
                        </a:lnTo>
                        <a:lnTo>
                          <a:pt x="1" y="8103"/>
                        </a:lnTo>
                        <a:lnTo>
                          <a:pt x="1030" y="22525"/>
                        </a:lnTo>
                        <a:lnTo>
                          <a:pt x="14033" y="28846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49" name="Google Shape;1149;p31"/>
                  <p:cNvSpPr/>
                  <p:nvPr/>
                </p:nvSpPr>
                <p:spPr>
                  <a:xfrm rot="157512">
                    <a:off x="5093107" y="2688958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8" y="20743"/>
                        </a:moveTo>
                        <a:lnTo>
                          <a:pt x="24980" y="6320"/>
                        </a:lnTo>
                        <a:lnTo>
                          <a:pt x="11976" y="0"/>
                        </a:lnTo>
                        <a:lnTo>
                          <a:pt x="1" y="8102"/>
                        </a:lnTo>
                        <a:lnTo>
                          <a:pt x="1029" y="22523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50" name="Google Shape;1150;p31"/>
                  <p:cNvSpPr/>
                  <p:nvPr/>
                </p:nvSpPr>
                <p:spPr>
                  <a:xfrm rot="157512">
                    <a:off x="5718992" y="2673103"/>
                    <a:ext cx="650192" cy="72106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4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0"/>
                        </a:lnTo>
                        <a:lnTo>
                          <a:pt x="0" y="8101"/>
                        </a:lnTo>
                        <a:lnTo>
                          <a:pt x="1028" y="22524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51" name="Google Shape;1151;p31"/>
                  <p:cNvSpPr/>
                  <p:nvPr/>
                </p:nvSpPr>
                <p:spPr>
                  <a:xfrm rot="157512">
                    <a:off x="6344876" y="2657223"/>
                    <a:ext cx="65016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8" h="28846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5" y="1"/>
                        </a:lnTo>
                        <a:lnTo>
                          <a:pt x="0" y="8103"/>
                        </a:lnTo>
                        <a:lnTo>
                          <a:pt x="1028" y="22525"/>
                        </a:lnTo>
                        <a:lnTo>
                          <a:pt x="14032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52" name="Google Shape;1152;p31"/>
                  <p:cNvSpPr/>
                  <p:nvPr/>
                </p:nvSpPr>
                <p:spPr>
                  <a:xfrm rot="157512">
                    <a:off x="6970736" y="2641369"/>
                    <a:ext cx="65021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6" fill="none" extrusionOk="0">
                        <a:moveTo>
                          <a:pt x="26010" y="20743"/>
                        </a:moveTo>
                        <a:lnTo>
                          <a:pt x="24981" y="6321"/>
                        </a:lnTo>
                        <a:lnTo>
                          <a:pt x="11976" y="0"/>
                        </a:lnTo>
                        <a:lnTo>
                          <a:pt x="1" y="8102"/>
                        </a:lnTo>
                        <a:lnTo>
                          <a:pt x="1029" y="22524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53" name="Google Shape;1153;p31"/>
                  <p:cNvSpPr/>
                  <p:nvPr/>
                </p:nvSpPr>
                <p:spPr>
                  <a:xfrm rot="157512">
                    <a:off x="4168001" y="3254751"/>
                    <a:ext cx="65021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6" fill="none" extrusionOk="0">
                        <a:moveTo>
                          <a:pt x="26009" y="20744"/>
                        </a:moveTo>
                        <a:lnTo>
                          <a:pt x="24980" y="6322"/>
                        </a:lnTo>
                        <a:lnTo>
                          <a:pt x="11977" y="1"/>
                        </a:lnTo>
                        <a:lnTo>
                          <a:pt x="0" y="8103"/>
                        </a:lnTo>
                        <a:lnTo>
                          <a:pt x="1029" y="22525"/>
                        </a:lnTo>
                        <a:lnTo>
                          <a:pt x="14034" y="28846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54" name="Google Shape;1154;p31"/>
                  <p:cNvSpPr/>
                  <p:nvPr/>
                </p:nvSpPr>
                <p:spPr>
                  <a:xfrm rot="157512">
                    <a:off x="4793885" y="3238896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9" y="20743"/>
                        </a:moveTo>
                        <a:lnTo>
                          <a:pt x="24981" y="6321"/>
                        </a:lnTo>
                        <a:lnTo>
                          <a:pt x="11977" y="0"/>
                        </a:lnTo>
                        <a:lnTo>
                          <a:pt x="0" y="8103"/>
                        </a:lnTo>
                        <a:lnTo>
                          <a:pt x="1029" y="22525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55" name="Google Shape;1155;p31"/>
                  <p:cNvSpPr/>
                  <p:nvPr/>
                </p:nvSpPr>
                <p:spPr>
                  <a:xfrm rot="157512">
                    <a:off x="5419770" y="3223067"/>
                    <a:ext cx="650192" cy="72106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4" fill="none" extrusionOk="0">
                        <a:moveTo>
                          <a:pt x="26009" y="20743"/>
                        </a:moveTo>
                        <a:lnTo>
                          <a:pt x="24981" y="6320"/>
                        </a:lnTo>
                        <a:lnTo>
                          <a:pt x="11976" y="0"/>
                        </a:lnTo>
                        <a:lnTo>
                          <a:pt x="1" y="8101"/>
                        </a:lnTo>
                        <a:lnTo>
                          <a:pt x="1029" y="22523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56" name="Google Shape;1156;p31"/>
                  <p:cNvSpPr/>
                  <p:nvPr/>
                </p:nvSpPr>
                <p:spPr>
                  <a:xfrm rot="157512">
                    <a:off x="6045654" y="3207187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1"/>
                        </a:lnTo>
                        <a:lnTo>
                          <a:pt x="1" y="8102"/>
                        </a:lnTo>
                        <a:lnTo>
                          <a:pt x="1029" y="22525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57" name="Google Shape;1157;p31"/>
                  <p:cNvSpPr/>
                  <p:nvPr/>
                </p:nvSpPr>
                <p:spPr>
                  <a:xfrm rot="157512">
                    <a:off x="3868779" y="3804714"/>
                    <a:ext cx="65021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6" fill="none" extrusionOk="0">
                        <a:moveTo>
                          <a:pt x="26010" y="20744"/>
                        </a:moveTo>
                        <a:lnTo>
                          <a:pt x="24982" y="6322"/>
                        </a:lnTo>
                        <a:lnTo>
                          <a:pt x="11977" y="1"/>
                        </a:lnTo>
                        <a:lnTo>
                          <a:pt x="1" y="8102"/>
                        </a:lnTo>
                        <a:lnTo>
                          <a:pt x="1030" y="22525"/>
                        </a:lnTo>
                        <a:lnTo>
                          <a:pt x="14034" y="28846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58" name="Google Shape;1158;p31"/>
                  <p:cNvSpPr/>
                  <p:nvPr/>
                </p:nvSpPr>
                <p:spPr>
                  <a:xfrm rot="157512">
                    <a:off x="4494689" y="3788860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1"/>
                        </a:lnTo>
                        <a:lnTo>
                          <a:pt x="1" y="8103"/>
                        </a:lnTo>
                        <a:lnTo>
                          <a:pt x="1029" y="22525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59" name="Google Shape;1159;p31"/>
                  <p:cNvSpPr/>
                  <p:nvPr/>
                </p:nvSpPr>
                <p:spPr>
                  <a:xfrm rot="157512">
                    <a:off x="5120574" y="3773006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8" y="20744"/>
                        </a:moveTo>
                        <a:lnTo>
                          <a:pt x="24980" y="6321"/>
                        </a:lnTo>
                        <a:lnTo>
                          <a:pt x="11976" y="0"/>
                        </a:lnTo>
                        <a:lnTo>
                          <a:pt x="0" y="8102"/>
                        </a:lnTo>
                        <a:lnTo>
                          <a:pt x="1028" y="22524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  <p:sp>
              <p:nvSpPr>
                <p:cNvPr id="1160" name="Google Shape;1160;p31"/>
                <p:cNvSpPr/>
                <p:nvPr/>
              </p:nvSpPr>
              <p:spPr>
                <a:xfrm rot="157512">
                  <a:off x="6228998" y="4446717"/>
                  <a:ext cx="57072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3" h="2282" extrusionOk="0">
                      <a:moveTo>
                        <a:pt x="1142" y="0"/>
                      </a:moveTo>
                      <a:cubicBezTo>
                        <a:pt x="512" y="0"/>
                        <a:pt x="1" y="511"/>
                        <a:pt x="1" y="1141"/>
                      </a:cubicBezTo>
                      <a:cubicBezTo>
                        <a:pt x="1" y="1771"/>
                        <a:pt x="512" y="2281"/>
                        <a:pt x="1142" y="2281"/>
                      </a:cubicBezTo>
                      <a:cubicBezTo>
                        <a:pt x="1772" y="2281"/>
                        <a:pt x="2283" y="1772"/>
                        <a:pt x="2283" y="1141"/>
                      </a:cubicBezTo>
                      <a:cubicBezTo>
                        <a:pt x="2283" y="511"/>
                        <a:pt x="1772" y="0"/>
                        <a:pt x="1142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61" name="Google Shape;1161;p31"/>
                <p:cNvSpPr/>
                <p:nvPr/>
              </p:nvSpPr>
              <p:spPr>
                <a:xfrm rot="157512">
                  <a:off x="9351770" y="4005108"/>
                  <a:ext cx="57047" cy="5707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2" h="2283" extrusionOk="0">
                      <a:moveTo>
                        <a:pt x="1141" y="0"/>
                      </a:moveTo>
                      <a:cubicBezTo>
                        <a:pt x="511" y="0"/>
                        <a:pt x="0" y="511"/>
                        <a:pt x="0" y="1141"/>
                      </a:cubicBezTo>
                      <a:cubicBezTo>
                        <a:pt x="0" y="1772"/>
                        <a:pt x="511" y="2282"/>
                        <a:pt x="1141" y="2282"/>
                      </a:cubicBezTo>
                      <a:cubicBezTo>
                        <a:pt x="1771" y="2282"/>
                        <a:pt x="2281" y="1772"/>
                        <a:pt x="2281" y="1141"/>
                      </a:cubicBezTo>
                      <a:cubicBezTo>
                        <a:pt x="2281" y="511"/>
                        <a:pt x="1771" y="0"/>
                        <a:pt x="1141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62" name="Google Shape;1162;p31"/>
                <p:cNvSpPr/>
                <p:nvPr/>
              </p:nvSpPr>
              <p:spPr>
                <a:xfrm rot="157512">
                  <a:off x="8403706" y="3847890"/>
                  <a:ext cx="57072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3" h="2282" extrusionOk="0">
                      <a:moveTo>
                        <a:pt x="1141" y="1"/>
                      </a:moveTo>
                      <a:cubicBezTo>
                        <a:pt x="511" y="1"/>
                        <a:pt x="0" y="511"/>
                        <a:pt x="0" y="1141"/>
                      </a:cubicBezTo>
                      <a:cubicBezTo>
                        <a:pt x="0" y="1771"/>
                        <a:pt x="511" y="2282"/>
                        <a:pt x="1141" y="2282"/>
                      </a:cubicBezTo>
                      <a:cubicBezTo>
                        <a:pt x="1771" y="2282"/>
                        <a:pt x="2282" y="1771"/>
                        <a:pt x="2282" y="1141"/>
                      </a:cubicBezTo>
                      <a:cubicBezTo>
                        <a:pt x="2282" y="511"/>
                        <a:pt x="1771" y="1"/>
                        <a:pt x="1141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63" name="Google Shape;1163;p31"/>
                <p:cNvSpPr/>
                <p:nvPr/>
              </p:nvSpPr>
              <p:spPr>
                <a:xfrm rot="157512">
                  <a:off x="8124633" y="5115580"/>
                  <a:ext cx="57047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2" h="2282" extrusionOk="0">
                      <a:moveTo>
                        <a:pt x="1140" y="0"/>
                      </a:moveTo>
                      <a:cubicBezTo>
                        <a:pt x="511" y="0"/>
                        <a:pt x="0" y="511"/>
                        <a:pt x="0" y="1141"/>
                      </a:cubicBezTo>
                      <a:cubicBezTo>
                        <a:pt x="0" y="1771"/>
                        <a:pt x="510" y="2281"/>
                        <a:pt x="1140" y="2281"/>
                      </a:cubicBezTo>
                      <a:cubicBezTo>
                        <a:pt x="1771" y="2281"/>
                        <a:pt x="2281" y="1771"/>
                        <a:pt x="2281" y="1141"/>
                      </a:cubicBezTo>
                      <a:cubicBezTo>
                        <a:pt x="2281" y="511"/>
                        <a:pt x="1771" y="0"/>
                        <a:pt x="1140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64" name="Google Shape;1164;p31"/>
                <p:cNvSpPr/>
                <p:nvPr/>
              </p:nvSpPr>
              <p:spPr>
                <a:xfrm rot="157512">
                  <a:off x="6574005" y="5703526"/>
                  <a:ext cx="57072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3" h="2282" extrusionOk="0">
                      <a:moveTo>
                        <a:pt x="1141" y="1"/>
                      </a:moveTo>
                      <a:cubicBezTo>
                        <a:pt x="511" y="1"/>
                        <a:pt x="0" y="511"/>
                        <a:pt x="0" y="1141"/>
                      </a:cubicBezTo>
                      <a:cubicBezTo>
                        <a:pt x="0" y="1771"/>
                        <a:pt x="511" y="2282"/>
                        <a:pt x="1141" y="2282"/>
                      </a:cubicBezTo>
                      <a:cubicBezTo>
                        <a:pt x="1771" y="2282"/>
                        <a:pt x="2282" y="1771"/>
                        <a:pt x="2282" y="1141"/>
                      </a:cubicBezTo>
                      <a:cubicBezTo>
                        <a:pt x="2282" y="511"/>
                        <a:pt x="1771" y="1"/>
                        <a:pt x="1141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65" name="Google Shape;1165;p31"/>
                <p:cNvSpPr/>
                <p:nvPr/>
              </p:nvSpPr>
              <p:spPr>
                <a:xfrm rot="157512">
                  <a:off x="5957267" y="6080755"/>
                  <a:ext cx="57072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3" h="2282" extrusionOk="0">
                      <a:moveTo>
                        <a:pt x="1141" y="0"/>
                      </a:moveTo>
                      <a:cubicBezTo>
                        <a:pt x="511" y="0"/>
                        <a:pt x="0" y="510"/>
                        <a:pt x="0" y="1140"/>
                      </a:cubicBezTo>
                      <a:cubicBezTo>
                        <a:pt x="0" y="1770"/>
                        <a:pt x="511" y="2281"/>
                        <a:pt x="1141" y="2281"/>
                      </a:cubicBezTo>
                      <a:cubicBezTo>
                        <a:pt x="1771" y="2281"/>
                        <a:pt x="2282" y="1770"/>
                        <a:pt x="2282" y="1140"/>
                      </a:cubicBezTo>
                      <a:cubicBezTo>
                        <a:pt x="2282" y="510"/>
                        <a:pt x="1771" y="0"/>
                        <a:pt x="1141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66" name="Google Shape;1166;p31"/>
                <p:cNvSpPr/>
                <p:nvPr/>
              </p:nvSpPr>
              <p:spPr>
                <a:xfrm rot="157512">
                  <a:off x="5929801" y="4996682"/>
                  <a:ext cx="57072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3" h="2282" extrusionOk="0">
                      <a:moveTo>
                        <a:pt x="1142" y="0"/>
                      </a:moveTo>
                      <a:cubicBezTo>
                        <a:pt x="511" y="0"/>
                        <a:pt x="1" y="510"/>
                        <a:pt x="1" y="1140"/>
                      </a:cubicBezTo>
                      <a:cubicBezTo>
                        <a:pt x="1" y="1771"/>
                        <a:pt x="511" y="2281"/>
                        <a:pt x="1142" y="2281"/>
                      </a:cubicBezTo>
                      <a:cubicBezTo>
                        <a:pt x="1772" y="2281"/>
                        <a:pt x="2283" y="1771"/>
                        <a:pt x="2283" y="1140"/>
                      </a:cubicBezTo>
                      <a:cubicBezTo>
                        <a:pt x="2283" y="510"/>
                        <a:pt x="1772" y="0"/>
                        <a:pt x="1142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167" name="Google Shape;1167;p31"/>
                <p:cNvSpPr/>
                <p:nvPr/>
              </p:nvSpPr>
              <p:spPr>
                <a:xfrm rot="157512">
                  <a:off x="9015730" y="3465389"/>
                  <a:ext cx="57047" cy="5707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2" h="2283" extrusionOk="0">
                      <a:moveTo>
                        <a:pt x="1142" y="0"/>
                      </a:moveTo>
                      <a:cubicBezTo>
                        <a:pt x="512" y="0"/>
                        <a:pt x="1" y="511"/>
                        <a:pt x="1" y="1141"/>
                      </a:cubicBezTo>
                      <a:cubicBezTo>
                        <a:pt x="1" y="1771"/>
                        <a:pt x="512" y="2282"/>
                        <a:pt x="1142" y="2282"/>
                      </a:cubicBezTo>
                      <a:cubicBezTo>
                        <a:pt x="1771" y="2282"/>
                        <a:pt x="2282" y="1771"/>
                        <a:pt x="2282" y="1141"/>
                      </a:cubicBezTo>
                      <a:cubicBezTo>
                        <a:pt x="2282" y="511"/>
                        <a:pt x="1771" y="0"/>
                        <a:pt x="1142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sp>
          <p:nvSpPr>
            <p:cNvPr id="1168" name="Google Shape;1168;p31"/>
            <p:cNvSpPr/>
            <p:nvPr/>
          </p:nvSpPr>
          <p:spPr>
            <a:xfrm rot="157512">
              <a:off x="8799542" y="3225845"/>
              <a:ext cx="57022" cy="57072"/>
            </a:xfrm>
            <a:custGeom>
              <a:avLst/>
              <a:gdLst/>
              <a:ahLst/>
              <a:cxnLst/>
              <a:rect l="l" t="t" r="r" b="b"/>
              <a:pathLst>
                <a:path w="2281" h="2283" extrusionOk="0">
                  <a:moveTo>
                    <a:pt x="1141" y="1"/>
                  </a:moveTo>
                  <a:cubicBezTo>
                    <a:pt x="511" y="1"/>
                    <a:pt x="0" y="512"/>
                    <a:pt x="0" y="1142"/>
                  </a:cubicBezTo>
                  <a:cubicBezTo>
                    <a:pt x="0" y="1772"/>
                    <a:pt x="511" y="2283"/>
                    <a:pt x="1141" y="2283"/>
                  </a:cubicBezTo>
                  <a:cubicBezTo>
                    <a:pt x="1771" y="2283"/>
                    <a:pt x="2281" y="1772"/>
                    <a:pt x="2281" y="1142"/>
                  </a:cubicBezTo>
                  <a:cubicBezTo>
                    <a:pt x="2281" y="512"/>
                    <a:pt x="1771" y="1"/>
                    <a:pt x="114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9" name="Google Shape;1169;p31"/>
            <p:cNvSpPr/>
            <p:nvPr/>
          </p:nvSpPr>
          <p:spPr>
            <a:xfrm rot="157512">
              <a:off x="5710335" y="4761896"/>
              <a:ext cx="57072" cy="57072"/>
            </a:xfrm>
            <a:custGeom>
              <a:avLst/>
              <a:gdLst/>
              <a:ahLst/>
              <a:cxnLst/>
              <a:rect l="l" t="t" r="r" b="b"/>
              <a:pathLst>
                <a:path w="2283" h="2283" extrusionOk="0">
                  <a:moveTo>
                    <a:pt x="1141" y="1"/>
                  </a:moveTo>
                  <a:cubicBezTo>
                    <a:pt x="511" y="1"/>
                    <a:pt x="0" y="511"/>
                    <a:pt x="0" y="1142"/>
                  </a:cubicBezTo>
                  <a:cubicBezTo>
                    <a:pt x="0" y="1772"/>
                    <a:pt x="511" y="2283"/>
                    <a:pt x="1141" y="2283"/>
                  </a:cubicBezTo>
                  <a:cubicBezTo>
                    <a:pt x="1771" y="2283"/>
                    <a:pt x="2282" y="1772"/>
                    <a:pt x="2282" y="1142"/>
                  </a:cubicBezTo>
                  <a:cubicBezTo>
                    <a:pt x="2282" y="511"/>
                    <a:pt x="1771" y="1"/>
                    <a:pt x="114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0" name="Google Shape;1170;p31"/>
            <p:cNvSpPr/>
            <p:nvPr/>
          </p:nvSpPr>
          <p:spPr>
            <a:xfrm rot="157512">
              <a:off x="7885492" y="4168682"/>
              <a:ext cx="57047" cy="57047"/>
            </a:xfrm>
            <a:custGeom>
              <a:avLst/>
              <a:gdLst/>
              <a:ahLst/>
              <a:cxnLst/>
              <a:rect l="l" t="t" r="r" b="b"/>
              <a:pathLst>
                <a:path w="2282" h="2282" extrusionOk="0">
                  <a:moveTo>
                    <a:pt x="1141" y="0"/>
                  </a:moveTo>
                  <a:cubicBezTo>
                    <a:pt x="511" y="0"/>
                    <a:pt x="0" y="511"/>
                    <a:pt x="0" y="1141"/>
                  </a:cubicBezTo>
                  <a:cubicBezTo>
                    <a:pt x="0" y="1770"/>
                    <a:pt x="511" y="2281"/>
                    <a:pt x="1141" y="2281"/>
                  </a:cubicBezTo>
                  <a:cubicBezTo>
                    <a:pt x="1772" y="2281"/>
                    <a:pt x="2281" y="1770"/>
                    <a:pt x="2281" y="1141"/>
                  </a:cubicBezTo>
                  <a:cubicBezTo>
                    <a:pt x="2281" y="511"/>
                    <a:pt x="1772" y="0"/>
                    <a:pt x="114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71" name="Google Shape;1171;p31"/>
          <p:cNvGrpSpPr/>
          <p:nvPr/>
        </p:nvGrpSpPr>
        <p:grpSpPr>
          <a:xfrm>
            <a:off x="-3382536" y="-1517162"/>
            <a:ext cx="5036265" cy="4113315"/>
            <a:chOff x="4780389" y="2513201"/>
            <a:chExt cx="5036265" cy="4113315"/>
          </a:xfrm>
        </p:grpSpPr>
        <p:grpSp>
          <p:nvGrpSpPr>
            <p:cNvPr id="1172" name="Google Shape;1172;p31"/>
            <p:cNvGrpSpPr/>
            <p:nvPr/>
          </p:nvGrpSpPr>
          <p:grpSpPr>
            <a:xfrm>
              <a:off x="4780389" y="2513201"/>
              <a:ext cx="5036265" cy="4113315"/>
              <a:chOff x="4673664" y="2214101"/>
              <a:chExt cx="5036265" cy="4113315"/>
            </a:xfrm>
          </p:grpSpPr>
          <p:sp>
            <p:nvSpPr>
              <p:cNvPr id="1173" name="Google Shape;1173;p31"/>
              <p:cNvSpPr/>
              <p:nvPr/>
            </p:nvSpPr>
            <p:spPr>
              <a:xfrm rot="157512">
                <a:off x="9047033" y="4559649"/>
                <a:ext cx="57072" cy="57047"/>
              </a:xfrm>
              <a:custGeom>
                <a:avLst/>
                <a:gdLst/>
                <a:ahLst/>
                <a:cxnLst/>
                <a:rect l="l" t="t" r="r" b="b"/>
                <a:pathLst>
                  <a:path w="2283" h="2282" extrusionOk="0">
                    <a:moveTo>
                      <a:pt x="1141" y="1"/>
                    </a:moveTo>
                    <a:cubicBezTo>
                      <a:pt x="511" y="1"/>
                      <a:pt x="0" y="512"/>
                      <a:pt x="0" y="1142"/>
                    </a:cubicBezTo>
                    <a:cubicBezTo>
                      <a:pt x="0" y="1771"/>
                      <a:pt x="511" y="2282"/>
                      <a:pt x="1141" y="2282"/>
                    </a:cubicBezTo>
                    <a:cubicBezTo>
                      <a:pt x="1771" y="2282"/>
                      <a:pt x="2282" y="1771"/>
                      <a:pt x="2282" y="1142"/>
                    </a:cubicBezTo>
                    <a:cubicBezTo>
                      <a:pt x="2282" y="512"/>
                      <a:pt x="1771" y="1"/>
                      <a:pt x="1141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1174" name="Google Shape;1174;p31"/>
              <p:cNvGrpSpPr/>
              <p:nvPr/>
            </p:nvGrpSpPr>
            <p:grpSpPr>
              <a:xfrm>
                <a:off x="4673664" y="2214101"/>
                <a:ext cx="5036265" cy="4113315"/>
                <a:chOff x="4673664" y="2214101"/>
                <a:chExt cx="5036265" cy="4113315"/>
              </a:xfrm>
            </p:grpSpPr>
            <p:grpSp>
              <p:nvGrpSpPr>
                <p:cNvPr id="1175" name="Google Shape;1175;p31"/>
                <p:cNvGrpSpPr/>
                <p:nvPr/>
              </p:nvGrpSpPr>
              <p:grpSpPr>
                <a:xfrm>
                  <a:off x="4673664" y="2214101"/>
                  <a:ext cx="5036265" cy="4113315"/>
                  <a:chOff x="3825164" y="427026"/>
                  <a:chExt cx="5036265" cy="4113315"/>
                </a:xfrm>
              </p:grpSpPr>
              <p:sp>
                <p:nvSpPr>
                  <p:cNvPr id="1176" name="Google Shape;1176;p31"/>
                  <p:cNvSpPr/>
                  <p:nvPr/>
                </p:nvSpPr>
                <p:spPr>
                  <a:xfrm rot="157512">
                    <a:off x="6915828" y="473247"/>
                    <a:ext cx="650167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8" h="28845" fill="none" extrusionOk="0">
                        <a:moveTo>
                          <a:pt x="26008" y="20744"/>
                        </a:moveTo>
                        <a:lnTo>
                          <a:pt x="24980" y="6321"/>
                        </a:lnTo>
                        <a:lnTo>
                          <a:pt x="11976" y="1"/>
                        </a:lnTo>
                        <a:lnTo>
                          <a:pt x="0" y="8102"/>
                        </a:lnTo>
                        <a:lnTo>
                          <a:pt x="1028" y="22524"/>
                        </a:lnTo>
                        <a:lnTo>
                          <a:pt x="14032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77" name="Google Shape;1177;p31"/>
                  <p:cNvSpPr/>
                  <p:nvPr/>
                </p:nvSpPr>
                <p:spPr>
                  <a:xfrm rot="157512">
                    <a:off x="7541687" y="457392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9" y="20743"/>
                        </a:moveTo>
                        <a:lnTo>
                          <a:pt x="24981" y="6321"/>
                        </a:lnTo>
                        <a:lnTo>
                          <a:pt x="11976" y="1"/>
                        </a:lnTo>
                        <a:lnTo>
                          <a:pt x="1" y="8102"/>
                        </a:lnTo>
                        <a:lnTo>
                          <a:pt x="1029" y="22525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78" name="Google Shape;1178;p31"/>
                  <p:cNvSpPr/>
                  <p:nvPr/>
                </p:nvSpPr>
                <p:spPr>
                  <a:xfrm rot="157512">
                    <a:off x="8167572" y="441537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0"/>
                        </a:lnTo>
                        <a:lnTo>
                          <a:pt x="1" y="8102"/>
                        </a:lnTo>
                        <a:lnTo>
                          <a:pt x="1029" y="22524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79" name="Google Shape;1179;p31"/>
                  <p:cNvSpPr/>
                  <p:nvPr/>
                </p:nvSpPr>
                <p:spPr>
                  <a:xfrm rot="157512">
                    <a:off x="7242491" y="1007356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1"/>
                        </a:lnTo>
                        <a:lnTo>
                          <a:pt x="0" y="8102"/>
                        </a:lnTo>
                        <a:lnTo>
                          <a:pt x="1028" y="22525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80" name="Google Shape;1180;p31"/>
                  <p:cNvSpPr/>
                  <p:nvPr/>
                </p:nvSpPr>
                <p:spPr>
                  <a:xfrm rot="157512">
                    <a:off x="7868375" y="991501"/>
                    <a:ext cx="650167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8" h="28845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0"/>
                        </a:lnTo>
                        <a:lnTo>
                          <a:pt x="0" y="8102"/>
                        </a:lnTo>
                        <a:lnTo>
                          <a:pt x="1028" y="22524"/>
                        </a:lnTo>
                        <a:lnTo>
                          <a:pt x="14032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81" name="Google Shape;1181;p31"/>
                  <p:cNvSpPr/>
                  <p:nvPr/>
                </p:nvSpPr>
                <p:spPr>
                  <a:xfrm rot="157512">
                    <a:off x="6943294" y="1557320"/>
                    <a:ext cx="650167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8" h="28845" fill="none" extrusionOk="0">
                        <a:moveTo>
                          <a:pt x="26008" y="20743"/>
                        </a:moveTo>
                        <a:lnTo>
                          <a:pt x="24980" y="6320"/>
                        </a:lnTo>
                        <a:lnTo>
                          <a:pt x="11975" y="1"/>
                        </a:lnTo>
                        <a:lnTo>
                          <a:pt x="0" y="8102"/>
                        </a:lnTo>
                        <a:lnTo>
                          <a:pt x="1028" y="22524"/>
                        </a:lnTo>
                        <a:lnTo>
                          <a:pt x="14032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82" name="Google Shape;1182;p31"/>
                  <p:cNvSpPr/>
                  <p:nvPr/>
                </p:nvSpPr>
                <p:spPr>
                  <a:xfrm rot="157512">
                    <a:off x="7569154" y="1541466"/>
                    <a:ext cx="650217" cy="72106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4" fill="none" extrusionOk="0">
                        <a:moveTo>
                          <a:pt x="26009" y="20743"/>
                        </a:moveTo>
                        <a:lnTo>
                          <a:pt x="24980" y="6321"/>
                        </a:lnTo>
                        <a:lnTo>
                          <a:pt x="11976" y="0"/>
                        </a:lnTo>
                        <a:lnTo>
                          <a:pt x="1" y="8101"/>
                        </a:lnTo>
                        <a:lnTo>
                          <a:pt x="1029" y="22524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83" name="Google Shape;1183;p31"/>
                  <p:cNvSpPr/>
                  <p:nvPr/>
                </p:nvSpPr>
                <p:spPr>
                  <a:xfrm rot="157512">
                    <a:off x="8195039" y="1525586"/>
                    <a:ext cx="65021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6" fill="none" extrusionOk="0">
                        <a:moveTo>
                          <a:pt x="26009" y="20743"/>
                        </a:moveTo>
                        <a:lnTo>
                          <a:pt x="24980" y="6322"/>
                        </a:lnTo>
                        <a:lnTo>
                          <a:pt x="11976" y="1"/>
                        </a:lnTo>
                        <a:lnTo>
                          <a:pt x="0" y="8103"/>
                        </a:lnTo>
                        <a:lnTo>
                          <a:pt x="1029" y="22525"/>
                        </a:lnTo>
                        <a:lnTo>
                          <a:pt x="14033" y="28846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84" name="Google Shape;1184;p31"/>
                  <p:cNvSpPr/>
                  <p:nvPr/>
                </p:nvSpPr>
                <p:spPr>
                  <a:xfrm rot="157512">
                    <a:off x="4140535" y="2170703"/>
                    <a:ext cx="650217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5" fill="none" extrusionOk="0">
                        <a:moveTo>
                          <a:pt x="26009" y="20743"/>
                        </a:moveTo>
                        <a:lnTo>
                          <a:pt x="24980" y="6321"/>
                        </a:lnTo>
                        <a:lnTo>
                          <a:pt x="11977" y="0"/>
                        </a:lnTo>
                        <a:lnTo>
                          <a:pt x="1" y="8102"/>
                        </a:lnTo>
                        <a:lnTo>
                          <a:pt x="1028" y="22524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85" name="Google Shape;1185;p31"/>
                  <p:cNvSpPr/>
                  <p:nvPr/>
                </p:nvSpPr>
                <p:spPr>
                  <a:xfrm rot="157512">
                    <a:off x="4766419" y="2154848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9" y="20743"/>
                        </a:moveTo>
                        <a:lnTo>
                          <a:pt x="24980" y="6321"/>
                        </a:lnTo>
                        <a:lnTo>
                          <a:pt x="11977" y="1"/>
                        </a:lnTo>
                        <a:lnTo>
                          <a:pt x="0" y="8102"/>
                        </a:lnTo>
                        <a:lnTo>
                          <a:pt x="1029" y="22524"/>
                        </a:lnTo>
                        <a:lnTo>
                          <a:pt x="14034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86" name="Google Shape;1186;p31"/>
                  <p:cNvSpPr/>
                  <p:nvPr/>
                </p:nvSpPr>
                <p:spPr>
                  <a:xfrm rot="157512">
                    <a:off x="5392303" y="2138993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9" y="20743"/>
                        </a:moveTo>
                        <a:lnTo>
                          <a:pt x="24981" y="6321"/>
                        </a:lnTo>
                        <a:lnTo>
                          <a:pt x="11976" y="0"/>
                        </a:lnTo>
                        <a:lnTo>
                          <a:pt x="0" y="8102"/>
                        </a:lnTo>
                        <a:lnTo>
                          <a:pt x="1029" y="22524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87" name="Google Shape;1187;p31"/>
                  <p:cNvSpPr/>
                  <p:nvPr/>
                </p:nvSpPr>
                <p:spPr>
                  <a:xfrm rot="157512">
                    <a:off x="6018188" y="2123139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8" y="20743"/>
                        </a:moveTo>
                        <a:lnTo>
                          <a:pt x="24981" y="6321"/>
                        </a:lnTo>
                        <a:lnTo>
                          <a:pt x="11976" y="0"/>
                        </a:lnTo>
                        <a:lnTo>
                          <a:pt x="1" y="8102"/>
                        </a:lnTo>
                        <a:lnTo>
                          <a:pt x="1029" y="22524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88" name="Google Shape;1188;p31"/>
                  <p:cNvSpPr/>
                  <p:nvPr/>
                </p:nvSpPr>
                <p:spPr>
                  <a:xfrm rot="157512">
                    <a:off x="6644073" y="2107259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1"/>
                        </a:lnTo>
                        <a:lnTo>
                          <a:pt x="1" y="8103"/>
                        </a:lnTo>
                        <a:lnTo>
                          <a:pt x="1028" y="22525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89" name="Google Shape;1189;p31"/>
                  <p:cNvSpPr/>
                  <p:nvPr/>
                </p:nvSpPr>
                <p:spPr>
                  <a:xfrm rot="157512">
                    <a:off x="7269957" y="2091430"/>
                    <a:ext cx="650192" cy="72106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4" fill="none" extrusionOk="0">
                        <a:moveTo>
                          <a:pt x="26009" y="20743"/>
                        </a:moveTo>
                        <a:lnTo>
                          <a:pt x="24980" y="6320"/>
                        </a:lnTo>
                        <a:lnTo>
                          <a:pt x="11976" y="0"/>
                        </a:lnTo>
                        <a:lnTo>
                          <a:pt x="0" y="8101"/>
                        </a:lnTo>
                        <a:lnTo>
                          <a:pt x="1028" y="22523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90" name="Google Shape;1190;p31"/>
                  <p:cNvSpPr/>
                  <p:nvPr/>
                </p:nvSpPr>
                <p:spPr>
                  <a:xfrm rot="157512">
                    <a:off x="7895842" y="2075550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9" y="20743"/>
                        </a:moveTo>
                        <a:lnTo>
                          <a:pt x="24980" y="6322"/>
                        </a:lnTo>
                        <a:lnTo>
                          <a:pt x="11976" y="1"/>
                        </a:lnTo>
                        <a:lnTo>
                          <a:pt x="0" y="8102"/>
                        </a:lnTo>
                        <a:lnTo>
                          <a:pt x="1029" y="22525"/>
                        </a:lnTo>
                        <a:lnTo>
                          <a:pt x="14032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91" name="Google Shape;1191;p31"/>
                  <p:cNvSpPr/>
                  <p:nvPr/>
                </p:nvSpPr>
                <p:spPr>
                  <a:xfrm rot="157512">
                    <a:off x="3841337" y="2720667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9" y="20743"/>
                        </a:moveTo>
                        <a:lnTo>
                          <a:pt x="24980" y="6321"/>
                        </a:lnTo>
                        <a:lnTo>
                          <a:pt x="11975" y="0"/>
                        </a:lnTo>
                        <a:lnTo>
                          <a:pt x="0" y="8102"/>
                        </a:lnTo>
                        <a:lnTo>
                          <a:pt x="1029" y="22524"/>
                        </a:lnTo>
                        <a:lnTo>
                          <a:pt x="14032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92" name="Google Shape;1192;p31"/>
                  <p:cNvSpPr/>
                  <p:nvPr/>
                </p:nvSpPr>
                <p:spPr>
                  <a:xfrm rot="157512">
                    <a:off x="4467198" y="2704787"/>
                    <a:ext cx="65021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6" fill="none" extrusionOk="0">
                        <a:moveTo>
                          <a:pt x="26010" y="20743"/>
                        </a:moveTo>
                        <a:lnTo>
                          <a:pt x="24982" y="6322"/>
                        </a:lnTo>
                        <a:lnTo>
                          <a:pt x="11977" y="1"/>
                        </a:lnTo>
                        <a:lnTo>
                          <a:pt x="1" y="8103"/>
                        </a:lnTo>
                        <a:lnTo>
                          <a:pt x="1030" y="22525"/>
                        </a:lnTo>
                        <a:lnTo>
                          <a:pt x="14033" y="28846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93" name="Google Shape;1193;p31"/>
                  <p:cNvSpPr/>
                  <p:nvPr/>
                </p:nvSpPr>
                <p:spPr>
                  <a:xfrm rot="157512">
                    <a:off x="5093107" y="2688958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8" y="20743"/>
                        </a:moveTo>
                        <a:lnTo>
                          <a:pt x="24980" y="6320"/>
                        </a:lnTo>
                        <a:lnTo>
                          <a:pt x="11976" y="0"/>
                        </a:lnTo>
                        <a:lnTo>
                          <a:pt x="1" y="8102"/>
                        </a:lnTo>
                        <a:lnTo>
                          <a:pt x="1029" y="22523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94" name="Google Shape;1194;p31"/>
                  <p:cNvSpPr/>
                  <p:nvPr/>
                </p:nvSpPr>
                <p:spPr>
                  <a:xfrm rot="157512">
                    <a:off x="5718992" y="2673103"/>
                    <a:ext cx="650192" cy="72106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4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0"/>
                        </a:lnTo>
                        <a:lnTo>
                          <a:pt x="0" y="8101"/>
                        </a:lnTo>
                        <a:lnTo>
                          <a:pt x="1028" y="22524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95" name="Google Shape;1195;p31"/>
                  <p:cNvSpPr/>
                  <p:nvPr/>
                </p:nvSpPr>
                <p:spPr>
                  <a:xfrm rot="157512">
                    <a:off x="6344876" y="2657223"/>
                    <a:ext cx="65016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8" h="28846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5" y="1"/>
                        </a:lnTo>
                        <a:lnTo>
                          <a:pt x="0" y="8103"/>
                        </a:lnTo>
                        <a:lnTo>
                          <a:pt x="1028" y="22525"/>
                        </a:lnTo>
                        <a:lnTo>
                          <a:pt x="14032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96" name="Google Shape;1196;p31"/>
                  <p:cNvSpPr/>
                  <p:nvPr/>
                </p:nvSpPr>
                <p:spPr>
                  <a:xfrm rot="157512">
                    <a:off x="6970736" y="2641369"/>
                    <a:ext cx="65021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6" fill="none" extrusionOk="0">
                        <a:moveTo>
                          <a:pt x="26010" y="20743"/>
                        </a:moveTo>
                        <a:lnTo>
                          <a:pt x="24981" y="6321"/>
                        </a:lnTo>
                        <a:lnTo>
                          <a:pt x="11976" y="0"/>
                        </a:lnTo>
                        <a:lnTo>
                          <a:pt x="1" y="8102"/>
                        </a:lnTo>
                        <a:lnTo>
                          <a:pt x="1029" y="22524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97" name="Google Shape;1197;p31"/>
                  <p:cNvSpPr/>
                  <p:nvPr/>
                </p:nvSpPr>
                <p:spPr>
                  <a:xfrm rot="157512">
                    <a:off x="4168001" y="3254751"/>
                    <a:ext cx="65021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6" fill="none" extrusionOk="0">
                        <a:moveTo>
                          <a:pt x="26009" y="20744"/>
                        </a:moveTo>
                        <a:lnTo>
                          <a:pt x="24980" y="6322"/>
                        </a:lnTo>
                        <a:lnTo>
                          <a:pt x="11977" y="1"/>
                        </a:lnTo>
                        <a:lnTo>
                          <a:pt x="0" y="8103"/>
                        </a:lnTo>
                        <a:lnTo>
                          <a:pt x="1029" y="22525"/>
                        </a:lnTo>
                        <a:lnTo>
                          <a:pt x="14034" y="28846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98" name="Google Shape;1198;p31"/>
                  <p:cNvSpPr/>
                  <p:nvPr/>
                </p:nvSpPr>
                <p:spPr>
                  <a:xfrm rot="157512">
                    <a:off x="4793885" y="3238896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9" y="20743"/>
                        </a:moveTo>
                        <a:lnTo>
                          <a:pt x="24981" y="6321"/>
                        </a:lnTo>
                        <a:lnTo>
                          <a:pt x="11977" y="0"/>
                        </a:lnTo>
                        <a:lnTo>
                          <a:pt x="0" y="8103"/>
                        </a:lnTo>
                        <a:lnTo>
                          <a:pt x="1029" y="22525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199" name="Google Shape;1199;p31"/>
                  <p:cNvSpPr/>
                  <p:nvPr/>
                </p:nvSpPr>
                <p:spPr>
                  <a:xfrm rot="157512">
                    <a:off x="5419770" y="3223067"/>
                    <a:ext cx="650192" cy="72106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4" fill="none" extrusionOk="0">
                        <a:moveTo>
                          <a:pt x="26009" y="20743"/>
                        </a:moveTo>
                        <a:lnTo>
                          <a:pt x="24981" y="6320"/>
                        </a:lnTo>
                        <a:lnTo>
                          <a:pt x="11976" y="0"/>
                        </a:lnTo>
                        <a:lnTo>
                          <a:pt x="1" y="8101"/>
                        </a:lnTo>
                        <a:lnTo>
                          <a:pt x="1029" y="22523"/>
                        </a:lnTo>
                        <a:lnTo>
                          <a:pt x="14033" y="28844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200" name="Google Shape;1200;p31"/>
                  <p:cNvSpPr/>
                  <p:nvPr/>
                </p:nvSpPr>
                <p:spPr>
                  <a:xfrm rot="157512">
                    <a:off x="6045654" y="3207187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1"/>
                        </a:lnTo>
                        <a:lnTo>
                          <a:pt x="1" y="8102"/>
                        </a:lnTo>
                        <a:lnTo>
                          <a:pt x="1029" y="22525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201" name="Google Shape;1201;p31"/>
                  <p:cNvSpPr/>
                  <p:nvPr/>
                </p:nvSpPr>
                <p:spPr>
                  <a:xfrm rot="157512">
                    <a:off x="3868779" y="3804714"/>
                    <a:ext cx="650217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10" h="28846" fill="none" extrusionOk="0">
                        <a:moveTo>
                          <a:pt x="26010" y="20744"/>
                        </a:moveTo>
                        <a:lnTo>
                          <a:pt x="24982" y="6322"/>
                        </a:lnTo>
                        <a:lnTo>
                          <a:pt x="11977" y="1"/>
                        </a:lnTo>
                        <a:lnTo>
                          <a:pt x="1" y="8102"/>
                        </a:lnTo>
                        <a:lnTo>
                          <a:pt x="1030" y="22525"/>
                        </a:lnTo>
                        <a:lnTo>
                          <a:pt x="14034" y="28846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202" name="Google Shape;1202;p31"/>
                  <p:cNvSpPr/>
                  <p:nvPr/>
                </p:nvSpPr>
                <p:spPr>
                  <a:xfrm rot="157512">
                    <a:off x="4494689" y="3788860"/>
                    <a:ext cx="650192" cy="721114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6" fill="none" extrusionOk="0">
                        <a:moveTo>
                          <a:pt x="26008" y="20743"/>
                        </a:moveTo>
                        <a:lnTo>
                          <a:pt x="24980" y="6321"/>
                        </a:lnTo>
                        <a:lnTo>
                          <a:pt x="11976" y="1"/>
                        </a:lnTo>
                        <a:lnTo>
                          <a:pt x="1" y="8103"/>
                        </a:lnTo>
                        <a:lnTo>
                          <a:pt x="1029" y="22525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  <p:sp>
                <p:nvSpPr>
                  <p:cNvPr id="1203" name="Google Shape;1203;p31"/>
                  <p:cNvSpPr/>
                  <p:nvPr/>
                </p:nvSpPr>
                <p:spPr>
                  <a:xfrm rot="157512">
                    <a:off x="5120574" y="3773006"/>
                    <a:ext cx="650192" cy="721089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26009" h="28845" fill="none" extrusionOk="0">
                        <a:moveTo>
                          <a:pt x="26008" y="20744"/>
                        </a:moveTo>
                        <a:lnTo>
                          <a:pt x="24980" y="6321"/>
                        </a:lnTo>
                        <a:lnTo>
                          <a:pt x="11976" y="0"/>
                        </a:lnTo>
                        <a:lnTo>
                          <a:pt x="0" y="8102"/>
                        </a:lnTo>
                        <a:lnTo>
                          <a:pt x="1028" y="22524"/>
                        </a:lnTo>
                        <a:lnTo>
                          <a:pt x="14033" y="28845"/>
                        </a:lnTo>
                        <a:close/>
                      </a:path>
                    </a:pathLst>
                  </a:custGeom>
                  <a:noFill/>
                  <a:ln w="7725" cap="flat" cmpd="sng">
                    <a:solidFill>
                      <a:schemeClr val="dk2"/>
                    </a:solidFill>
                    <a:prstDash val="solid"/>
                    <a:miter lim="1027"/>
                    <a:headEnd type="none" w="sm" len="sm"/>
                    <a:tailEnd type="none" w="sm" len="sm"/>
                  </a:ln>
                </p:spPr>
                <p:txBody>
                  <a:bodyPr spcFirstLastPara="1" wrap="square" lIns="91425" tIns="91425" rIns="91425" bIns="91425" anchor="ctr" anchorCtr="0">
                    <a:noAutofit/>
                  </a:bodyPr>
                  <a:lstStyle/>
                  <a:p>
                    <a:pPr marL="0" lvl="0" indent="0" algn="l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/>
                  </a:p>
                </p:txBody>
              </p:sp>
            </p:grpSp>
            <p:sp>
              <p:nvSpPr>
                <p:cNvPr id="1204" name="Google Shape;1204;p31"/>
                <p:cNvSpPr/>
                <p:nvPr/>
              </p:nvSpPr>
              <p:spPr>
                <a:xfrm rot="157512">
                  <a:off x="6228998" y="4446717"/>
                  <a:ext cx="57072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3" h="2282" extrusionOk="0">
                      <a:moveTo>
                        <a:pt x="1142" y="0"/>
                      </a:moveTo>
                      <a:cubicBezTo>
                        <a:pt x="512" y="0"/>
                        <a:pt x="1" y="511"/>
                        <a:pt x="1" y="1141"/>
                      </a:cubicBezTo>
                      <a:cubicBezTo>
                        <a:pt x="1" y="1771"/>
                        <a:pt x="512" y="2281"/>
                        <a:pt x="1142" y="2281"/>
                      </a:cubicBezTo>
                      <a:cubicBezTo>
                        <a:pt x="1772" y="2281"/>
                        <a:pt x="2283" y="1772"/>
                        <a:pt x="2283" y="1141"/>
                      </a:cubicBezTo>
                      <a:cubicBezTo>
                        <a:pt x="2283" y="511"/>
                        <a:pt x="1772" y="0"/>
                        <a:pt x="1142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05" name="Google Shape;1205;p31"/>
                <p:cNvSpPr/>
                <p:nvPr/>
              </p:nvSpPr>
              <p:spPr>
                <a:xfrm rot="157512">
                  <a:off x="9351770" y="4005108"/>
                  <a:ext cx="57047" cy="5707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2" h="2283" extrusionOk="0">
                      <a:moveTo>
                        <a:pt x="1141" y="0"/>
                      </a:moveTo>
                      <a:cubicBezTo>
                        <a:pt x="511" y="0"/>
                        <a:pt x="0" y="511"/>
                        <a:pt x="0" y="1141"/>
                      </a:cubicBezTo>
                      <a:cubicBezTo>
                        <a:pt x="0" y="1772"/>
                        <a:pt x="511" y="2282"/>
                        <a:pt x="1141" y="2282"/>
                      </a:cubicBezTo>
                      <a:cubicBezTo>
                        <a:pt x="1771" y="2282"/>
                        <a:pt x="2281" y="1772"/>
                        <a:pt x="2281" y="1141"/>
                      </a:cubicBezTo>
                      <a:cubicBezTo>
                        <a:pt x="2281" y="511"/>
                        <a:pt x="1771" y="0"/>
                        <a:pt x="1141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06" name="Google Shape;1206;p31"/>
                <p:cNvSpPr/>
                <p:nvPr/>
              </p:nvSpPr>
              <p:spPr>
                <a:xfrm rot="157512">
                  <a:off x="8403706" y="3847890"/>
                  <a:ext cx="57072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3" h="2282" extrusionOk="0">
                      <a:moveTo>
                        <a:pt x="1141" y="1"/>
                      </a:moveTo>
                      <a:cubicBezTo>
                        <a:pt x="511" y="1"/>
                        <a:pt x="0" y="511"/>
                        <a:pt x="0" y="1141"/>
                      </a:cubicBezTo>
                      <a:cubicBezTo>
                        <a:pt x="0" y="1771"/>
                        <a:pt x="511" y="2282"/>
                        <a:pt x="1141" y="2282"/>
                      </a:cubicBezTo>
                      <a:cubicBezTo>
                        <a:pt x="1771" y="2282"/>
                        <a:pt x="2282" y="1771"/>
                        <a:pt x="2282" y="1141"/>
                      </a:cubicBezTo>
                      <a:cubicBezTo>
                        <a:pt x="2282" y="511"/>
                        <a:pt x="1771" y="1"/>
                        <a:pt x="1141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07" name="Google Shape;1207;p31"/>
                <p:cNvSpPr/>
                <p:nvPr/>
              </p:nvSpPr>
              <p:spPr>
                <a:xfrm rot="157512">
                  <a:off x="8124633" y="5115580"/>
                  <a:ext cx="57047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2" h="2282" extrusionOk="0">
                      <a:moveTo>
                        <a:pt x="1140" y="0"/>
                      </a:moveTo>
                      <a:cubicBezTo>
                        <a:pt x="511" y="0"/>
                        <a:pt x="0" y="511"/>
                        <a:pt x="0" y="1141"/>
                      </a:cubicBezTo>
                      <a:cubicBezTo>
                        <a:pt x="0" y="1771"/>
                        <a:pt x="510" y="2281"/>
                        <a:pt x="1140" y="2281"/>
                      </a:cubicBezTo>
                      <a:cubicBezTo>
                        <a:pt x="1771" y="2281"/>
                        <a:pt x="2281" y="1771"/>
                        <a:pt x="2281" y="1141"/>
                      </a:cubicBezTo>
                      <a:cubicBezTo>
                        <a:pt x="2281" y="511"/>
                        <a:pt x="1771" y="0"/>
                        <a:pt x="1140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08" name="Google Shape;1208;p31"/>
                <p:cNvSpPr/>
                <p:nvPr/>
              </p:nvSpPr>
              <p:spPr>
                <a:xfrm rot="157512">
                  <a:off x="6574005" y="5703526"/>
                  <a:ext cx="57072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3" h="2282" extrusionOk="0">
                      <a:moveTo>
                        <a:pt x="1141" y="1"/>
                      </a:moveTo>
                      <a:cubicBezTo>
                        <a:pt x="511" y="1"/>
                        <a:pt x="0" y="511"/>
                        <a:pt x="0" y="1141"/>
                      </a:cubicBezTo>
                      <a:cubicBezTo>
                        <a:pt x="0" y="1771"/>
                        <a:pt x="511" y="2282"/>
                        <a:pt x="1141" y="2282"/>
                      </a:cubicBezTo>
                      <a:cubicBezTo>
                        <a:pt x="1771" y="2282"/>
                        <a:pt x="2282" y="1771"/>
                        <a:pt x="2282" y="1141"/>
                      </a:cubicBezTo>
                      <a:cubicBezTo>
                        <a:pt x="2282" y="511"/>
                        <a:pt x="1771" y="1"/>
                        <a:pt x="1141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09" name="Google Shape;1209;p31"/>
                <p:cNvSpPr/>
                <p:nvPr/>
              </p:nvSpPr>
              <p:spPr>
                <a:xfrm rot="157512">
                  <a:off x="5957267" y="6080755"/>
                  <a:ext cx="57072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3" h="2282" extrusionOk="0">
                      <a:moveTo>
                        <a:pt x="1141" y="0"/>
                      </a:moveTo>
                      <a:cubicBezTo>
                        <a:pt x="511" y="0"/>
                        <a:pt x="0" y="510"/>
                        <a:pt x="0" y="1140"/>
                      </a:cubicBezTo>
                      <a:cubicBezTo>
                        <a:pt x="0" y="1770"/>
                        <a:pt x="511" y="2281"/>
                        <a:pt x="1141" y="2281"/>
                      </a:cubicBezTo>
                      <a:cubicBezTo>
                        <a:pt x="1771" y="2281"/>
                        <a:pt x="2282" y="1770"/>
                        <a:pt x="2282" y="1140"/>
                      </a:cubicBezTo>
                      <a:cubicBezTo>
                        <a:pt x="2282" y="510"/>
                        <a:pt x="1771" y="0"/>
                        <a:pt x="1141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10" name="Google Shape;1210;p31"/>
                <p:cNvSpPr/>
                <p:nvPr/>
              </p:nvSpPr>
              <p:spPr>
                <a:xfrm rot="157512">
                  <a:off x="5929801" y="4996682"/>
                  <a:ext cx="57072" cy="5704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3" h="2282" extrusionOk="0">
                      <a:moveTo>
                        <a:pt x="1142" y="0"/>
                      </a:moveTo>
                      <a:cubicBezTo>
                        <a:pt x="511" y="0"/>
                        <a:pt x="1" y="510"/>
                        <a:pt x="1" y="1140"/>
                      </a:cubicBezTo>
                      <a:cubicBezTo>
                        <a:pt x="1" y="1771"/>
                        <a:pt x="511" y="2281"/>
                        <a:pt x="1142" y="2281"/>
                      </a:cubicBezTo>
                      <a:cubicBezTo>
                        <a:pt x="1772" y="2281"/>
                        <a:pt x="2283" y="1771"/>
                        <a:pt x="2283" y="1140"/>
                      </a:cubicBezTo>
                      <a:cubicBezTo>
                        <a:pt x="2283" y="510"/>
                        <a:pt x="1772" y="0"/>
                        <a:pt x="1142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1211" name="Google Shape;1211;p31"/>
                <p:cNvSpPr/>
                <p:nvPr/>
              </p:nvSpPr>
              <p:spPr>
                <a:xfrm rot="157512">
                  <a:off x="9015730" y="3465389"/>
                  <a:ext cx="57047" cy="5707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82" h="2283" extrusionOk="0">
                      <a:moveTo>
                        <a:pt x="1142" y="0"/>
                      </a:moveTo>
                      <a:cubicBezTo>
                        <a:pt x="512" y="0"/>
                        <a:pt x="1" y="511"/>
                        <a:pt x="1" y="1141"/>
                      </a:cubicBezTo>
                      <a:cubicBezTo>
                        <a:pt x="1" y="1771"/>
                        <a:pt x="512" y="2282"/>
                        <a:pt x="1142" y="2282"/>
                      </a:cubicBezTo>
                      <a:cubicBezTo>
                        <a:pt x="1771" y="2282"/>
                        <a:pt x="2282" y="1771"/>
                        <a:pt x="2282" y="1141"/>
                      </a:cubicBezTo>
                      <a:cubicBezTo>
                        <a:pt x="2282" y="511"/>
                        <a:pt x="1771" y="0"/>
                        <a:pt x="1142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sp>
          <p:nvSpPr>
            <p:cNvPr id="1212" name="Google Shape;1212;p31"/>
            <p:cNvSpPr/>
            <p:nvPr/>
          </p:nvSpPr>
          <p:spPr>
            <a:xfrm rot="157512">
              <a:off x="8799542" y="3225845"/>
              <a:ext cx="57022" cy="57072"/>
            </a:xfrm>
            <a:custGeom>
              <a:avLst/>
              <a:gdLst/>
              <a:ahLst/>
              <a:cxnLst/>
              <a:rect l="l" t="t" r="r" b="b"/>
              <a:pathLst>
                <a:path w="2281" h="2283" extrusionOk="0">
                  <a:moveTo>
                    <a:pt x="1141" y="1"/>
                  </a:moveTo>
                  <a:cubicBezTo>
                    <a:pt x="511" y="1"/>
                    <a:pt x="0" y="512"/>
                    <a:pt x="0" y="1142"/>
                  </a:cubicBezTo>
                  <a:cubicBezTo>
                    <a:pt x="0" y="1772"/>
                    <a:pt x="511" y="2283"/>
                    <a:pt x="1141" y="2283"/>
                  </a:cubicBezTo>
                  <a:cubicBezTo>
                    <a:pt x="1771" y="2283"/>
                    <a:pt x="2281" y="1772"/>
                    <a:pt x="2281" y="1142"/>
                  </a:cubicBezTo>
                  <a:cubicBezTo>
                    <a:pt x="2281" y="512"/>
                    <a:pt x="1771" y="1"/>
                    <a:pt x="114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3" name="Google Shape;1213;p31"/>
            <p:cNvSpPr/>
            <p:nvPr/>
          </p:nvSpPr>
          <p:spPr>
            <a:xfrm rot="157512">
              <a:off x="5710335" y="4761896"/>
              <a:ext cx="57072" cy="57072"/>
            </a:xfrm>
            <a:custGeom>
              <a:avLst/>
              <a:gdLst/>
              <a:ahLst/>
              <a:cxnLst/>
              <a:rect l="l" t="t" r="r" b="b"/>
              <a:pathLst>
                <a:path w="2283" h="2283" extrusionOk="0">
                  <a:moveTo>
                    <a:pt x="1141" y="1"/>
                  </a:moveTo>
                  <a:cubicBezTo>
                    <a:pt x="511" y="1"/>
                    <a:pt x="0" y="511"/>
                    <a:pt x="0" y="1142"/>
                  </a:cubicBezTo>
                  <a:cubicBezTo>
                    <a:pt x="0" y="1772"/>
                    <a:pt x="511" y="2283"/>
                    <a:pt x="1141" y="2283"/>
                  </a:cubicBezTo>
                  <a:cubicBezTo>
                    <a:pt x="1771" y="2283"/>
                    <a:pt x="2282" y="1772"/>
                    <a:pt x="2282" y="1142"/>
                  </a:cubicBezTo>
                  <a:cubicBezTo>
                    <a:pt x="2282" y="511"/>
                    <a:pt x="1771" y="1"/>
                    <a:pt x="114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4" name="Google Shape;1214;p31"/>
            <p:cNvSpPr/>
            <p:nvPr/>
          </p:nvSpPr>
          <p:spPr>
            <a:xfrm rot="157512">
              <a:off x="7885492" y="4168682"/>
              <a:ext cx="57047" cy="57047"/>
            </a:xfrm>
            <a:custGeom>
              <a:avLst/>
              <a:gdLst/>
              <a:ahLst/>
              <a:cxnLst/>
              <a:rect l="l" t="t" r="r" b="b"/>
              <a:pathLst>
                <a:path w="2282" h="2282" extrusionOk="0">
                  <a:moveTo>
                    <a:pt x="1141" y="0"/>
                  </a:moveTo>
                  <a:cubicBezTo>
                    <a:pt x="511" y="0"/>
                    <a:pt x="0" y="511"/>
                    <a:pt x="0" y="1141"/>
                  </a:cubicBezTo>
                  <a:cubicBezTo>
                    <a:pt x="0" y="1770"/>
                    <a:pt x="511" y="2281"/>
                    <a:pt x="1141" y="2281"/>
                  </a:cubicBezTo>
                  <a:cubicBezTo>
                    <a:pt x="1772" y="2281"/>
                    <a:pt x="2281" y="1770"/>
                    <a:pt x="2281" y="1141"/>
                  </a:cubicBezTo>
                  <a:cubicBezTo>
                    <a:pt x="2281" y="511"/>
                    <a:pt x="1772" y="0"/>
                    <a:pt x="114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15" name="Google Shape;1215;p31"/>
          <p:cNvGrpSpPr/>
          <p:nvPr/>
        </p:nvGrpSpPr>
        <p:grpSpPr>
          <a:xfrm>
            <a:off x="274225" y="2188525"/>
            <a:ext cx="76825" cy="76800"/>
            <a:chOff x="3104875" y="1099400"/>
            <a:chExt cx="76825" cy="76800"/>
          </a:xfrm>
        </p:grpSpPr>
        <p:sp>
          <p:nvSpPr>
            <p:cNvPr id="1216" name="Google Shape;1216;p31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3072"/>
                  </a:moveTo>
                  <a:lnTo>
                    <a:pt x="3072" y="0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7" name="Google Shape;1217;p31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0"/>
                  </a:moveTo>
                  <a:lnTo>
                    <a:pt x="3072" y="3072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18" name="Google Shape;1218;p31"/>
          <p:cNvGrpSpPr/>
          <p:nvPr/>
        </p:nvGrpSpPr>
        <p:grpSpPr>
          <a:xfrm>
            <a:off x="3783350" y="4781250"/>
            <a:ext cx="76825" cy="76800"/>
            <a:chOff x="3104875" y="1099400"/>
            <a:chExt cx="76825" cy="76800"/>
          </a:xfrm>
        </p:grpSpPr>
        <p:sp>
          <p:nvSpPr>
            <p:cNvPr id="1219" name="Google Shape;1219;p31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3072"/>
                  </a:moveTo>
                  <a:lnTo>
                    <a:pt x="3072" y="0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0" name="Google Shape;1220;p31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0"/>
                  </a:moveTo>
                  <a:lnTo>
                    <a:pt x="3072" y="3072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21" name="Google Shape;1221;p31"/>
          <p:cNvGrpSpPr/>
          <p:nvPr/>
        </p:nvGrpSpPr>
        <p:grpSpPr>
          <a:xfrm>
            <a:off x="7034175" y="263575"/>
            <a:ext cx="76825" cy="76800"/>
            <a:chOff x="3104875" y="1099400"/>
            <a:chExt cx="76825" cy="76800"/>
          </a:xfrm>
        </p:grpSpPr>
        <p:sp>
          <p:nvSpPr>
            <p:cNvPr id="1222" name="Google Shape;1222;p31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3072"/>
                  </a:moveTo>
                  <a:lnTo>
                    <a:pt x="3072" y="0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3" name="Google Shape;1223;p31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0"/>
                  </a:moveTo>
                  <a:lnTo>
                    <a:pt x="3072" y="3072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1224" name="Google Shape;1224;p31"/>
          <p:cNvPicPr preferRelativeResize="0"/>
          <p:nvPr/>
        </p:nvPicPr>
        <p:blipFill rotWithShape="1">
          <a:blip r:embed="rId2">
            <a:alphaModFix/>
          </a:blip>
          <a:srcRect l="24331" t="5721" r="23342" b="4591"/>
          <a:stretch/>
        </p:blipFill>
        <p:spPr>
          <a:xfrm rot="2268302">
            <a:off x="204037" y="2189887"/>
            <a:ext cx="1857374" cy="17906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225" name="Google Shape;1225;p31"/>
          <p:cNvPicPr preferRelativeResize="0"/>
          <p:nvPr/>
        </p:nvPicPr>
        <p:blipFill rotWithShape="1">
          <a:blip r:embed="rId3">
            <a:alphaModFix/>
          </a:blip>
          <a:srcRect l="18647" t="7960" r="8852" b="8336"/>
          <a:stretch/>
        </p:blipFill>
        <p:spPr>
          <a:xfrm rot="-1406513">
            <a:off x="899285" y="427425"/>
            <a:ext cx="1175233" cy="763227"/>
          </a:xfrm>
          <a:prstGeom prst="rect">
            <a:avLst/>
          </a:prstGeom>
          <a:noFill/>
          <a:ln>
            <a:noFill/>
          </a:ln>
        </p:spPr>
      </p:pic>
      <p:pic>
        <p:nvPicPr>
          <p:cNvPr id="1226" name="Google Shape;1226;p31"/>
          <p:cNvPicPr preferRelativeResize="0"/>
          <p:nvPr/>
        </p:nvPicPr>
        <p:blipFill rotWithShape="1">
          <a:blip r:embed="rId4">
            <a:alphaModFix/>
          </a:blip>
          <a:srcRect l="25537" t="7152" r="23467" b="5838"/>
          <a:stretch/>
        </p:blipFill>
        <p:spPr>
          <a:xfrm>
            <a:off x="6925599" y="755225"/>
            <a:ext cx="1920000" cy="1842726"/>
          </a:xfrm>
          <a:prstGeom prst="rect">
            <a:avLst/>
          </a:prstGeom>
          <a:noFill/>
          <a:ln>
            <a:noFill/>
          </a:ln>
        </p:spPr>
      </p:pic>
      <p:pic>
        <p:nvPicPr>
          <p:cNvPr id="1227" name="Google Shape;1227;p31"/>
          <p:cNvPicPr preferRelativeResize="0"/>
          <p:nvPr/>
        </p:nvPicPr>
        <p:blipFill rotWithShape="1">
          <a:blip r:embed="rId5">
            <a:alphaModFix/>
          </a:blip>
          <a:srcRect l="15236" r="10474"/>
          <a:stretch/>
        </p:blipFill>
        <p:spPr>
          <a:xfrm rot="1220421">
            <a:off x="6684874" y="2035009"/>
            <a:ext cx="1552575" cy="13908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228" name="Google Shape;1228;p31"/>
          <p:cNvPicPr preferRelativeResize="0"/>
          <p:nvPr/>
        </p:nvPicPr>
        <p:blipFill rotWithShape="1">
          <a:blip r:embed="rId6">
            <a:alphaModFix/>
          </a:blip>
          <a:srcRect l="22009" r="18455"/>
          <a:stretch/>
        </p:blipFill>
        <p:spPr>
          <a:xfrm rot="-1592621">
            <a:off x="1473480" y="2658333"/>
            <a:ext cx="903663" cy="8538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539500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Montserrat Black"/>
              <a:buNone/>
              <a:defRPr sz="3200">
                <a:solidFill>
                  <a:schemeClr val="dk1"/>
                </a:solidFill>
                <a:latin typeface="Montserrat Black"/>
                <a:ea typeface="Montserrat Black"/>
                <a:cs typeface="Montserrat Black"/>
                <a:sym typeface="Montserrat Blac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Bebas Neue"/>
              <a:buNone/>
              <a:defRPr sz="32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Bebas Neue"/>
              <a:buNone/>
              <a:defRPr sz="32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Bebas Neue"/>
              <a:buNone/>
              <a:defRPr sz="32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Bebas Neue"/>
              <a:buNone/>
              <a:defRPr sz="32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Bebas Neue"/>
              <a:buNone/>
              <a:defRPr sz="32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Bebas Neue"/>
              <a:buNone/>
              <a:defRPr sz="32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Bebas Neue"/>
              <a:buNone/>
              <a:defRPr sz="32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Bebas Neue"/>
              <a:buNone/>
              <a:defRPr sz="32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77175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Char char="◆"/>
              <a:defRPr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914400" lvl="1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"/>
              <a:buChar char="○"/>
              <a:defRPr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lvl="2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"/>
              <a:buChar char="■"/>
              <a:defRPr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lvl="3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"/>
              <a:buChar char="●"/>
              <a:defRPr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lvl="4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"/>
              <a:buChar char="○"/>
              <a:defRPr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lvl="5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"/>
              <a:buChar char="■"/>
              <a:defRPr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lvl="6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"/>
              <a:buChar char="●"/>
              <a:defRPr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lvl="7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"/>
              <a:buChar char="○"/>
              <a:defRPr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lvl="8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"/>
              <a:buChar char="■"/>
              <a:defRPr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0" r:id="rId2"/>
    <p:sldLayoutId id="2147483653" r:id="rId3"/>
    <p:sldLayoutId id="2147483655" r:id="rId4"/>
    <p:sldLayoutId id="2147483660" r:id="rId5"/>
    <p:sldLayoutId id="2147483667" r:id="rId6"/>
    <p:sldLayoutId id="2147483676" r:id="rId7"/>
    <p:sldLayoutId id="2147483677" r:id="rId8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7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04F649F-D6AF-983E-593D-0401423246B4}"/>
              </a:ext>
            </a:extLst>
          </p:cNvPr>
          <p:cNvSpPr txBox="1"/>
          <p:nvPr/>
        </p:nvSpPr>
        <p:spPr>
          <a:xfrm>
            <a:off x="1600200" y="57149"/>
            <a:ext cx="5636028" cy="50347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1000"/>
              </a:spcAft>
              <a:buNone/>
            </a:pPr>
            <a:r>
              <a:rPr lang="en-US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Name: SIMONA MILITARU</a:t>
            </a:r>
            <a:endParaRPr lang="en-GB" sz="14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1000"/>
              </a:spcAft>
              <a:buNone/>
            </a:pPr>
            <a:r>
              <a:rPr lang="en-US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ID: 2214268</a:t>
            </a:r>
            <a:endParaRPr lang="en-GB" sz="14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1000"/>
              </a:spcAft>
              <a:buNone/>
            </a:pPr>
            <a:r>
              <a:rPr lang="en-US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Subject: </a:t>
            </a:r>
            <a:r>
              <a:rPr lang="en-GB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Conference Presentation Slides</a:t>
            </a:r>
          </a:p>
          <a:p>
            <a:pPr algn="ctr">
              <a:lnSpc>
                <a:spcPct val="150000"/>
              </a:lnSpc>
              <a:spcAft>
                <a:spcPts val="1000"/>
              </a:spcAft>
              <a:buNone/>
            </a:pPr>
            <a:r>
              <a:rPr lang="en-US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BMIH6001</a:t>
            </a:r>
            <a:endParaRPr lang="en-GB" sz="14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1000"/>
              </a:spcAft>
              <a:buNone/>
            </a:pPr>
            <a:r>
              <a:rPr lang="en-US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Lecturer Name: Dr. Ernest </a:t>
            </a:r>
            <a:r>
              <a:rPr lang="en-US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Balutie</a:t>
            </a:r>
            <a:r>
              <a:rPr lang="en-US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4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Wavei</a:t>
            </a:r>
            <a:endParaRPr lang="en-GB" sz="14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1000"/>
              </a:spcAft>
              <a:buNone/>
            </a:pPr>
            <a:r>
              <a:rPr lang="en-US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4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1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  <a:endParaRPr lang="en-GB" sz="14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US" sz="2400" kern="1400" spc="25" dirty="0">
                <a:solidFill>
                  <a:srgbClr val="17365D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3600" kern="1400" spc="25" dirty="0">
              <a:solidFill>
                <a:srgbClr val="17365D"/>
              </a:solidFill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1500"/>
              </a:spcAft>
            </a:pPr>
            <a:r>
              <a:rPr lang="en-US" sz="2400" kern="1400" spc="25" dirty="0">
                <a:solidFill>
                  <a:srgbClr val="17365D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3600" kern="1400" spc="25" dirty="0">
              <a:solidFill>
                <a:srgbClr val="17365D"/>
              </a:solidFill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15600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9" name="Google Shape;1239;p35"/>
          <p:cNvPicPr preferRelativeResize="0"/>
          <p:nvPr/>
        </p:nvPicPr>
        <p:blipFill rotWithShape="1">
          <a:blip r:embed="rId3">
            <a:alphaModFix/>
          </a:blip>
          <a:srcRect l="25537" t="7152" r="23467" b="5838"/>
          <a:stretch/>
        </p:blipFill>
        <p:spPr>
          <a:xfrm>
            <a:off x="5198299" y="70850"/>
            <a:ext cx="1920000" cy="1842726"/>
          </a:xfrm>
          <a:prstGeom prst="rect">
            <a:avLst/>
          </a:prstGeom>
          <a:noFill/>
          <a:ln>
            <a:noFill/>
          </a:ln>
        </p:spPr>
      </p:pic>
      <p:pic>
        <p:nvPicPr>
          <p:cNvPr id="1240" name="Google Shape;1240;p35"/>
          <p:cNvPicPr preferRelativeResize="0"/>
          <p:nvPr/>
        </p:nvPicPr>
        <p:blipFill rotWithShape="1">
          <a:blip r:embed="rId4">
            <a:alphaModFix/>
          </a:blip>
          <a:srcRect l="22009" r="18455"/>
          <a:stretch/>
        </p:blipFill>
        <p:spPr>
          <a:xfrm rot="-1020085">
            <a:off x="7029503" y="3396240"/>
            <a:ext cx="1187445" cy="1121928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241" name="Google Shape;1241;p35"/>
          <p:cNvGrpSpPr/>
          <p:nvPr/>
        </p:nvGrpSpPr>
        <p:grpSpPr>
          <a:xfrm>
            <a:off x="7905475" y="1913575"/>
            <a:ext cx="76825" cy="76800"/>
            <a:chOff x="3104875" y="1099400"/>
            <a:chExt cx="76825" cy="76800"/>
          </a:xfrm>
        </p:grpSpPr>
        <p:sp>
          <p:nvSpPr>
            <p:cNvPr id="1242" name="Google Shape;1242;p35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3072"/>
                  </a:moveTo>
                  <a:lnTo>
                    <a:pt x="3072" y="0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3" name="Google Shape;1243;p35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0"/>
                  </a:moveTo>
                  <a:lnTo>
                    <a:pt x="3072" y="3072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44" name="Google Shape;1244;p35"/>
          <p:cNvGrpSpPr/>
          <p:nvPr/>
        </p:nvGrpSpPr>
        <p:grpSpPr>
          <a:xfrm>
            <a:off x="5419450" y="3918800"/>
            <a:ext cx="76825" cy="76800"/>
            <a:chOff x="3104875" y="1099400"/>
            <a:chExt cx="76825" cy="76800"/>
          </a:xfrm>
        </p:grpSpPr>
        <p:sp>
          <p:nvSpPr>
            <p:cNvPr id="1245" name="Google Shape;1245;p35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3072"/>
                  </a:moveTo>
                  <a:lnTo>
                    <a:pt x="3072" y="0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6" name="Google Shape;1246;p35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0"/>
                  </a:moveTo>
                  <a:lnTo>
                    <a:pt x="3072" y="3072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47" name="Google Shape;1247;p35"/>
          <p:cNvGrpSpPr/>
          <p:nvPr/>
        </p:nvGrpSpPr>
        <p:grpSpPr>
          <a:xfrm>
            <a:off x="4400275" y="699350"/>
            <a:ext cx="76825" cy="76800"/>
            <a:chOff x="3104875" y="1099400"/>
            <a:chExt cx="76825" cy="76800"/>
          </a:xfrm>
        </p:grpSpPr>
        <p:sp>
          <p:nvSpPr>
            <p:cNvPr id="1248" name="Google Shape;1248;p35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3072"/>
                  </a:moveTo>
                  <a:lnTo>
                    <a:pt x="3072" y="0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9" name="Google Shape;1249;p35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0"/>
                  </a:moveTo>
                  <a:lnTo>
                    <a:pt x="3072" y="3072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1250" name="Google Shape;1250;p35"/>
          <p:cNvPicPr preferRelativeResize="0"/>
          <p:nvPr/>
        </p:nvPicPr>
        <p:blipFill rotWithShape="1">
          <a:blip r:embed="rId5">
            <a:alphaModFix/>
          </a:blip>
          <a:srcRect l="18647" t="7960" r="8852" b="8336"/>
          <a:stretch/>
        </p:blipFill>
        <p:spPr>
          <a:xfrm rot="-1152297">
            <a:off x="6577050" y="457137"/>
            <a:ext cx="1647827" cy="1070150"/>
          </a:xfrm>
          <a:prstGeom prst="rect">
            <a:avLst/>
          </a:prstGeom>
          <a:noFill/>
          <a:ln>
            <a:noFill/>
          </a:ln>
        </p:spPr>
      </p:pic>
      <p:sp>
        <p:nvSpPr>
          <p:cNvPr id="1251" name="Google Shape;1251;p35"/>
          <p:cNvSpPr txBox="1">
            <a:spLocks noGrp="1"/>
          </p:cNvSpPr>
          <p:nvPr>
            <p:ph type="ctrTitle"/>
          </p:nvPr>
        </p:nvSpPr>
        <p:spPr>
          <a:xfrm>
            <a:off x="713225" y="1256688"/>
            <a:ext cx="7033800" cy="2193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r>
              <a:rPr lang="en-US" sz="3200" dirty="0"/>
              <a:t>Navigating the Future of Work: Artificial Intelligence and Human Collaboration in the Hotel Sector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03" name="Google Shape;1303;p38"/>
          <p:cNvPicPr preferRelativeResize="0"/>
          <p:nvPr/>
        </p:nvPicPr>
        <p:blipFill rotWithShape="1">
          <a:blip r:embed="rId3">
            <a:alphaModFix/>
          </a:blip>
          <a:srcRect l="26806" t="7660" r="25401" b="5390"/>
          <a:stretch/>
        </p:blipFill>
        <p:spPr>
          <a:xfrm>
            <a:off x="484075" y="2724275"/>
            <a:ext cx="1739952" cy="1780604"/>
          </a:xfrm>
          <a:prstGeom prst="rect">
            <a:avLst/>
          </a:prstGeom>
          <a:noFill/>
          <a:ln>
            <a:noFill/>
          </a:ln>
        </p:spPr>
      </p:pic>
      <p:sp>
        <p:nvSpPr>
          <p:cNvPr id="1304" name="Google Shape;1304;p38"/>
          <p:cNvSpPr txBox="1">
            <a:spLocks noGrp="1"/>
          </p:cNvSpPr>
          <p:nvPr>
            <p:ph type="title"/>
          </p:nvPr>
        </p:nvSpPr>
        <p:spPr>
          <a:xfrm>
            <a:off x="4419600" y="209550"/>
            <a:ext cx="4315974" cy="762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Introduction</a:t>
            </a:r>
            <a:endParaRPr/>
          </a:p>
        </p:txBody>
      </p:sp>
      <p:sp>
        <p:nvSpPr>
          <p:cNvPr id="1305" name="Google Shape;1305;p38"/>
          <p:cNvSpPr txBox="1">
            <a:spLocks noGrp="1"/>
          </p:cNvSpPr>
          <p:nvPr>
            <p:ph type="subTitle" idx="1"/>
          </p:nvPr>
        </p:nvSpPr>
        <p:spPr>
          <a:xfrm>
            <a:off x="3962400" y="1123950"/>
            <a:ext cx="4800600" cy="3276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en-US" b="1" dirty="0"/>
              <a:t>AI is transforming the hospitality industry</a:t>
            </a:r>
            <a:r>
              <a:rPr lang="en-US" dirty="0"/>
              <a:t> by enhancing operational efficiency and guest experiences (Abode, 2024).</a:t>
            </a:r>
          </a:p>
          <a:p>
            <a:pPr>
              <a:buFont typeface="Wingdings" pitchFamily="2" charset="2"/>
              <a:buChar char="Ø"/>
            </a:pPr>
            <a:r>
              <a:rPr lang="en-US" b="1" dirty="0"/>
              <a:t>AI adoption</a:t>
            </a:r>
            <a:r>
              <a:rPr lang="en-US" dirty="0"/>
              <a:t> is projected to grow significantly, with the market size increasing from </a:t>
            </a:r>
            <a:r>
              <a:rPr lang="en-US" b="1" dirty="0"/>
              <a:t>$0.15 billion in 2024 to $0.24 billion by 2025</a:t>
            </a:r>
            <a:r>
              <a:rPr lang="en-US" dirty="0"/>
              <a:t> (The Business Research Company, 2024).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Focus on </a:t>
            </a:r>
            <a:r>
              <a:rPr lang="en-US" b="1" dirty="0"/>
              <a:t>AI and human collaboration</a:t>
            </a:r>
            <a:r>
              <a:rPr lang="en-US" dirty="0"/>
              <a:t> in hospitality.</a:t>
            </a:r>
          </a:p>
          <a:p>
            <a:pPr>
              <a:buFont typeface="Wingdings" pitchFamily="2" charset="2"/>
              <a:buChar char="Ø"/>
            </a:pPr>
            <a:r>
              <a:rPr lang="en-US" dirty="0"/>
              <a:t>Challenges include </a:t>
            </a:r>
            <a:r>
              <a:rPr lang="en-US" b="1" dirty="0"/>
              <a:t>job displacement</a:t>
            </a:r>
            <a:r>
              <a:rPr lang="en-US" dirty="0"/>
              <a:t>, </a:t>
            </a:r>
            <a:r>
              <a:rPr lang="en-US" b="1" dirty="0"/>
              <a:t>ethical concerns</a:t>
            </a:r>
            <a:r>
              <a:rPr lang="en-US" dirty="0"/>
              <a:t>, and </a:t>
            </a:r>
            <a:r>
              <a:rPr lang="en-US" b="1" dirty="0"/>
              <a:t>employee skill adaptation (</a:t>
            </a:r>
            <a:r>
              <a:rPr lang="en-US" b="1" dirty="0" err="1"/>
              <a:t>Choudhary</a:t>
            </a:r>
            <a:r>
              <a:rPr lang="en-US" b="1" dirty="0"/>
              <a:t>, 2024)</a:t>
            </a:r>
            <a:r>
              <a:rPr lang="en-US" dirty="0"/>
              <a:t>.</a:t>
            </a:r>
          </a:p>
        </p:txBody>
      </p:sp>
      <p:pic>
        <p:nvPicPr>
          <p:cNvPr id="1306" name="Google Shape;1306;p38"/>
          <p:cNvPicPr preferRelativeResize="0"/>
          <p:nvPr/>
        </p:nvPicPr>
        <p:blipFill rotWithShape="1">
          <a:blip r:embed="rId4">
            <a:alphaModFix/>
          </a:blip>
          <a:srcRect l="25537" t="7152" r="23467" b="5838"/>
          <a:stretch/>
        </p:blipFill>
        <p:spPr>
          <a:xfrm>
            <a:off x="1491599" y="333475"/>
            <a:ext cx="1920000" cy="1842726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311" name="Google Shape;1311;p38"/>
          <p:cNvGrpSpPr/>
          <p:nvPr/>
        </p:nvGrpSpPr>
        <p:grpSpPr>
          <a:xfrm>
            <a:off x="1003700" y="2099400"/>
            <a:ext cx="76825" cy="76800"/>
            <a:chOff x="3104875" y="1099400"/>
            <a:chExt cx="76825" cy="76800"/>
          </a:xfrm>
        </p:grpSpPr>
        <p:sp>
          <p:nvSpPr>
            <p:cNvPr id="1312" name="Google Shape;1312;p38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3072"/>
                  </a:moveTo>
                  <a:lnTo>
                    <a:pt x="3072" y="0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3" name="Google Shape;1313;p38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0"/>
                  </a:moveTo>
                  <a:lnTo>
                    <a:pt x="3072" y="3072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14" name="Google Shape;1314;p38"/>
          <p:cNvGrpSpPr/>
          <p:nvPr/>
        </p:nvGrpSpPr>
        <p:grpSpPr>
          <a:xfrm>
            <a:off x="3765550" y="1029325"/>
            <a:ext cx="76825" cy="76800"/>
            <a:chOff x="3104875" y="1099400"/>
            <a:chExt cx="76825" cy="76800"/>
          </a:xfrm>
        </p:grpSpPr>
        <p:sp>
          <p:nvSpPr>
            <p:cNvPr id="1315" name="Google Shape;1315;p38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3072"/>
                  </a:moveTo>
                  <a:lnTo>
                    <a:pt x="3072" y="0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6" name="Google Shape;1316;p38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0"/>
                  </a:moveTo>
                  <a:lnTo>
                    <a:pt x="3072" y="3072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17" name="Google Shape;1317;p38"/>
          <p:cNvGrpSpPr/>
          <p:nvPr/>
        </p:nvGrpSpPr>
        <p:grpSpPr>
          <a:xfrm>
            <a:off x="4870450" y="4197150"/>
            <a:ext cx="76825" cy="76800"/>
            <a:chOff x="3104875" y="1099400"/>
            <a:chExt cx="76825" cy="76800"/>
          </a:xfrm>
        </p:grpSpPr>
        <p:sp>
          <p:nvSpPr>
            <p:cNvPr id="1318" name="Google Shape;1318;p38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3072"/>
                  </a:moveTo>
                  <a:lnTo>
                    <a:pt x="3072" y="0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9" name="Google Shape;1319;p38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0"/>
                  </a:moveTo>
                  <a:lnTo>
                    <a:pt x="3072" y="3072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1026" name="Picture 2" descr="C:\Users\user\Downloads\222222.webp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200" y="742950"/>
            <a:ext cx="3276600" cy="31813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5" name="Google Shape;1425;p42"/>
          <p:cNvSpPr txBox="1">
            <a:spLocks noGrp="1"/>
          </p:cNvSpPr>
          <p:nvPr>
            <p:ph type="title"/>
          </p:nvPr>
        </p:nvSpPr>
        <p:spPr>
          <a:xfrm>
            <a:off x="914400" y="209550"/>
            <a:ext cx="7543800" cy="53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just"/>
            <a:r>
              <a:rPr lang="en-US" dirty="0"/>
              <a:t>AI in Hospitality - Current Trends</a:t>
            </a:r>
            <a:endParaRPr/>
          </a:p>
        </p:txBody>
      </p:sp>
      <p:sp>
        <p:nvSpPr>
          <p:cNvPr id="1426" name="Google Shape;1426;p42"/>
          <p:cNvSpPr txBox="1">
            <a:spLocks noGrp="1"/>
          </p:cNvSpPr>
          <p:nvPr>
            <p:ph type="subTitle" idx="1"/>
          </p:nvPr>
        </p:nvSpPr>
        <p:spPr>
          <a:xfrm>
            <a:off x="4038600" y="1428750"/>
            <a:ext cx="4468250" cy="213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algn="l"/>
            <a:r>
              <a:rPr lang="en-US" sz="1400" b="1" dirty="0"/>
              <a:t>AI applications</a:t>
            </a:r>
            <a:r>
              <a:rPr lang="en-US" sz="1400" dirty="0"/>
              <a:t> in hospitality include:</a:t>
            </a:r>
          </a:p>
          <a:p>
            <a:pPr algn="l"/>
            <a:r>
              <a:rPr lang="en-US" sz="1400" dirty="0" err="1"/>
              <a:t>Chatbots</a:t>
            </a:r>
            <a:r>
              <a:rPr lang="en-US" sz="1400" dirty="0"/>
              <a:t>, predictive analytics, automated check-ins, AI-powered customer service (</a:t>
            </a:r>
            <a:r>
              <a:rPr lang="en-US" sz="1400" dirty="0" err="1"/>
              <a:t>Amit</a:t>
            </a:r>
            <a:r>
              <a:rPr lang="en-US" sz="1400" dirty="0"/>
              <a:t>, 2024).</a:t>
            </a:r>
          </a:p>
          <a:p>
            <a:pPr algn="l"/>
            <a:r>
              <a:rPr lang="en-US" sz="1400" b="1" dirty="0"/>
              <a:t>Projected growth</a:t>
            </a:r>
            <a:r>
              <a:rPr lang="en-US" sz="1400" dirty="0"/>
              <a:t>: The </a:t>
            </a:r>
            <a:r>
              <a:rPr lang="en-US" sz="1400" b="1" dirty="0"/>
              <a:t>AI market in hospitality is growing at a rate of 57.0% CAGR</a:t>
            </a:r>
            <a:r>
              <a:rPr lang="en-US" sz="1400" dirty="0"/>
              <a:t> (</a:t>
            </a:r>
            <a:r>
              <a:rPr lang="en-US" sz="1400" dirty="0" err="1"/>
              <a:t>DigitalDefynd</a:t>
            </a:r>
            <a:r>
              <a:rPr lang="en-US" sz="1400" dirty="0"/>
              <a:t>, 2024).</a:t>
            </a:r>
          </a:p>
          <a:p>
            <a:pPr algn="l"/>
            <a:r>
              <a:rPr lang="en-US" sz="1400" b="1" dirty="0"/>
              <a:t>AI improves</a:t>
            </a:r>
            <a:r>
              <a:rPr lang="en-US" sz="1400" dirty="0"/>
              <a:t> operational efficiency and customer satisfaction (</a:t>
            </a:r>
            <a:r>
              <a:rPr lang="en-US" sz="1400" dirty="0" err="1"/>
              <a:t>Zahidi</a:t>
            </a:r>
            <a:r>
              <a:rPr lang="en-US" sz="1400" dirty="0"/>
              <a:t> et al., 2024).</a:t>
            </a:r>
          </a:p>
        </p:txBody>
      </p:sp>
      <p:pic>
        <p:nvPicPr>
          <p:cNvPr id="1427" name="Google Shape;1427;p42"/>
          <p:cNvPicPr preferRelativeResize="0"/>
          <p:nvPr/>
        </p:nvPicPr>
        <p:blipFill rotWithShape="1">
          <a:blip r:embed="rId3">
            <a:alphaModFix/>
          </a:blip>
          <a:srcRect l="25537" t="7152" r="23467" b="5838"/>
          <a:stretch/>
        </p:blipFill>
        <p:spPr>
          <a:xfrm>
            <a:off x="1353599" y="1585225"/>
            <a:ext cx="1920000" cy="1842726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429" name="Google Shape;1429;p42"/>
          <p:cNvGrpSpPr/>
          <p:nvPr/>
        </p:nvGrpSpPr>
        <p:grpSpPr>
          <a:xfrm>
            <a:off x="8219800" y="2094550"/>
            <a:ext cx="76825" cy="76800"/>
            <a:chOff x="3104875" y="1099400"/>
            <a:chExt cx="76825" cy="76800"/>
          </a:xfrm>
        </p:grpSpPr>
        <p:sp>
          <p:nvSpPr>
            <p:cNvPr id="1430" name="Google Shape;1430;p42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3072"/>
                  </a:moveTo>
                  <a:lnTo>
                    <a:pt x="3072" y="0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1" name="Google Shape;1431;p42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0"/>
                  </a:moveTo>
                  <a:lnTo>
                    <a:pt x="3072" y="3072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36" name="Google Shape;1436;p42"/>
          <p:cNvGrpSpPr/>
          <p:nvPr/>
        </p:nvGrpSpPr>
        <p:grpSpPr>
          <a:xfrm>
            <a:off x="1038925" y="3057463"/>
            <a:ext cx="76825" cy="76800"/>
            <a:chOff x="3104875" y="1099400"/>
            <a:chExt cx="76825" cy="76800"/>
          </a:xfrm>
        </p:grpSpPr>
        <p:sp>
          <p:nvSpPr>
            <p:cNvPr id="1437" name="Google Shape;1437;p42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3072"/>
                  </a:moveTo>
                  <a:lnTo>
                    <a:pt x="3072" y="0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8" name="Google Shape;1438;p42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0"/>
                  </a:moveTo>
                  <a:lnTo>
                    <a:pt x="3072" y="3072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39" name="Google Shape;1439;p42"/>
          <p:cNvGrpSpPr/>
          <p:nvPr/>
        </p:nvGrpSpPr>
        <p:grpSpPr>
          <a:xfrm>
            <a:off x="7587300" y="4276238"/>
            <a:ext cx="76825" cy="76800"/>
            <a:chOff x="3104875" y="1099400"/>
            <a:chExt cx="76825" cy="76800"/>
          </a:xfrm>
        </p:grpSpPr>
        <p:sp>
          <p:nvSpPr>
            <p:cNvPr id="1440" name="Google Shape;1440;p42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3072"/>
                  </a:moveTo>
                  <a:lnTo>
                    <a:pt x="3072" y="0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1" name="Google Shape;1441;p42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0"/>
                  </a:moveTo>
                  <a:lnTo>
                    <a:pt x="3072" y="3072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6018" name="AutoShape 2" descr="Output imag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6020" name="AutoShape 4" descr="Output imag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86021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1000" y="1276350"/>
            <a:ext cx="3505200" cy="236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Employee Perspectives on AI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2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US" b="1" dirty="0"/>
              <a:t>60% of employees</a:t>
            </a:r>
            <a:r>
              <a:rPr lang="en-US" dirty="0"/>
              <a:t> believe AI will improve job performance, but </a:t>
            </a:r>
            <a:r>
              <a:rPr lang="en-US" b="1" dirty="0"/>
              <a:t>40% express concerns</a:t>
            </a:r>
            <a:r>
              <a:rPr lang="en-US" dirty="0"/>
              <a:t> about job displacement (</a:t>
            </a:r>
            <a:r>
              <a:rPr lang="en-US" dirty="0" err="1"/>
              <a:t>Kumawat</a:t>
            </a:r>
            <a:r>
              <a:rPr lang="en-US" dirty="0"/>
              <a:t> et al., 2024).</a:t>
            </a:r>
          </a:p>
          <a:p>
            <a:pPr>
              <a:buFont typeface="Wingdings" pitchFamily="2" charset="2"/>
              <a:buChar char="Ø"/>
            </a:pPr>
            <a:r>
              <a:rPr lang="en-US" b="1" dirty="0"/>
              <a:t>Hybrid intelligence models</a:t>
            </a:r>
            <a:r>
              <a:rPr lang="en-US" dirty="0"/>
              <a:t>, where AI augments human work, are becoming more common (</a:t>
            </a:r>
            <a:r>
              <a:rPr lang="en-US" dirty="0" err="1"/>
              <a:t>Fragiadakis</a:t>
            </a:r>
            <a:r>
              <a:rPr lang="en-US" dirty="0"/>
              <a:t> et al., 2024).</a:t>
            </a:r>
          </a:p>
          <a:p>
            <a:pPr>
              <a:buFont typeface="Wingdings" pitchFamily="2" charset="2"/>
              <a:buChar char="Ø"/>
            </a:pPr>
            <a:r>
              <a:rPr lang="en-US" b="1" dirty="0"/>
              <a:t>Training is essential</a:t>
            </a:r>
            <a:r>
              <a:rPr lang="en-US" dirty="0"/>
              <a:t> for employees to adapt to new AI technologies.</a:t>
            </a:r>
          </a:p>
          <a:p>
            <a:pPr>
              <a:buFont typeface="Wingdings" pitchFamily="2" charset="2"/>
              <a:buChar char="Ø"/>
            </a:pPr>
            <a:endParaRPr lang="en-US" dirty="0"/>
          </a:p>
        </p:txBody>
      </p:sp>
      <p:pic>
        <p:nvPicPr>
          <p:cNvPr id="5" name="Picture 4" descr="output (86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4950"/>
            <a:ext cx="4234440" cy="2699009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Technological Impacts of AI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733550"/>
            <a:ext cx="8043000" cy="1828800"/>
          </a:xfrm>
        </p:spPr>
        <p:txBody>
          <a:bodyPr/>
          <a:lstStyle/>
          <a:p>
            <a:pPr>
              <a:buNone/>
            </a:pPr>
            <a:r>
              <a:rPr lang="en-US" b="1" dirty="0"/>
              <a:t>AI automates tasks</a:t>
            </a:r>
            <a:r>
              <a:rPr lang="en-US" dirty="0"/>
              <a:t> like:</a:t>
            </a:r>
          </a:p>
          <a:p>
            <a:pPr>
              <a:buFont typeface="Wingdings" pitchFamily="2" charset="2"/>
              <a:buChar char="§"/>
            </a:pPr>
            <a:r>
              <a:rPr lang="en-US" dirty="0"/>
              <a:t>Check-in, guest inquiries, room assignments (</a:t>
            </a:r>
            <a:r>
              <a:rPr lang="en-US" dirty="0" err="1"/>
              <a:t>Amit</a:t>
            </a:r>
            <a:r>
              <a:rPr lang="en-US" dirty="0"/>
              <a:t>, 2024).</a:t>
            </a:r>
          </a:p>
          <a:p>
            <a:pPr>
              <a:buNone/>
            </a:pPr>
            <a:r>
              <a:rPr lang="en-US" b="1" dirty="0"/>
              <a:t>AI-powered personalization</a:t>
            </a:r>
            <a:r>
              <a:rPr lang="en-US" dirty="0"/>
              <a:t>:</a:t>
            </a:r>
          </a:p>
          <a:p>
            <a:pPr>
              <a:buFont typeface="Wingdings" pitchFamily="2" charset="2"/>
              <a:buChar char="§"/>
            </a:pPr>
            <a:r>
              <a:rPr lang="en-US" dirty="0"/>
              <a:t>Customized room settings, personalized offers (</a:t>
            </a:r>
            <a:r>
              <a:rPr lang="en-US" dirty="0" err="1"/>
              <a:t>DigitalDefynd</a:t>
            </a:r>
            <a:r>
              <a:rPr lang="en-US" dirty="0"/>
              <a:t>, 2024).</a:t>
            </a:r>
          </a:p>
          <a:p>
            <a:pPr>
              <a:buNone/>
            </a:pPr>
            <a:r>
              <a:rPr lang="en-US" b="1" dirty="0"/>
              <a:t>Efficiency benefits</a:t>
            </a:r>
            <a:r>
              <a:rPr lang="en-US" dirty="0"/>
              <a:t>: AI can reduce operational costs by </a:t>
            </a:r>
            <a:r>
              <a:rPr lang="en-US" b="1" dirty="0"/>
              <a:t>30%</a:t>
            </a:r>
            <a:r>
              <a:rPr lang="en-US" dirty="0"/>
              <a:t> and improve guest satisfaction by </a:t>
            </a:r>
            <a:r>
              <a:rPr lang="en-US" b="1" dirty="0"/>
              <a:t>10%</a:t>
            </a:r>
            <a:r>
              <a:rPr lang="en-US" dirty="0"/>
              <a:t> (</a:t>
            </a:r>
            <a:r>
              <a:rPr lang="en-US" dirty="0" err="1"/>
              <a:t>Zahidi</a:t>
            </a:r>
            <a:r>
              <a:rPr lang="en-US" dirty="0"/>
              <a:t> et al., 2024).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Economic Impact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2"/>
          </p:nvPr>
        </p:nvSpPr>
        <p:spPr/>
        <p:txBody>
          <a:bodyPr/>
          <a:lstStyle/>
          <a:p>
            <a:r>
              <a:rPr lang="en-US" b="1" dirty="0"/>
              <a:t>AI reduces costs</a:t>
            </a:r>
            <a:r>
              <a:rPr lang="en-US" dirty="0"/>
              <a:t> by automating repetitive tasks, saving up to </a:t>
            </a:r>
            <a:r>
              <a:rPr lang="en-US" b="1" dirty="0"/>
              <a:t>30%</a:t>
            </a:r>
            <a:r>
              <a:rPr lang="en-US" dirty="0"/>
              <a:t> (</a:t>
            </a:r>
            <a:r>
              <a:rPr lang="en-US" dirty="0" err="1"/>
              <a:t>Zahidi</a:t>
            </a:r>
            <a:r>
              <a:rPr lang="en-US" dirty="0"/>
              <a:t> et al., 2024).</a:t>
            </a:r>
          </a:p>
          <a:p>
            <a:r>
              <a:rPr lang="en-US" b="1" dirty="0"/>
              <a:t>Smaller hotels face challenges</a:t>
            </a:r>
            <a:r>
              <a:rPr lang="en-US" dirty="0"/>
              <a:t> due to high initial investment costs for AI (Industry Arc, 2024).</a:t>
            </a:r>
          </a:p>
          <a:p>
            <a:r>
              <a:rPr lang="en-US" b="1" dirty="0"/>
              <a:t>New job opportunities</a:t>
            </a:r>
            <a:r>
              <a:rPr lang="en-US" dirty="0"/>
              <a:t> emerge in AI system management, data analysis, and human-AI interaction (Mayer et al., 2025).</a:t>
            </a:r>
          </a:p>
        </p:txBody>
      </p:sp>
      <p:pic>
        <p:nvPicPr>
          <p:cNvPr id="6" name="Picture 5" descr="output (87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5800" y="1962150"/>
            <a:ext cx="4114800" cy="217464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5" name="Google Shape;1425;p42"/>
          <p:cNvSpPr txBox="1">
            <a:spLocks noGrp="1"/>
          </p:cNvSpPr>
          <p:nvPr>
            <p:ph type="title"/>
          </p:nvPr>
        </p:nvSpPr>
        <p:spPr>
          <a:xfrm>
            <a:off x="914400" y="209550"/>
            <a:ext cx="7543800" cy="53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/>
            <a:r>
              <a:rPr lang="en-US" dirty="0"/>
              <a:t>Ethical Concern</a:t>
            </a:r>
            <a:endParaRPr/>
          </a:p>
        </p:txBody>
      </p:sp>
      <p:sp>
        <p:nvSpPr>
          <p:cNvPr id="1426" name="Google Shape;1426;p42"/>
          <p:cNvSpPr txBox="1">
            <a:spLocks noGrp="1"/>
          </p:cNvSpPr>
          <p:nvPr>
            <p:ph type="subTitle" idx="1"/>
          </p:nvPr>
        </p:nvSpPr>
        <p:spPr>
          <a:xfrm>
            <a:off x="4648200" y="1428750"/>
            <a:ext cx="3858650" cy="213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r>
              <a:rPr lang="en-US" sz="1400" b="1" dirty="0"/>
              <a:t>AI raises concerns</a:t>
            </a:r>
            <a:r>
              <a:rPr lang="en-US" sz="1400" dirty="0"/>
              <a:t> over:</a:t>
            </a:r>
          </a:p>
          <a:p>
            <a:r>
              <a:rPr lang="en-US" sz="1400" dirty="0"/>
              <a:t>Data privacy (Tee et al., 2024).</a:t>
            </a:r>
          </a:p>
          <a:p>
            <a:r>
              <a:rPr lang="en-US" sz="1400" dirty="0"/>
              <a:t>Algorithmic bias (</a:t>
            </a:r>
            <a:r>
              <a:rPr lang="en-US" sz="1400" dirty="0" err="1"/>
              <a:t>Mercan</a:t>
            </a:r>
            <a:r>
              <a:rPr lang="en-US" sz="1400" dirty="0"/>
              <a:t> et al., 2020).</a:t>
            </a:r>
          </a:p>
          <a:p>
            <a:r>
              <a:rPr lang="en-US" sz="1400" b="1" dirty="0"/>
              <a:t>The use of guest data</a:t>
            </a:r>
            <a:r>
              <a:rPr lang="en-US" sz="1400" dirty="0"/>
              <a:t> for personalized services must be transparent.</a:t>
            </a:r>
          </a:p>
          <a:p>
            <a:r>
              <a:rPr lang="en-US" sz="1400" b="1" dirty="0"/>
              <a:t>Hotels must ensure compliance</a:t>
            </a:r>
            <a:r>
              <a:rPr lang="en-US" sz="1400" dirty="0"/>
              <a:t> with data protection regulations such as </a:t>
            </a:r>
            <a:r>
              <a:rPr lang="en-US" sz="1400" b="1" dirty="0"/>
              <a:t>GDPR</a:t>
            </a:r>
            <a:r>
              <a:rPr lang="en-US" sz="1400" dirty="0"/>
              <a:t> (</a:t>
            </a:r>
            <a:r>
              <a:rPr lang="en-US" sz="1400" dirty="0" err="1"/>
              <a:t>Upmann</a:t>
            </a:r>
            <a:r>
              <a:rPr lang="en-US" sz="1400" dirty="0"/>
              <a:t>, 2025).</a:t>
            </a:r>
          </a:p>
        </p:txBody>
      </p:sp>
      <p:pic>
        <p:nvPicPr>
          <p:cNvPr id="1427" name="Google Shape;1427;p42"/>
          <p:cNvPicPr preferRelativeResize="0"/>
          <p:nvPr/>
        </p:nvPicPr>
        <p:blipFill rotWithShape="1">
          <a:blip r:embed="rId3">
            <a:alphaModFix/>
          </a:blip>
          <a:srcRect l="25537" t="7152" r="23467" b="5838"/>
          <a:stretch/>
        </p:blipFill>
        <p:spPr>
          <a:xfrm>
            <a:off x="1353599" y="1585225"/>
            <a:ext cx="1920000" cy="1842726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" name="Google Shape;1429;p42"/>
          <p:cNvGrpSpPr/>
          <p:nvPr/>
        </p:nvGrpSpPr>
        <p:grpSpPr>
          <a:xfrm>
            <a:off x="8219800" y="2094550"/>
            <a:ext cx="76825" cy="76800"/>
            <a:chOff x="3104875" y="1099400"/>
            <a:chExt cx="76825" cy="76800"/>
          </a:xfrm>
        </p:grpSpPr>
        <p:sp>
          <p:nvSpPr>
            <p:cNvPr id="1430" name="Google Shape;1430;p42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3072"/>
                  </a:moveTo>
                  <a:lnTo>
                    <a:pt x="3072" y="0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1" name="Google Shape;1431;p42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0"/>
                  </a:moveTo>
                  <a:lnTo>
                    <a:pt x="3072" y="3072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" name="Google Shape;1436;p42"/>
          <p:cNvGrpSpPr/>
          <p:nvPr/>
        </p:nvGrpSpPr>
        <p:grpSpPr>
          <a:xfrm>
            <a:off x="1038925" y="3057463"/>
            <a:ext cx="76825" cy="76800"/>
            <a:chOff x="3104875" y="1099400"/>
            <a:chExt cx="76825" cy="76800"/>
          </a:xfrm>
        </p:grpSpPr>
        <p:sp>
          <p:nvSpPr>
            <p:cNvPr id="1437" name="Google Shape;1437;p42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3072"/>
                  </a:moveTo>
                  <a:lnTo>
                    <a:pt x="3072" y="0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8" name="Google Shape;1438;p42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0"/>
                  </a:moveTo>
                  <a:lnTo>
                    <a:pt x="3072" y="3072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" name="Google Shape;1439;p42"/>
          <p:cNvGrpSpPr/>
          <p:nvPr/>
        </p:nvGrpSpPr>
        <p:grpSpPr>
          <a:xfrm>
            <a:off x="7587300" y="4276238"/>
            <a:ext cx="76825" cy="76800"/>
            <a:chOff x="3104875" y="1099400"/>
            <a:chExt cx="76825" cy="76800"/>
          </a:xfrm>
        </p:grpSpPr>
        <p:sp>
          <p:nvSpPr>
            <p:cNvPr id="1440" name="Google Shape;1440;p42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3072"/>
                  </a:moveTo>
                  <a:lnTo>
                    <a:pt x="3072" y="0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1" name="Google Shape;1441;p42"/>
            <p:cNvSpPr/>
            <p:nvPr/>
          </p:nvSpPr>
          <p:spPr>
            <a:xfrm>
              <a:off x="3104875" y="1099400"/>
              <a:ext cx="76825" cy="76800"/>
            </a:xfrm>
            <a:custGeom>
              <a:avLst/>
              <a:gdLst/>
              <a:ahLst/>
              <a:cxnLst/>
              <a:rect l="l" t="t" r="r" b="b"/>
              <a:pathLst>
                <a:path w="3073" h="3072" fill="none" extrusionOk="0">
                  <a:moveTo>
                    <a:pt x="1" y="0"/>
                  </a:moveTo>
                  <a:lnTo>
                    <a:pt x="3072" y="3072"/>
                  </a:lnTo>
                </a:path>
              </a:pathLst>
            </a:custGeom>
            <a:noFill/>
            <a:ln w="23350" cap="flat" cmpd="sng">
              <a:solidFill>
                <a:schemeClr val="dk1"/>
              </a:solidFill>
              <a:prstDash val="solid"/>
              <a:miter lim="1027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6018" name="AutoShape 2" descr="Output imag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6020" name="AutoShape 4" descr="Output imag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/>
          <p:cNvSpPr/>
          <p:nvPr/>
        </p:nvSpPr>
        <p:spPr>
          <a:xfrm>
            <a:off x="533400" y="1123950"/>
            <a:ext cx="3886200" cy="3276600"/>
          </a:xfrm>
          <a:prstGeom prst="rect">
            <a:avLst/>
          </a:prstGeom>
          <a:blipFill>
            <a:blip r:embed="rId4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Recommendations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733550"/>
            <a:ext cx="8043000" cy="182880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US" b="1" dirty="0"/>
              <a:t>Invest in employee training</a:t>
            </a:r>
            <a:r>
              <a:rPr lang="en-US" dirty="0"/>
              <a:t> to equip staff with the skills necessary to work alongside AI systems (Georges El </a:t>
            </a:r>
            <a:r>
              <a:rPr lang="en-US" dirty="0" err="1"/>
              <a:t>Hajal</a:t>
            </a:r>
            <a:r>
              <a:rPr lang="en-US" dirty="0"/>
              <a:t> &amp; Yeoman, 2024).</a:t>
            </a:r>
          </a:p>
          <a:p>
            <a:pPr>
              <a:buFont typeface="Wingdings" pitchFamily="2" charset="2"/>
              <a:buChar char="Ø"/>
            </a:pPr>
            <a:r>
              <a:rPr lang="en-US" b="1" dirty="0"/>
              <a:t>Implement strong data privacy measures</a:t>
            </a:r>
            <a:r>
              <a:rPr lang="en-US" dirty="0"/>
              <a:t> to ensure compliance with regulations like </a:t>
            </a:r>
            <a:r>
              <a:rPr lang="en-US" b="1" dirty="0"/>
              <a:t>GDPR</a:t>
            </a:r>
            <a:r>
              <a:rPr lang="en-US" dirty="0"/>
              <a:t> (Tee et al., 2024).</a:t>
            </a:r>
          </a:p>
          <a:p>
            <a:pPr>
              <a:buFont typeface="Wingdings" pitchFamily="2" charset="2"/>
              <a:buChar char="Ø"/>
            </a:pPr>
            <a:r>
              <a:rPr lang="en-US" b="1" dirty="0"/>
              <a:t>Adopt hybrid intelligence systems</a:t>
            </a:r>
            <a:r>
              <a:rPr lang="en-US" dirty="0"/>
              <a:t> to maximize the synergy between human capabilities and AI (Wilson &amp; Daugherty, 2018).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Role of AI in Improving Guest Experiences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733550"/>
            <a:ext cx="8043000" cy="182880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US" b="1" dirty="0"/>
              <a:t>AI enhances guest interactions</a:t>
            </a:r>
            <a:r>
              <a:rPr lang="en-US" dirty="0"/>
              <a:t>: Personalized recommendations based on past behaviors and preferences (</a:t>
            </a:r>
            <a:r>
              <a:rPr lang="en-US" dirty="0" err="1"/>
              <a:t>Amit</a:t>
            </a:r>
            <a:r>
              <a:rPr lang="en-US" dirty="0"/>
              <a:t>, 2024).</a:t>
            </a:r>
          </a:p>
          <a:p>
            <a:pPr>
              <a:buFont typeface="Wingdings" pitchFamily="2" charset="2"/>
              <a:buChar char="Ø"/>
            </a:pPr>
            <a:r>
              <a:rPr lang="en-US" b="1" dirty="0"/>
              <a:t>Mobile apps powered by AI</a:t>
            </a:r>
            <a:r>
              <a:rPr lang="en-US" dirty="0"/>
              <a:t> streamline check-in/check-out processes and enhance service delivery (Abode, 2024).</a:t>
            </a:r>
          </a:p>
          <a:p>
            <a:pPr>
              <a:buFont typeface="Wingdings" pitchFamily="2" charset="2"/>
              <a:buChar char="Ø"/>
            </a:pPr>
            <a:r>
              <a:rPr lang="en-US" b="1" dirty="0"/>
              <a:t>Guest satisfaction</a:t>
            </a:r>
            <a:r>
              <a:rPr lang="en-US" dirty="0"/>
              <a:t> is positively impacted by AI’s ability to anticipate needs and provide customized services (</a:t>
            </a:r>
            <a:r>
              <a:rPr lang="en-US" dirty="0" err="1"/>
              <a:t>Amit</a:t>
            </a:r>
            <a:r>
              <a:rPr lang="en-US" dirty="0"/>
              <a:t>, 2024).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Technological Implementation Challenges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733550"/>
            <a:ext cx="8043000" cy="182880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US" b="1" dirty="0"/>
              <a:t>Initial investment</a:t>
            </a:r>
            <a:r>
              <a:rPr lang="en-US" dirty="0"/>
              <a:t>: Hotels must invest in infrastructure, training, and AI technologies (Industry Arc, 2024).</a:t>
            </a:r>
          </a:p>
          <a:p>
            <a:pPr>
              <a:buFont typeface="Wingdings" pitchFamily="2" charset="2"/>
              <a:buChar char="Ø"/>
            </a:pPr>
            <a:r>
              <a:rPr lang="en-US" b="1" dirty="0"/>
              <a:t>Small hotels face barriers</a:t>
            </a:r>
            <a:r>
              <a:rPr lang="en-US" dirty="0"/>
              <a:t> in adopting AI due to budget constraints (</a:t>
            </a:r>
            <a:r>
              <a:rPr lang="en-US" dirty="0" err="1"/>
              <a:t>Zahidi</a:t>
            </a:r>
            <a:r>
              <a:rPr lang="en-US" dirty="0"/>
              <a:t> et al., 2024).</a:t>
            </a:r>
          </a:p>
          <a:p>
            <a:pPr>
              <a:buFont typeface="Wingdings" pitchFamily="2" charset="2"/>
              <a:buChar char="Ø"/>
            </a:pPr>
            <a:r>
              <a:rPr lang="en-US" b="1" dirty="0"/>
              <a:t>Continuous updates</a:t>
            </a:r>
            <a:r>
              <a:rPr lang="en-US" dirty="0"/>
              <a:t> and technical support are required to ensure that AI systems remain effective and competitive (Mayer et al., 2025).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Future Outlook and Industry Trends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733550"/>
            <a:ext cx="4614000" cy="266700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US" b="1" dirty="0"/>
              <a:t>AI’s role will continue to grow</a:t>
            </a:r>
            <a:r>
              <a:rPr lang="en-US" dirty="0"/>
              <a:t> in hospitality, with innovations such as AI-driven concierge services and robotic staff (Georges El </a:t>
            </a:r>
            <a:r>
              <a:rPr lang="en-US" dirty="0" err="1"/>
              <a:t>Hajal</a:t>
            </a:r>
            <a:r>
              <a:rPr lang="en-US" dirty="0"/>
              <a:t> &amp; Yeoman, 2024).</a:t>
            </a:r>
          </a:p>
          <a:p>
            <a:pPr>
              <a:buFont typeface="Wingdings" pitchFamily="2" charset="2"/>
              <a:buChar char="Ø"/>
            </a:pPr>
            <a:r>
              <a:rPr lang="en-US" b="1" dirty="0"/>
              <a:t>AI collaboration</a:t>
            </a:r>
            <a:r>
              <a:rPr lang="en-US" dirty="0"/>
              <a:t> will redefine hotel operations and employee roles (Mayer et al., 2025).</a:t>
            </a:r>
          </a:p>
          <a:p>
            <a:pPr>
              <a:buFont typeface="Wingdings" pitchFamily="2" charset="2"/>
              <a:buChar char="Ø"/>
            </a:pPr>
            <a:r>
              <a:rPr lang="en-US" b="1" dirty="0"/>
              <a:t>Sustainability</a:t>
            </a:r>
            <a:r>
              <a:rPr lang="en-US" dirty="0"/>
              <a:t>: AI can optimize energy consumption and reduce waste in hotels, contributing to environmental goals (</a:t>
            </a:r>
            <a:r>
              <a:rPr lang="en-US" dirty="0" err="1"/>
              <a:t>Zahidi</a:t>
            </a:r>
            <a:r>
              <a:rPr lang="en-US" dirty="0"/>
              <a:t> et al., 2024).</a:t>
            </a:r>
          </a:p>
        </p:txBody>
      </p:sp>
      <p:sp>
        <p:nvSpPr>
          <p:cNvPr id="4" name="Rectangle 3"/>
          <p:cNvSpPr/>
          <p:nvPr/>
        </p:nvSpPr>
        <p:spPr>
          <a:xfrm>
            <a:off x="5562600" y="1428750"/>
            <a:ext cx="3276600" cy="31242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5791200" y="4629150"/>
            <a:ext cx="28194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accent3"/>
                </a:solidFill>
              </a:rPr>
              <a:t>MarketResearch.biz, 2022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133350"/>
            <a:ext cx="7704000" cy="572700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819150"/>
            <a:ext cx="8652600" cy="3886200"/>
          </a:xfrm>
        </p:spPr>
        <p:txBody>
          <a:bodyPr/>
          <a:lstStyle/>
          <a:p>
            <a:pPr>
              <a:buNone/>
            </a:pPr>
            <a:r>
              <a:rPr lang="en-US" sz="1200" dirty="0"/>
              <a:t>Abode (2024). </a:t>
            </a:r>
            <a:r>
              <a:rPr lang="en-US" sz="1200" i="1" dirty="0"/>
              <a:t>AI in the Hospitality Industry: 15 Real-World Examples</a:t>
            </a:r>
            <a:r>
              <a:rPr lang="en-US" sz="1200" dirty="0"/>
              <a:t>. [online] Abode Worldwide. Available at: https://abodeworldwide.com/ai-hospitality-industry/.</a:t>
            </a:r>
          </a:p>
          <a:p>
            <a:pPr>
              <a:buNone/>
            </a:pPr>
            <a:r>
              <a:rPr lang="en-US" sz="1200" dirty="0" err="1"/>
              <a:t>Amit</a:t>
            </a:r>
            <a:r>
              <a:rPr lang="en-US" sz="1200" dirty="0"/>
              <a:t>, J. (2024). </a:t>
            </a:r>
            <a:r>
              <a:rPr lang="en-US" sz="1200" i="1" dirty="0"/>
              <a:t>The Future of AI in Hospitality: 6 Trends To Know</a:t>
            </a:r>
            <a:r>
              <a:rPr lang="en-US" sz="1200" dirty="0"/>
              <a:t>. [online] </a:t>
            </a:r>
            <a:r>
              <a:rPr lang="en-US" sz="1200" dirty="0" err="1"/>
              <a:t>aiOla</a:t>
            </a:r>
            <a:r>
              <a:rPr lang="en-US" sz="1200" dirty="0"/>
              <a:t>. Available at: https://aiola.ai/blog/future-of-ai-in-hospitality/ [Accessed 13 May 2025].</a:t>
            </a:r>
          </a:p>
          <a:p>
            <a:pPr>
              <a:buNone/>
            </a:pPr>
            <a:r>
              <a:rPr lang="en-US" sz="1200" dirty="0" err="1"/>
              <a:t>Choudhary</a:t>
            </a:r>
            <a:r>
              <a:rPr lang="en-US" sz="1200" dirty="0"/>
              <a:t>, S. (2024). Council Post: AI And The Future Of Work. </a:t>
            </a:r>
            <a:r>
              <a:rPr lang="en-US" sz="1200" i="1" dirty="0"/>
              <a:t>Forbes</a:t>
            </a:r>
            <a:r>
              <a:rPr lang="en-US" sz="1200" dirty="0"/>
              <a:t>. [online] 12 Aug. Available at: https://www.forbes.com/councils/forbestechcouncil/2024/07/12/ai-and-the-future-of-work/.</a:t>
            </a:r>
          </a:p>
          <a:p>
            <a:pPr>
              <a:buNone/>
            </a:pPr>
            <a:r>
              <a:rPr lang="en-US" sz="1200" dirty="0" err="1"/>
              <a:t>DigitalDefynd</a:t>
            </a:r>
            <a:r>
              <a:rPr lang="en-US" sz="1200" dirty="0"/>
              <a:t>, T. (2024). </a:t>
            </a:r>
            <a:r>
              <a:rPr lang="en-US" sz="1200" i="1" dirty="0"/>
              <a:t>5 Best AI in Travel &amp; Hospitality Case Studies [2024]</a:t>
            </a:r>
            <a:r>
              <a:rPr lang="en-US" sz="1200" dirty="0"/>
              <a:t>. [online] </a:t>
            </a:r>
            <a:r>
              <a:rPr lang="en-US" sz="1200" dirty="0" err="1"/>
              <a:t>DigitalDefynd</a:t>
            </a:r>
            <a:r>
              <a:rPr lang="en-US" sz="1200" dirty="0"/>
              <a:t>. Available at: https://digitaldefynd.com/IQ/ai-in-travel-hospitality-case-studies/.</a:t>
            </a:r>
          </a:p>
          <a:p>
            <a:pPr>
              <a:buNone/>
            </a:pPr>
            <a:r>
              <a:rPr lang="en-US" sz="1200" dirty="0" err="1"/>
              <a:t>Fragiadakis</a:t>
            </a:r>
            <a:r>
              <a:rPr lang="en-US" sz="1200" dirty="0"/>
              <a:t>, G., </a:t>
            </a:r>
            <a:r>
              <a:rPr lang="en-US" sz="1200" dirty="0" err="1"/>
              <a:t>Diou</a:t>
            </a:r>
            <a:r>
              <a:rPr lang="en-US" sz="1200" dirty="0"/>
              <a:t>, C., </a:t>
            </a:r>
            <a:r>
              <a:rPr lang="en-US" sz="1200" dirty="0" err="1"/>
              <a:t>Kousiouris</a:t>
            </a:r>
            <a:r>
              <a:rPr lang="en-US" sz="1200" dirty="0"/>
              <a:t>, G. and </a:t>
            </a:r>
            <a:r>
              <a:rPr lang="en-US" sz="1200" dirty="0" err="1"/>
              <a:t>Nikolaidou</a:t>
            </a:r>
            <a:r>
              <a:rPr lang="en-US" sz="1200" dirty="0"/>
              <a:t>, M. (2024). </a:t>
            </a:r>
            <a:r>
              <a:rPr lang="en-US" sz="1200" i="1" dirty="0"/>
              <a:t>Evaluating Human-AI Collaboration: A Review and Methodological Framework</a:t>
            </a:r>
            <a:r>
              <a:rPr lang="en-US" sz="1200" dirty="0"/>
              <a:t>. [online] arXiv.org. Available at: https://arxiv.org/abs/2407.19098.</a:t>
            </a:r>
          </a:p>
          <a:p>
            <a:pPr>
              <a:buNone/>
            </a:pPr>
            <a:r>
              <a:rPr lang="en-US" sz="1200" dirty="0"/>
              <a:t>Industry Arc (2024). </a:t>
            </a:r>
            <a:r>
              <a:rPr lang="en-US" sz="1200" i="1" dirty="0"/>
              <a:t>Travel&amp; Hospitality AI Market :Market size, Industry outlook, Market forecast, Demand Analysis ,Market Share, Market Report 2021-2026</a:t>
            </a:r>
            <a:r>
              <a:rPr lang="en-US" sz="1200" dirty="0"/>
              <a:t>. [online] www.industryarc.com. Available at: https://www.industryarc.com/Report/18662/travel-hospitality-ai-market.html.</a:t>
            </a:r>
          </a:p>
          <a:p>
            <a:pPr>
              <a:buNone/>
            </a:pPr>
            <a:r>
              <a:rPr lang="en-US" sz="1200" dirty="0" err="1"/>
              <a:t>Kumawat</a:t>
            </a:r>
            <a:r>
              <a:rPr lang="en-US" sz="1200" dirty="0"/>
              <a:t>, E., </a:t>
            </a:r>
            <a:r>
              <a:rPr lang="en-US" sz="1200" dirty="0" err="1"/>
              <a:t>Datta</a:t>
            </a:r>
            <a:r>
              <a:rPr lang="en-US" sz="1200" dirty="0"/>
              <a:t>, A., Prentice, C. and Leung, R. (2024). Artificial intelligence through the lens of hospitality employees: A systematic review. </a:t>
            </a:r>
            <a:r>
              <a:rPr lang="en-US" sz="1200" i="1" dirty="0"/>
              <a:t>International Journal of Hospitality Management</a:t>
            </a:r>
            <a:r>
              <a:rPr lang="en-US" sz="1200" dirty="0"/>
              <a:t>, [online] 124, p.103986. </a:t>
            </a:r>
            <a:r>
              <a:rPr lang="en-US" sz="1200" dirty="0" err="1"/>
              <a:t>doi:https</a:t>
            </a:r>
            <a:r>
              <a:rPr lang="en-US" sz="1200" dirty="0"/>
              <a:t>://</a:t>
            </a:r>
            <a:r>
              <a:rPr lang="en-US" sz="1200" dirty="0" err="1"/>
              <a:t>doi.org</a:t>
            </a:r>
            <a:r>
              <a:rPr lang="en-US" sz="1200" dirty="0"/>
              <a:t>/10.1016/j.ijhm.2024.103986.</a:t>
            </a:r>
          </a:p>
          <a:p>
            <a:pPr>
              <a:buNone/>
            </a:pPr>
            <a:r>
              <a:rPr lang="en-US" sz="1200" dirty="0"/>
              <a:t>Market, P. (2022). </a:t>
            </a:r>
            <a:r>
              <a:rPr lang="en-US" sz="1200" i="1" dirty="0"/>
              <a:t>Global Smart Hospitality Market Size Report, 2022 - 2030</a:t>
            </a:r>
            <a:r>
              <a:rPr lang="en-US" sz="1200" dirty="0"/>
              <a:t>. [online] Polaris. Available at: https://www.polarismarketresearch.com/industry-analysis/smart-hospitality-market [Accessed 13 May 2025].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133350"/>
            <a:ext cx="7704000" cy="572700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819150"/>
            <a:ext cx="8652600" cy="3886200"/>
          </a:xfrm>
        </p:spPr>
        <p:txBody>
          <a:bodyPr/>
          <a:lstStyle/>
          <a:p>
            <a:pPr>
              <a:buNone/>
            </a:pPr>
            <a:r>
              <a:rPr lang="en-US" sz="1200" dirty="0"/>
              <a:t>Mayer, H., Yee, L., Chui, M. and Roberts, R. (2025). </a:t>
            </a:r>
            <a:r>
              <a:rPr lang="en-US" sz="1200" i="1" dirty="0"/>
              <a:t>Superagency in the workplace: Empowering people to unlock AI’s full potential</a:t>
            </a:r>
            <a:r>
              <a:rPr lang="en-US" sz="1200" dirty="0"/>
              <a:t>. [online] McKinsey &amp; Company. Available at: https://www.mckinsey.com/capabilities/mckinsey-digital/our-insights/superagency-in-the-workplace-empowering-people-to-unlock-ais-full-potential-at-work.</a:t>
            </a:r>
          </a:p>
          <a:p>
            <a:pPr>
              <a:buNone/>
            </a:pPr>
            <a:r>
              <a:rPr lang="en-US" sz="1200" dirty="0" err="1"/>
              <a:t>Mercan</a:t>
            </a:r>
            <a:r>
              <a:rPr lang="en-US" sz="1200" dirty="0"/>
              <a:t>, S., </a:t>
            </a:r>
            <a:r>
              <a:rPr lang="en-US" sz="1200" dirty="0" err="1"/>
              <a:t>Akkaya</a:t>
            </a:r>
            <a:r>
              <a:rPr lang="en-US" sz="1200" dirty="0"/>
              <a:t>, K., Cain, L. and Thomas, J. (2020). Security, Privacy and Ethical Concerns of </a:t>
            </a:r>
            <a:r>
              <a:rPr lang="en-US" sz="1200" dirty="0" err="1"/>
              <a:t>IoT</a:t>
            </a:r>
            <a:r>
              <a:rPr lang="en-US" sz="1200" dirty="0"/>
              <a:t> Implementations in Hospitality Domain. </a:t>
            </a:r>
            <a:r>
              <a:rPr lang="en-US" sz="1200" i="1" dirty="0" err="1"/>
              <a:t>arXiv</a:t>
            </a:r>
            <a:r>
              <a:rPr lang="en-US" sz="1200" i="1" dirty="0"/>
              <a:t> (Cornell University)</a:t>
            </a:r>
            <a:r>
              <a:rPr lang="en-US" sz="1200" dirty="0"/>
              <a:t>. </a:t>
            </a:r>
            <a:r>
              <a:rPr lang="en-US" sz="1200" dirty="0" err="1"/>
              <a:t>doi:https</a:t>
            </a:r>
            <a:r>
              <a:rPr lang="en-US" sz="1200" dirty="0"/>
              <a:t>://</a:t>
            </a:r>
            <a:r>
              <a:rPr lang="en-US" sz="1200" dirty="0" err="1"/>
              <a:t>doi.org</a:t>
            </a:r>
            <a:r>
              <a:rPr lang="en-US" sz="1200" dirty="0"/>
              <a:t>/10.48550/arxiv.2009.10187.</a:t>
            </a:r>
          </a:p>
          <a:p>
            <a:pPr>
              <a:buNone/>
            </a:pPr>
            <a:r>
              <a:rPr lang="en-US" sz="1200" dirty="0"/>
              <a:t>Tee, A., Omar, S.I. and </a:t>
            </a:r>
            <a:r>
              <a:rPr lang="en-US" sz="1200" dirty="0" err="1"/>
              <a:t>Aliah</a:t>
            </a:r>
            <a:r>
              <a:rPr lang="en-US" sz="1200" dirty="0"/>
              <a:t>, M.N. (2024). The Ethical Implications of AI-Powered Personalization in Hospitality and Tourism. </a:t>
            </a:r>
            <a:r>
              <a:rPr lang="en-US" sz="1200" i="1" dirty="0"/>
              <a:t>Advances in hospitality, tourism and the services industry (AHTSI) book series</a:t>
            </a:r>
            <a:r>
              <a:rPr lang="en-US" sz="1200" dirty="0"/>
              <a:t>, [online] pp.103–122. </a:t>
            </a:r>
            <a:r>
              <a:rPr lang="en-US" sz="1200" dirty="0" err="1"/>
              <a:t>doi:https</a:t>
            </a:r>
            <a:r>
              <a:rPr lang="en-US" sz="1200" dirty="0"/>
              <a:t>://</a:t>
            </a:r>
            <a:r>
              <a:rPr lang="en-US" sz="1200" dirty="0" err="1"/>
              <a:t>doi.org</a:t>
            </a:r>
            <a:r>
              <a:rPr lang="en-US" sz="1200" dirty="0"/>
              <a:t>/10.4018/979-8-3693-6755-1.ch006.</a:t>
            </a:r>
          </a:p>
          <a:p>
            <a:pPr>
              <a:buNone/>
            </a:pPr>
            <a:r>
              <a:rPr lang="en-US" sz="1200" dirty="0"/>
              <a:t>The Business Research Company (2024). </a:t>
            </a:r>
            <a:r>
              <a:rPr lang="en-US" sz="1200" i="1" dirty="0"/>
              <a:t>Artificial Intelligence (AI) in Hospitality Global Market Report 2024</a:t>
            </a:r>
            <a:r>
              <a:rPr lang="en-US" sz="1200" dirty="0"/>
              <a:t>. [online] Thebusinessresearchcompany.com. Available at: https://www.thebusinessresearchcompany.com/report/artificial-intelligence-ai-in-hospitality-global-market-report.</a:t>
            </a:r>
          </a:p>
          <a:p>
            <a:pPr>
              <a:buNone/>
            </a:pPr>
            <a:r>
              <a:rPr lang="en-US" sz="1200" dirty="0" err="1"/>
              <a:t>Upmann</a:t>
            </a:r>
            <a:r>
              <a:rPr lang="en-US" sz="1200" dirty="0"/>
              <a:t>, P. (2025). </a:t>
            </a:r>
            <a:r>
              <a:rPr lang="en-US" sz="1200" i="1" dirty="0"/>
              <a:t>AI Governance in the Hospitality Industry</a:t>
            </a:r>
            <a:r>
              <a:rPr lang="en-US" sz="1200" dirty="0"/>
              <a:t>. [online] AIGN. Available at: https://aign.global/ai-governance-consulting/patrick-upmann/ai-governance-in-the-hospitality-industry/.</a:t>
            </a:r>
          </a:p>
          <a:p>
            <a:pPr>
              <a:buNone/>
            </a:pPr>
            <a:r>
              <a:rPr lang="en-US" sz="1200" dirty="0" err="1"/>
              <a:t>Zahidi</a:t>
            </a:r>
            <a:r>
              <a:rPr lang="en-US" sz="1200" dirty="0"/>
              <a:t>, F., </a:t>
            </a:r>
            <a:r>
              <a:rPr lang="en-US" sz="1200" dirty="0" err="1"/>
              <a:t>Kaluvilla</a:t>
            </a:r>
            <a:r>
              <a:rPr lang="en-US" sz="1200" dirty="0"/>
              <a:t>, B.B. and </a:t>
            </a:r>
            <a:r>
              <a:rPr lang="en-US" sz="1200" dirty="0" err="1"/>
              <a:t>Mulla</a:t>
            </a:r>
            <a:r>
              <a:rPr lang="en-US" sz="1200" dirty="0"/>
              <a:t>, T. (2024). Embracing the New Era: Artificial Intelligence and Its Multifaceted Impact on the Hospitality Industry. </a:t>
            </a:r>
            <a:r>
              <a:rPr lang="en-US" sz="1200" i="1" dirty="0"/>
              <a:t>Journal of Open Innovation Technology Market and Complexity</a:t>
            </a:r>
            <a:r>
              <a:rPr lang="en-US" sz="1200" dirty="0"/>
              <a:t>, [online] 10(4), pp.100390–100390. </a:t>
            </a:r>
            <a:r>
              <a:rPr lang="en-US" sz="1200" dirty="0" err="1"/>
              <a:t>doi:https</a:t>
            </a:r>
            <a:r>
              <a:rPr lang="en-US" sz="1200" dirty="0"/>
              <a:t>://</a:t>
            </a:r>
            <a:r>
              <a:rPr lang="en-US" sz="1200" dirty="0" err="1"/>
              <a:t>doi.org</a:t>
            </a:r>
            <a:r>
              <a:rPr lang="en-US" sz="1200" dirty="0"/>
              <a:t>/10.1016/j.joitmc.2024.100390.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2281;p63"/>
          <p:cNvSpPr txBox="1">
            <a:spLocks/>
          </p:cNvSpPr>
          <p:nvPr/>
        </p:nvSpPr>
        <p:spPr>
          <a:xfrm>
            <a:off x="2347938" y="1817850"/>
            <a:ext cx="4448100" cy="105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4800" b="0" i="0" u="none" strike="noStrike" kern="0" cap="none" spc="0" normalizeH="0" baseline="0" noProof="0" dirty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Montserrat Black" charset="0"/>
                <a:sym typeface="Arial"/>
              </a:rPr>
              <a:t>THANKS!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Artificial Intelligence (AI) Technology Consulting by Slidesgo">
  <a:themeElements>
    <a:clrScheme name="Simple Light">
      <a:dk1>
        <a:srgbClr val="FFFFFF"/>
      </a:dk1>
      <a:lt1>
        <a:srgbClr val="27173A"/>
      </a:lt1>
      <a:dk2>
        <a:srgbClr val="AE77D6"/>
      </a:dk2>
      <a:lt2>
        <a:srgbClr val="5A1387"/>
      </a:lt2>
      <a:accent1>
        <a:srgbClr val="76F3FB"/>
      </a:accent1>
      <a:accent2>
        <a:srgbClr val="729BCB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FFFFFF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1448</Words>
  <Application>Microsoft Office PowerPoint</Application>
  <PresentationFormat>On-screen Show (16:9)</PresentationFormat>
  <Paragraphs>75</Paragraphs>
  <Slides>15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5" baseType="lpstr">
      <vt:lpstr>Times New Roman</vt:lpstr>
      <vt:lpstr>Arial</vt:lpstr>
      <vt:lpstr>Montserrat Light</vt:lpstr>
      <vt:lpstr>Calibri</vt:lpstr>
      <vt:lpstr>Montserrat Black</vt:lpstr>
      <vt:lpstr>Cambria</vt:lpstr>
      <vt:lpstr>Wingdings</vt:lpstr>
      <vt:lpstr>Montserrat</vt:lpstr>
      <vt:lpstr>Nunito Light</vt:lpstr>
      <vt:lpstr>Artificial Intelligence (AI) Technology Consulting by Slidesgo</vt:lpstr>
      <vt:lpstr>PowerPoint Presentation</vt:lpstr>
      <vt:lpstr>Navigating the Future of Work: Artificial Intelligence and Human Collaboration in the Hotel Sector</vt:lpstr>
      <vt:lpstr>Introduction</vt:lpstr>
      <vt:lpstr>AI in Hospitality - Current Trends</vt:lpstr>
      <vt:lpstr>Employee Perspectives on AI</vt:lpstr>
      <vt:lpstr>Technological Impacts of AI</vt:lpstr>
      <vt:lpstr>Economic Impact</vt:lpstr>
      <vt:lpstr>Ethical Concern</vt:lpstr>
      <vt:lpstr>Recommendations</vt:lpstr>
      <vt:lpstr>The Role of AI in Improving Guest Experiences</vt:lpstr>
      <vt:lpstr>Technological Implementation Challenges</vt:lpstr>
      <vt:lpstr>Future Outlook and Industry Trends</vt:lpstr>
      <vt:lpstr>References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Cristina Bancu</dc:creator>
  <cp:lastModifiedBy>Cristina Bancu</cp:lastModifiedBy>
  <cp:revision>1</cp:revision>
  <dcterms:modified xsi:type="dcterms:W3CDTF">2025-06-08T10:25:44Z</dcterms:modified>
</cp:coreProperties>
</file>