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notesMasterIdLst>
    <p:notesMasterId r:id="rId25"/>
  </p:notesMasterIdLst>
  <p:sldIdLst>
    <p:sldId id="257" r:id="rId2"/>
    <p:sldId id="261" r:id="rId3"/>
    <p:sldId id="260" r:id="rId4"/>
    <p:sldId id="262" r:id="rId5"/>
    <p:sldId id="264" r:id="rId6"/>
    <p:sldId id="265" r:id="rId7"/>
    <p:sldId id="266" r:id="rId8"/>
    <p:sldId id="267" r:id="rId9"/>
    <p:sldId id="292" r:id="rId10"/>
    <p:sldId id="268" r:id="rId11"/>
    <p:sldId id="293" r:id="rId12"/>
    <p:sldId id="277" r:id="rId13"/>
    <p:sldId id="278" r:id="rId14"/>
    <p:sldId id="279" r:id="rId15"/>
    <p:sldId id="280" r:id="rId16"/>
    <p:sldId id="281" r:id="rId17"/>
    <p:sldId id="282" r:id="rId18"/>
    <p:sldId id="283" r:id="rId19"/>
    <p:sldId id="290" r:id="rId20"/>
    <p:sldId id="285" r:id="rId21"/>
    <p:sldId id="288" r:id="rId22"/>
    <p:sldId id="289" r:id="rId23"/>
    <p:sldId id="291" r:id="rId24"/>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107" d="100"/>
          <a:sy n="107" d="100"/>
        </p:scale>
        <p:origin x="-1098" y="-84"/>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AE584C26-8340-43DE-B025-74DD80F54E00}" type="datetimeFigureOut">
              <a:rPr lang="en-GB" smtClean="0"/>
              <a:t>04/12/2019</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08EB9A54-1F60-4EEA-B2C9-26135F69E09F}" type="slidenum">
              <a:rPr lang="en-GB" smtClean="0"/>
              <a:t>‹#›</a:t>
            </a:fld>
            <a:endParaRPr lang="en-GB"/>
          </a:p>
        </p:txBody>
      </p:sp>
    </p:spTree>
    <p:extLst>
      <p:ext uri="{BB962C8B-B14F-4D97-AF65-F5344CB8AC3E}">
        <p14:creationId xmlns:p14="http://schemas.microsoft.com/office/powerpoint/2010/main" val="240599363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08EB9A54-1F60-4EEA-B2C9-26135F69E09F}" type="slidenum">
              <a:rPr lang="en-GB" smtClean="0"/>
              <a:t>1</a:t>
            </a:fld>
            <a:endParaRPr lang="en-GB"/>
          </a:p>
        </p:txBody>
      </p:sp>
    </p:spTree>
    <p:extLst>
      <p:ext uri="{BB962C8B-B14F-4D97-AF65-F5344CB8AC3E}">
        <p14:creationId xmlns:p14="http://schemas.microsoft.com/office/powerpoint/2010/main" val="276368706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08EB9A54-1F60-4EEA-B2C9-26135F69E09F}" type="slidenum">
              <a:rPr lang="en-GB" smtClean="0"/>
              <a:t>2</a:t>
            </a:fld>
            <a:endParaRPr lang="en-GB"/>
          </a:p>
        </p:txBody>
      </p:sp>
    </p:spTree>
    <p:extLst>
      <p:ext uri="{BB962C8B-B14F-4D97-AF65-F5344CB8AC3E}">
        <p14:creationId xmlns:p14="http://schemas.microsoft.com/office/powerpoint/2010/main" val="277414958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08EB9A54-1F60-4EEA-B2C9-26135F69E09F}" type="slidenum">
              <a:rPr lang="en-GB" smtClean="0"/>
              <a:t>3</a:t>
            </a:fld>
            <a:endParaRPr lang="en-GB"/>
          </a:p>
        </p:txBody>
      </p:sp>
    </p:spTree>
    <p:extLst>
      <p:ext uri="{BB962C8B-B14F-4D97-AF65-F5344CB8AC3E}">
        <p14:creationId xmlns:p14="http://schemas.microsoft.com/office/powerpoint/2010/main" val="99827193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08EB9A54-1F60-4EEA-B2C9-26135F69E09F}" type="slidenum">
              <a:rPr lang="en-GB" smtClean="0"/>
              <a:t>4</a:t>
            </a:fld>
            <a:endParaRPr lang="en-GB"/>
          </a:p>
        </p:txBody>
      </p:sp>
    </p:spTree>
    <p:extLst>
      <p:ext uri="{BB962C8B-B14F-4D97-AF65-F5344CB8AC3E}">
        <p14:creationId xmlns:p14="http://schemas.microsoft.com/office/powerpoint/2010/main" val="18657584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08EB9A54-1F60-4EEA-B2C9-26135F69E09F}" type="slidenum">
              <a:rPr lang="en-GB" smtClean="0"/>
              <a:t>5</a:t>
            </a:fld>
            <a:endParaRPr lang="en-GB"/>
          </a:p>
        </p:txBody>
      </p:sp>
    </p:spTree>
    <p:extLst>
      <p:ext uri="{BB962C8B-B14F-4D97-AF65-F5344CB8AC3E}">
        <p14:creationId xmlns:p14="http://schemas.microsoft.com/office/powerpoint/2010/main" val="104079797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08EB9A54-1F60-4EEA-B2C9-26135F69E09F}" type="slidenum">
              <a:rPr lang="en-GB" smtClean="0"/>
              <a:t>6</a:t>
            </a:fld>
            <a:endParaRPr lang="en-GB"/>
          </a:p>
        </p:txBody>
      </p:sp>
    </p:spTree>
    <p:extLst>
      <p:ext uri="{BB962C8B-B14F-4D97-AF65-F5344CB8AC3E}">
        <p14:creationId xmlns:p14="http://schemas.microsoft.com/office/powerpoint/2010/main" val="49745458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08EB9A54-1F60-4EEA-B2C9-26135F69E09F}" type="slidenum">
              <a:rPr lang="en-GB" smtClean="0"/>
              <a:t>7</a:t>
            </a:fld>
            <a:endParaRPr lang="en-GB"/>
          </a:p>
        </p:txBody>
      </p:sp>
    </p:spTree>
    <p:extLst>
      <p:ext uri="{BB962C8B-B14F-4D97-AF65-F5344CB8AC3E}">
        <p14:creationId xmlns:p14="http://schemas.microsoft.com/office/powerpoint/2010/main" val="63828368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08EB9A54-1F60-4EEA-B2C9-26135F69E09F}" type="slidenum">
              <a:rPr lang="en-GB" smtClean="0"/>
              <a:t>8</a:t>
            </a:fld>
            <a:endParaRPr lang="en-GB"/>
          </a:p>
        </p:txBody>
      </p:sp>
    </p:spTree>
    <p:extLst>
      <p:ext uri="{BB962C8B-B14F-4D97-AF65-F5344CB8AC3E}">
        <p14:creationId xmlns:p14="http://schemas.microsoft.com/office/powerpoint/2010/main" val="376072114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08EB9A54-1F60-4EEA-B2C9-26135F69E09F}" type="slidenum">
              <a:rPr lang="en-GB" smtClean="0"/>
              <a:t>9</a:t>
            </a:fld>
            <a:endParaRPr lang="en-GB"/>
          </a:p>
        </p:txBody>
      </p:sp>
    </p:spTree>
    <p:extLst>
      <p:ext uri="{BB962C8B-B14F-4D97-AF65-F5344CB8AC3E}">
        <p14:creationId xmlns:p14="http://schemas.microsoft.com/office/powerpoint/2010/main" val="387855703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08EB9A54-1F60-4EEA-B2C9-26135F69E09F}" type="slidenum">
              <a:rPr lang="en-GB" smtClean="0"/>
              <a:t>10</a:t>
            </a:fld>
            <a:endParaRPr lang="en-GB"/>
          </a:p>
        </p:txBody>
      </p:sp>
    </p:spTree>
    <p:extLst>
      <p:ext uri="{BB962C8B-B14F-4D97-AF65-F5344CB8AC3E}">
        <p14:creationId xmlns:p14="http://schemas.microsoft.com/office/powerpoint/2010/main" val="175775220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08EB9A54-1F60-4EEA-B2C9-26135F69E09F}" type="slidenum">
              <a:rPr lang="en-GB" smtClean="0"/>
              <a:t>11</a:t>
            </a:fld>
            <a:endParaRPr lang="en-GB"/>
          </a:p>
        </p:txBody>
      </p:sp>
    </p:spTree>
    <p:extLst>
      <p:ext uri="{BB962C8B-B14F-4D97-AF65-F5344CB8AC3E}">
        <p14:creationId xmlns:p14="http://schemas.microsoft.com/office/powerpoint/2010/main" val="143889152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08EB9A54-1F60-4EEA-B2C9-26135F69E09F}" type="slidenum">
              <a:rPr lang="en-GB" smtClean="0"/>
              <a:t>12</a:t>
            </a:fld>
            <a:endParaRPr lang="en-GB"/>
          </a:p>
        </p:txBody>
      </p:sp>
    </p:spTree>
    <p:extLst>
      <p:ext uri="{BB962C8B-B14F-4D97-AF65-F5344CB8AC3E}">
        <p14:creationId xmlns:p14="http://schemas.microsoft.com/office/powerpoint/2010/main" val="350486165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08EB9A54-1F60-4EEA-B2C9-26135F69E09F}" type="slidenum">
              <a:rPr lang="en-GB" smtClean="0"/>
              <a:t>13</a:t>
            </a:fld>
            <a:endParaRPr lang="en-GB"/>
          </a:p>
        </p:txBody>
      </p:sp>
    </p:spTree>
    <p:extLst>
      <p:ext uri="{BB962C8B-B14F-4D97-AF65-F5344CB8AC3E}">
        <p14:creationId xmlns:p14="http://schemas.microsoft.com/office/powerpoint/2010/main" val="1321085650"/>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08EB9A54-1F60-4EEA-B2C9-26135F69E09F}" type="slidenum">
              <a:rPr lang="en-GB" smtClean="0"/>
              <a:t>14</a:t>
            </a:fld>
            <a:endParaRPr lang="en-GB"/>
          </a:p>
        </p:txBody>
      </p:sp>
    </p:spTree>
    <p:extLst>
      <p:ext uri="{BB962C8B-B14F-4D97-AF65-F5344CB8AC3E}">
        <p14:creationId xmlns:p14="http://schemas.microsoft.com/office/powerpoint/2010/main" val="875503523"/>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08EB9A54-1F60-4EEA-B2C9-26135F69E09F}" type="slidenum">
              <a:rPr lang="en-GB" smtClean="0"/>
              <a:t>15</a:t>
            </a:fld>
            <a:endParaRPr lang="en-GB"/>
          </a:p>
        </p:txBody>
      </p:sp>
    </p:spTree>
    <p:extLst>
      <p:ext uri="{BB962C8B-B14F-4D97-AF65-F5344CB8AC3E}">
        <p14:creationId xmlns:p14="http://schemas.microsoft.com/office/powerpoint/2010/main" val="779500079"/>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08EB9A54-1F60-4EEA-B2C9-26135F69E09F}" type="slidenum">
              <a:rPr lang="en-GB" smtClean="0"/>
              <a:t>16</a:t>
            </a:fld>
            <a:endParaRPr lang="en-GB"/>
          </a:p>
        </p:txBody>
      </p:sp>
    </p:spTree>
    <p:extLst>
      <p:ext uri="{BB962C8B-B14F-4D97-AF65-F5344CB8AC3E}">
        <p14:creationId xmlns:p14="http://schemas.microsoft.com/office/powerpoint/2010/main" val="3344229744"/>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08EB9A54-1F60-4EEA-B2C9-26135F69E09F}" type="slidenum">
              <a:rPr lang="en-GB" smtClean="0"/>
              <a:t>17</a:t>
            </a:fld>
            <a:endParaRPr lang="en-GB"/>
          </a:p>
        </p:txBody>
      </p:sp>
    </p:spTree>
    <p:extLst>
      <p:ext uri="{BB962C8B-B14F-4D97-AF65-F5344CB8AC3E}">
        <p14:creationId xmlns:p14="http://schemas.microsoft.com/office/powerpoint/2010/main" val="4044101319"/>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08EB9A54-1F60-4EEA-B2C9-26135F69E09F}" type="slidenum">
              <a:rPr lang="en-GB" smtClean="0"/>
              <a:t>18</a:t>
            </a:fld>
            <a:endParaRPr lang="en-GB"/>
          </a:p>
        </p:txBody>
      </p:sp>
    </p:spTree>
    <p:extLst>
      <p:ext uri="{BB962C8B-B14F-4D97-AF65-F5344CB8AC3E}">
        <p14:creationId xmlns:p14="http://schemas.microsoft.com/office/powerpoint/2010/main" val="1990919976"/>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08EB9A54-1F60-4EEA-B2C9-26135F69E09F}" type="slidenum">
              <a:rPr lang="en-GB" smtClean="0"/>
              <a:t>19</a:t>
            </a:fld>
            <a:endParaRPr lang="en-GB"/>
          </a:p>
        </p:txBody>
      </p:sp>
    </p:spTree>
    <p:extLst>
      <p:ext uri="{BB962C8B-B14F-4D97-AF65-F5344CB8AC3E}">
        <p14:creationId xmlns:p14="http://schemas.microsoft.com/office/powerpoint/2010/main" val="1745187500"/>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08EB9A54-1F60-4EEA-B2C9-26135F69E09F}" type="slidenum">
              <a:rPr lang="en-GB" smtClean="0"/>
              <a:t>20</a:t>
            </a:fld>
            <a:endParaRPr lang="en-GB"/>
          </a:p>
        </p:txBody>
      </p:sp>
    </p:spTree>
    <p:extLst>
      <p:ext uri="{BB962C8B-B14F-4D97-AF65-F5344CB8AC3E}">
        <p14:creationId xmlns:p14="http://schemas.microsoft.com/office/powerpoint/2010/main" val="2114754100"/>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08EB9A54-1F60-4EEA-B2C9-26135F69E09F}" type="slidenum">
              <a:rPr lang="en-GB" smtClean="0"/>
              <a:t>21</a:t>
            </a:fld>
            <a:endParaRPr lang="en-GB"/>
          </a:p>
        </p:txBody>
      </p:sp>
    </p:spTree>
    <p:extLst>
      <p:ext uri="{BB962C8B-B14F-4D97-AF65-F5344CB8AC3E}">
        <p14:creationId xmlns:p14="http://schemas.microsoft.com/office/powerpoint/2010/main" val="4068223921"/>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08EB9A54-1F60-4EEA-B2C9-26135F69E09F}" type="slidenum">
              <a:rPr lang="en-GB" smtClean="0"/>
              <a:t>22</a:t>
            </a:fld>
            <a:endParaRPr lang="en-GB"/>
          </a:p>
        </p:txBody>
      </p:sp>
    </p:spTree>
    <p:extLst>
      <p:ext uri="{BB962C8B-B14F-4D97-AF65-F5344CB8AC3E}">
        <p14:creationId xmlns:p14="http://schemas.microsoft.com/office/powerpoint/2010/main" val="724186037"/>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08EB9A54-1F60-4EEA-B2C9-26135F69E09F}" type="slidenum">
              <a:rPr lang="en-GB" smtClean="0"/>
              <a:t>23</a:t>
            </a:fld>
            <a:endParaRPr lang="en-GB"/>
          </a:p>
        </p:txBody>
      </p:sp>
    </p:spTree>
    <p:extLst>
      <p:ext uri="{BB962C8B-B14F-4D97-AF65-F5344CB8AC3E}">
        <p14:creationId xmlns:p14="http://schemas.microsoft.com/office/powerpoint/2010/main" val="286506596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ight Triangle 6"/>
          <p:cNvSpPr/>
          <p:nvPr/>
        </p:nvSpPr>
        <p:spPr>
          <a:xfrm>
            <a:off x="0" y="2647950"/>
            <a:ext cx="3571875" cy="4210050"/>
          </a:xfrm>
          <a:prstGeom prst="rtTriangl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Freeform 7"/>
          <p:cNvSpPr/>
          <p:nvPr/>
        </p:nvSpPr>
        <p:spPr>
          <a:xfrm>
            <a:off x="-2380" y="-925"/>
            <a:ext cx="9146380" cy="6858925"/>
          </a:xfrm>
          <a:custGeom>
            <a:avLst/>
            <a:gdLst>
              <a:gd name="connsiteX0" fmla="*/ 0 w 3350419"/>
              <a:gd name="connsiteY0" fmla="*/ 2081213 h 2083594"/>
              <a:gd name="connsiteX1" fmla="*/ 3031331 w 3350419"/>
              <a:gd name="connsiteY1" fmla="*/ 0 h 2083594"/>
              <a:gd name="connsiteX2" fmla="*/ 3350419 w 3350419"/>
              <a:gd name="connsiteY2" fmla="*/ 80963 h 2083594"/>
              <a:gd name="connsiteX3" fmla="*/ 3350419 w 3350419"/>
              <a:gd name="connsiteY3" fmla="*/ 2083594 h 2083594"/>
              <a:gd name="connsiteX4" fmla="*/ 0 w 3350419"/>
              <a:gd name="connsiteY4" fmla="*/ 2081213 h 2083594"/>
              <a:gd name="connsiteX0" fmla="*/ 0 w 3112294"/>
              <a:gd name="connsiteY0" fmla="*/ 2019301 h 2083594"/>
              <a:gd name="connsiteX1" fmla="*/ 2793206 w 3112294"/>
              <a:gd name="connsiteY1" fmla="*/ 0 h 2083594"/>
              <a:gd name="connsiteX2" fmla="*/ 3112294 w 3112294"/>
              <a:gd name="connsiteY2" fmla="*/ 80963 h 2083594"/>
              <a:gd name="connsiteX3" fmla="*/ 3112294 w 3112294"/>
              <a:gd name="connsiteY3" fmla="*/ 2083594 h 2083594"/>
              <a:gd name="connsiteX4" fmla="*/ 0 w 3112294"/>
              <a:gd name="connsiteY4" fmla="*/ 2019301 h 2083594"/>
              <a:gd name="connsiteX0" fmla="*/ 0 w 3345656"/>
              <a:gd name="connsiteY0" fmla="*/ 2097882 h 2097882"/>
              <a:gd name="connsiteX1" fmla="*/ 3026568 w 3345656"/>
              <a:gd name="connsiteY1" fmla="*/ 0 h 2097882"/>
              <a:gd name="connsiteX2" fmla="*/ 3345656 w 3345656"/>
              <a:gd name="connsiteY2" fmla="*/ 80963 h 2097882"/>
              <a:gd name="connsiteX3" fmla="*/ 3345656 w 3345656"/>
              <a:gd name="connsiteY3" fmla="*/ 2083594 h 2097882"/>
              <a:gd name="connsiteX4" fmla="*/ 0 w 3345656"/>
              <a:gd name="connsiteY4" fmla="*/ 2097882 h 2097882"/>
              <a:gd name="connsiteX0" fmla="*/ 0 w 2800350"/>
              <a:gd name="connsiteY0" fmla="*/ 1935957 h 2083594"/>
              <a:gd name="connsiteX1" fmla="*/ 2481262 w 2800350"/>
              <a:gd name="connsiteY1" fmla="*/ 0 h 2083594"/>
              <a:gd name="connsiteX2" fmla="*/ 2800350 w 2800350"/>
              <a:gd name="connsiteY2" fmla="*/ 80963 h 2083594"/>
              <a:gd name="connsiteX3" fmla="*/ 2800350 w 2800350"/>
              <a:gd name="connsiteY3" fmla="*/ 2083594 h 2083594"/>
              <a:gd name="connsiteX4" fmla="*/ 0 w 2800350"/>
              <a:gd name="connsiteY4" fmla="*/ 1935957 h 2083594"/>
              <a:gd name="connsiteX0" fmla="*/ 0 w 3352800"/>
              <a:gd name="connsiteY0" fmla="*/ 2083594 h 2083594"/>
              <a:gd name="connsiteX1" fmla="*/ 3033712 w 3352800"/>
              <a:gd name="connsiteY1" fmla="*/ 0 h 2083594"/>
              <a:gd name="connsiteX2" fmla="*/ 3352800 w 3352800"/>
              <a:gd name="connsiteY2" fmla="*/ 80963 h 2083594"/>
              <a:gd name="connsiteX3" fmla="*/ 3352800 w 3352800"/>
              <a:gd name="connsiteY3" fmla="*/ 2083594 h 2083594"/>
              <a:gd name="connsiteX4" fmla="*/ 0 w 3352800"/>
              <a:gd name="connsiteY4" fmla="*/ 2083594 h 2083594"/>
              <a:gd name="connsiteX0" fmla="*/ 0 w 3352800"/>
              <a:gd name="connsiteY0" fmla="*/ 2002631 h 2002631"/>
              <a:gd name="connsiteX1" fmla="*/ 3033712 w 3352800"/>
              <a:gd name="connsiteY1" fmla="*/ 157162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988469 w 3352800"/>
              <a:gd name="connsiteY1" fmla="*/ 59530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33966 w 3352800"/>
              <a:gd name="connsiteY1" fmla="*/ 425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45314 w 3352800"/>
              <a:gd name="connsiteY1" fmla="*/ 12246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34839 w 3352800"/>
              <a:gd name="connsiteY1" fmla="*/ 425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75865 w 3352800"/>
              <a:gd name="connsiteY1" fmla="*/ 81782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901 h 2002901"/>
              <a:gd name="connsiteX1" fmla="*/ 2836585 w 3352800"/>
              <a:gd name="connsiteY1" fmla="*/ 0 h 2002901"/>
              <a:gd name="connsiteX2" fmla="*/ 3352800 w 3352800"/>
              <a:gd name="connsiteY2" fmla="*/ 270 h 2002901"/>
              <a:gd name="connsiteX3" fmla="*/ 3352800 w 3352800"/>
              <a:gd name="connsiteY3" fmla="*/ 2002901 h 2002901"/>
              <a:gd name="connsiteX4" fmla="*/ 0 w 3352800"/>
              <a:gd name="connsiteY4" fmla="*/ 2002901 h 200290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52800" h="2002901">
                <a:moveTo>
                  <a:pt x="0" y="2002901"/>
                </a:moveTo>
                <a:lnTo>
                  <a:pt x="2836585" y="0"/>
                </a:lnTo>
                <a:lnTo>
                  <a:pt x="3352800" y="270"/>
                </a:lnTo>
                <a:lnTo>
                  <a:pt x="3352800" y="2002901"/>
                </a:lnTo>
                <a:lnTo>
                  <a:pt x="0" y="2002901"/>
                </a:lnTo>
                <a:close/>
              </a:path>
            </a:pathLst>
          </a:custGeom>
          <a:solidFill>
            <a:schemeClr val="accent3">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rot="19140000">
            <a:off x="817112" y="1730403"/>
            <a:ext cx="5648623" cy="1204306"/>
          </a:xfrm>
        </p:spPr>
        <p:txBody>
          <a:bodyPr bIns="9144" anchor="b"/>
          <a:lstStyle>
            <a:lvl1pPr>
              <a:defRPr sz="3200"/>
            </a:lvl1pPr>
          </a:lstStyle>
          <a:p>
            <a:r>
              <a:rPr lang="en-US" smtClean="0"/>
              <a:t>Click to edit Master title style</a:t>
            </a:r>
            <a:endParaRPr lang="en-US" dirty="0"/>
          </a:p>
        </p:txBody>
      </p:sp>
      <p:sp>
        <p:nvSpPr>
          <p:cNvPr id="3" name="Subtitle 2"/>
          <p:cNvSpPr>
            <a:spLocks noGrp="1"/>
          </p:cNvSpPr>
          <p:nvPr>
            <p:ph type="subTitle" idx="1"/>
          </p:nvPr>
        </p:nvSpPr>
        <p:spPr>
          <a:xfrm rot="19140000">
            <a:off x="1212277" y="2470925"/>
            <a:ext cx="6511131" cy="329259"/>
          </a:xfrm>
        </p:spPr>
        <p:txBody>
          <a:bodyPr tIns="9144">
            <a:normAutofit/>
          </a:bodyPr>
          <a:lstStyle>
            <a:lvl1pPr marL="0" indent="0" algn="l">
              <a:buNone/>
              <a:defRPr kumimoji="0" lang="en-US" sz="1400" b="0" i="0" u="none" strike="noStrike" kern="1200" cap="all" spc="400" normalizeH="0" baseline="0" noProof="0" dirty="0" smtClean="0">
                <a:ln>
                  <a:noFill/>
                </a:ln>
                <a:solidFill>
                  <a:schemeClr val="tx1"/>
                </a:solidFill>
                <a:effectLst/>
                <a:uLnTx/>
                <a:uFillTx/>
                <a:latin typeface="+mn-lt"/>
                <a:ea typeface="+mj-ea"/>
                <a:cs typeface="Tunga" pitchFamily="2"/>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pPr marL="0" marR="0" lvl="0" indent="0" algn="l" defTabSz="914400" rtl="0" eaLnBrk="1" fontAlgn="auto" latinLnBrk="0" hangingPunct="1">
              <a:lnSpc>
                <a:spcPct val="100000"/>
              </a:lnSpc>
              <a:spcBef>
                <a:spcPts val="0"/>
              </a:spcBef>
              <a:spcAft>
                <a:spcPts val="0"/>
              </a:spcAft>
              <a:buClr>
                <a:schemeClr val="accent1"/>
              </a:buClr>
              <a:buSzPct val="100000"/>
              <a:buFont typeface="Arial" pitchFamily="34" charset="0"/>
              <a:buNone/>
              <a:tabLst/>
              <a:defRPr/>
            </a:pPr>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B7A463D5-2412-4359-88A6-C8D6CD59C651}" type="datetimeFigureOut">
              <a:rPr lang="en-GB" smtClean="0"/>
              <a:t>04/12/2019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27A2C0D-A810-4813-BD82-7FA1C02E3FEB}" type="slidenum">
              <a:rPr lang="en-GB" smtClean="0"/>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B7A463D5-2412-4359-88A6-C8D6CD59C651}" type="datetimeFigureOut">
              <a:rPr lang="en-GB" smtClean="0"/>
              <a:t>04/12/2019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27A2C0D-A810-4813-BD82-7FA1C02E3FEB}" type="slidenum">
              <a:rPr lang="en-GB" smtClean="0"/>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8" name="Freeform 7"/>
          <p:cNvSpPr/>
          <p:nvPr/>
        </p:nvSpPr>
        <p:spPr>
          <a:xfrm>
            <a:off x="-2380" y="-925"/>
            <a:ext cx="9146380" cy="6858925"/>
          </a:xfrm>
          <a:custGeom>
            <a:avLst/>
            <a:gdLst>
              <a:gd name="connsiteX0" fmla="*/ 0 w 3350419"/>
              <a:gd name="connsiteY0" fmla="*/ 2081213 h 2083594"/>
              <a:gd name="connsiteX1" fmla="*/ 3031331 w 3350419"/>
              <a:gd name="connsiteY1" fmla="*/ 0 h 2083594"/>
              <a:gd name="connsiteX2" fmla="*/ 3350419 w 3350419"/>
              <a:gd name="connsiteY2" fmla="*/ 80963 h 2083594"/>
              <a:gd name="connsiteX3" fmla="*/ 3350419 w 3350419"/>
              <a:gd name="connsiteY3" fmla="*/ 2083594 h 2083594"/>
              <a:gd name="connsiteX4" fmla="*/ 0 w 3350419"/>
              <a:gd name="connsiteY4" fmla="*/ 2081213 h 2083594"/>
              <a:gd name="connsiteX0" fmla="*/ 0 w 3112294"/>
              <a:gd name="connsiteY0" fmla="*/ 2019301 h 2083594"/>
              <a:gd name="connsiteX1" fmla="*/ 2793206 w 3112294"/>
              <a:gd name="connsiteY1" fmla="*/ 0 h 2083594"/>
              <a:gd name="connsiteX2" fmla="*/ 3112294 w 3112294"/>
              <a:gd name="connsiteY2" fmla="*/ 80963 h 2083594"/>
              <a:gd name="connsiteX3" fmla="*/ 3112294 w 3112294"/>
              <a:gd name="connsiteY3" fmla="*/ 2083594 h 2083594"/>
              <a:gd name="connsiteX4" fmla="*/ 0 w 3112294"/>
              <a:gd name="connsiteY4" fmla="*/ 2019301 h 2083594"/>
              <a:gd name="connsiteX0" fmla="*/ 0 w 3345656"/>
              <a:gd name="connsiteY0" fmla="*/ 2097882 h 2097882"/>
              <a:gd name="connsiteX1" fmla="*/ 3026568 w 3345656"/>
              <a:gd name="connsiteY1" fmla="*/ 0 h 2097882"/>
              <a:gd name="connsiteX2" fmla="*/ 3345656 w 3345656"/>
              <a:gd name="connsiteY2" fmla="*/ 80963 h 2097882"/>
              <a:gd name="connsiteX3" fmla="*/ 3345656 w 3345656"/>
              <a:gd name="connsiteY3" fmla="*/ 2083594 h 2097882"/>
              <a:gd name="connsiteX4" fmla="*/ 0 w 3345656"/>
              <a:gd name="connsiteY4" fmla="*/ 2097882 h 2097882"/>
              <a:gd name="connsiteX0" fmla="*/ 0 w 2800350"/>
              <a:gd name="connsiteY0" fmla="*/ 1935957 h 2083594"/>
              <a:gd name="connsiteX1" fmla="*/ 2481262 w 2800350"/>
              <a:gd name="connsiteY1" fmla="*/ 0 h 2083594"/>
              <a:gd name="connsiteX2" fmla="*/ 2800350 w 2800350"/>
              <a:gd name="connsiteY2" fmla="*/ 80963 h 2083594"/>
              <a:gd name="connsiteX3" fmla="*/ 2800350 w 2800350"/>
              <a:gd name="connsiteY3" fmla="*/ 2083594 h 2083594"/>
              <a:gd name="connsiteX4" fmla="*/ 0 w 2800350"/>
              <a:gd name="connsiteY4" fmla="*/ 1935957 h 2083594"/>
              <a:gd name="connsiteX0" fmla="*/ 0 w 3352800"/>
              <a:gd name="connsiteY0" fmla="*/ 2083594 h 2083594"/>
              <a:gd name="connsiteX1" fmla="*/ 3033712 w 3352800"/>
              <a:gd name="connsiteY1" fmla="*/ 0 h 2083594"/>
              <a:gd name="connsiteX2" fmla="*/ 3352800 w 3352800"/>
              <a:gd name="connsiteY2" fmla="*/ 80963 h 2083594"/>
              <a:gd name="connsiteX3" fmla="*/ 3352800 w 3352800"/>
              <a:gd name="connsiteY3" fmla="*/ 2083594 h 2083594"/>
              <a:gd name="connsiteX4" fmla="*/ 0 w 3352800"/>
              <a:gd name="connsiteY4" fmla="*/ 2083594 h 2083594"/>
              <a:gd name="connsiteX0" fmla="*/ 0 w 3352800"/>
              <a:gd name="connsiteY0" fmla="*/ 2002631 h 2002631"/>
              <a:gd name="connsiteX1" fmla="*/ 3033712 w 3352800"/>
              <a:gd name="connsiteY1" fmla="*/ 157162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988469 w 3352800"/>
              <a:gd name="connsiteY1" fmla="*/ 59530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33966 w 3352800"/>
              <a:gd name="connsiteY1" fmla="*/ 425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45314 w 3352800"/>
              <a:gd name="connsiteY1" fmla="*/ 12246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34839 w 3352800"/>
              <a:gd name="connsiteY1" fmla="*/ 425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75865 w 3352800"/>
              <a:gd name="connsiteY1" fmla="*/ 81782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901 h 2002901"/>
              <a:gd name="connsiteX1" fmla="*/ 2836585 w 3352800"/>
              <a:gd name="connsiteY1" fmla="*/ 0 h 2002901"/>
              <a:gd name="connsiteX2" fmla="*/ 3352800 w 3352800"/>
              <a:gd name="connsiteY2" fmla="*/ 270 h 2002901"/>
              <a:gd name="connsiteX3" fmla="*/ 3352800 w 3352800"/>
              <a:gd name="connsiteY3" fmla="*/ 2002901 h 2002901"/>
              <a:gd name="connsiteX4" fmla="*/ 0 w 3352800"/>
              <a:gd name="connsiteY4" fmla="*/ 2002901 h 200290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52800" h="2002901">
                <a:moveTo>
                  <a:pt x="0" y="2002901"/>
                </a:moveTo>
                <a:lnTo>
                  <a:pt x="2836585" y="0"/>
                </a:lnTo>
                <a:lnTo>
                  <a:pt x="3352800" y="270"/>
                </a:lnTo>
                <a:lnTo>
                  <a:pt x="3352800" y="2002901"/>
                </a:lnTo>
                <a:lnTo>
                  <a:pt x="0" y="2002901"/>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ight Triangle 6"/>
          <p:cNvSpPr/>
          <p:nvPr/>
        </p:nvSpPr>
        <p:spPr>
          <a:xfrm>
            <a:off x="0" y="2647950"/>
            <a:ext cx="3571875" cy="4210050"/>
          </a:xfrm>
          <a:prstGeom prst="rtTriangle">
            <a:avLst/>
          </a:prstGeom>
          <a:solidFill>
            <a:schemeClr val="accent3">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rot="19140000">
            <a:off x="819399" y="1726737"/>
            <a:ext cx="5650992" cy="1207509"/>
          </a:xfrm>
        </p:spPr>
        <p:txBody>
          <a:bodyPr bIns="9144" anchor="b"/>
          <a:lstStyle>
            <a:lvl1pPr algn="l">
              <a:defRPr kumimoji="0" lang="en-US" sz="3200" b="0" i="0" u="none" strike="noStrike" kern="1200" cap="all" spc="0" normalizeH="0" baseline="0" noProof="0" dirty="0" smtClean="0">
                <a:ln>
                  <a:noFill/>
                </a:ln>
                <a:solidFill>
                  <a:schemeClr val="tx1"/>
                </a:solidFill>
                <a:effectLst/>
                <a:uLnTx/>
                <a:uFillTx/>
                <a:latin typeface="+mj-lt"/>
                <a:ea typeface="+mj-ea"/>
                <a:cs typeface="+mj-cs"/>
              </a:defRPr>
            </a:lvl1pPr>
          </a:lstStyle>
          <a:p>
            <a:pPr marL="0" marR="0" lvl="0" indent="0" algn="l" defTabSz="914400" rtl="0" eaLnBrk="1" fontAlgn="auto" latinLnBrk="0" hangingPunct="1">
              <a:lnSpc>
                <a:spcPct val="100000"/>
              </a:lnSpc>
              <a:spcBef>
                <a:spcPct val="0"/>
              </a:spcBef>
              <a:spcAft>
                <a:spcPts val="0"/>
              </a:spcAft>
              <a:buClrTx/>
              <a:buSzTx/>
              <a:buFontTx/>
              <a:buNone/>
              <a:tabLst/>
              <a:defRPr/>
            </a:pPr>
            <a:r>
              <a:rPr lang="en-US" smtClean="0"/>
              <a:t>Click to edit Master title style</a:t>
            </a:r>
            <a:endParaRPr lang="en-US" dirty="0"/>
          </a:p>
        </p:txBody>
      </p:sp>
      <p:sp>
        <p:nvSpPr>
          <p:cNvPr id="3" name="Text Placeholder 2"/>
          <p:cNvSpPr>
            <a:spLocks noGrp="1"/>
          </p:cNvSpPr>
          <p:nvPr>
            <p:ph type="body" idx="1"/>
          </p:nvPr>
        </p:nvSpPr>
        <p:spPr>
          <a:xfrm rot="19140000">
            <a:off x="1216152" y="2468304"/>
            <a:ext cx="6510528" cy="329184"/>
          </a:xfrm>
        </p:spPr>
        <p:txBody>
          <a:bodyPr anchor="t">
            <a:normAutofit/>
          </a:bodyPr>
          <a:lstStyle>
            <a:lvl1pPr marL="0" indent="0">
              <a:buNone/>
              <a:defRPr kumimoji="0" lang="en-US" sz="1400" b="0" i="0" u="none" strike="noStrike" kern="1200" cap="all" spc="400" normalizeH="0" baseline="0" noProof="0" dirty="0" smtClean="0">
                <a:ln>
                  <a:noFill/>
                </a:ln>
                <a:solidFill>
                  <a:schemeClr val="tx1"/>
                </a:solidFill>
                <a:effectLst/>
                <a:uLnTx/>
                <a:uFillTx/>
                <a:latin typeface="+mn-lt"/>
                <a:ea typeface="+mj-ea"/>
                <a:cs typeface="Tunga" pitchFamily="2"/>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marL="0" marR="0" lvl="0" indent="0" algn="l" defTabSz="914400" rtl="0" eaLnBrk="1" fontAlgn="auto" latinLnBrk="0" hangingPunct="1">
              <a:lnSpc>
                <a:spcPct val="100000"/>
              </a:lnSpc>
              <a:spcBef>
                <a:spcPts val="0"/>
              </a:spcBef>
              <a:spcAft>
                <a:spcPts val="0"/>
              </a:spcAft>
              <a:buClr>
                <a:schemeClr val="accent1"/>
              </a:buClr>
              <a:buSzPct val="100000"/>
              <a:buFont typeface="Arial" pitchFamily="34" charset="0"/>
              <a:buNone/>
              <a:tabLst/>
              <a:defRPr/>
            </a:pPr>
            <a:r>
              <a:rPr lang="en-US" smtClean="0"/>
              <a:t>Click to edit Master text styles</a:t>
            </a:r>
          </a:p>
        </p:txBody>
      </p:sp>
      <p:sp>
        <p:nvSpPr>
          <p:cNvPr id="4" name="Date Placeholder 3"/>
          <p:cNvSpPr>
            <a:spLocks noGrp="1"/>
          </p:cNvSpPr>
          <p:nvPr>
            <p:ph type="dt" sz="half" idx="10"/>
          </p:nvPr>
        </p:nvSpPr>
        <p:spPr/>
        <p:txBody>
          <a:bodyPr/>
          <a:lstStyle/>
          <a:p>
            <a:fld id="{B7A463D5-2412-4359-88A6-C8D6CD59C651}" type="datetimeFigureOut">
              <a:rPr lang="en-GB" smtClean="0"/>
              <a:t>04/12/2019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27A2C0D-A810-4813-BD82-7FA1C02E3FEB}" type="slidenum">
              <a:rPr lang="en-GB" smtClean="0"/>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822960" y="1097280"/>
            <a:ext cx="3200400" cy="3712464"/>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4700016" y="1097280"/>
            <a:ext cx="3200400" cy="3712464"/>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B7A463D5-2412-4359-88A6-C8D6CD59C651}" type="datetimeFigureOut">
              <a:rPr lang="en-GB" smtClean="0"/>
              <a:t>04/12/2019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27A2C0D-A810-4813-BD82-7FA1C02E3FEB}" type="slidenum">
              <a:rPr lang="en-GB" smtClean="0"/>
              <a:t>‹#›</a:t>
            </a:fld>
            <a:endParaRPr lang="en-GB"/>
          </a:p>
        </p:txBody>
      </p:sp>
      <p:sp>
        <p:nvSpPr>
          <p:cNvPr id="8" name="Title 7"/>
          <p:cNvSpPr>
            <a:spLocks noGrp="1"/>
          </p:cNvSpPr>
          <p:nvPr>
            <p:ph type="title"/>
          </p:nvPr>
        </p:nvSpPr>
        <p:spPr/>
        <p:txBody>
          <a:bodyPr/>
          <a:lstStyle/>
          <a:p>
            <a:r>
              <a:rPr lang="en-US" smtClean="0"/>
              <a:t>Click to edit Master title style</a:t>
            </a:r>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822960" y="1097280"/>
            <a:ext cx="3200400" cy="548640"/>
          </a:xfrm>
        </p:spPr>
        <p:txBody>
          <a:bodyPr anchor="b">
            <a:normAutofit/>
          </a:bodyPr>
          <a:lstStyle>
            <a:lvl1pPr marL="0" indent="0">
              <a:buNone/>
              <a:defRPr lang="en-US" sz="1400" b="0" kern="1200" cap="all" spc="400" baseline="0" dirty="0" smtClean="0">
                <a:solidFill>
                  <a:schemeClr val="tx1"/>
                </a:solidFill>
                <a:latin typeface="+mn-lt"/>
                <a:ea typeface="+mj-ea"/>
                <a:cs typeface="Tunga" pitchFamily="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lnSpc>
                <a:spcPct val="100000"/>
              </a:lnSpc>
              <a:spcBef>
                <a:spcPts val="0"/>
              </a:spcBef>
              <a:spcAft>
                <a:spcPts val="0"/>
              </a:spcAft>
              <a:buClr>
                <a:schemeClr val="accent1"/>
              </a:buClr>
              <a:buFont typeface="Arial" pitchFamily="34" charset="0"/>
              <a:buNone/>
            </a:pPr>
            <a:r>
              <a:rPr lang="en-US" smtClean="0"/>
              <a:t>Click to edit Master text styles</a:t>
            </a:r>
          </a:p>
        </p:txBody>
      </p:sp>
      <p:sp>
        <p:nvSpPr>
          <p:cNvPr id="4" name="Content Placeholder 3"/>
          <p:cNvSpPr>
            <a:spLocks noGrp="1"/>
          </p:cNvSpPr>
          <p:nvPr>
            <p:ph sz="half" idx="2"/>
          </p:nvPr>
        </p:nvSpPr>
        <p:spPr>
          <a:xfrm>
            <a:off x="819150" y="1701848"/>
            <a:ext cx="3200400" cy="3108960"/>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4700016" y="1097280"/>
            <a:ext cx="3200400" cy="548640"/>
          </a:xfrm>
        </p:spPr>
        <p:txBody>
          <a:bodyPr anchor="b">
            <a:normAutofit/>
          </a:bodyPr>
          <a:lstStyle>
            <a:lvl1pPr marL="0" indent="0">
              <a:buNone/>
              <a:defRPr lang="en-US" sz="1400" b="0" kern="1200" cap="all" spc="400" baseline="0" dirty="0" smtClean="0">
                <a:solidFill>
                  <a:schemeClr val="tx1"/>
                </a:solidFill>
                <a:latin typeface="+mn-lt"/>
                <a:ea typeface="+mj-ea"/>
                <a:cs typeface="Tunga" pitchFamily="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lnSpc>
                <a:spcPct val="100000"/>
              </a:lnSpc>
              <a:spcBef>
                <a:spcPts val="0"/>
              </a:spcBef>
              <a:spcAft>
                <a:spcPts val="0"/>
              </a:spcAft>
              <a:buClr>
                <a:schemeClr val="accent1"/>
              </a:buClr>
              <a:buFont typeface="Arial" pitchFamily="34" charset="0"/>
              <a:buNone/>
            </a:pPr>
            <a:r>
              <a:rPr lang="en-US" smtClean="0"/>
              <a:t>Click to edit Master text styles</a:t>
            </a:r>
          </a:p>
        </p:txBody>
      </p:sp>
      <p:sp>
        <p:nvSpPr>
          <p:cNvPr id="6" name="Content Placeholder 5"/>
          <p:cNvSpPr>
            <a:spLocks noGrp="1"/>
          </p:cNvSpPr>
          <p:nvPr>
            <p:ph sz="quarter" idx="4"/>
          </p:nvPr>
        </p:nvSpPr>
        <p:spPr>
          <a:xfrm>
            <a:off x="4700016" y="1701848"/>
            <a:ext cx="3200400" cy="3108960"/>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B7A463D5-2412-4359-88A6-C8D6CD59C651}" type="datetimeFigureOut">
              <a:rPr lang="en-GB" smtClean="0"/>
              <a:t>04/12/2019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127A2C0D-A810-4813-BD82-7FA1C02E3FEB}" type="slidenum">
              <a:rPr lang="en-GB" smtClean="0"/>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B7A463D5-2412-4359-88A6-C8D6CD59C651}" type="datetimeFigureOut">
              <a:rPr lang="en-GB" smtClean="0"/>
              <a:t>04/12/2019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127A2C0D-A810-4813-BD82-7FA1C02E3FEB}" type="slidenum">
              <a:rPr lang="en-GB" smtClean="0"/>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7A463D5-2412-4359-88A6-C8D6CD59C651}" type="datetimeFigureOut">
              <a:rPr lang="en-GB" smtClean="0"/>
              <a:t>04/12/2019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127A2C0D-A810-4813-BD82-7FA1C02E3FEB}" type="slidenum">
              <a:rPr lang="en-GB" smtClean="0"/>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7" name="Right Triangle 16"/>
          <p:cNvSpPr/>
          <p:nvPr/>
        </p:nvSpPr>
        <p:spPr>
          <a:xfrm>
            <a:off x="0" y="2647950"/>
            <a:ext cx="3571875" cy="4210050"/>
          </a:xfrm>
          <a:prstGeom prst="rtTriangl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ight Triangle 17"/>
          <p:cNvSpPr/>
          <p:nvPr/>
        </p:nvSpPr>
        <p:spPr>
          <a:xfrm rot="5400000">
            <a:off x="433389" y="-433387"/>
            <a:ext cx="6858000" cy="7724778"/>
          </a:xfrm>
          <a:prstGeom prst="rtTriangle">
            <a:avLst/>
          </a:prstGeom>
          <a:solidFill>
            <a:schemeClr val="accent3">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0" eaLnBrk="1" latinLnBrk="0" hangingPunct="1"/>
            <a:endParaRPr lang="en-US" sz="1800" kern="1200">
              <a:solidFill>
                <a:schemeClr val="lt1"/>
              </a:solidFill>
              <a:latin typeface="+mn-lt"/>
              <a:ea typeface="+mn-ea"/>
              <a:cs typeface="+mn-cs"/>
            </a:endParaRPr>
          </a:p>
        </p:txBody>
      </p:sp>
      <p:sp>
        <p:nvSpPr>
          <p:cNvPr id="2" name="Title 1"/>
          <p:cNvSpPr>
            <a:spLocks noGrp="1"/>
          </p:cNvSpPr>
          <p:nvPr>
            <p:ph type="title"/>
          </p:nvPr>
        </p:nvSpPr>
        <p:spPr>
          <a:xfrm rot="19140000">
            <a:off x="784930" y="1576103"/>
            <a:ext cx="5212080" cy="1089427"/>
          </a:xfrm>
        </p:spPr>
        <p:txBody>
          <a:bodyPr bIns="0" anchor="b"/>
          <a:lstStyle>
            <a:lvl1pPr algn="l">
              <a:defRPr kumimoji="0" lang="en-US" sz="2800" b="0" i="0" u="none" strike="noStrike" kern="1200" cap="all" spc="0" normalizeH="0" baseline="0" noProof="0" dirty="0" smtClean="0">
                <a:ln>
                  <a:noFill/>
                </a:ln>
                <a:solidFill>
                  <a:srgbClr val="FFFFFF"/>
                </a:solidFill>
                <a:effectLst/>
                <a:uLnTx/>
                <a:uFillTx/>
                <a:latin typeface="+mj-lt"/>
                <a:ea typeface="+mj-ea"/>
                <a:cs typeface="+mj-cs"/>
              </a:defRPr>
            </a:lvl1pPr>
          </a:lstStyle>
          <a:p>
            <a:pPr marL="0" marR="0" lvl="0" indent="0" algn="l" defTabSz="914400" rtl="0" eaLnBrk="1" fontAlgn="auto" latinLnBrk="0" hangingPunct="1">
              <a:lnSpc>
                <a:spcPct val="100000"/>
              </a:lnSpc>
              <a:spcBef>
                <a:spcPct val="0"/>
              </a:spcBef>
              <a:spcAft>
                <a:spcPts val="0"/>
              </a:spcAft>
              <a:buClrTx/>
              <a:buSzTx/>
              <a:buFontTx/>
              <a:buNone/>
              <a:tabLst/>
              <a:defRPr/>
            </a:pPr>
            <a:r>
              <a:rPr lang="en-US" smtClean="0"/>
              <a:t>Click to edit Master title style</a:t>
            </a:r>
            <a:endParaRPr lang="en-US" dirty="0"/>
          </a:p>
        </p:txBody>
      </p:sp>
      <p:sp>
        <p:nvSpPr>
          <p:cNvPr id="3" name="Content Placeholder 2"/>
          <p:cNvSpPr>
            <a:spLocks noGrp="1"/>
          </p:cNvSpPr>
          <p:nvPr>
            <p:ph idx="1"/>
          </p:nvPr>
        </p:nvSpPr>
        <p:spPr>
          <a:xfrm>
            <a:off x="4749552" y="2618912"/>
            <a:ext cx="3807779" cy="3324687"/>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rot="19140000">
            <a:off x="1297954" y="2253385"/>
            <a:ext cx="5794760" cy="623314"/>
          </a:xfrm>
        </p:spPr>
        <p:txBody>
          <a:bodyPr>
            <a:normAutofit/>
          </a:bodyPr>
          <a:lstStyle>
            <a:lvl1pPr marL="0" indent="0">
              <a:buNone/>
              <a:defRPr lang="en-US" sz="1400" b="1" kern="1200" dirty="0" smtClean="0">
                <a:solidFill>
                  <a:srgbClr val="FFFFFF"/>
                </a:solidFill>
                <a:latin typeface="+mn-lt"/>
                <a:ea typeface="+mn-ea"/>
                <a:cs typeface="+mn-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marR="0" lvl="0" indent="0" algn="l" defTabSz="914400" rtl="0" eaLnBrk="1" fontAlgn="auto" latinLnBrk="0" hangingPunct="1">
              <a:lnSpc>
                <a:spcPct val="100000"/>
              </a:lnSpc>
              <a:spcBef>
                <a:spcPts val="300"/>
              </a:spcBef>
              <a:spcAft>
                <a:spcPts val="0"/>
              </a:spcAft>
              <a:buClr>
                <a:schemeClr val="accent1"/>
              </a:buClr>
              <a:buSzPct val="100000"/>
              <a:buFont typeface="Arial" pitchFamily="34" charset="0"/>
              <a:buNone/>
              <a:tabLst/>
              <a:defRPr/>
            </a:pPr>
            <a:r>
              <a:rPr lang="en-US" smtClean="0"/>
              <a:t>Click to edit Master text styles</a:t>
            </a:r>
          </a:p>
        </p:txBody>
      </p:sp>
      <p:sp>
        <p:nvSpPr>
          <p:cNvPr id="5" name="Date Placeholder 4"/>
          <p:cNvSpPr>
            <a:spLocks noGrp="1"/>
          </p:cNvSpPr>
          <p:nvPr>
            <p:ph type="dt" sz="half" idx="10"/>
          </p:nvPr>
        </p:nvSpPr>
        <p:spPr/>
        <p:txBody>
          <a:bodyPr/>
          <a:lstStyle/>
          <a:p>
            <a:fld id="{B7A463D5-2412-4359-88A6-C8D6CD59C651}" type="datetimeFigureOut">
              <a:rPr lang="en-GB" smtClean="0"/>
              <a:t>04/12/2019</a:t>
            </a:fld>
            <a:endParaRPr lang="en-GB"/>
          </a:p>
        </p:txBody>
      </p:sp>
      <p:sp>
        <p:nvSpPr>
          <p:cNvPr id="6" name="Footer Placeholder 5"/>
          <p:cNvSpPr>
            <a:spLocks noGrp="1"/>
          </p:cNvSpPr>
          <p:nvPr>
            <p:ph type="ftr" sz="quarter" idx="11"/>
          </p:nvPr>
        </p:nvSpPr>
        <p:spPr/>
        <p:txBody>
          <a:bodyPr/>
          <a:lstStyle>
            <a:lvl1pPr>
              <a:defRPr>
                <a:solidFill>
                  <a:schemeClr val="tx2"/>
                </a:solidFill>
              </a:defRPr>
            </a:lvl1pPr>
          </a:lstStyle>
          <a:p>
            <a:endParaRPr lang="en-GB"/>
          </a:p>
        </p:txBody>
      </p:sp>
      <p:sp>
        <p:nvSpPr>
          <p:cNvPr id="7" name="Slide Number Placeholder 6"/>
          <p:cNvSpPr>
            <a:spLocks noGrp="1"/>
          </p:cNvSpPr>
          <p:nvPr>
            <p:ph type="sldNum" sz="quarter" idx="12"/>
          </p:nvPr>
        </p:nvSpPr>
        <p:spPr>
          <a:ln>
            <a:solidFill>
              <a:schemeClr val="tx2"/>
            </a:solidFill>
          </a:ln>
        </p:spPr>
        <p:txBody>
          <a:bodyPr/>
          <a:lstStyle>
            <a:lvl1pPr>
              <a:defRPr>
                <a:solidFill>
                  <a:schemeClr val="tx2"/>
                </a:solidFill>
              </a:defRPr>
            </a:lvl1pPr>
          </a:lstStyle>
          <a:p>
            <a:fld id="{127A2C0D-A810-4813-BD82-7FA1C02E3FEB}" type="slidenum">
              <a:rPr lang="en-GB" smtClean="0"/>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1" name="Picture Placeholder 10"/>
          <p:cNvSpPr>
            <a:spLocks noGrp="1"/>
          </p:cNvSpPr>
          <p:nvPr>
            <p:ph type="pic" sz="quarter" idx="14"/>
          </p:nvPr>
        </p:nvSpPr>
        <p:spPr>
          <a:xfrm>
            <a:off x="2028825" y="0"/>
            <a:ext cx="7115175" cy="6858000"/>
          </a:xfrm>
          <a:custGeom>
            <a:avLst/>
            <a:gdLst>
              <a:gd name="connsiteX0" fmla="*/ 0 w 7104888"/>
              <a:gd name="connsiteY0" fmla="*/ 0 h 6858000"/>
              <a:gd name="connsiteX1" fmla="*/ 7104888 w 7104888"/>
              <a:gd name="connsiteY1" fmla="*/ 0 h 6858000"/>
              <a:gd name="connsiteX2" fmla="*/ 7104888 w 7104888"/>
              <a:gd name="connsiteY2" fmla="*/ 6858000 h 6858000"/>
              <a:gd name="connsiteX3" fmla="*/ 0 w 7104888"/>
              <a:gd name="connsiteY3" fmla="*/ 6858000 h 6858000"/>
              <a:gd name="connsiteX4" fmla="*/ 0 w 7104888"/>
              <a:gd name="connsiteY4" fmla="*/ 0 h 6858000"/>
              <a:gd name="connsiteX0" fmla="*/ 0 w 7104888"/>
              <a:gd name="connsiteY0" fmla="*/ 0 h 6858000"/>
              <a:gd name="connsiteX1" fmla="*/ 5695188 w 7104888"/>
              <a:gd name="connsiteY1" fmla="*/ 0 h 6858000"/>
              <a:gd name="connsiteX2" fmla="*/ 7104888 w 7104888"/>
              <a:gd name="connsiteY2" fmla="*/ 0 h 6858000"/>
              <a:gd name="connsiteX3" fmla="*/ 7104888 w 7104888"/>
              <a:gd name="connsiteY3" fmla="*/ 6858000 h 6858000"/>
              <a:gd name="connsiteX4" fmla="*/ 0 w 7104888"/>
              <a:gd name="connsiteY4" fmla="*/ 6858000 h 6858000"/>
              <a:gd name="connsiteX5" fmla="*/ 0 w 7104888"/>
              <a:gd name="connsiteY5" fmla="*/ 0 h 6858000"/>
              <a:gd name="connsiteX0" fmla="*/ 10287 w 7115175"/>
              <a:gd name="connsiteY0" fmla="*/ 0 h 6858000"/>
              <a:gd name="connsiteX1" fmla="*/ 5705475 w 7115175"/>
              <a:gd name="connsiteY1" fmla="*/ 0 h 6858000"/>
              <a:gd name="connsiteX2" fmla="*/ 7115175 w 7115175"/>
              <a:gd name="connsiteY2" fmla="*/ 0 h 6858000"/>
              <a:gd name="connsiteX3" fmla="*/ 7115175 w 7115175"/>
              <a:gd name="connsiteY3" fmla="*/ 6858000 h 6858000"/>
              <a:gd name="connsiteX4" fmla="*/ 10287 w 7115175"/>
              <a:gd name="connsiteY4" fmla="*/ 6858000 h 6858000"/>
              <a:gd name="connsiteX5" fmla="*/ 0 w 7115175"/>
              <a:gd name="connsiteY5" fmla="*/ 5048250 h 6858000"/>
              <a:gd name="connsiteX6" fmla="*/ 10287 w 7115175"/>
              <a:gd name="connsiteY6" fmla="*/ 0 h 6858000"/>
              <a:gd name="connsiteX0" fmla="*/ 10287 w 7115175"/>
              <a:gd name="connsiteY0" fmla="*/ 0 h 6858000"/>
              <a:gd name="connsiteX1" fmla="*/ 5705475 w 7115175"/>
              <a:gd name="connsiteY1" fmla="*/ 0 h 6858000"/>
              <a:gd name="connsiteX2" fmla="*/ 7115175 w 7115175"/>
              <a:gd name="connsiteY2" fmla="*/ 0 h 6858000"/>
              <a:gd name="connsiteX3" fmla="*/ 7115175 w 7115175"/>
              <a:gd name="connsiteY3" fmla="*/ 6858000 h 6858000"/>
              <a:gd name="connsiteX4" fmla="*/ 1533526 w 7115175"/>
              <a:gd name="connsiteY4" fmla="*/ 6848475 h 6858000"/>
              <a:gd name="connsiteX5" fmla="*/ 10287 w 7115175"/>
              <a:gd name="connsiteY5" fmla="*/ 6858000 h 6858000"/>
              <a:gd name="connsiteX6" fmla="*/ 0 w 7115175"/>
              <a:gd name="connsiteY6" fmla="*/ 5048250 h 6858000"/>
              <a:gd name="connsiteX7" fmla="*/ 10287 w 7115175"/>
              <a:gd name="connsiteY7" fmla="*/ 0 h 6858000"/>
              <a:gd name="connsiteX0" fmla="*/ 10287 w 7115175"/>
              <a:gd name="connsiteY0" fmla="*/ 0 h 6858000"/>
              <a:gd name="connsiteX1" fmla="*/ 5705475 w 7115175"/>
              <a:gd name="connsiteY1" fmla="*/ 0 h 6858000"/>
              <a:gd name="connsiteX2" fmla="*/ 7115175 w 7115175"/>
              <a:gd name="connsiteY2" fmla="*/ 0 h 6858000"/>
              <a:gd name="connsiteX3" fmla="*/ 7115175 w 7115175"/>
              <a:gd name="connsiteY3" fmla="*/ 6858000 h 6858000"/>
              <a:gd name="connsiteX4" fmla="*/ 1533526 w 7115175"/>
              <a:gd name="connsiteY4" fmla="*/ 6848475 h 6858000"/>
              <a:gd name="connsiteX5" fmla="*/ 0 w 7115175"/>
              <a:gd name="connsiteY5" fmla="*/ 5048250 h 6858000"/>
              <a:gd name="connsiteX6" fmla="*/ 10287 w 7115175"/>
              <a:gd name="connsiteY6" fmla="*/ 0 h 6858000"/>
              <a:gd name="connsiteX0" fmla="*/ 0 w 7115175"/>
              <a:gd name="connsiteY0" fmla="*/ 5048250 h 6858000"/>
              <a:gd name="connsiteX1" fmla="*/ 5705475 w 7115175"/>
              <a:gd name="connsiteY1" fmla="*/ 0 h 6858000"/>
              <a:gd name="connsiteX2" fmla="*/ 7115175 w 7115175"/>
              <a:gd name="connsiteY2" fmla="*/ 0 h 6858000"/>
              <a:gd name="connsiteX3" fmla="*/ 7115175 w 7115175"/>
              <a:gd name="connsiteY3" fmla="*/ 6858000 h 6858000"/>
              <a:gd name="connsiteX4" fmla="*/ 1533526 w 7115175"/>
              <a:gd name="connsiteY4" fmla="*/ 6848475 h 6858000"/>
              <a:gd name="connsiteX5" fmla="*/ 0 w 7115175"/>
              <a:gd name="connsiteY5" fmla="*/ 504825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115175" h="6858000">
                <a:moveTo>
                  <a:pt x="0" y="5048250"/>
                </a:moveTo>
                <a:lnTo>
                  <a:pt x="5705475" y="0"/>
                </a:lnTo>
                <a:lnTo>
                  <a:pt x="7115175" y="0"/>
                </a:lnTo>
                <a:lnTo>
                  <a:pt x="7115175" y="6858000"/>
                </a:lnTo>
                <a:lnTo>
                  <a:pt x="1533526" y="6848475"/>
                </a:lnTo>
                <a:lnTo>
                  <a:pt x="0" y="5048250"/>
                </a:lnTo>
                <a:close/>
              </a:path>
            </a:pathLst>
          </a:custGeom>
          <a:solidFill>
            <a:schemeClr val="accent3">
              <a:alpha val="80000"/>
            </a:schemeClr>
          </a:solidFill>
        </p:spPr>
        <p:txBody>
          <a:bodyPr rIns="182880" anchor="ctr"/>
          <a:lstStyle>
            <a:lvl1pPr algn="r">
              <a:defRPr/>
            </a:lvl1pPr>
          </a:lstStyle>
          <a:p>
            <a:r>
              <a:rPr lang="en-US" smtClean="0"/>
              <a:t>Click icon to add picture</a:t>
            </a:r>
            <a:endParaRPr lang="en-US" dirty="0"/>
          </a:p>
        </p:txBody>
      </p:sp>
      <p:sp>
        <p:nvSpPr>
          <p:cNvPr id="9" name="Right Triangle 8"/>
          <p:cNvSpPr/>
          <p:nvPr/>
        </p:nvSpPr>
        <p:spPr>
          <a:xfrm>
            <a:off x="0" y="2647950"/>
            <a:ext cx="3571875" cy="4210050"/>
          </a:xfrm>
          <a:prstGeom prst="rtTriangl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9"/>
          <p:cNvSpPr/>
          <p:nvPr/>
        </p:nvSpPr>
        <p:spPr>
          <a:xfrm>
            <a:off x="0" y="5048250"/>
            <a:ext cx="3571875" cy="1809750"/>
          </a:xfrm>
          <a:custGeom>
            <a:avLst/>
            <a:gdLst>
              <a:gd name="connsiteX0" fmla="*/ 0 w 3571875"/>
              <a:gd name="connsiteY0" fmla="*/ 4210050 h 4210050"/>
              <a:gd name="connsiteX1" fmla="*/ 0 w 3571875"/>
              <a:gd name="connsiteY1" fmla="*/ 0 h 4210050"/>
              <a:gd name="connsiteX2" fmla="*/ 3571875 w 3571875"/>
              <a:gd name="connsiteY2" fmla="*/ 4210050 h 4210050"/>
              <a:gd name="connsiteX3" fmla="*/ 0 w 3571875"/>
              <a:gd name="connsiteY3" fmla="*/ 4210050 h 4210050"/>
              <a:gd name="connsiteX0" fmla="*/ 0 w 3571875"/>
              <a:gd name="connsiteY0" fmla="*/ 1809750 h 1809750"/>
              <a:gd name="connsiteX1" fmla="*/ 1895475 w 3571875"/>
              <a:gd name="connsiteY1" fmla="*/ 0 h 1809750"/>
              <a:gd name="connsiteX2" fmla="*/ 3571875 w 3571875"/>
              <a:gd name="connsiteY2" fmla="*/ 1809750 h 1809750"/>
              <a:gd name="connsiteX3" fmla="*/ 0 w 3571875"/>
              <a:gd name="connsiteY3" fmla="*/ 1809750 h 1809750"/>
              <a:gd name="connsiteX0" fmla="*/ 0 w 3571875"/>
              <a:gd name="connsiteY0" fmla="*/ 1809750 h 1809750"/>
              <a:gd name="connsiteX1" fmla="*/ 2038350 w 3571875"/>
              <a:gd name="connsiteY1" fmla="*/ 0 h 1809750"/>
              <a:gd name="connsiteX2" fmla="*/ 3571875 w 3571875"/>
              <a:gd name="connsiteY2" fmla="*/ 1809750 h 1809750"/>
              <a:gd name="connsiteX3" fmla="*/ 0 w 3571875"/>
              <a:gd name="connsiteY3" fmla="*/ 1809750 h 1809750"/>
            </a:gdLst>
            <a:ahLst/>
            <a:cxnLst>
              <a:cxn ang="0">
                <a:pos x="connsiteX0" y="connsiteY0"/>
              </a:cxn>
              <a:cxn ang="0">
                <a:pos x="connsiteX1" y="connsiteY1"/>
              </a:cxn>
              <a:cxn ang="0">
                <a:pos x="connsiteX2" y="connsiteY2"/>
              </a:cxn>
              <a:cxn ang="0">
                <a:pos x="connsiteX3" y="connsiteY3"/>
              </a:cxn>
            </a:cxnLst>
            <a:rect l="l" t="t" r="r" b="b"/>
            <a:pathLst>
              <a:path w="3571875" h="1809750">
                <a:moveTo>
                  <a:pt x="0" y="1809750"/>
                </a:moveTo>
                <a:lnTo>
                  <a:pt x="2038350" y="0"/>
                </a:lnTo>
                <a:lnTo>
                  <a:pt x="3571875" y="1809750"/>
                </a:lnTo>
                <a:lnTo>
                  <a:pt x="0" y="1809750"/>
                </a:lnTo>
                <a:close/>
              </a:path>
            </a:pathLst>
          </a:custGeom>
          <a:solidFill>
            <a:schemeClr val="accent3">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rot="19140000">
            <a:off x="671197" y="1717501"/>
            <a:ext cx="5486400" cy="867444"/>
          </a:xfrm>
        </p:spPr>
        <p:txBody>
          <a:bodyPr anchor="b"/>
          <a:lstStyle>
            <a:lvl1pPr algn="l">
              <a:defRPr sz="2800" b="0">
                <a:latin typeface="+mj-lt"/>
              </a:defRPr>
            </a:lvl1pPr>
          </a:lstStyle>
          <a:p>
            <a:r>
              <a:rPr lang="en-US" smtClean="0"/>
              <a:t>Click to edit Master title style</a:t>
            </a:r>
            <a:endParaRPr lang="en-US" dirty="0"/>
          </a:p>
        </p:txBody>
      </p:sp>
      <p:sp>
        <p:nvSpPr>
          <p:cNvPr id="4" name="Text Placeholder 3"/>
          <p:cNvSpPr>
            <a:spLocks noGrp="1"/>
          </p:cNvSpPr>
          <p:nvPr>
            <p:ph type="body" sz="half" idx="2"/>
          </p:nvPr>
        </p:nvSpPr>
        <p:spPr>
          <a:xfrm rot="19140000">
            <a:off x="1143479" y="2180529"/>
            <a:ext cx="6096545" cy="740664"/>
          </a:xfrm>
        </p:spPr>
        <p:txBody>
          <a:bodyPr/>
          <a:lstStyle>
            <a:lvl1pPr marL="0" indent="0">
              <a:buNone/>
              <a:defRPr sz="1400">
                <a:solidFill>
                  <a:schemeClr val="tx2"/>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B7A463D5-2412-4359-88A6-C8D6CD59C651}" type="datetimeFigureOut">
              <a:rPr lang="en-GB" smtClean="0"/>
              <a:t>04/12/2019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27A2C0D-A810-4813-BD82-7FA1C02E3FEB}" type="slidenum">
              <a:rPr lang="en-GB" smtClean="0"/>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B7A463D5-2412-4359-88A6-C8D6CD59C651}" type="datetimeFigureOut">
              <a:rPr lang="en-GB" smtClean="0"/>
              <a:t>04/12/2019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27A2C0D-A810-4813-BD82-7FA1C02E3FEB}" type="slidenum">
              <a:rPr lang="en-GB" smtClean="0"/>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4678362"/>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457200" y="274639"/>
            <a:ext cx="6019800" cy="4678362"/>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B7A463D5-2412-4359-88A6-C8D6CD59C651}" type="datetimeFigureOut">
              <a:rPr lang="en-GB" smtClean="0"/>
              <a:t>04/12/2019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27A2C0D-A810-4813-BD82-7FA1C02E3FEB}" type="slidenum">
              <a:rPr lang="en-GB" smtClean="0"/>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Freeform 6"/>
          <p:cNvSpPr/>
          <p:nvPr/>
        </p:nvSpPr>
        <p:spPr>
          <a:xfrm>
            <a:off x="-2382" y="5050633"/>
            <a:ext cx="3574257" cy="1807368"/>
          </a:xfrm>
          <a:custGeom>
            <a:avLst/>
            <a:gdLst>
              <a:gd name="connsiteX0" fmla="*/ 0 w 3571875"/>
              <a:gd name="connsiteY0" fmla="*/ 4210050 h 4210050"/>
              <a:gd name="connsiteX1" fmla="*/ 0 w 3571875"/>
              <a:gd name="connsiteY1" fmla="*/ 0 h 4210050"/>
              <a:gd name="connsiteX2" fmla="*/ 3571875 w 3571875"/>
              <a:gd name="connsiteY2" fmla="*/ 4210050 h 4210050"/>
              <a:gd name="connsiteX3" fmla="*/ 0 w 3571875"/>
              <a:gd name="connsiteY3" fmla="*/ 4210050 h 4210050"/>
              <a:gd name="connsiteX0" fmla="*/ 0 w 3571875"/>
              <a:gd name="connsiteY0" fmla="*/ 4210050 h 4210050"/>
              <a:gd name="connsiteX1" fmla="*/ 0 w 3571875"/>
              <a:gd name="connsiteY1" fmla="*/ 0 h 4210050"/>
              <a:gd name="connsiteX2" fmla="*/ 2028825 w 3571875"/>
              <a:gd name="connsiteY2" fmla="*/ 2388394 h 4210050"/>
              <a:gd name="connsiteX3" fmla="*/ 3571875 w 3571875"/>
              <a:gd name="connsiteY3" fmla="*/ 4210050 h 4210050"/>
              <a:gd name="connsiteX4" fmla="*/ 0 w 3571875"/>
              <a:gd name="connsiteY4" fmla="*/ 4210050 h 4210050"/>
              <a:gd name="connsiteX0" fmla="*/ 0 w 3571875"/>
              <a:gd name="connsiteY0" fmla="*/ 4210050 h 4210050"/>
              <a:gd name="connsiteX1" fmla="*/ 0 w 3571875"/>
              <a:gd name="connsiteY1" fmla="*/ 0 h 4210050"/>
              <a:gd name="connsiteX2" fmla="*/ 2028825 w 3571875"/>
              <a:gd name="connsiteY2" fmla="*/ 2205038 h 4210050"/>
              <a:gd name="connsiteX3" fmla="*/ 3571875 w 3571875"/>
              <a:gd name="connsiteY3" fmla="*/ 4210050 h 4210050"/>
              <a:gd name="connsiteX4" fmla="*/ 0 w 3571875"/>
              <a:gd name="connsiteY4" fmla="*/ 4210050 h 4210050"/>
              <a:gd name="connsiteX0" fmla="*/ 0 w 3571875"/>
              <a:gd name="connsiteY0" fmla="*/ 4210050 h 4210050"/>
              <a:gd name="connsiteX1" fmla="*/ 0 w 3571875"/>
              <a:gd name="connsiteY1" fmla="*/ 0 h 4210050"/>
              <a:gd name="connsiteX2" fmla="*/ 2028825 w 3571875"/>
              <a:gd name="connsiteY2" fmla="*/ 2393157 h 4210050"/>
              <a:gd name="connsiteX3" fmla="*/ 3571875 w 3571875"/>
              <a:gd name="connsiteY3" fmla="*/ 4210050 h 4210050"/>
              <a:gd name="connsiteX4" fmla="*/ 0 w 3571875"/>
              <a:gd name="connsiteY4" fmla="*/ 4210050 h 4210050"/>
              <a:gd name="connsiteX0" fmla="*/ 0 w 3571875"/>
              <a:gd name="connsiteY0" fmla="*/ 4210050 h 4210050"/>
              <a:gd name="connsiteX1" fmla="*/ 0 w 3571875"/>
              <a:gd name="connsiteY1" fmla="*/ 0 h 4210050"/>
              <a:gd name="connsiteX2" fmla="*/ 2028825 w 3571875"/>
              <a:gd name="connsiteY2" fmla="*/ 2393157 h 4210050"/>
              <a:gd name="connsiteX3" fmla="*/ 3571875 w 3571875"/>
              <a:gd name="connsiteY3" fmla="*/ 4210050 h 4210050"/>
              <a:gd name="connsiteX4" fmla="*/ 0 w 3571875"/>
              <a:gd name="connsiteY4" fmla="*/ 4210050 h 4210050"/>
              <a:gd name="connsiteX0" fmla="*/ 0 w 3571875"/>
              <a:gd name="connsiteY0" fmla="*/ 4210050 h 4210050"/>
              <a:gd name="connsiteX1" fmla="*/ 0 w 3571875"/>
              <a:gd name="connsiteY1" fmla="*/ 0 h 4210050"/>
              <a:gd name="connsiteX2" fmla="*/ 2028825 w 3571875"/>
              <a:gd name="connsiteY2" fmla="*/ 2281238 h 4210050"/>
              <a:gd name="connsiteX3" fmla="*/ 3571875 w 3571875"/>
              <a:gd name="connsiteY3" fmla="*/ 4210050 h 4210050"/>
              <a:gd name="connsiteX4" fmla="*/ 0 w 3571875"/>
              <a:gd name="connsiteY4" fmla="*/ 4210050 h 4210050"/>
              <a:gd name="connsiteX0" fmla="*/ 0 w 3571875"/>
              <a:gd name="connsiteY0" fmla="*/ 4210050 h 4210050"/>
              <a:gd name="connsiteX1" fmla="*/ 0 w 3571875"/>
              <a:gd name="connsiteY1" fmla="*/ 0 h 4210050"/>
              <a:gd name="connsiteX2" fmla="*/ 2028825 w 3571875"/>
              <a:gd name="connsiteY2" fmla="*/ 2393157 h 4210050"/>
              <a:gd name="connsiteX3" fmla="*/ 3571875 w 3571875"/>
              <a:gd name="connsiteY3" fmla="*/ 4210050 h 4210050"/>
              <a:gd name="connsiteX4" fmla="*/ 0 w 3571875"/>
              <a:gd name="connsiteY4" fmla="*/ 4210050 h 4210050"/>
              <a:gd name="connsiteX0" fmla="*/ 0 w 3571875"/>
              <a:gd name="connsiteY0" fmla="*/ 4210050 h 4210050"/>
              <a:gd name="connsiteX1" fmla="*/ 0 w 3571875"/>
              <a:gd name="connsiteY1" fmla="*/ 0 h 4210050"/>
              <a:gd name="connsiteX2" fmla="*/ 2028825 w 3571875"/>
              <a:gd name="connsiteY2" fmla="*/ 2393157 h 4210050"/>
              <a:gd name="connsiteX3" fmla="*/ 3571875 w 3571875"/>
              <a:gd name="connsiteY3" fmla="*/ 4210050 h 4210050"/>
              <a:gd name="connsiteX4" fmla="*/ 0 w 3571875"/>
              <a:gd name="connsiteY4" fmla="*/ 4210050 h 4210050"/>
              <a:gd name="connsiteX0" fmla="*/ 0 w 3571875"/>
              <a:gd name="connsiteY0" fmla="*/ 4210050 h 4210050"/>
              <a:gd name="connsiteX1" fmla="*/ 0 w 3571875"/>
              <a:gd name="connsiteY1" fmla="*/ 0 h 4210050"/>
              <a:gd name="connsiteX2" fmla="*/ 2076450 w 3571875"/>
              <a:gd name="connsiteY2" fmla="*/ 2274094 h 4210050"/>
              <a:gd name="connsiteX3" fmla="*/ 3571875 w 3571875"/>
              <a:gd name="connsiteY3" fmla="*/ 4210050 h 4210050"/>
              <a:gd name="connsiteX4" fmla="*/ 0 w 3571875"/>
              <a:gd name="connsiteY4" fmla="*/ 4210050 h 4210050"/>
              <a:gd name="connsiteX0" fmla="*/ 0 w 3571875"/>
              <a:gd name="connsiteY0" fmla="*/ 4210050 h 4210050"/>
              <a:gd name="connsiteX1" fmla="*/ 0 w 3571875"/>
              <a:gd name="connsiteY1" fmla="*/ 0 h 4210050"/>
              <a:gd name="connsiteX2" fmla="*/ 2245519 w 3571875"/>
              <a:gd name="connsiteY2" fmla="*/ 2405063 h 4210050"/>
              <a:gd name="connsiteX3" fmla="*/ 3571875 w 3571875"/>
              <a:gd name="connsiteY3" fmla="*/ 4210050 h 4210050"/>
              <a:gd name="connsiteX4" fmla="*/ 0 w 3571875"/>
              <a:gd name="connsiteY4" fmla="*/ 4210050 h 4210050"/>
              <a:gd name="connsiteX0" fmla="*/ 0 w 3571875"/>
              <a:gd name="connsiteY0" fmla="*/ 4210050 h 4210050"/>
              <a:gd name="connsiteX1" fmla="*/ 0 w 3571875"/>
              <a:gd name="connsiteY1" fmla="*/ 0 h 4210050"/>
              <a:gd name="connsiteX2" fmla="*/ 2038350 w 3571875"/>
              <a:gd name="connsiteY2" fmla="*/ 2405063 h 4210050"/>
              <a:gd name="connsiteX3" fmla="*/ 3571875 w 3571875"/>
              <a:gd name="connsiteY3" fmla="*/ 4210050 h 4210050"/>
              <a:gd name="connsiteX4" fmla="*/ 0 w 3571875"/>
              <a:gd name="connsiteY4" fmla="*/ 4210050 h 4210050"/>
              <a:gd name="connsiteX0" fmla="*/ 0 w 3571875"/>
              <a:gd name="connsiteY0" fmla="*/ 2433637 h 2433637"/>
              <a:gd name="connsiteX1" fmla="*/ 257175 w 3571875"/>
              <a:gd name="connsiteY1" fmla="*/ 0 h 2433637"/>
              <a:gd name="connsiteX2" fmla="*/ 2038350 w 3571875"/>
              <a:gd name="connsiteY2" fmla="*/ 628650 h 2433637"/>
              <a:gd name="connsiteX3" fmla="*/ 3571875 w 3571875"/>
              <a:gd name="connsiteY3" fmla="*/ 2433637 h 2433637"/>
              <a:gd name="connsiteX4" fmla="*/ 0 w 3571875"/>
              <a:gd name="connsiteY4" fmla="*/ 2433637 h 2433637"/>
              <a:gd name="connsiteX0" fmla="*/ 2382 w 3574257"/>
              <a:gd name="connsiteY0" fmla="*/ 1807368 h 1807368"/>
              <a:gd name="connsiteX1" fmla="*/ 0 w 3574257"/>
              <a:gd name="connsiteY1" fmla="*/ 0 h 1807368"/>
              <a:gd name="connsiteX2" fmla="*/ 2040732 w 3574257"/>
              <a:gd name="connsiteY2" fmla="*/ 2381 h 1807368"/>
              <a:gd name="connsiteX3" fmla="*/ 3574257 w 3574257"/>
              <a:gd name="connsiteY3" fmla="*/ 1807368 h 1807368"/>
              <a:gd name="connsiteX4" fmla="*/ 2382 w 3574257"/>
              <a:gd name="connsiteY4" fmla="*/ 1807368 h 1807368"/>
              <a:gd name="connsiteX0" fmla="*/ 2382 w 3574257"/>
              <a:gd name="connsiteY0" fmla="*/ 1807368 h 1807368"/>
              <a:gd name="connsiteX1" fmla="*/ 0 w 3574257"/>
              <a:gd name="connsiteY1" fmla="*/ 0 h 1807368"/>
              <a:gd name="connsiteX2" fmla="*/ 1924051 w 3574257"/>
              <a:gd name="connsiteY2" fmla="*/ 307181 h 1807368"/>
              <a:gd name="connsiteX3" fmla="*/ 3574257 w 3574257"/>
              <a:gd name="connsiteY3" fmla="*/ 1807368 h 1807368"/>
              <a:gd name="connsiteX4" fmla="*/ 2382 w 3574257"/>
              <a:gd name="connsiteY4" fmla="*/ 1807368 h 1807368"/>
              <a:gd name="connsiteX0" fmla="*/ 2382 w 3574257"/>
              <a:gd name="connsiteY0" fmla="*/ 1809749 h 1809749"/>
              <a:gd name="connsiteX1" fmla="*/ 0 w 3574257"/>
              <a:gd name="connsiteY1" fmla="*/ 2381 h 1809749"/>
              <a:gd name="connsiteX2" fmla="*/ 2038351 w 3574257"/>
              <a:gd name="connsiteY2" fmla="*/ 0 h 1809749"/>
              <a:gd name="connsiteX3" fmla="*/ 3574257 w 3574257"/>
              <a:gd name="connsiteY3" fmla="*/ 1809749 h 1809749"/>
              <a:gd name="connsiteX4" fmla="*/ 2382 w 3574257"/>
              <a:gd name="connsiteY4" fmla="*/ 1809749 h 1809749"/>
              <a:gd name="connsiteX0" fmla="*/ 2382 w 3574257"/>
              <a:gd name="connsiteY0" fmla="*/ 1807368 h 1807368"/>
              <a:gd name="connsiteX1" fmla="*/ 0 w 3574257"/>
              <a:gd name="connsiteY1" fmla="*/ 0 h 1807368"/>
              <a:gd name="connsiteX2" fmla="*/ 1640682 w 3574257"/>
              <a:gd name="connsiteY2" fmla="*/ 450057 h 1807368"/>
              <a:gd name="connsiteX3" fmla="*/ 3574257 w 3574257"/>
              <a:gd name="connsiteY3" fmla="*/ 1807368 h 1807368"/>
              <a:gd name="connsiteX4" fmla="*/ 2382 w 3574257"/>
              <a:gd name="connsiteY4" fmla="*/ 1807368 h 1807368"/>
              <a:gd name="connsiteX0" fmla="*/ 2382 w 3574257"/>
              <a:gd name="connsiteY0" fmla="*/ 1809749 h 1809749"/>
              <a:gd name="connsiteX1" fmla="*/ 0 w 3574257"/>
              <a:gd name="connsiteY1" fmla="*/ 2381 h 1809749"/>
              <a:gd name="connsiteX2" fmla="*/ 2038351 w 3574257"/>
              <a:gd name="connsiteY2" fmla="*/ 0 h 1809749"/>
              <a:gd name="connsiteX3" fmla="*/ 3574257 w 3574257"/>
              <a:gd name="connsiteY3" fmla="*/ 1809749 h 1809749"/>
              <a:gd name="connsiteX4" fmla="*/ 2382 w 3574257"/>
              <a:gd name="connsiteY4" fmla="*/ 1809749 h 1809749"/>
              <a:gd name="connsiteX0" fmla="*/ 2382 w 3574257"/>
              <a:gd name="connsiteY0" fmla="*/ 1807368 h 1807368"/>
              <a:gd name="connsiteX1" fmla="*/ 0 w 3574257"/>
              <a:gd name="connsiteY1" fmla="*/ 0 h 1807368"/>
              <a:gd name="connsiteX2" fmla="*/ 1657351 w 3574257"/>
              <a:gd name="connsiteY2" fmla="*/ 230982 h 1807368"/>
              <a:gd name="connsiteX3" fmla="*/ 3574257 w 3574257"/>
              <a:gd name="connsiteY3" fmla="*/ 1807368 h 1807368"/>
              <a:gd name="connsiteX4" fmla="*/ 2382 w 3574257"/>
              <a:gd name="connsiteY4" fmla="*/ 1807368 h 1807368"/>
              <a:gd name="connsiteX0" fmla="*/ 2382 w 3574257"/>
              <a:gd name="connsiteY0" fmla="*/ 1807368 h 1807368"/>
              <a:gd name="connsiteX1" fmla="*/ 0 w 3574257"/>
              <a:gd name="connsiteY1" fmla="*/ 0 h 1807368"/>
              <a:gd name="connsiteX2" fmla="*/ 2040732 w 3574257"/>
              <a:gd name="connsiteY2" fmla="*/ 2382 h 1807368"/>
              <a:gd name="connsiteX3" fmla="*/ 3574257 w 3574257"/>
              <a:gd name="connsiteY3" fmla="*/ 1807368 h 1807368"/>
              <a:gd name="connsiteX4" fmla="*/ 2382 w 3574257"/>
              <a:gd name="connsiteY4" fmla="*/ 1807368 h 1807368"/>
              <a:gd name="connsiteX0" fmla="*/ 2382 w 3574257"/>
              <a:gd name="connsiteY0" fmla="*/ 1807368 h 1807368"/>
              <a:gd name="connsiteX1" fmla="*/ 0 w 3574257"/>
              <a:gd name="connsiteY1" fmla="*/ 0 h 1807368"/>
              <a:gd name="connsiteX2" fmla="*/ 1774032 w 3574257"/>
              <a:gd name="connsiteY2" fmla="*/ 161925 h 1807368"/>
              <a:gd name="connsiteX3" fmla="*/ 3574257 w 3574257"/>
              <a:gd name="connsiteY3" fmla="*/ 1807368 h 1807368"/>
              <a:gd name="connsiteX4" fmla="*/ 2382 w 3574257"/>
              <a:gd name="connsiteY4" fmla="*/ 1807368 h 1807368"/>
              <a:gd name="connsiteX0" fmla="*/ 2382 w 3574257"/>
              <a:gd name="connsiteY0" fmla="*/ 1807368 h 1807368"/>
              <a:gd name="connsiteX1" fmla="*/ 0 w 3574257"/>
              <a:gd name="connsiteY1" fmla="*/ 0 h 1807368"/>
              <a:gd name="connsiteX2" fmla="*/ 1969294 w 3574257"/>
              <a:gd name="connsiteY2" fmla="*/ 21432 h 1807368"/>
              <a:gd name="connsiteX3" fmla="*/ 3574257 w 3574257"/>
              <a:gd name="connsiteY3" fmla="*/ 1807368 h 1807368"/>
              <a:gd name="connsiteX4" fmla="*/ 2382 w 3574257"/>
              <a:gd name="connsiteY4" fmla="*/ 1807368 h 1807368"/>
              <a:gd name="connsiteX0" fmla="*/ 2382 w 3574257"/>
              <a:gd name="connsiteY0" fmla="*/ 1807368 h 1807368"/>
              <a:gd name="connsiteX1" fmla="*/ 0 w 3574257"/>
              <a:gd name="connsiteY1" fmla="*/ 0 h 1807368"/>
              <a:gd name="connsiteX2" fmla="*/ 1819275 w 3574257"/>
              <a:gd name="connsiteY2" fmla="*/ 200026 h 1807368"/>
              <a:gd name="connsiteX3" fmla="*/ 3574257 w 3574257"/>
              <a:gd name="connsiteY3" fmla="*/ 1807368 h 1807368"/>
              <a:gd name="connsiteX4" fmla="*/ 2382 w 3574257"/>
              <a:gd name="connsiteY4" fmla="*/ 1807368 h 1807368"/>
              <a:gd name="connsiteX0" fmla="*/ 2382 w 3574257"/>
              <a:gd name="connsiteY0" fmla="*/ 1807368 h 1807368"/>
              <a:gd name="connsiteX1" fmla="*/ 0 w 3574257"/>
              <a:gd name="connsiteY1" fmla="*/ 0 h 1807368"/>
              <a:gd name="connsiteX2" fmla="*/ 2045494 w 3574257"/>
              <a:gd name="connsiteY2" fmla="*/ 1 h 1807368"/>
              <a:gd name="connsiteX3" fmla="*/ 3574257 w 3574257"/>
              <a:gd name="connsiteY3" fmla="*/ 1807368 h 1807368"/>
              <a:gd name="connsiteX4" fmla="*/ 2382 w 3574257"/>
              <a:gd name="connsiteY4" fmla="*/ 1807368 h 180736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574257" h="1807368">
                <a:moveTo>
                  <a:pt x="2382" y="1807368"/>
                </a:moveTo>
                <a:lnTo>
                  <a:pt x="0" y="0"/>
                </a:lnTo>
                <a:lnTo>
                  <a:pt x="2045494" y="1"/>
                </a:lnTo>
                <a:lnTo>
                  <a:pt x="3574257" y="1807368"/>
                </a:lnTo>
                <a:lnTo>
                  <a:pt x="2382" y="1807368"/>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Freeform 7"/>
          <p:cNvSpPr/>
          <p:nvPr/>
        </p:nvSpPr>
        <p:spPr>
          <a:xfrm>
            <a:off x="-2380" y="5051292"/>
            <a:ext cx="9146380" cy="1806709"/>
          </a:xfrm>
          <a:custGeom>
            <a:avLst/>
            <a:gdLst>
              <a:gd name="connsiteX0" fmla="*/ 0 w 3350419"/>
              <a:gd name="connsiteY0" fmla="*/ 2081213 h 2083594"/>
              <a:gd name="connsiteX1" fmla="*/ 3031331 w 3350419"/>
              <a:gd name="connsiteY1" fmla="*/ 0 h 2083594"/>
              <a:gd name="connsiteX2" fmla="*/ 3350419 w 3350419"/>
              <a:gd name="connsiteY2" fmla="*/ 80963 h 2083594"/>
              <a:gd name="connsiteX3" fmla="*/ 3350419 w 3350419"/>
              <a:gd name="connsiteY3" fmla="*/ 2083594 h 2083594"/>
              <a:gd name="connsiteX4" fmla="*/ 0 w 3350419"/>
              <a:gd name="connsiteY4" fmla="*/ 2081213 h 2083594"/>
              <a:gd name="connsiteX0" fmla="*/ 0 w 3112294"/>
              <a:gd name="connsiteY0" fmla="*/ 2019301 h 2083594"/>
              <a:gd name="connsiteX1" fmla="*/ 2793206 w 3112294"/>
              <a:gd name="connsiteY1" fmla="*/ 0 h 2083594"/>
              <a:gd name="connsiteX2" fmla="*/ 3112294 w 3112294"/>
              <a:gd name="connsiteY2" fmla="*/ 80963 h 2083594"/>
              <a:gd name="connsiteX3" fmla="*/ 3112294 w 3112294"/>
              <a:gd name="connsiteY3" fmla="*/ 2083594 h 2083594"/>
              <a:gd name="connsiteX4" fmla="*/ 0 w 3112294"/>
              <a:gd name="connsiteY4" fmla="*/ 2019301 h 2083594"/>
              <a:gd name="connsiteX0" fmla="*/ 0 w 3345656"/>
              <a:gd name="connsiteY0" fmla="*/ 2097882 h 2097882"/>
              <a:gd name="connsiteX1" fmla="*/ 3026568 w 3345656"/>
              <a:gd name="connsiteY1" fmla="*/ 0 h 2097882"/>
              <a:gd name="connsiteX2" fmla="*/ 3345656 w 3345656"/>
              <a:gd name="connsiteY2" fmla="*/ 80963 h 2097882"/>
              <a:gd name="connsiteX3" fmla="*/ 3345656 w 3345656"/>
              <a:gd name="connsiteY3" fmla="*/ 2083594 h 2097882"/>
              <a:gd name="connsiteX4" fmla="*/ 0 w 3345656"/>
              <a:gd name="connsiteY4" fmla="*/ 2097882 h 2097882"/>
              <a:gd name="connsiteX0" fmla="*/ 0 w 2800350"/>
              <a:gd name="connsiteY0" fmla="*/ 1935957 h 2083594"/>
              <a:gd name="connsiteX1" fmla="*/ 2481262 w 2800350"/>
              <a:gd name="connsiteY1" fmla="*/ 0 h 2083594"/>
              <a:gd name="connsiteX2" fmla="*/ 2800350 w 2800350"/>
              <a:gd name="connsiteY2" fmla="*/ 80963 h 2083594"/>
              <a:gd name="connsiteX3" fmla="*/ 2800350 w 2800350"/>
              <a:gd name="connsiteY3" fmla="*/ 2083594 h 2083594"/>
              <a:gd name="connsiteX4" fmla="*/ 0 w 2800350"/>
              <a:gd name="connsiteY4" fmla="*/ 1935957 h 2083594"/>
              <a:gd name="connsiteX0" fmla="*/ 0 w 3352800"/>
              <a:gd name="connsiteY0" fmla="*/ 2083594 h 2083594"/>
              <a:gd name="connsiteX1" fmla="*/ 3033712 w 3352800"/>
              <a:gd name="connsiteY1" fmla="*/ 0 h 2083594"/>
              <a:gd name="connsiteX2" fmla="*/ 3352800 w 3352800"/>
              <a:gd name="connsiteY2" fmla="*/ 80963 h 2083594"/>
              <a:gd name="connsiteX3" fmla="*/ 3352800 w 3352800"/>
              <a:gd name="connsiteY3" fmla="*/ 2083594 h 2083594"/>
              <a:gd name="connsiteX4" fmla="*/ 0 w 3352800"/>
              <a:gd name="connsiteY4" fmla="*/ 2083594 h 2083594"/>
              <a:gd name="connsiteX0" fmla="*/ 0 w 3352800"/>
              <a:gd name="connsiteY0" fmla="*/ 2002631 h 2002631"/>
              <a:gd name="connsiteX1" fmla="*/ 3033712 w 3352800"/>
              <a:gd name="connsiteY1" fmla="*/ 157162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988469 w 3352800"/>
              <a:gd name="connsiteY1" fmla="*/ 59530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33966 w 3352800"/>
              <a:gd name="connsiteY1" fmla="*/ 425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45314 w 3352800"/>
              <a:gd name="connsiteY1" fmla="*/ 12246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34839 w 3352800"/>
              <a:gd name="connsiteY1" fmla="*/ 425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75865 w 3352800"/>
              <a:gd name="connsiteY1" fmla="*/ 81782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901 h 2002901"/>
              <a:gd name="connsiteX1" fmla="*/ 2836585 w 3352800"/>
              <a:gd name="connsiteY1" fmla="*/ 0 h 2002901"/>
              <a:gd name="connsiteX2" fmla="*/ 3352800 w 3352800"/>
              <a:gd name="connsiteY2" fmla="*/ 270 h 2002901"/>
              <a:gd name="connsiteX3" fmla="*/ 3352800 w 3352800"/>
              <a:gd name="connsiteY3" fmla="*/ 2002901 h 2002901"/>
              <a:gd name="connsiteX4" fmla="*/ 0 w 3352800"/>
              <a:gd name="connsiteY4" fmla="*/ 2002901 h 2002901"/>
              <a:gd name="connsiteX0" fmla="*/ 0 w 3352800"/>
              <a:gd name="connsiteY0" fmla="*/ 2002631 h 2002631"/>
              <a:gd name="connsiteX1" fmla="*/ 754045 w 3352800"/>
              <a:gd name="connsiteY1" fmla="*/ 1468326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534305 h 534305"/>
              <a:gd name="connsiteX1" fmla="*/ 754045 w 3352800"/>
              <a:gd name="connsiteY1" fmla="*/ 0 h 534305"/>
              <a:gd name="connsiteX2" fmla="*/ 3352800 w 3352800"/>
              <a:gd name="connsiteY2" fmla="*/ 7687 h 534305"/>
              <a:gd name="connsiteX3" fmla="*/ 3352800 w 3352800"/>
              <a:gd name="connsiteY3" fmla="*/ 534305 h 534305"/>
              <a:gd name="connsiteX4" fmla="*/ 0 w 3352800"/>
              <a:gd name="connsiteY4" fmla="*/ 534305 h 534305"/>
              <a:gd name="connsiteX0" fmla="*/ 0 w 3352800"/>
              <a:gd name="connsiteY0" fmla="*/ 534305 h 534305"/>
              <a:gd name="connsiteX1" fmla="*/ 754045 w 3352800"/>
              <a:gd name="connsiteY1" fmla="*/ 0 h 534305"/>
              <a:gd name="connsiteX2" fmla="*/ 3352800 w 3352800"/>
              <a:gd name="connsiteY2" fmla="*/ 7687 h 534305"/>
              <a:gd name="connsiteX3" fmla="*/ 3352800 w 3352800"/>
              <a:gd name="connsiteY3" fmla="*/ 534305 h 534305"/>
              <a:gd name="connsiteX4" fmla="*/ 0 w 3352800"/>
              <a:gd name="connsiteY4" fmla="*/ 534305 h 534305"/>
              <a:gd name="connsiteX0" fmla="*/ 0 w 3352800"/>
              <a:gd name="connsiteY0" fmla="*/ 526618 h 526618"/>
              <a:gd name="connsiteX1" fmla="*/ 980611 w 3352800"/>
              <a:gd name="connsiteY1" fmla="*/ 93681 h 526618"/>
              <a:gd name="connsiteX2" fmla="*/ 3352800 w 3352800"/>
              <a:gd name="connsiteY2" fmla="*/ 0 h 526618"/>
              <a:gd name="connsiteX3" fmla="*/ 3352800 w 3352800"/>
              <a:gd name="connsiteY3" fmla="*/ 526618 h 526618"/>
              <a:gd name="connsiteX4" fmla="*/ 0 w 3352800"/>
              <a:gd name="connsiteY4" fmla="*/ 526618 h 526618"/>
              <a:gd name="connsiteX0" fmla="*/ 0 w 3352800"/>
              <a:gd name="connsiteY0" fmla="*/ 526888 h 526888"/>
              <a:gd name="connsiteX1" fmla="*/ 744735 w 3352800"/>
              <a:gd name="connsiteY1" fmla="*/ 0 h 526888"/>
              <a:gd name="connsiteX2" fmla="*/ 3352800 w 3352800"/>
              <a:gd name="connsiteY2" fmla="*/ 270 h 526888"/>
              <a:gd name="connsiteX3" fmla="*/ 3352800 w 3352800"/>
              <a:gd name="connsiteY3" fmla="*/ 526888 h 526888"/>
              <a:gd name="connsiteX4" fmla="*/ 0 w 3352800"/>
              <a:gd name="connsiteY4" fmla="*/ 526888 h 526888"/>
              <a:gd name="connsiteX0" fmla="*/ 0 w 3352800"/>
              <a:gd name="connsiteY0" fmla="*/ 526618 h 526618"/>
              <a:gd name="connsiteX1" fmla="*/ 811948 w 3352800"/>
              <a:gd name="connsiteY1" fmla="*/ 60921 h 526618"/>
              <a:gd name="connsiteX2" fmla="*/ 3352800 w 3352800"/>
              <a:gd name="connsiteY2" fmla="*/ 0 h 526618"/>
              <a:gd name="connsiteX3" fmla="*/ 3352800 w 3352800"/>
              <a:gd name="connsiteY3" fmla="*/ 526618 h 526618"/>
              <a:gd name="connsiteX4" fmla="*/ 0 w 3352800"/>
              <a:gd name="connsiteY4" fmla="*/ 526618 h 526618"/>
              <a:gd name="connsiteX0" fmla="*/ 0 w 3352800"/>
              <a:gd name="connsiteY0" fmla="*/ 527584 h 527584"/>
              <a:gd name="connsiteX1" fmla="*/ 751718 w 3352800"/>
              <a:gd name="connsiteY1" fmla="*/ 0 h 527584"/>
              <a:gd name="connsiteX2" fmla="*/ 3352800 w 3352800"/>
              <a:gd name="connsiteY2" fmla="*/ 966 h 527584"/>
              <a:gd name="connsiteX3" fmla="*/ 3352800 w 3352800"/>
              <a:gd name="connsiteY3" fmla="*/ 527584 h 527584"/>
              <a:gd name="connsiteX4" fmla="*/ 0 w 3352800"/>
              <a:gd name="connsiteY4" fmla="*/ 527584 h 527584"/>
              <a:gd name="connsiteX0" fmla="*/ 0 w 3352800"/>
              <a:gd name="connsiteY0" fmla="*/ 527584 h 527584"/>
              <a:gd name="connsiteX1" fmla="*/ 751718 w 3352800"/>
              <a:gd name="connsiteY1" fmla="*/ 0 h 527584"/>
              <a:gd name="connsiteX2" fmla="*/ 3241069 w 3352800"/>
              <a:gd name="connsiteY2" fmla="*/ 94144 h 527584"/>
              <a:gd name="connsiteX3" fmla="*/ 3352800 w 3352800"/>
              <a:gd name="connsiteY3" fmla="*/ 527584 h 527584"/>
              <a:gd name="connsiteX4" fmla="*/ 0 w 3352800"/>
              <a:gd name="connsiteY4" fmla="*/ 527584 h 527584"/>
              <a:gd name="connsiteX0" fmla="*/ 0 w 3352800"/>
              <a:gd name="connsiteY0" fmla="*/ 527584 h 527584"/>
              <a:gd name="connsiteX1" fmla="*/ 751718 w 3352800"/>
              <a:gd name="connsiteY1" fmla="*/ 0 h 527584"/>
              <a:gd name="connsiteX2" fmla="*/ 3352800 w 3352800"/>
              <a:gd name="connsiteY2" fmla="*/ 271 h 527584"/>
              <a:gd name="connsiteX3" fmla="*/ 3352800 w 3352800"/>
              <a:gd name="connsiteY3" fmla="*/ 527584 h 527584"/>
              <a:gd name="connsiteX4" fmla="*/ 0 w 3352800"/>
              <a:gd name="connsiteY4" fmla="*/ 527584 h 527584"/>
              <a:gd name="connsiteX0" fmla="*/ 0 w 3352800"/>
              <a:gd name="connsiteY0" fmla="*/ 527313 h 527313"/>
              <a:gd name="connsiteX1" fmla="*/ 900984 w 3352800"/>
              <a:gd name="connsiteY1" fmla="*/ 97774 h 527313"/>
              <a:gd name="connsiteX2" fmla="*/ 3352800 w 3352800"/>
              <a:gd name="connsiteY2" fmla="*/ 0 h 527313"/>
              <a:gd name="connsiteX3" fmla="*/ 3352800 w 3352800"/>
              <a:gd name="connsiteY3" fmla="*/ 527313 h 527313"/>
              <a:gd name="connsiteX4" fmla="*/ 0 w 3352800"/>
              <a:gd name="connsiteY4" fmla="*/ 527313 h 527313"/>
              <a:gd name="connsiteX0" fmla="*/ 0 w 3352800"/>
              <a:gd name="connsiteY0" fmla="*/ 527584 h 527584"/>
              <a:gd name="connsiteX1" fmla="*/ 748227 w 3352800"/>
              <a:gd name="connsiteY1" fmla="*/ 0 h 527584"/>
              <a:gd name="connsiteX2" fmla="*/ 3352800 w 3352800"/>
              <a:gd name="connsiteY2" fmla="*/ 271 h 527584"/>
              <a:gd name="connsiteX3" fmla="*/ 3352800 w 3352800"/>
              <a:gd name="connsiteY3" fmla="*/ 527584 h 527584"/>
              <a:gd name="connsiteX4" fmla="*/ 0 w 3352800"/>
              <a:gd name="connsiteY4" fmla="*/ 527584 h 52758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52800" h="527584">
                <a:moveTo>
                  <a:pt x="0" y="527584"/>
                </a:moveTo>
                <a:lnTo>
                  <a:pt x="748227" y="0"/>
                </a:lnTo>
                <a:lnTo>
                  <a:pt x="3352800" y="271"/>
                </a:lnTo>
                <a:lnTo>
                  <a:pt x="3352800" y="527584"/>
                </a:lnTo>
                <a:lnTo>
                  <a:pt x="0" y="527584"/>
                </a:lnTo>
                <a:close/>
              </a:path>
            </a:pathLst>
          </a:custGeom>
          <a:solidFill>
            <a:schemeClr val="accent3">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laceholder 1"/>
          <p:cNvSpPr>
            <a:spLocks noGrp="1"/>
          </p:cNvSpPr>
          <p:nvPr>
            <p:ph type="title"/>
          </p:nvPr>
        </p:nvSpPr>
        <p:spPr>
          <a:xfrm>
            <a:off x="822960" y="365760"/>
            <a:ext cx="7520940" cy="548640"/>
          </a:xfrm>
          <a:prstGeom prst="rect">
            <a:avLst/>
          </a:prstGeom>
        </p:spPr>
        <p:txBody>
          <a:bodyPr vert="horz" lIns="91440" tIns="45720" rIns="91440" bIns="45720" rtlCol="0" anchor="ctr">
            <a:noAutofit/>
          </a:bodyPr>
          <a:lstStyle/>
          <a:p>
            <a:r>
              <a:rPr lang="en-US" smtClean="0"/>
              <a:t>Click to edit Master title style</a:t>
            </a:r>
            <a:endParaRPr lang="en-US" dirty="0"/>
          </a:p>
        </p:txBody>
      </p:sp>
      <p:sp>
        <p:nvSpPr>
          <p:cNvPr id="3" name="Text Placeholder 2"/>
          <p:cNvSpPr>
            <a:spLocks noGrp="1"/>
          </p:cNvSpPr>
          <p:nvPr>
            <p:ph type="body" idx="1"/>
          </p:nvPr>
        </p:nvSpPr>
        <p:spPr>
          <a:xfrm>
            <a:off x="822960" y="1100628"/>
            <a:ext cx="7520940" cy="3579849"/>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rot="19140000">
            <a:off x="201168" y="5870448"/>
            <a:ext cx="2176272" cy="201168"/>
          </a:xfrm>
          <a:prstGeom prst="rect">
            <a:avLst/>
          </a:prstGeom>
        </p:spPr>
        <p:txBody>
          <a:bodyPr vert="horz" lIns="91440" tIns="45720" rIns="91440" bIns="45720" rtlCol="0" anchor="ctr"/>
          <a:lstStyle>
            <a:lvl1pPr algn="l">
              <a:defRPr sz="1200">
                <a:solidFill>
                  <a:srgbClr val="FFFFFF"/>
                </a:solidFill>
              </a:defRPr>
            </a:lvl1pPr>
          </a:lstStyle>
          <a:p>
            <a:fld id="{B7A463D5-2412-4359-88A6-C8D6CD59C651}" type="datetimeFigureOut">
              <a:rPr lang="en-GB" smtClean="0"/>
              <a:t>04/12/2019</a:t>
            </a:fld>
            <a:endParaRPr lang="en-GB"/>
          </a:p>
        </p:txBody>
      </p:sp>
      <p:sp>
        <p:nvSpPr>
          <p:cNvPr id="5" name="Footer Placeholder 4"/>
          <p:cNvSpPr>
            <a:spLocks noGrp="1"/>
          </p:cNvSpPr>
          <p:nvPr>
            <p:ph type="ftr" sz="quarter" idx="3"/>
          </p:nvPr>
        </p:nvSpPr>
        <p:spPr>
          <a:xfrm>
            <a:off x="3517514" y="6285122"/>
            <a:ext cx="4724400" cy="274320"/>
          </a:xfrm>
          <a:prstGeom prst="rect">
            <a:avLst/>
          </a:prstGeom>
        </p:spPr>
        <p:txBody>
          <a:bodyPr vert="horz" lIns="91440" tIns="45720" rIns="91440" bIns="45720" rtlCol="0" anchor="ctr"/>
          <a:lstStyle>
            <a:lvl1pPr algn="r">
              <a:defRPr sz="1000" cap="all" spc="200" baseline="0">
                <a:solidFill>
                  <a:srgbClr val="FFFFFF"/>
                </a:solidFill>
              </a:defRPr>
            </a:lvl1pPr>
          </a:lstStyle>
          <a:p>
            <a:endParaRPr lang="en-GB"/>
          </a:p>
        </p:txBody>
      </p:sp>
      <p:sp>
        <p:nvSpPr>
          <p:cNvPr id="6" name="Slide Number Placeholder 5"/>
          <p:cNvSpPr>
            <a:spLocks noGrp="1"/>
          </p:cNvSpPr>
          <p:nvPr>
            <p:ph type="sldNum" sz="quarter" idx="4"/>
          </p:nvPr>
        </p:nvSpPr>
        <p:spPr>
          <a:xfrm>
            <a:off x="8401038" y="6170822"/>
            <a:ext cx="502920" cy="502920"/>
          </a:xfrm>
          <a:prstGeom prst="ellipse">
            <a:avLst/>
          </a:prstGeom>
          <a:ln w="19050">
            <a:solidFill>
              <a:srgbClr val="FFFFFF"/>
            </a:solidFill>
          </a:ln>
        </p:spPr>
        <p:txBody>
          <a:bodyPr vert="horz" lIns="9144" tIns="9144" rIns="9144" bIns="9144" rtlCol="0" anchor="ctr">
            <a:normAutofit/>
          </a:bodyPr>
          <a:lstStyle>
            <a:lvl1pPr algn="ctr">
              <a:defRPr sz="1650">
                <a:solidFill>
                  <a:srgbClr val="FFFFFF"/>
                </a:solidFill>
              </a:defRPr>
            </a:lvl1pPr>
          </a:lstStyle>
          <a:p>
            <a:fld id="{127A2C0D-A810-4813-BD82-7FA1C02E3FEB}" type="slidenum">
              <a:rPr lang="en-GB" smtClean="0"/>
              <a:t>‹#›</a:t>
            </a:fld>
            <a:endParaRPr lang="en-GB"/>
          </a:p>
        </p:txBody>
      </p:sp>
    </p:spTree>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914400" rtl="0" eaLnBrk="1" latinLnBrk="0" hangingPunct="1">
        <a:spcBef>
          <a:spcPct val="0"/>
        </a:spcBef>
        <a:buNone/>
        <a:defRPr sz="2800" kern="1200" cap="all" baseline="0">
          <a:solidFill>
            <a:schemeClr val="tx1"/>
          </a:solidFill>
          <a:latin typeface="+mj-lt"/>
          <a:ea typeface="+mj-ea"/>
          <a:cs typeface="+mj-cs"/>
        </a:defRPr>
      </a:lvl1pPr>
    </p:titleStyle>
    <p:bodyStyle>
      <a:lvl1pPr marL="342900" indent="-342900" algn="l" defTabSz="914400" rtl="0" eaLnBrk="1" latinLnBrk="0" hangingPunct="1">
        <a:spcBef>
          <a:spcPts val="800"/>
        </a:spcBef>
        <a:buFont typeface="Arial" pitchFamily="34" charset="0"/>
        <a:buNone/>
        <a:defRPr sz="1600" b="1" kern="1200">
          <a:solidFill>
            <a:schemeClr val="tx1"/>
          </a:solidFill>
          <a:latin typeface="+mn-lt"/>
          <a:ea typeface="+mn-ea"/>
          <a:cs typeface="+mn-cs"/>
        </a:defRPr>
      </a:lvl1pPr>
      <a:lvl2pPr marL="173736" indent="-173736" algn="l" defTabSz="914400" rtl="0" eaLnBrk="1" latinLnBrk="0" hangingPunct="1">
        <a:spcBef>
          <a:spcPts val="300"/>
        </a:spcBef>
        <a:buClr>
          <a:schemeClr val="accent2"/>
        </a:buClr>
        <a:buFont typeface="Wingdings" pitchFamily="2" charset="2"/>
        <a:buChar char="§"/>
        <a:defRPr sz="1600" kern="1200">
          <a:solidFill>
            <a:schemeClr val="tx1"/>
          </a:solidFill>
          <a:latin typeface="+mn-lt"/>
          <a:ea typeface="+mn-ea"/>
          <a:cs typeface="+mn-cs"/>
        </a:defRPr>
      </a:lvl2pPr>
      <a:lvl3pPr marL="402336" indent="-164592" algn="l" defTabSz="914400" rtl="0" eaLnBrk="1" latinLnBrk="0" hangingPunct="1">
        <a:spcBef>
          <a:spcPts val="300"/>
        </a:spcBef>
        <a:buClr>
          <a:schemeClr val="accent2"/>
        </a:buClr>
        <a:buFont typeface="Wingdings" pitchFamily="2" charset="2"/>
        <a:buChar char="§"/>
        <a:defRPr sz="1600" kern="1200">
          <a:solidFill>
            <a:schemeClr val="tx1"/>
          </a:solidFill>
          <a:latin typeface="+mn-lt"/>
          <a:ea typeface="+mn-ea"/>
          <a:cs typeface="+mn-cs"/>
        </a:defRPr>
      </a:lvl3pPr>
      <a:lvl4pPr marL="630936" indent="-164592" algn="l" defTabSz="914400" rtl="0" eaLnBrk="1" latinLnBrk="0" hangingPunct="1">
        <a:spcBef>
          <a:spcPts val="300"/>
        </a:spcBef>
        <a:buClr>
          <a:schemeClr val="accent2"/>
        </a:buClr>
        <a:buFont typeface="Wingdings" pitchFamily="2" charset="2"/>
        <a:buChar char="§"/>
        <a:defRPr sz="1600" kern="1200">
          <a:solidFill>
            <a:schemeClr val="tx1"/>
          </a:solidFill>
          <a:latin typeface="+mn-lt"/>
          <a:ea typeface="+mn-ea"/>
          <a:cs typeface="+mn-cs"/>
        </a:defRPr>
      </a:lvl4pPr>
      <a:lvl5pPr marL="859536" indent="-173736" algn="l" defTabSz="914400" rtl="0" eaLnBrk="1" latinLnBrk="0" hangingPunct="1">
        <a:spcBef>
          <a:spcPts val="300"/>
        </a:spcBef>
        <a:buClr>
          <a:schemeClr val="accent2"/>
        </a:buClr>
        <a:buFont typeface="Wingdings" pitchFamily="2" charset="2"/>
        <a:buChar char="§"/>
        <a:defRPr sz="1600" kern="1200">
          <a:solidFill>
            <a:schemeClr val="tx1"/>
          </a:solidFill>
          <a:latin typeface="+mn-lt"/>
          <a:ea typeface="+mn-ea"/>
          <a:cs typeface="+mn-cs"/>
        </a:defRPr>
      </a:lvl5pPr>
      <a:lvl6pPr marL="1097280" indent="-173736" algn="l" defTabSz="914400" rtl="0" eaLnBrk="1" latinLnBrk="0" hangingPunct="1">
        <a:spcBef>
          <a:spcPts val="300"/>
        </a:spcBef>
        <a:buClr>
          <a:schemeClr val="accent2"/>
        </a:buClr>
        <a:buFont typeface="Wingdings" pitchFamily="2" charset="2"/>
        <a:buChar char="§"/>
        <a:defRPr sz="1400" kern="1200">
          <a:solidFill>
            <a:schemeClr val="tx1"/>
          </a:solidFill>
          <a:latin typeface="+mn-lt"/>
          <a:ea typeface="+mn-ea"/>
          <a:cs typeface="+mn-cs"/>
        </a:defRPr>
      </a:lvl6pPr>
      <a:lvl7pPr marL="1353312" indent="-164592" algn="l" defTabSz="914400" rtl="0" eaLnBrk="1" latinLnBrk="0" hangingPunct="1">
        <a:spcBef>
          <a:spcPts val="300"/>
        </a:spcBef>
        <a:buClr>
          <a:schemeClr val="accent2"/>
        </a:buClr>
        <a:buFont typeface="Wingdings" pitchFamily="2" charset="2"/>
        <a:buChar char="§"/>
        <a:defRPr sz="1400" kern="1200">
          <a:solidFill>
            <a:schemeClr val="tx1"/>
          </a:solidFill>
          <a:latin typeface="+mn-lt"/>
          <a:ea typeface="+mn-ea"/>
          <a:cs typeface="+mn-cs"/>
        </a:defRPr>
      </a:lvl7pPr>
      <a:lvl8pPr marL="1581912" indent="-164592" algn="l" defTabSz="914400" rtl="0" eaLnBrk="1" latinLnBrk="0" hangingPunct="1">
        <a:spcBef>
          <a:spcPts val="300"/>
        </a:spcBef>
        <a:buClr>
          <a:schemeClr val="accent2"/>
        </a:buClr>
        <a:buFont typeface="Wingdings" pitchFamily="2" charset="2"/>
        <a:buChar char="§"/>
        <a:defRPr sz="1400" kern="1200">
          <a:solidFill>
            <a:schemeClr val="tx1"/>
          </a:solidFill>
          <a:latin typeface="+mn-lt"/>
          <a:ea typeface="+mn-ea"/>
          <a:cs typeface="+mn-cs"/>
        </a:defRPr>
      </a:lvl8pPr>
      <a:lvl9pPr marL="1792224" indent="-164592" algn="l" defTabSz="914400" rtl="0" eaLnBrk="1" latinLnBrk="0" hangingPunct="1">
        <a:spcBef>
          <a:spcPts val="300"/>
        </a:spcBef>
        <a:buClr>
          <a:schemeClr val="accent2"/>
        </a:buClr>
        <a:buFont typeface="Wingdings" pitchFamily="2" charset="2"/>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8.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3.xml"/></Relationships>
</file>

<file path=ppt/slides/_rels/slide8.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9.xml"/><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3.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8.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8.xml"/></Relationships>
</file>

<file path=ppt/slides/_rels/slide15.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15.xml"/><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notesSlide" Target="../notesSlides/notesSlide16.xml"/><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3" Type="http://schemas.openxmlformats.org/officeDocument/2006/relationships/image" Target="../media/image7.jpg"/><Relationship Id="rId2" Type="http://schemas.openxmlformats.org/officeDocument/2006/relationships/notesSlide" Target="../notesSlides/notesSlide17.xml"/><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8.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3.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8.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sz="4000" b="1" dirty="0" smtClean="0"/>
              <a:t>Methods </a:t>
            </a:r>
            <a:r>
              <a:rPr lang="en-GB" sz="4000" b="1" dirty="0"/>
              <a:t>and Approaches in Interfaith Studies</a:t>
            </a:r>
            <a:endParaRPr lang="en-GB" sz="4000" dirty="0"/>
          </a:p>
        </p:txBody>
      </p:sp>
      <p:sp>
        <p:nvSpPr>
          <p:cNvPr id="3" name="Subtitle 2"/>
          <p:cNvSpPr>
            <a:spLocks noGrp="1"/>
          </p:cNvSpPr>
          <p:nvPr>
            <p:ph type="subTitle" idx="1"/>
          </p:nvPr>
        </p:nvSpPr>
        <p:spPr/>
        <p:txBody>
          <a:bodyPr/>
          <a:lstStyle/>
          <a:p>
            <a:r>
              <a:rPr lang="en-GB" b="1" dirty="0"/>
              <a:t>HPPD7001</a:t>
            </a:r>
            <a:endParaRPr lang="en-GB" dirty="0"/>
          </a:p>
        </p:txBody>
      </p:sp>
    </p:spTree>
    <p:extLst>
      <p:ext uri="{BB962C8B-B14F-4D97-AF65-F5344CB8AC3E}">
        <p14:creationId xmlns:p14="http://schemas.microsoft.com/office/powerpoint/2010/main" val="184265213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sz="half" idx="1"/>
          </p:nvPr>
        </p:nvSpPr>
        <p:spPr/>
        <p:txBody>
          <a:bodyPr>
            <a:normAutofit/>
          </a:bodyPr>
          <a:lstStyle/>
          <a:p>
            <a:pPr marL="0" indent="0"/>
            <a:r>
              <a:rPr lang="en-GB" sz="1400" dirty="0" smtClean="0"/>
              <a:t>Plan your essays first!</a:t>
            </a:r>
          </a:p>
          <a:p>
            <a:pPr marL="0" indent="0"/>
            <a:endParaRPr lang="en-GB" sz="1400" b="0" dirty="0"/>
          </a:p>
          <a:p>
            <a:pPr marL="0" indent="0"/>
            <a:r>
              <a:rPr lang="en-GB" sz="1400" b="0" dirty="0" smtClean="0"/>
              <a:t>A clear, coherent, and concise introduction to the area of the essay and your argument.</a:t>
            </a:r>
          </a:p>
          <a:p>
            <a:pPr marL="0" indent="0"/>
            <a:endParaRPr lang="en-GB" sz="1400" b="0" dirty="0"/>
          </a:p>
          <a:p>
            <a:pPr marL="0" indent="0"/>
            <a:r>
              <a:rPr lang="en-GB" sz="1400" b="0" dirty="0" smtClean="0"/>
              <a:t>Essays must have an argument.</a:t>
            </a:r>
          </a:p>
          <a:p>
            <a:pPr marL="0" indent="0"/>
            <a:endParaRPr lang="en-GB" sz="1400" b="0" dirty="0"/>
          </a:p>
          <a:p>
            <a:pPr marL="0" indent="0"/>
            <a:r>
              <a:rPr lang="en-GB" sz="1400" b="0" dirty="0" smtClean="0"/>
              <a:t>Essays must reference consistently and clearly.</a:t>
            </a:r>
          </a:p>
          <a:p>
            <a:pPr marL="0" indent="0"/>
            <a:endParaRPr lang="en-GB" sz="1400" b="0" dirty="0"/>
          </a:p>
          <a:p>
            <a:pPr marL="0" indent="0"/>
            <a:r>
              <a:rPr lang="en-GB" sz="1400" b="0" dirty="0" smtClean="0"/>
              <a:t>Essays must engage with primary and secondary sources.</a:t>
            </a:r>
          </a:p>
          <a:p>
            <a:pPr marL="0" indent="0"/>
            <a:endParaRPr lang="en-GB" sz="1400" b="0" dirty="0"/>
          </a:p>
          <a:p>
            <a:pPr marL="0" indent="0"/>
            <a:endParaRPr lang="en-GB" sz="1400" b="0" dirty="0" smtClean="0"/>
          </a:p>
          <a:p>
            <a:pPr marL="0" indent="0"/>
            <a:endParaRPr lang="en-GB" sz="1400" b="0" dirty="0"/>
          </a:p>
          <a:p>
            <a:pPr marL="0" indent="0"/>
            <a:endParaRPr lang="en-GB" sz="1400" b="0" dirty="0"/>
          </a:p>
        </p:txBody>
      </p:sp>
      <p:sp>
        <p:nvSpPr>
          <p:cNvPr id="3" name="Content Placeholder 2"/>
          <p:cNvSpPr>
            <a:spLocks noGrp="1"/>
          </p:cNvSpPr>
          <p:nvPr>
            <p:ph sz="half" idx="2"/>
          </p:nvPr>
        </p:nvSpPr>
        <p:spPr/>
        <p:txBody>
          <a:bodyPr>
            <a:noAutofit/>
          </a:bodyPr>
          <a:lstStyle/>
          <a:p>
            <a:pPr marL="0" indent="0"/>
            <a:r>
              <a:rPr lang="en-GB" sz="1400" b="0" dirty="0" smtClean="0"/>
              <a:t>Depending on the question, essays must engage with internal religious sources and sources to do with dialogue.</a:t>
            </a:r>
          </a:p>
          <a:p>
            <a:pPr marL="0" indent="0"/>
            <a:endParaRPr lang="en-GB" sz="1400" b="0" dirty="0"/>
          </a:p>
          <a:p>
            <a:pPr marL="0" indent="0"/>
            <a:r>
              <a:rPr lang="en-GB" sz="1400" b="0" dirty="0" smtClean="0"/>
              <a:t>Every part of your essay should be in service to the construction and presentation of your argument.</a:t>
            </a:r>
          </a:p>
          <a:p>
            <a:pPr marL="0" indent="0"/>
            <a:endParaRPr lang="en-GB" sz="1400" b="0" dirty="0"/>
          </a:p>
          <a:p>
            <a:pPr marL="0" indent="0"/>
            <a:r>
              <a:rPr lang="en-GB" sz="1400" b="0" dirty="0" smtClean="0"/>
              <a:t>This argument must be reasoned, explained, and resourced.</a:t>
            </a:r>
          </a:p>
          <a:p>
            <a:pPr marL="0" indent="0"/>
            <a:endParaRPr lang="en-GB" sz="1400" b="0" dirty="0"/>
          </a:p>
          <a:p>
            <a:pPr marL="0" indent="0"/>
            <a:r>
              <a:rPr lang="en-GB" sz="1400" b="0" dirty="0" smtClean="0"/>
              <a:t>Your essay must conclude – I should be able to tell without you using the words “To conclude” at the beginning</a:t>
            </a:r>
            <a:endParaRPr lang="en-GB" sz="1400" b="0" dirty="0"/>
          </a:p>
        </p:txBody>
      </p:sp>
      <p:sp>
        <p:nvSpPr>
          <p:cNvPr id="4" name="Title 3"/>
          <p:cNvSpPr>
            <a:spLocks noGrp="1"/>
          </p:cNvSpPr>
          <p:nvPr>
            <p:ph type="title"/>
          </p:nvPr>
        </p:nvSpPr>
        <p:spPr/>
        <p:txBody>
          <a:bodyPr/>
          <a:lstStyle/>
          <a:p>
            <a:r>
              <a:rPr lang="en-GB" dirty="0" smtClean="0"/>
              <a:t>Key Essay Points	</a:t>
            </a:r>
            <a:endParaRPr lang="en-GB" dirty="0"/>
          </a:p>
        </p:txBody>
      </p:sp>
    </p:spTree>
    <p:extLst>
      <p:ext uri="{BB962C8B-B14F-4D97-AF65-F5344CB8AC3E}">
        <p14:creationId xmlns:p14="http://schemas.microsoft.com/office/powerpoint/2010/main" val="252302536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4000" dirty="0" smtClean="0"/>
              <a:t>Readings</a:t>
            </a:r>
            <a:endParaRPr lang="en-GB" sz="4000" dirty="0"/>
          </a:p>
        </p:txBody>
      </p:sp>
      <p:sp>
        <p:nvSpPr>
          <p:cNvPr id="3" name="Content Placeholder 2"/>
          <p:cNvSpPr>
            <a:spLocks noGrp="1"/>
          </p:cNvSpPr>
          <p:nvPr>
            <p:ph idx="1"/>
          </p:nvPr>
        </p:nvSpPr>
        <p:spPr>
          <a:xfrm>
            <a:off x="4749552" y="2618912"/>
            <a:ext cx="3807779" cy="3906432"/>
          </a:xfrm>
        </p:spPr>
        <p:txBody>
          <a:bodyPr>
            <a:normAutofit fontScale="70000" lnSpcReduction="20000"/>
          </a:bodyPr>
          <a:lstStyle/>
          <a:p>
            <a:pPr marL="0" indent="0"/>
            <a:r>
              <a:rPr lang="en-GB" sz="2900" b="0" dirty="0" err="1"/>
              <a:t>Egnell</a:t>
            </a:r>
            <a:r>
              <a:rPr lang="en-GB" sz="2900" b="0" dirty="0"/>
              <a:t> H “Dialogue for Life”, </a:t>
            </a:r>
            <a:r>
              <a:rPr lang="en-GB" sz="2900" b="0" i="1" dirty="0" err="1"/>
              <a:t>Missio</a:t>
            </a:r>
            <a:r>
              <a:rPr lang="en-GB" sz="2900" b="0" dirty="0"/>
              <a:t>, 20, 113-120</a:t>
            </a:r>
          </a:p>
          <a:p>
            <a:pPr marL="0" indent="0"/>
            <a:r>
              <a:rPr lang="en-GB" sz="2900" b="0" dirty="0"/>
              <a:t> </a:t>
            </a:r>
          </a:p>
          <a:p>
            <a:pPr marL="0" indent="0"/>
            <a:r>
              <a:rPr lang="en-GB" sz="2900" b="0" dirty="0"/>
              <a:t>Gross M “Feminist Theology as Theology of Religions”, </a:t>
            </a:r>
            <a:r>
              <a:rPr lang="en-GB" sz="2900" b="0" i="1" dirty="0"/>
              <a:t>Feminist Theology</a:t>
            </a:r>
            <a:r>
              <a:rPr lang="en-GB" sz="2900" b="0" dirty="0"/>
              <a:t>, 2001, 83-101</a:t>
            </a:r>
          </a:p>
          <a:p>
            <a:pPr marL="0" indent="0"/>
            <a:r>
              <a:rPr lang="en-GB" sz="2900" b="0" dirty="0"/>
              <a:t> </a:t>
            </a:r>
          </a:p>
          <a:p>
            <a:pPr marL="0" indent="0"/>
            <a:r>
              <a:rPr lang="en-GB" sz="2900" b="0" dirty="0"/>
              <a:t>Fletcher J “Shifting Identity: The Contribution of Feminist Thought to Theologies of Religious Pluralism”, </a:t>
            </a:r>
            <a:r>
              <a:rPr lang="en-GB" sz="2900" b="0" i="1" dirty="0"/>
              <a:t>Journal of Feminist Studies in Religion</a:t>
            </a:r>
            <a:r>
              <a:rPr lang="en-GB" sz="2900" b="0" dirty="0"/>
              <a:t>, 19(2), 5-24</a:t>
            </a:r>
          </a:p>
          <a:p>
            <a:pPr marL="0" indent="0"/>
            <a:endParaRPr lang="en-GB" b="0" dirty="0"/>
          </a:p>
        </p:txBody>
      </p:sp>
      <p:sp>
        <p:nvSpPr>
          <p:cNvPr id="4" name="Text Placeholder 3"/>
          <p:cNvSpPr>
            <a:spLocks noGrp="1"/>
          </p:cNvSpPr>
          <p:nvPr>
            <p:ph type="body" sz="half" idx="2"/>
          </p:nvPr>
        </p:nvSpPr>
        <p:spPr/>
        <p:txBody>
          <a:bodyPr>
            <a:normAutofit/>
          </a:bodyPr>
          <a:lstStyle/>
          <a:p>
            <a:endParaRPr lang="en-GB" sz="1200" dirty="0"/>
          </a:p>
        </p:txBody>
      </p:sp>
    </p:spTree>
    <p:extLst>
      <p:ext uri="{BB962C8B-B14F-4D97-AF65-F5344CB8AC3E}">
        <p14:creationId xmlns:p14="http://schemas.microsoft.com/office/powerpoint/2010/main" val="171567175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sz="half" idx="1"/>
          </p:nvPr>
        </p:nvSpPr>
        <p:spPr/>
        <p:txBody>
          <a:bodyPr>
            <a:normAutofit/>
          </a:bodyPr>
          <a:lstStyle/>
          <a:p>
            <a:pPr marL="0" indent="0"/>
            <a:r>
              <a:rPr lang="en-GB" sz="1600" b="0" i="1" dirty="0" err="1"/>
              <a:t>Absolutizing</a:t>
            </a:r>
            <a:r>
              <a:rPr lang="en-GB" sz="1600" b="0" i="1" dirty="0"/>
              <a:t> one religion, such that it becomes normative for all others, is </a:t>
            </a:r>
            <a:r>
              <a:rPr lang="en-GB" sz="1600" b="0" i="1" dirty="0" smtClean="0"/>
              <a:t>a dynamic </a:t>
            </a:r>
            <a:r>
              <a:rPr lang="en-GB" sz="1600" b="0" i="1" dirty="0"/>
              <a:t>with clear parallels to sexism, whereby one gender is established </a:t>
            </a:r>
            <a:r>
              <a:rPr lang="en-GB" sz="1600" b="0" i="1" dirty="0" smtClean="0"/>
              <a:t>as the </a:t>
            </a:r>
            <a:r>
              <a:rPr lang="en-GB" sz="1600" b="0" i="1" dirty="0"/>
              <a:t>norm for human existence. Therefore the critique of sexism can be </a:t>
            </a:r>
            <a:r>
              <a:rPr lang="en-GB" sz="1600" b="0" i="1" dirty="0" smtClean="0"/>
              <a:t>extended as </a:t>
            </a:r>
            <a:r>
              <a:rPr lang="en-GB" sz="1600" b="0" i="1" dirty="0"/>
              <a:t>a critique of religious </a:t>
            </a:r>
            <a:r>
              <a:rPr lang="en-GB" sz="1600" b="0" i="1" dirty="0" smtClean="0"/>
              <a:t>imperialism</a:t>
            </a:r>
            <a:endParaRPr lang="en-GB" sz="1600" b="0" i="1" dirty="0"/>
          </a:p>
          <a:p>
            <a:endParaRPr lang="en-GB" sz="1600" b="0" dirty="0" smtClean="0"/>
          </a:p>
          <a:p>
            <a:r>
              <a:rPr lang="en-GB" sz="1600" b="0" dirty="0" smtClean="0"/>
              <a:t>Marjorie </a:t>
            </a:r>
            <a:r>
              <a:rPr lang="en-GB" sz="1600" b="0" dirty="0" err="1" smtClean="0"/>
              <a:t>Suchocki</a:t>
            </a:r>
            <a:endParaRPr lang="en-GB" sz="1600" dirty="0"/>
          </a:p>
        </p:txBody>
      </p:sp>
      <p:sp>
        <p:nvSpPr>
          <p:cNvPr id="3" name="Content Placeholder 2"/>
          <p:cNvSpPr>
            <a:spLocks noGrp="1"/>
          </p:cNvSpPr>
          <p:nvPr>
            <p:ph sz="half" idx="2"/>
          </p:nvPr>
        </p:nvSpPr>
        <p:spPr/>
        <p:txBody>
          <a:bodyPr>
            <a:normAutofit/>
          </a:bodyPr>
          <a:lstStyle/>
          <a:p>
            <a:pPr marL="0" indent="0"/>
            <a:r>
              <a:rPr lang="en-GB" sz="1600" b="0" i="1" dirty="0"/>
              <a:t>Women in interfaith dialogue have less “vested interests” in their </a:t>
            </a:r>
            <a:r>
              <a:rPr lang="en-GB" sz="1600" b="0" i="1" dirty="0" smtClean="0"/>
              <a:t>religious institutions</a:t>
            </a:r>
            <a:r>
              <a:rPr lang="en-GB" sz="1600" b="0" i="1" dirty="0"/>
              <a:t>, and thus are able to articulate more freely their </a:t>
            </a:r>
            <a:r>
              <a:rPr lang="en-GB" sz="1600" b="0" i="1" dirty="0" smtClean="0"/>
              <a:t>personal feelings </a:t>
            </a:r>
            <a:r>
              <a:rPr lang="en-GB" sz="1600" b="0" i="1" dirty="0"/>
              <a:t>and opinions; they can challenge “</a:t>
            </a:r>
            <a:r>
              <a:rPr lang="en-GB" sz="1600" b="0" i="1" dirty="0" err="1"/>
              <a:t>malestream</a:t>
            </a:r>
            <a:r>
              <a:rPr lang="en-GB" sz="1600" b="0" i="1" dirty="0"/>
              <a:t>” interfaith dialogue </a:t>
            </a:r>
            <a:r>
              <a:rPr lang="en-GB" sz="1600" b="0" i="1" dirty="0" smtClean="0"/>
              <a:t>to a </a:t>
            </a:r>
            <a:r>
              <a:rPr lang="en-GB" sz="1600" b="0" i="1" dirty="0"/>
              <a:t>critical evaluation of the oppressive aspects of religions</a:t>
            </a:r>
            <a:r>
              <a:rPr lang="en-GB" sz="1600" b="0" i="1" dirty="0" smtClean="0"/>
              <a:t>.</a:t>
            </a:r>
          </a:p>
          <a:p>
            <a:pPr marL="0" indent="0"/>
            <a:endParaRPr lang="en-GB" sz="1600" b="0" i="1" dirty="0"/>
          </a:p>
          <a:p>
            <a:pPr marL="0" indent="0"/>
            <a:r>
              <a:rPr lang="en-GB" sz="1600" b="0" dirty="0" smtClean="0"/>
              <a:t>Helene </a:t>
            </a:r>
            <a:r>
              <a:rPr lang="en-GB" sz="1600" b="0" dirty="0" err="1" smtClean="0"/>
              <a:t>Ignell</a:t>
            </a:r>
            <a:endParaRPr lang="en-GB" sz="1600" dirty="0"/>
          </a:p>
        </p:txBody>
      </p:sp>
      <p:sp>
        <p:nvSpPr>
          <p:cNvPr id="4" name="Title 3"/>
          <p:cNvSpPr>
            <a:spLocks noGrp="1"/>
          </p:cNvSpPr>
          <p:nvPr>
            <p:ph type="title"/>
          </p:nvPr>
        </p:nvSpPr>
        <p:spPr/>
        <p:txBody>
          <a:bodyPr/>
          <a:lstStyle/>
          <a:p>
            <a:r>
              <a:rPr lang="en-GB" dirty="0" smtClean="0"/>
              <a:t>Readings</a:t>
            </a:r>
            <a:endParaRPr lang="en-GB" dirty="0"/>
          </a:p>
        </p:txBody>
      </p:sp>
    </p:spTree>
    <p:extLst>
      <p:ext uri="{BB962C8B-B14F-4D97-AF65-F5344CB8AC3E}">
        <p14:creationId xmlns:p14="http://schemas.microsoft.com/office/powerpoint/2010/main" val="391500348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Readings</a:t>
            </a:r>
            <a:endParaRPr lang="en-GB" dirty="0"/>
          </a:p>
        </p:txBody>
      </p:sp>
      <p:sp>
        <p:nvSpPr>
          <p:cNvPr id="3" name="Content Placeholder 2"/>
          <p:cNvSpPr>
            <a:spLocks noGrp="1"/>
          </p:cNvSpPr>
          <p:nvPr>
            <p:ph idx="1"/>
          </p:nvPr>
        </p:nvSpPr>
        <p:spPr/>
        <p:txBody>
          <a:bodyPr>
            <a:normAutofit lnSpcReduction="10000"/>
          </a:bodyPr>
          <a:lstStyle/>
          <a:p>
            <a:pPr marL="0" indent="0"/>
            <a:r>
              <a:rPr lang="en-GB" b="0" i="1" dirty="0"/>
              <a:t>By the mid-1980s, cries of outrage about the watchword of early feminist theology, ’women’s experience’, were widespread. The feminist theological movement had universalized ’women’s experience’ as white, middle-class, heterosexual experience, it was claimed. Therefore, to be genuinely inclusive, diversity of class, race, culture, and sexual orientation must be taken seriously. </a:t>
            </a:r>
          </a:p>
          <a:p>
            <a:pPr marL="0" indent="0"/>
            <a:r>
              <a:rPr lang="en-GB" b="0" i="1" dirty="0" smtClean="0"/>
              <a:t>Genuine </a:t>
            </a:r>
            <a:r>
              <a:rPr lang="en-GB" b="0" i="1" dirty="0"/>
              <a:t>and irreconcilable theological differences also emerged. Experiencing this breakdown of a perceived unified front against patriarchy was traumatic and painful. Why was/is it so difficult to deal with this diversity and disagreement? </a:t>
            </a:r>
            <a:endParaRPr lang="en-GB" b="0" i="1" dirty="0" smtClean="0"/>
          </a:p>
          <a:p>
            <a:pPr marL="0" indent="0"/>
            <a:r>
              <a:rPr lang="en-GB" b="0" i="1" dirty="0" smtClean="0"/>
              <a:t>My </a:t>
            </a:r>
            <a:r>
              <a:rPr lang="en-GB" b="0" i="1" dirty="0"/>
              <a:t>own suggested answer is that the difficulty is, in large part, due to </a:t>
            </a:r>
            <a:r>
              <a:rPr lang="en-GB" b="0" i="1" dirty="0" smtClean="0"/>
              <a:t>‘a </a:t>
            </a:r>
            <a:r>
              <a:rPr lang="en-GB" b="0" i="1" dirty="0"/>
              <a:t>deeply entrenched tendency in Western thinking to turn difference into hierarchy... If we are different, then one of us must be </a:t>
            </a:r>
            <a:r>
              <a:rPr lang="en-GB" b="0" i="1" dirty="0" smtClean="0"/>
              <a:t>better’.</a:t>
            </a:r>
          </a:p>
          <a:p>
            <a:pPr marL="0" indent="0"/>
            <a:endParaRPr lang="en-GB" b="0" i="1" dirty="0"/>
          </a:p>
          <a:p>
            <a:pPr marL="0" indent="0"/>
            <a:r>
              <a:rPr lang="en-GB" b="0" dirty="0" smtClean="0"/>
              <a:t>Rita Gross</a:t>
            </a:r>
            <a:endParaRPr lang="en-GB" dirty="0"/>
          </a:p>
          <a:p>
            <a:endParaRPr lang="en-GB" dirty="0"/>
          </a:p>
        </p:txBody>
      </p:sp>
    </p:spTree>
    <p:extLst>
      <p:ext uri="{BB962C8B-B14F-4D97-AF65-F5344CB8AC3E}">
        <p14:creationId xmlns:p14="http://schemas.microsoft.com/office/powerpoint/2010/main" val="281971856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sz="half" idx="1"/>
          </p:nvPr>
        </p:nvSpPr>
        <p:spPr/>
        <p:txBody>
          <a:bodyPr>
            <a:noAutofit/>
          </a:bodyPr>
          <a:lstStyle/>
          <a:p>
            <a:pPr marL="0" indent="0"/>
            <a:r>
              <a:rPr lang="en-GB" sz="1600" b="0" dirty="0" smtClean="0"/>
              <a:t>Does feminism require inter-religious dialogue?</a:t>
            </a:r>
          </a:p>
          <a:p>
            <a:pPr marL="0" indent="0"/>
            <a:endParaRPr lang="en-GB" sz="1600" b="0" dirty="0"/>
          </a:p>
          <a:p>
            <a:pPr marL="0" indent="0"/>
            <a:r>
              <a:rPr lang="en-GB" sz="1600" b="0" dirty="0" smtClean="0"/>
              <a:t>Does inter-religious dialogue require feminism?</a:t>
            </a:r>
          </a:p>
          <a:p>
            <a:pPr marL="0" indent="0"/>
            <a:endParaRPr lang="en-GB" sz="1600" b="0" dirty="0"/>
          </a:p>
          <a:p>
            <a:pPr marL="0" indent="0"/>
            <a:r>
              <a:rPr lang="en-GB" sz="1600" b="0" dirty="0" smtClean="0"/>
              <a:t>What does feminism bring to our understanding of other faiths – practically?</a:t>
            </a:r>
          </a:p>
          <a:p>
            <a:pPr marL="0" indent="0"/>
            <a:endParaRPr lang="en-GB" sz="1600" b="0" dirty="0"/>
          </a:p>
          <a:p>
            <a:pPr marL="0" indent="0"/>
            <a:r>
              <a:rPr lang="en-GB" sz="1600" b="0" dirty="0"/>
              <a:t>What does feminism bring to our understanding of other faiths – </a:t>
            </a:r>
            <a:r>
              <a:rPr lang="en-GB" sz="1600" b="0" dirty="0" smtClean="0"/>
              <a:t>theoretically?</a:t>
            </a:r>
            <a:endParaRPr lang="en-GB" sz="1600" b="0" dirty="0"/>
          </a:p>
          <a:p>
            <a:endParaRPr lang="en-GB" sz="1600" dirty="0"/>
          </a:p>
        </p:txBody>
      </p:sp>
      <p:sp>
        <p:nvSpPr>
          <p:cNvPr id="3" name="Content Placeholder 2"/>
          <p:cNvSpPr>
            <a:spLocks noGrp="1"/>
          </p:cNvSpPr>
          <p:nvPr>
            <p:ph sz="half" idx="2"/>
          </p:nvPr>
        </p:nvSpPr>
        <p:spPr/>
        <p:txBody>
          <a:bodyPr>
            <a:normAutofit/>
          </a:bodyPr>
          <a:lstStyle/>
          <a:p>
            <a:pPr marL="0" indent="0"/>
            <a:r>
              <a:rPr lang="en-GB" sz="1600" b="0" dirty="0" smtClean="0"/>
              <a:t>What does feminism do to our own positions re: dialogue?</a:t>
            </a:r>
          </a:p>
          <a:p>
            <a:pPr marL="0" indent="0"/>
            <a:endParaRPr lang="en-GB" sz="1600" b="0" dirty="0"/>
          </a:p>
          <a:p>
            <a:pPr marL="0" indent="0"/>
            <a:r>
              <a:rPr lang="en-GB" sz="1600" b="0" dirty="0" smtClean="0"/>
              <a:t>Does feminism require pluralism?</a:t>
            </a:r>
          </a:p>
          <a:p>
            <a:pPr marL="0" indent="0"/>
            <a:endParaRPr lang="en-GB" sz="1600" b="0" dirty="0"/>
          </a:p>
          <a:p>
            <a:pPr marL="0" indent="0"/>
            <a:r>
              <a:rPr lang="en-GB" sz="1600" b="0" dirty="0" smtClean="0"/>
              <a:t>What is the difference between pluralism as a theological / philosophical position and plurality as an understanding of reality?</a:t>
            </a:r>
          </a:p>
          <a:p>
            <a:pPr marL="0" indent="0"/>
            <a:endParaRPr lang="en-GB" sz="1600" b="0" dirty="0"/>
          </a:p>
          <a:p>
            <a:pPr marL="0" indent="0"/>
            <a:r>
              <a:rPr lang="en-GB" sz="1600" b="0" dirty="0" smtClean="0"/>
              <a:t>Does difference require hierarchy?</a:t>
            </a:r>
            <a:endParaRPr lang="en-GB" sz="1600" b="0" dirty="0"/>
          </a:p>
        </p:txBody>
      </p:sp>
      <p:sp>
        <p:nvSpPr>
          <p:cNvPr id="4" name="Title 3"/>
          <p:cNvSpPr>
            <a:spLocks noGrp="1"/>
          </p:cNvSpPr>
          <p:nvPr>
            <p:ph type="title"/>
          </p:nvPr>
        </p:nvSpPr>
        <p:spPr/>
        <p:txBody>
          <a:bodyPr/>
          <a:lstStyle/>
          <a:p>
            <a:r>
              <a:rPr lang="en-GB" dirty="0" smtClean="0"/>
              <a:t>Readings	</a:t>
            </a:r>
            <a:endParaRPr lang="en-GB" dirty="0"/>
          </a:p>
        </p:txBody>
      </p:sp>
    </p:spTree>
    <p:extLst>
      <p:ext uri="{BB962C8B-B14F-4D97-AF65-F5344CB8AC3E}">
        <p14:creationId xmlns:p14="http://schemas.microsoft.com/office/powerpoint/2010/main" val="206262480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4000" dirty="0" smtClean="0"/>
              <a:t>Post-Colonialism</a:t>
            </a:r>
            <a:endParaRPr lang="en-GB" sz="4000" dirty="0"/>
          </a:p>
        </p:txBody>
      </p:sp>
      <p:sp>
        <p:nvSpPr>
          <p:cNvPr id="3" name="Text Placeholder 2"/>
          <p:cNvSpPr>
            <a:spLocks noGrp="1"/>
          </p:cNvSpPr>
          <p:nvPr>
            <p:ph type="body" idx="1"/>
          </p:nvPr>
        </p:nvSpPr>
        <p:spPr/>
        <p:txBody>
          <a:bodyPr/>
          <a:lstStyle/>
          <a:p>
            <a:r>
              <a:rPr lang="en-GB" dirty="0" smtClean="0"/>
              <a:t>Orientalism, Colonialism, Post-Colonialism</a:t>
            </a:r>
            <a:endParaRPr lang="en-GB" dirty="0"/>
          </a:p>
        </p:txBody>
      </p:sp>
    </p:spTree>
    <p:extLst>
      <p:ext uri="{BB962C8B-B14F-4D97-AF65-F5344CB8AC3E}">
        <p14:creationId xmlns:p14="http://schemas.microsoft.com/office/powerpoint/2010/main" val="322115505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sz="half" idx="1"/>
          </p:nvPr>
        </p:nvSpPr>
        <p:spPr>
          <a:xfrm>
            <a:off x="6084168" y="692696"/>
            <a:ext cx="2880320" cy="4608512"/>
          </a:xfrm>
        </p:spPr>
        <p:txBody>
          <a:bodyPr>
            <a:normAutofit fontScale="55000" lnSpcReduction="20000"/>
          </a:bodyPr>
          <a:lstStyle/>
          <a:p>
            <a:pPr marL="0" indent="0"/>
            <a:r>
              <a:rPr lang="en-GB" b="0" dirty="0" smtClean="0"/>
              <a:t>Orientalism is a term </a:t>
            </a:r>
            <a:r>
              <a:rPr lang="en-GB" b="0" dirty="0" smtClean="0"/>
              <a:t>popularised </a:t>
            </a:r>
            <a:r>
              <a:rPr lang="en-GB" b="0" dirty="0" smtClean="0"/>
              <a:t>by the scholar Edward Said </a:t>
            </a:r>
          </a:p>
          <a:p>
            <a:pPr marL="0" indent="0"/>
            <a:endParaRPr lang="en-GB" b="0" dirty="0"/>
          </a:p>
          <a:p>
            <a:pPr marL="0" indent="0"/>
            <a:r>
              <a:rPr lang="en-GB" b="0" dirty="0"/>
              <a:t>The Orient signifies a system of representations framed by political forces that brought the </a:t>
            </a:r>
            <a:r>
              <a:rPr lang="en-GB" b="0" dirty="0" smtClean="0"/>
              <a:t>“Orient” </a:t>
            </a:r>
            <a:r>
              <a:rPr lang="en-GB" b="0" dirty="0"/>
              <a:t>into Western learning, Western consciousness, and Western </a:t>
            </a:r>
            <a:r>
              <a:rPr lang="en-GB" b="0" dirty="0" smtClean="0"/>
              <a:t>empire. </a:t>
            </a:r>
          </a:p>
          <a:p>
            <a:pPr marL="0" indent="0"/>
            <a:endParaRPr lang="en-GB" b="0" dirty="0" smtClean="0"/>
          </a:p>
          <a:p>
            <a:pPr marL="0" indent="0"/>
            <a:r>
              <a:rPr lang="en-GB" b="0" dirty="0" smtClean="0"/>
              <a:t>The </a:t>
            </a:r>
            <a:r>
              <a:rPr lang="en-GB" b="0" dirty="0"/>
              <a:t>Orient exists for the West, and is constructed by and in relation to the West. It is a mirror image of what is inferior and alien (‘Other‘) to the West.</a:t>
            </a:r>
          </a:p>
        </p:txBody>
      </p:sp>
      <p:pic>
        <p:nvPicPr>
          <p:cNvPr id="5" name="Content Placeholder 4"/>
          <p:cNvPicPr>
            <a:picLocks noGrp="1" noChangeAspect="1"/>
          </p:cNvPicPr>
          <p:nvPr>
            <p:ph sz="half" idx="2"/>
          </p:nvPr>
        </p:nvPicPr>
        <p:blipFill>
          <a:blip r:embed="rId3">
            <a:extLst>
              <a:ext uri="{28A0092B-C50C-407E-A947-70E740481C1C}">
                <a14:useLocalDpi xmlns:a14="http://schemas.microsoft.com/office/drawing/2010/main" val="0"/>
              </a:ext>
            </a:extLst>
          </a:blip>
          <a:stretch>
            <a:fillRect/>
          </a:stretch>
        </p:blipFill>
        <p:spPr>
          <a:xfrm>
            <a:off x="467544" y="908720"/>
            <a:ext cx="5510151" cy="3683929"/>
          </a:xfrm>
        </p:spPr>
      </p:pic>
      <p:sp>
        <p:nvSpPr>
          <p:cNvPr id="4" name="Title 3"/>
          <p:cNvSpPr>
            <a:spLocks noGrp="1"/>
          </p:cNvSpPr>
          <p:nvPr>
            <p:ph type="title"/>
          </p:nvPr>
        </p:nvSpPr>
        <p:spPr/>
        <p:txBody>
          <a:bodyPr/>
          <a:lstStyle/>
          <a:p>
            <a:r>
              <a:rPr lang="en-GB" dirty="0" smtClean="0"/>
              <a:t>Orientalism	</a:t>
            </a:r>
            <a:endParaRPr lang="en-GB" dirty="0"/>
          </a:p>
        </p:txBody>
      </p:sp>
    </p:spTree>
    <p:extLst>
      <p:ext uri="{BB962C8B-B14F-4D97-AF65-F5344CB8AC3E}">
        <p14:creationId xmlns:p14="http://schemas.microsoft.com/office/powerpoint/2010/main" val="202899524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sz="half" idx="1"/>
          </p:nvPr>
        </p:nvSpPr>
        <p:spPr>
          <a:xfrm>
            <a:off x="323528" y="1124744"/>
            <a:ext cx="3056384" cy="3960440"/>
          </a:xfrm>
        </p:spPr>
        <p:txBody>
          <a:bodyPr>
            <a:normAutofit fontScale="55000" lnSpcReduction="20000"/>
          </a:bodyPr>
          <a:lstStyle/>
          <a:p>
            <a:pPr marL="0" indent="0"/>
            <a:r>
              <a:rPr lang="en-GB" b="0" dirty="0"/>
              <a:t>Central to Said's idea of Orientalism is its function of helping the West define itself by constructing an "Other" whose characteristics were understood as being in opposition to the West. </a:t>
            </a:r>
          </a:p>
          <a:p>
            <a:pPr marL="0" indent="0"/>
            <a:endParaRPr lang="en-GB" b="0" dirty="0"/>
          </a:p>
          <a:p>
            <a:pPr marL="0" indent="0"/>
            <a:r>
              <a:rPr lang="en-GB" b="0" dirty="0"/>
              <a:t>The Orient was understood to be static in time and place. It was understood as being eternal, uniform and incapable of defining itself. This was in opposition to the West which saw itself as being dynamic, innovative, and expansionist.</a:t>
            </a:r>
            <a:endParaRPr lang="en-GB" dirty="0"/>
          </a:p>
          <a:p>
            <a:endParaRPr lang="en-GB" dirty="0"/>
          </a:p>
        </p:txBody>
      </p:sp>
      <p:pic>
        <p:nvPicPr>
          <p:cNvPr id="5" name="Content Placeholder 4"/>
          <p:cNvPicPr>
            <a:picLocks noGrp="1" noChangeAspect="1"/>
          </p:cNvPicPr>
          <p:nvPr>
            <p:ph sz="half" idx="2"/>
          </p:nvPr>
        </p:nvPicPr>
        <p:blipFill>
          <a:blip r:embed="rId3" cstate="print">
            <a:extLst>
              <a:ext uri="{28A0092B-C50C-407E-A947-70E740481C1C}">
                <a14:useLocalDpi xmlns:a14="http://schemas.microsoft.com/office/drawing/2010/main" val="0"/>
              </a:ext>
            </a:extLst>
          </a:blip>
          <a:stretch>
            <a:fillRect/>
          </a:stretch>
        </p:blipFill>
        <p:spPr>
          <a:xfrm>
            <a:off x="3347864" y="1203656"/>
            <a:ext cx="5640983" cy="3168352"/>
          </a:xfrm>
        </p:spPr>
      </p:pic>
      <p:sp>
        <p:nvSpPr>
          <p:cNvPr id="4" name="Title 3"/>
          <p:cNvSpPr>
            <a:spLocks noGrp="1"/>
          </p:cNvSpPr>
          <p:nvPr>
            <p:ph type="title"/>
          </p:nvPr>
        </p:nvSpPr>
        <p:spPr/>
        <p:txBody>
          <a:bodyPr/>
          <a:lstStyle/>
          <a:p>
            <a:r>
              <a:rPr lang="en-GB" dirty="0" smtClean="0"/>
              <a:t>Orientalism</a:t>
            </a:r>
            <a:endParaRPr lang="en-GB" dirty="0"/>
          </a:p>
        </p:txBody>
      </p:sp>
    </p:spTree>
    <p:extLst>
      <p:ext uri="{BB962C8B-B14F-4D97-AF65-F5344CB8AC3E}">
        <p14:creationId xmlns:p14="http://schemas.microsoft.com/office/powerpoint/2010/main" val="372010513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sz="half" idx="1"/>
          </p:nvPr>
        </p:nvSpPr>
        <p:spPr/>
        <p:txBody>
          <a:bodyPr>
            <a:normAutofit fontScale="92500" lnSpcReduction="20000"/>
          </a:bodyPr>
          <a:lstStyle/>
          <a:p>
            <a:pPr marL="0" indent="0"/>
            <a:r>
              <a:rPr lang="en-GB" sz="1400" b="0" dirty="0" smtClean="0"/>
              <a:t>This invention and construction of the non-West as a category of being was in service to the economic, political, and religious impulses that drove colonialism.</a:t>
            </a:r>
          </a:p>
          <a:p>
            <a:pPr marL="0" indent="0"/>
            <a:endParaRPr lang="en-GB" sz="1400" b="0" dirty="0"/>
          </a:p>
          <a:p>
            <a:pPr marL="0" indent="0"/>
            <a:r>
              <a:rPr lang="en-GB" sz="1400" b="0" dirty="0" smtClean="0"/>
              <a:t>Colonialism needed a rationale – a series of legitimising and underpinning reasons for its righteousness </a:t>
            </a:r>
          </a:p>
          <a:p>
            <a:pPr marL="0" indent="0"/>
            <a:endParaRPr lang="en-GB" sz="1400" b="0" dirty="0"/>
          </a:p>
          <a:p>
            <a:pPr marL="0" indent="0"/>
            <a:r>
              <a:rPr lang="en-GB" sz="1400" b="0" dirty="0"/>
              <a:t>This legitimisation involved the construction of the non-West as undeveloped, </a:t>
            </a:r>
            <a:r>
              <a:rPr lang="en-GB" sz="1400" b="0" dirty="0" err="1"/>
              <a:t>unowned</a:t>
            </a:r>
            <a:r>
              <a:rPr lang="en-GB" sz="1400" b="0" dirty="0"/>
              <a:t>, uncivilised, and passive.</a:t>
            </a:r>
          </a:p>
          <a:p>
            <a:pPr marL="0" indent="0"/>
            <a:endParaRPr lang="en-GB" sz="1400" b="0" dirty="0"/>
          </a:p>
        </p:txBody>
      </p:sp>
      <p:sp>
        <p:nvSpPr>
          <p:cNvPr id="3" name="Content Placeholder 2"/>
          <p:cNvSpPr>
            <a:spLocks noGrp="1"/>
          </p:cNvSpPr>
          <p:nvPr>
            <p:ph sz="half" idx="2"/>
          </p:nvPr>
        </p:nvSpPr>
        <p:spPr/>
        <p:txBody>
          <a:bodyPr>
            <a:normAutofit fontScale="92500" lnSpcReduction="20000"/>
          </a:bodyPr>
          <a:lstStyle/>
          <a:p>
            <a:r>
              <a:rPr lang="en-GB" sz="1400" b="0" dirty="0" smtClean="0"/>
              <a:t>This construction of the Orient took place political, intellectually, and epistemologically.</a:t>
            </a:r>
          </a:p>
          <a:p>
            <a:endParaRPr lang="en-GB" sz="1400" b="0" dirty="0"/>
          </a:p>
          <a:p>
            <a:r>
              <a:rPr lang="en-GB" sz="1400" b="0" dirty="0"/>
              <a:t>Said used the term Orientalism in three interdependent senses: </a:t>
            </a:r>
            <a:endParaRPr lang="en-GB" sz="1400" b="0" dirty="0" smtClean="0"/>
          </a:p>
          <a:p>
            <a:pPr marL="514350" indent="-514350">
              <a:buAutoNum type="arabicParenR"/>
            </a:pPr>
            <a:r>
              <a:rPr lang="en-GB" sz="1400" b="0" dirty="0" smtClean="0"/>
              <a:t>Orientalism </a:t>
            </a:r>
            <a:r>
              <a:rPr lang="en-GB" sz="1400" b="0" dirty="0"/>
              <a:t>as an academic field (while we now have Middle Eastern or China Studies, the term Orientalism was once a similar institutional designation); </a:t>
            </a:r>
            <a:endParaRPr lang="en-GB" sz="1400" b="0" dirty="0" smtClean="0"/>
          </a:p>
          <a:p>
            <a:pPr marL="514350" indent="-514350">
              <a:buAutoNum type="arabicParenR"/>
            </a:pPr>
            <a:r>
              <a:rPr lang="en-GB" sz="1400" b="0" dirty="0" smtClean="0"/>
              <a:t>2</a:t>
            </a:r>
            <a:r>
              <a:rPr lang="en-GB" sz="1400" b="0" dirty="0"/>
              <a:t>) Orientalism as a style of thought based upon distinctions made between “the Orient” and “the Occident”; </a:t>
            </a:r>
            <a:endParaRPr lang="en-GB" sz="1400" b="0" dirty="0" smtClean="0"/>
          </a:p>
          <a:p>
            <a:pPr marL="514350" indent="-514350">
              <a:buAutoNum type="arabicParenR"/>
            </a:pPr>
            <a:r>
              <a:rPr lang="en-GB" sz="1400" b="0" dirty="0" smtClean="0"/>
              <a:t>3</a:t>
            </a:r>
            <a:r>
              <a:rPr lang="en-GB" sz="1400" b="0" dirty="0"/>
              <a:t>) Orientalism as “a Western style for dominating, restructuring, and having authority over the Orient.</a:t>
            </a:r>
          </a:p>
          <a:p>
            <a:endParaRPr lang="en-GB" sz="1400" b="0" dirty="0"/>
          </a:p>
        </p:txBody>
      </p:sp>
      <p:sp>
        <p:nvSpPr>
          <p:cNvPr id="4" name="Title 3"/>
          <p:cNvSpPr>
            <a:spLocks noGrp="1"/>
          </p:cNvSpPr>
          <p:nvPr>
            <p:ph type="title"/>
          </p:nvPr>
        </p:nvSpPr>
        <p:spPr/>
        <p:txBody>
          <a:bodyPr/>
          <a:lstStyle/>
          <a:p>
            <a:r>
              <a:rPr lang="en-GB" dirty="0" smtClean="0"/>
              <a:t>Orientalism and Colonialism	</a:t>
            </a:r>
            <a:endParaRPr lang="en-GB" dirty="0"/>
          </a:p>
        </p:txBody>
      </p:sp>
    </p:spTree>
    <p:extLst>
      <p:ext uri="{BB962C8B-B14F-4D97-AF65-F5344CB8AC3E}">
        <p14:creationId xmlns:p14="http://schemas.microsoft.com/office/powerpoint/2010/main" val="315902536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Post-colonialism</a:t>
            </a:r>
            <a:endParaRPr lang="en-GB" dirty="0"/>
          </a:p>
        </p:txBody>
      </p:sp>
      <p:sp>
        <p:nvSpPr>
          <p:cNvPr id="3" name="Text Placeholder 2"/>
          <p:cNvSpPr>
            <a:spLocks noGrp="1"/>
          </p:cNvSpPr>
          <p:nvPr>
            <p:ph type="body" idx="1"/>
          </p:nvPr>
        </p:nvSpPr>
        <p:spPr/>
        <p:txBody>
          <a:bodyPr/>
          <a:lstStyle/>
          <a:p>
            <a:endParaRPr lang="en-GB"/>
          </a:p>
        </p:txBody>
      </p:sp>
    </p:spTree>
    <p:extLst>
      <p:ext uri="{BB962C8B-B14F-4D97-AF65-F5344CB8AC3E}">
        <p14:creationId xmlns:p14="http://schemas.microsoft.com/office/powerpoint/2010/main" val="63591473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sz="half" idx="1"/>
          </p:nvPr>
        </p:nvSpPr>
        <p:spPr/>
        <p:txBody>
          <a:bodyPr>
            <a:normAutofit fontScale="70000" lnSpcReduction="20000"/>
          </a:bodyPr>
          <a:lstStyle/>
          <a:p>
            <a:pPr marL="0" indent="0">
              <a:lnSpc>
                <a:spcPct val="90000"/>
              </a:lnSpc>
            </a:pPr>
            <a:r>
              <a:rPr lang="en-US" altLang="en-US" sz="2600" b="0" dirty="0"/>
              <a:t>Emerged in the </a:t>
            </a:r>
            <a:r>
              <a:rPr lang="en-US" altLang="en-US" sz="2600" b="0" dirty="0" smtClean="0"/>
              <a:t>1990’s</a:t>
            </a:r>
          </a:p>
          <a:p>
            <a:pPr marL="0" indent="0">
              <a:lnSpc>
                <a:spcPct val="90000"/>
              </a:lnSpc>
            </a:pPr>
            <a:endParaRPr lang="en-US" altLang="en-US" sz="2600" b="0" dirty="0"/>
          </a:p>
          <a:p>
            <a:pPr marL="0" indent="0">
              <a:lnSpc>
                <a:spcPct val="90000"/>
              </a:lnSpc>
            </a:pPr>
            <a:r>
              <a:rPr lang="en-US" altLang="en-US" sz="2600" b="0" dirty="0"/>
              <a:t>Undermines universalist claims  </a:t>
            </a:r>
            <a:endParaRPr lang="en-US" altLang="en-US" sz="2600" b="0" dirty="0" smtClean="0"/>
          </a:p>
          <a:p>
            <a:pPr marL="0" indent="0">
              <a:lnSpc>
                <a:spcPct val="90000"/>
              </a:lnSpc>
            </a:pPr>
            <a:endParaRPr lang="en-US" altLang="en-US" sz="2600" b="0" dirty="0"/>
          </a:p>
          <a:p>
            <a:pPr marL="0" indent="0">
              <a:lnSpc>
                <a:spcPct val="90000"/>
              </a:lnSpc>
            </a:pPr>
            <a:r>
              <a:rPr lang="en-US" altLang="en-US" sz="2600" b="0" dirty="0"/>
              <a:t>Universal claims disregard </a:t>
            </a:r>
            <a:r>
              <a:rPr lang="en-US" altLang="en-US" sz="2600" b="0" dirty="0" smtClean="0"/>
              <a:t>differences:</a:t>
            </a:r>
            <a:endParaRPr lang="en-US" altLang="en-US" sz="2600" b="0" dirty="0"/>
          </a:p>
          <a:p>
            <a:pPr marL="0" indent="0">
              <a:lnSpc>
                <a:spcPct val="90000"/>
              </a:lnSpc>
            </a:pPr>
            <a:r>
              <a:rPr lang="en-US" altLang="en-US" sz="2600" b="0" dirty="0" smtClean="0"/>
              <a:t>Regional</a:t>
            </a:r>
            <a:endParaRPr lang="en-US" altLang="en-US" sz="2600" b="0" dirty="0"/>
          </a:p>
          <a:p>
            <a:pPr marL="0" indent="0">
              <a:lnSpc>
                <a:spcPct val="90000"/>
              </a:lnSpc>
            </a:pPr>
            <a:r>
              <a:rPr lang="en-US" altLang="en-US" sz="2600" b="0" dirty="0" smtClean="0"/>
              <a:t>National</a:t>
            </a:r>
            <a:endParaRPr lang="en-US" altLang="en-US" sz="2600" b="0" dirty="0"/>
          </a:p>
          <a:p>
            <a:pPr marL="0" indent="0">
              <a:lnSpc>
                <a:spcPct val="90000"/>
              </a:lnSpc>
            </a:pPr>
            <a:r>
              <a:rPr lang="en-US" altLang="en-US" sz="2600" b="0" dirty="0" smtClean="0"/>
              <a:t>Cultural</a:t>
            </a:r>
            <a:endParaRPr lang="en-US" altLang="en-US" sz="2600" b="0" dirty="0"/>
          </a:p>
          <a:p>
            <a:pPr marL="0" indent="0">
              <a:lnSpc>
                <a:spcPct val="90000"/>
              </a:lnSpc>
            </a:pPr>
            <a:r>
              <a:rPr lang="en-US" altLang="en-US" sz="2600" b="0" dirty="0" smtClean="0"/>
              <a:t>Social</a:t>
            </a:r>
          </a:p>
          <a:p>
            <a:pPr marL="0" indent="0">
              <a:lnSpc>
                <a:spcPct val="90000"/>
              </a:lnSpc>
            </a:pPr>
            <a:endParaRPr lang="en-US" altLang="en-US" sz="2600" b="0" dirty="0"/>
          </a:p>
          <a:p>
            <a:pPr marL="0" indent="0">
              <a:lnSpc>
                <a:spcPct val="90000"/>
              </a:lnSpc>
            </a:pPr>
            <a:r>
              <a:rPr lang="en-US" altLang="en-US" sz="2600" b="0" dirty="0"/>
              <a:t>White Eurocentric norms should not be privileged </a:t>
            </a:r>
          </a:p>
          <a:p>
            <a:endParaRPr lang="en-GB" dirty="0"/>
          </a:p>
        </p:txBody>
      </p:sp>
      <p:sp>
        <p:nvSpPr>
          <p:cNvPr id="3" name="Content Placeholder 2"/>
          <p:cNvSpPr>
            <a:spLocks noGrp="1"/>
          </p:cNvSpPr>
          <p:nvPr>
            <p:ph sz="half" idx="2"/>
          </p:nvPr>
        </p:nvSpPr>
        <p:spPr/>
        <p:txBody>
          <a:bodyPr>
            <a:normAutofit fontScale="70000" lnSpcReduction="20000"/>
          </a:bodyPr>
          <a:lstStyle/>
          <a:p>
            <a:pPr marL="0" indent="0"/>
            <a:r>
              <a:rPr lang="en-US" altLang="en-US" sz="2300" b="0" dirty="0"/>
              <a:t>First step for the “colonized” is to reclaim their own </a:t>
            </a:r>
            <a:r>
              <a:rPr lang="en-US" altLang="en-US" sz="2300" b="0" dirty="0" smtClean="0"/>
              <a:t>past</a:t>
            </a:r>
          </a:p>
          <a:p>
            <a:pPr marL="0" indent="0"/>
            <a:endParaRPr lang="en-US" altLang="en-US" sz="2300" b="0" dirty="0"/>
          </a:p>
          <a:p>
            <a:pPr marL="0" indent="0"/>
            <a:r>
              <a:rPr lang="en-US" altLang="en-US" sz="2300" b="0" dirty="0"/>
              <a:t>i.e.. History did not begin with the </a:t>
            </a:r>
            <a:r>
              <a:rPr lang="en-US" altLang="en-US" sz="2300" b="0" dirty="0" smtClean="0"/>
              <a:t>Europeans</a:t>
            </a:r>
          </a:p>
          <a:p>
            <a:pPr marL="0" indent="0"/>
            <a:endParaRPr lang="en-US" altLang="en-US" sz="2300" b="0" dirty="0"/>
          </a:p>
          <a:p>
            <a:pPr marL="0" indent="0"/>
            <a:r>
              <a:rPr lang="en-US" altLang="en-US" sz="2300" b="0" dirty="0"/>
              <a:t>Second step is to erode colonialist ideology that devalued their past</a:t>
            </a:r>
          </a:p>
          <a:p>
            <a:r>
              <a:rPr lang="en-US" altLang="en-US" dirty="0"/>
              <a:t>  </a:t>
            </a:r>
          </a:p>
          <a:p>
            <a:endParaRPr lang="en-GB" dirty="0"/>
          </a:p>
        </p:txBody>
      </p:sp>
      <p:sp>
        <p:nvSpPr>
          <p:cNvPr id="4" name="Title 3"/>
          <p:cNvSpPr>
            <a:spLocks noGrp="1"/>
          </p:cNvSpPr>
          <p:nvPr>
            <p:ph type="title"/>
          </p:nvPr>
        </p:nvSpPr>
        <p:spPr/>
        <p:txBody>
          <a:bodyPr/>
          <a:lstStyle/>
          <a:p>
            <a:r>
              <a:rPr lang="en-GB" dirty="0" smtClean="0"/>
              <a:t>Post Colonialism</a:t>
            </a:r>
            <a:endParaRPr lang="en-GB" dirty="0"/>
          </a:p>
        </p:txBody>
      </p:sp>
    </p:spTree>
    <p:extLst>
      <p:ext uri="{BB962C8B-B14F-4D97-AF65-F5344CB8AC3E}">
        <p14:creationId xmlns:p14="http://schemas.microsoft.com/office/powerpoint/2010/main" val="366888173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4000" dirty="0" smtClean="0"/>
              <a:t>Post colonialism and Orientalism</a:t>
            </a:r>
            <a:endParaRPr lang="en-GB" sz="4000" dirty="0"/>
          </a:p>
        </p:txBody>
      </p:sp>
      <p:sp>
        <p:nvSpPr>
          <p:cNvPr id="3" name="Content Placeholder 2"/>
          <p:cNvSpPr>
            <a:spLocks noGrp="1"/>
          </p:cNvSpPr>
          <p:nvPr>
            <p:ph idx="1"/>
          </p:nvPr>
        </p:nvSpPr>
        <p:spPr/>
        <p:txBody>
          <a:bodyPr>
            <a:normAutofit fontScale="62500" lnSpcReduction="20000"/>
          </a:bodyPr>
          <a:lstStyle/>
          <a:p>
            <a:r>
              <a:rPr lang="en-US" altLang="en-US" dirty="0"/>
              <a:t>Filled with anonymous masses of people (not individuals</a:t>
            </a:r>
            <a:r>
              <a:rPr lang="en-US" altLang="en-US" dirty="0" smtClean="0"/>
              <a:t>)</a:t>
            </a:r>
          </a:p>
          <a:p>
            <a:endParaRPr lang="en-US" altLang="en-US" dirty="0"/>
          </a:p>
          <a:p>
            <a:r>
              <a:rPr lang="en-US" altLang="en-US" dirty="0"/>
              <a:t>Actions determined by instinct (lust, terror, fury, etc.) vs. </a:t>
            </a:r>
            <a:r>
              <a:rPr lang="en-US" altLang="en-US" dirty="0" smtClean="0"/>
              <a:t>logic</a:t>
            </a:r>
          </a:p>
          <a:p>
            <a:endParaRPr lang="en-US" altLang="en-US" dirty="0"/>
          </a:p>
          <a:p>
            <a:r>
              <a:rPr lang="en-US" altLang="en-US" dirty="0"/>
              <a:t>Their reactions are determined by racial considerations rather than individual circumstance</a:t>
            </a:r>
          </a:p>
          <a:p>
            <a:endParaRPr lang="en-GB" dirty="0"/>
          </a:p>
        </p:txBody>
      </p:sp>
      <p:sp>
        <p:nvSpPr>
          <p:cNvPr id="4" name="Text Placeholder 3"/>
          <p:cNvSpPr>
            <a:spLocks noGrp="1"/>
          </p:cNvSpPr>
          <p:nvPr>
            <p:ph type="body" sz="half" idx="2"/>
          </p:nvPr>
        </p:nvSpPr>
        <p:spPr/>
        <p:txBody>
          <a:bodyPr/>
          <a:lstStyle/>
          <a:p>
            <a:endParaRPr lang="en-GB" dirty="0"/>
          </a:p>
        </p:txBody>
      </p:sp>
    </p:spTree>
    <p:extLst>
      <p:ext uri="{BB962C8B-B14F-4D97-AF65-F5344CB8AC3E}">
        <p14:creationId xmlns:p14="http://schemas.microsoft.com/office/powerpoint/2010/main" val="116215872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4000" dirty="0"/>
              <a:t>Post colonialism and Orientalism</a:t>
            </a:r>
          </a:p>
        </p:txBody>
      </p:sp>
      <p:sp>
        <p:nvSpPr>
          <p:cNvPr id="3" name="Content Placeholder 2"/>
          <p:cNvSpPr>
            <a:spLocks noGrp="1"/>
          </p:cNvSpPr>
          <p:nvPr>
            <p:ph idx="1"/>
          </p:nvPr>
        </p:nvSpPr>
        <p:spPr/>
        <p:txBody>
          <a:bodyPr>
            <a:normAutofit fontScale="85000" lnSpcReduction="20000"/>
          </a:bodyPr>
          <a:lstStyle/>
          <a:p>
            <a:pPr marL="0" indent="0"/>
            <a:r>
              <a:rPr lang="en-US" altLang="en-US" sz="2600" b="0" dirty="0" smtClean="0"/>
              <a:t>East </a:t>
            </a:r>
            <a:r>
              <a:rPr lang="en-US" altLang="en-US" sz="2600" b="0" dirty="0"/>
              <a:t>is seen as “other”; inferior to the </a:t>
            </a:r>
            <a:r>
              <a:rPr lang="en-US" altLang="en-US" sz="2600" b="0" dirty="0" smtClean="0"/>
              <a:t>West</a:t>
            </a:r>
          </a:p>
          <a:p>
            <a:pPr marL="0" indent="0"/>
            <a:endParaRPr lang="en-US" altLang="en-US" sz="2600" b="0" dirty="0"/>
          </a:p>
          <a:p>
            <a:pPr marL="0" indent="0"/>
            <a:r>
              <a:rPr lang="en-US" altLang="en-US" sz="2600" b="0" dirty="0"/>
              <a:t>East is portrayed as projection of negative </a:t>
            </a:r>
            <a:r>
              <a:rPr lang="en-US" altLang="en-US" sz="2600" b="0" dirty="0" smtClean="0"/>
              <a:t>aspects e.g. cruelty</a:t>
            </a:r>
            <a:r>
              <a:rPr lang="en-US" altLang="en-US" sz="2600" b="0" dirty="0"/>
              <a:t>, sensuality, </a:t>
            </a:r>
            <a:r>
              <a:rPr lang="en-US" altLang="en-US" sz="2600" b="0" dirty="0" smtClean="0"/>
              <a:t>decadence, laziness</a:t>
            </a:r>
            <a:r>
              <a:rPr lang="en-US" altLang="en-US" sz="2600" b="0" dirty="0"/>
              <a:t>, etc</a:t>
            </a:r>
            <a:r>
              <a:rPr lang="en-US" altLang="en-US" sz="2600" b="0" dirty="0" smtClean="0"/>
              <a:t>.</a:t>
            </a:r>
          </a:p>
          <a:p>
            <a:pPr marL="0" indent="0"/>
            <a:endParaRPr lang="en-US" altLang="en-US" sz="2600" b="0" dirty="0"/>
          </a:p>
          <a:p>
            <a:pPr marL="0" indent="0"/>
            <a:r>
              <a:rPr lang="en-US" altLang="en-US" sz="2600" b="0" dirty="0"/>
              <a:t>Yet East is also portrayed as exotic, mystical, seductive</a:t>
            </a:r>
          </a:p>
          <a:p>
            <a:endParaRPr lang="en-GB" dirty="0"/>
          </a:p>
        </p:txBody>
      </p:sp>
      <p:sp>
        <p:nvSpPr>
          <p:cNvPr id="4" name="Text Placeholder 3"/>
          <p:cNvSpPr>
            <a:spLocks noGrp="1"/>
          </p:cNvSpPr>
          <p:nvPr>
            <p:ph type="body" sz="half" idx="2"/>
          </p:nvPr>
        </p:nvSpPr>
        <p:spPr/>
        <p:txBody>
          <a:bodyPr/>
          <a:lstStyle/>
          <a:p>
            <a:endParaRPr lang="en-GB" dirty="0"/>
          </a:p>
        </p:txBody>
      </p:sp>
    </p:spTree>
    <p:extLst>
      <p:ext uri="{BB962C8B-B14F-4D97-AF65-F5344CB8AC3E}">
        <p14:creationId xmlns:p14="http://schemas.microsoft.com/office/powerpoint/2010/main" val="326910421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sz="half" idx="1"/>
          </p:nvPr>
        </p:nvSpPr>
        <p:spPr/>
        <p:txBody>
          <a:bodyPr>
            <a:normAutofit fontScale="70000" lnSpcReduction="20000"/>
          </a:bodyPr>
          <a:lstStyle/>
          <a:p>
            <a:pPr marL="0" indent="0"/>
            <a:r>
              <a:rPr lang="en-US" altLang="en-US" b="0" dirty="0" smtClean="0"/>
              <a:t>An </a:t>
            </a:r>
            <a:r>
              <a:rPr lang="en-US" altLang="en-US" b="0" dirty="0"/>
              <a:t>awareness of representation of non-Europeans as exotic or ‘Other</a:t>
            </a:r>
            <a:r>
              <a:rPr lang="en-US" altLang="en-US" b="0" dirty="0" smtClean="0"/>
              <a:t>’</a:t>
            </a:r>
          </a:p>
          <a:p>
            <a:pPr marL="514350" indent="-514350">
              <a:buFont typeface="Arial" panose="020B0604020202020204" pitchFamily="34" charset="0"/>
              <a:buChar char="•"/>
            </a:pPr>
            <a:endParaRPr lang="en-US" altLang="en-US" b="0" dirty="0" smtClean="0"/>
          </a:p>
          <a:p>
            <a:pPr marL="0" indent="0"/>
            <a:r>
              <a:rPr lang="en-US" altLang="en-US" b="0" dirty="0" smtClean="0"/>
              <a:t>Concern </a:t>
            </a:r>
            <a:r>
              <a:rPr lang="en-US" altLang="en-US" b="0" dirty="0"/>
              <a:t>with </a:t>
            </a:r>
            <a:r>
              <a:rPr lang="en-US" altLang="en-US" b="0" dirty="0" smtClean="0"/>
              <a:t>language: Some </a:t>
            </a:r>
            <a:r>
              <a:rPr lang="en-US" altLang="en-US" b="0" dirty="0"/>
              <a:t>conclude the colonizer's language is permanently </a:t>
            </a:r>
            <a:r>
              <a:rPr lang="en-US" altLang="en-US" b="0" dirty="0" smtClean="0"/>
              <a:t>tainted and </a:t>
            </a:r>
            <a:r>
              <a:rPr lang="en-US" altLang="en-US" b="0" dirty="0"/>
              <a:t>to write in it involves acquiescence in colonial </a:t>
            </a:r>
            <a:r>
              <a:rPr lang="en-US" altLang="en-US" b="0" dirty="0" smtClean="0"/>
              <a:t>structures – the linguistic and epistemological erasure of the colonized</a:t>
            </a:r>
            <a:endParaRPr lang="en-US" altLang="en-US" b="0" dirty="0"/>
          </a:p>
          <a:p>
            <a:pPr marL="457200" indent="-457200">
              <a:buFont typeface="Arial" panose="020B0604020202020204" pitchFamily="34" charset="0"/>
              <a:buChar char="•"/>
            </a:pPr>
            <a:endParaRPr lang="en-GB" dirty="0"/>
          </a:p>
        </p:txBody>
      </p:sp>
      <p:pic>
        <p:nvPicPr>
          <p:cNvPr id="5" name="Content Placeholder 4"/>
          <p:cNvPicPr>
            <a:picLocks noGrp="1" noChangeAspect="1"/>
          </p:cNvPicPr>
          <p:nvPr>
            <p:ph sz="half" idx="2"/>
          </p:nvPr>
        </p:nvPicPr>
        <p:blipFill>
          <a:blip r:embed="rId3" cstate="print">
            <a:extLst>
              <a:ext uri="{28A0092B-C50C-407E-A947-70E740481C1C}">
                <a14:useLocalDpi xmlns:a14="http://schemas.microsoft.com/office/drawing/2010/main" val="0"/>
              </a:ext>
            </a:extLst>
          </a:blip>
          <a:stretch>
            <a:fillRect/>
          </a:stretch>
        </p:blipFill>
        <p:spPr>
          <a:xfrm>
            <a:off x="4700588" y="1052736"/>
            <a:ext cx="3903860" cy="3528392"/>
          </a:xfrm>
        </p:spPr>
      </p:pic>
      <p:sp>
        <p:nvSpPr>
          <p:cNvPr id="4" name="Title 3"/>
          <p:cNvSpPr>
            <a:spLocks noGrp="1"/>
          </p:cNvSpPr>
          <p:nvPr>
            <p:ph type="title"/>
          </p:nvPr>
        </p:nvSpPr>
        <p:spPr/>
        <p:txBody>
          <a:bodyPr/>
          <a:lstStyle/>
          <a:p>
            <a:r>
              <a:rPr lang="en-US" altLang="en-US" dirty="0"/>
              <a:t>Characteristics of </a:t>
            </a:r>
            <a:r>
              <a:rPr lang="en-US" altLang="en-US" dirty="0" err="1" smtClean="0"/>
              <a:t>Postcolonialism</a:t>
            </a:r>
            <a:endParaRPr lang="en-GB" dirty="0"/>
          </a:p>
        </p:txBody>
      </p:sp>
    </p:spTree>
    <p:extLst>
      <p:ext uri="{BB962C8B-B14F-4D97-AF65-F5344CB8AC3E}">
        <p14:creationId xmlns:p14="http://schemas.microsoft.com/office/powerpoint/2010/main" val="365002652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sz="half" idx="1"/>
          </p:nvPr>
        </p:nvSpPr>
        <p:spPr/>
        <p:txBody>
          <a:bodyPr>
            <a:noAutofit/>
          </a:bodyPr>
          <a:lstStyle/>
          <a:p>
            <a:pPr marL="0" indent="0"/>
            <a:r>
              <a:rPr lang="en-US" altLang="en-US" sz="1600" b="0" dirty="0" smtClean="0"/>
              <a:t>Emphasis </a:t>
            </a:r>
            <a:r>
              <a:rPr lang="en-US" altLang="en-US" sz="1600" b="0" dirty="0"/>
              <a:t>on identity as doubled or unstable (identify with </a:t>
            </a:r>
            <a:r>
              <a:rPr lang="en-US" altLang="en-US" sz="1600" b="0" dirty="0" err="1" smtClean="0"/>
              <a:t>coloniser</a:t>
            </a:r>
            <a:r>
              <a:rPr lang="en-US" altLang="en-US" sz="1600" b="0" dirty="0" smtClean="0"/>
              <a:t> </a:t>
            </a:r>
            <a:r>
              <a:rPr lang="en-US" altLang="en-US" sz="1600" b="0" dirty="0"/>
              <a:t>and </a:t>
            </a:r>
            <a:r>
              <a:rPr lang="en-US" altLang="en-US" sz="1600" b="0" dirty="0" err="1" smtClean="0"/>
              <a:t>colonised</a:t>
            </a:r>
            <a:r>
              <a:rPr lang="en-US" altLang="en-US" sz="1600" b="0" dirty="0" smtClean="0"/>
              <a:t>) and the </a:t>
            </a:r>
            <a:r>
              <a:rPr lang="en-US" altLang="en-US" sz="1600" b="0" dirty="0" err="1" smtClean="0"/>
              <a:t>hybridisation</a:t>
            </a:r>
            <a:r>
              <a:rPr lang="en-US" altLang="en-US" sz="1600" b="0" dirty="0" smtClean="0"/>
              <a:t> of identity</a:t>
            </a:r>
          </a:p>
          <a:p>
            <a:pPr marL="0" indent="0"/>
            <a:endParaRPr lang="en-US" altLang="en-US" sz="1600" b="0" dirty="0"/>
          </a:p>
          <a:p>
            <a:pPr marL="0" indent="0"/>
            <a:r>
              <a:rPr lang="en-US" altLang="en-US" sz="1600" b="0" dirty="0" smtClean="0"/>
              <a:t>Stress </a:t>
            </a:r>
            <a:r>
              <a:rPr lang="en-US" altLang="en-US" sz="1600" b="0" dirty="0"/>
              <a:t>on cross cultural </a:t>
            </a:r>
            <a:r>
              <a:rPr lang="en-US" altLang="en-US" sz="1600" b="0" dirty="0" smtClean="0"/>
              <a:t>interactions between the </a:t>
            </a:r>
            <a:r>
              <a:rPr lang="en-US" altLang="en-US" sz="1600" b="0" dirty="0" err="1" smtClean="0"/>
              <a:t>colonised</a:t>
            </a:r>
            <a:r>
              <a:rPr lang="en-US" altLang="en-US" sz="1600" b="0" dirty="0" smtClean="0"/>
              <a:t> and </a:t>
            </a:r>
            <a:r>
              <a:rPr lang="en-US" altLang="en-US" sz="1600" b="0" dirty="0" err="1" smtClean="0"/>
              <a:t>coloniser</a:t>
            </a:r>
            <a:endParaRPr lang="en-US" altLang="en-US" sz="1600" b="0" dirty="0" smtClean="0"/>
          </a:p>
          <a:p>
            <a:pPr marL="0" indent="0"/>
            <a:endParaRPr lang="en-US" altLang="en-US" sz="1600" b="0" dirty="0"/>
          </a:p>
          <a:p>
            <a:pPr marL="0" indent="0"/>
            <a:r>
              <a:rPr lang="en-US" altLang="en-US" sz="1600" b="0" dirty="0" smtClean="0"/>
              <a:t>Historical and social trends of racial </a:t>
            </a:r>
            <a:r>
              <a:rPr lang="en-US" altLang="en-US" sz="1600" b="0" dirty="0" err="1" smtClean="0"/>
              <a:t>categorisation</a:t>
            </a:r>
            <a:r>
              <a:rPr lang="en-US" altLang="en-US" sz="1600" b="0" dirty="0" smtClean="0"/>
              <a:t> and hierarchy</a:t>
            </a:r>
          </a:p>
        </p:txBody>
      </p:sp>
      <p:sp>
        <p:nvSpPr>
          <p:cNvPr id="4" name="Title 3"/>
          <p:cNvSpPr>
            <a:spLocks noGrp="1"/>
          </p:cNvSpPr>
          <p:nvPr>
            <p:ph type="title"/>
          </p:nvPr>
        </p:nvSpPr>
        <p:spPr/>
        <p:txBody>
          <a:bodyPr/>
          <a:lstStyle/>
          <a:p>
            <a:r>
              <a:rPr lang="en-US" altLang="en-US" dirty="0"/>
              <a:t>Characteristics of </a:t>
            </a:r>
            <a:r>
              <a:rPr lang="en-US" altLang="en-US" dirty="0" err="1"/>
              <a:t>Postcolonialism</a:t>
            </a:r>
            <a:endParaRPr lang="en-GB" dirty="0"/>
          </a:p>
        </p:txBody>
      </p:sp>
      <p:pic>
        <p:nvPicPr>
          <p:cNvPr id="7" name="Content Placeholder 6"/>
          <p:cNvPicPr>
            <a:picLocks noGrp="1" noChangeAspect="1"/>
          </p:cNvPicPr>
          <p:nvPr>
            <p:ph sz="half" idx="2"/>
          </p:nvPr>
        </p:nvPicPr>
        <p:blipFill>
          <a:blip r:embed="rId3">
            <a:extLst>
              <a:ext uri="{28A0092B-C50C-407E-A947-70E740481C1C}">
                <a14:useLocalDpi xmlns:a14="http://schemas.microsoft.com/office/drawing/2010/main" val="0"/>
              </a:ext>
            </a:extLst>
          </a:blip>
          <a:stretch>
            <a:fillRect/>
          </a:stretch>
        </p:blipFill>
        <p:spPr>
          <a:xfrm>
            <a:off x="4716016" y="1124744"/>
            <a:ext cx="4108808" cy="4348261"/>
          </a:xfrm>
        </p:spPr>
      </p:pic>
    </p:spTree>
    <p:extLst>
      <p:ext uri="{BB962C8B-B14F-4D97-AF65-F5344CB8AC3E}">
        <p14:creationId xmlns:p14="http://schemas.microsoft.com/office/powerpoint/2010/main" val="422255357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sz="half" idx="1"/>
          </p:nvPr>
        </p:nvSpPr>
        <p:spPr/>
        <p:txBody>
          <a:bodyPr>
            <a:noAutofit/>
          </a:bodyPr>
          <a:lstStyle/>
          <a:p>
            <a:pPr marL="0" indent="0"/>
            <a:r>
              <a:rPr lang="en-US" altLang="en-US" sz="1600" b="0" dirty="0"/>
              <a:t>An awareness of the interconnection of </a:t>
            </a:r>
            <a:r>
              <a:rPr lang="en-US" altLang="en-US" sz="1600" b="0" dirty="0" smtClean="0"/>
              <a:t>the process of </a:t>
            </a:r>
            <a:r>
              <a:rPr lang="en-US" altLang="en-US" sz="1600" b="0" dirty="0" err="1" smtClean="0"/>
              <a:t>colonisation</a:t>
            </a:r>
            <a:r>
              <a:rPr lang="en-US" altLang="en-US" sz="1600" b="0" dirty="0" smtClean="0"/>
              <a:t> </a:t>
            </a:r>
            <a:r>
              <a:rPr lang="en-US" altLang="en-US" sz="1600" b="0" dirty="0"/>
              <a:t>with economics, politics, and </a:t>
            </a:r>
            <a:r>
              <a:rPr lang="en-US" altLang="en-US" sz="1600" b="0" dirty="0" smtClean="0"/>
              <a:t>religion</a:t>
            </a:r>
          </a:p>
          <a:p>
            <a:pPr marL="0" indent="0"/>
            <a:endParaRPr lang="en-US" altLang="en-US" sz="1600" b="0" dirty="0"/>
          </a:p>
          <a:p>
            <a:pPr marL="0" indent="0"/>
            <a:r>
              <a:rPr lang="en-US" altLang="en-US" sz="1600" b="0" dirty="0" smtClean="0"/>
              <a:t>An awareness of the continuing economic, political, and religious impacts of colonialism</a:t>
            </a:r>
          </a:p>
          <a:p>
            <a:pPr marL="0" indent="0"/>
            <a:endParaRPr lang="en-US" altLang="en-US" sz="1600" b="0" dirty="0"/>
          </a:p>
          <a:p>
            <a:pPr marL="0" indent="0"/>
            <a:r>
              <a:rPr lang="en-US" altLang="en-US" sz="1600" b="0" dirty="0" smtClean="0"/>
              <a:t>An awareness of continuing political, intellectual, and religious colonialism</a:t>
            </a:r>
            <a:endParaRPr lang="en-US" altLang="en-US" sz="1600" b="0" dirty="0"/>
          </a:p>
          <a:p>
            <a:endParaRPr lang="en-GB" sz="1600" dirty="0"/>
          </a:p>
        </p:txBody>
      </p:sp>
      <p:pic>
        <p:nvPicPr>
          <p:cNvPr id="5" name="Content Placeholder 4"/>
          <p:cNvPicPr>
            <a:picLocks noGrp="1" noChangeAspect="1"/>
          </p:cNvPicPr>
          <p:nvPr>
            <p:ph sz="half" idx="2"/>
          </p:nvPr>
        </p:nvPicPr>
        <p:blipFill>
          <a:blip r:embed="rId3" cstate="print">
            <a:extLst>
              <a:ext uri="{28A0092B-C50C-407E-A947-70E740481C1C}">
                <a14:useLocalDpi xmlns:a14="http://schemas.microsoft.com/office/drawing/2010/main" val="0"/>
              </a:ext>
            </a:extLst>
          </a:blip>
          <a:stretch>
            <a:fillRect/>
          </a:stretch>
        </p:blipFill>
        <p:spPr>
          <a:xfrm>
            <a:off x="4427984" y="1124744"/>
            <a:ext cx="4315428" cy="3672408"/>
          </a:xfrm>
        </p:spPr>
      </p:pic>
      <p:sp>
        <p:nvSpPr>
          <p:cNvPr id="4" name="Title 3"/>
          <p:cNvSpPr>
            <a:spLocks noGrp="1"/>
          </p:cNvSpPr>
          <p:nvPr>
            <p:ph type="title"/>
          </p:nvPr>
        </p:nvSpPr>
        <p:spPr/>
        <p:txBody>
          <a:bodyPr/>
          <a:lstStyle/>
          <a:p>
            <a:r>
              <a:rPr lang="en-US" altLang="en-US" dirty="0"/>
              <a:t>Characteristics of </a:t>
            </a:r>
            <a:r>
              <a:rPr lang="en-US" altLang="en-US" dirty="0" err="1"/>
              <a:t>Postcolonialism</a:t>
            </a:r>
            <a:endParaRPr lang="en-GB" dirty="0"/>
          </a:p>
        </p:txBody>
      </p:sp>
    </p:spTree>
    <p:extLst>
      <p:ext uri="{BB962C8B-B14F-4D97-AF65-F5344CB8AC3E}">
        <p14:creationId xmlns:p14="http://schemas.microsoft.com/office/powerpoint/2010/main" val="249461967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sz="half" idx="1"/>
          </p:nvPr>
        </p:nvSpPr>
        <p:spPr/>
        <p:txBody>
          <a:bodyPr>
            <a:noAutofit/>
          </a:bodyPr>
          <a:lstStyle/>
          <a:p>
            <a:pPr marL="285750" indent="-285750">
              <a:lnSpc>
                <a:spcPct val="90000"/>
              </a:lnSpc>
              <a:buFont typeface="Arial" panose="020B0604020202020204" pitchFamily="34" charset="0"/>
              <a:buChar char="•"/>
            </a:pPr>
            <a:r>
              <a:rPr lang="en-US" altLang="en-US" sz="1800" b="0" dirty="0"/>
              <a:t>Reject claims of </a:t>
            </a:r>
            <a:r>
              <a:rPr lang="en-US" altLang="en-US" sz="1800" b="0" dirty="0" smtClean="0"/>
              <a:t>universalism</a:t>
            </a:r>
          </a:p>
          <a:p>
            <a:pPr marL="285750" indent="-285750">
              <a:lnSpc>
                <a:spcPct val="90000"/>
              </a:lnSpc>
              <a:buFont typeface="Arial" panose="020B0604020202020204" pitchFamily="34" charset="0"/>
              <a:buChar char="•"/>
            </a:pPr>
            <a:endParaRPr lang="en-US" altLang="en-US" sz="1800" b="0" dirty="0"/>
          </a:p>
          <a:p>
            <a:pPr marL="285750" indent="-285750">
              <a:lnSpc>
                <a:spcPct val="90000"/>
              </a:lnSpc>
              <a:buFont typeface="Arial" panose="020B0604020202020204" pitchFamily="34" charset="0"/>
              <a:buChar char="•"/>
            </a:pPr>
            <a:r>
              <a:rPr lang="en-US" altLang="en-US" sz="1800" b="0" dirty="0"/>
              <a:t>Show how literature is silent on matters of imperialism and </a:t>
            </a:r>
            <a:r>
              <a:rPr lang="en-US" altLang="en-US" sz="1800" b="0" dirty="0" smtClean="0"/>
              <a:t>colonialism</a:t>
            </a:r>
          </a:p>
          <a:p>
            <a:pPr marL="285750" indent="-285750">
              <a:lnSpc>
                <a:spcPct val="90000"/>
              </a:lnSpc>
              <a:buFont typeface="Arial" panose="020B0604020202020204" pitchFamily="34" charset="0"/>
              <a:buChar char="•"/>
            </a:pPr>
            <a:endParaRPr lang="en-US" altLang="en-US" sz="1800" b="0" dirty="0"/>
          </a:p>
          <a:p>
            <a:pPr marL="285750" indent="-285750">
              <a:buFont typeface="Arial" panose="020B0604020202020204" pitchFamily="34" charset="0"/>
              <a:buChar char="•"/>
            </a:pPr>
            <a:r>
              <a:rPr lang="en-US" altLang="en-US" sz="1800" b="0" dirty="0"/>
              <a:t>Assert  that marginality, plurality and ‘Otherness’ are sources of energy and potential change </a:t>
            </a:r>
          </a:p>
          <a:p>
            <a:pPr marL="285750" indent="-285750">
              <a:buFont typeface="Arial" panose="020B0604020202020204" pitchFamily="34" charset="0"/>
              <a:buChar char="•"/>
            </a:pPr>
            <a:endParaRPr lang="en-GB" sz="1800" b="0" dirty="0"/>
          </a:p>
        </p:txBody>
      </p:sp>
      <p:sp>
        <p:nvSpPr>
          <p:cNvPr id="3" name="Content Placeholder 2"/>
          <p:cNvSpPr>
            <a:spLocks noGrp="1"/>
          </p:cNvSpPr>
          <p:nvPr>
            <p:ph sz="half" idx="2"/>
          </p:nvPr>
        </p:nvSpPr>
        <p:spPr/>
        <p:txBody>
          <a:bodyPr>
            <a:noAutofit/>
          </a:bodyPr>
          <a:lstStyle/>
          <a:p>
            <a:pPr marL="285750" indent="-285750">
              <a:lnSpc>
                <a:spcPct val="90000"/>
              </a:lnSpc>
              <a:buFont typeface="Arial" panose="020B0604020202020204" pitchFamily="34" charset="0"/>
              <a:buChar char="•"/>
            </a:pPr>
            <a:r>
              <a:rPr lang="en-US" altLang="en-US" sz="1800" b="0" dirty="0"/>
              <a:t>Foreground questions of diversity and cultural </a:t>
            </a:r>
            <a:r>
              <a:rPr lang="en-US" altLang="en-US" sz="1800" b="0" dirty="0" smtClean="0"/>
              <a:t>difference</a:t>
            </a:r>
          </a:p>
          <a:p>
            <a:pPr marL="285750" indent="-285750">
              <a:lnSpc>
                <a:spcPct val="90000"/>
              </a:lnSpc>
              <a:buFont typeface="Arial" panose="020B0604020202020204" pitchFamily="34" charset="0"/>
              <a:buChar char="•"/>
            </a:pPr>
            <a:endParaRPr lang="en-US" altLang="en-US" sz="1800" b="0" dirty="0"/>
          </a:p>
          <a:p>
            <a:pPr marL="285750" indent="-285750">
              <a:lnSpc>
                <a:spcPct val="90000"/>
              </a:lnSpc>
              <a:buFont typeface="Arial" panose="020B0604020202020204" pitchFamily="34" charset="0"/>
              <a:buChar char="•"/>
            </a:pPr>
            <a:r>
              <a:rPr lang="en-US" altLang="en-US" sz="1800" b="0" dirty="0"/>
              <a:t>Celebrate ‘cultural </a:t>
            </a:r>
            <a:r>
              <a:rPr lang="en-US" altLang="en-US" sz="1800" b="0" dirty="0" err="1"/>
              <a:t>polyvancy</a:t>
            </a:r>
            <a:r>
              <a:rPr lang="en-US" altLang="en-US" sz="1800" b="0" dirty="0"/>
              <a:t>’ (belonging to more than one culture</a:t>
            </a:r>
            <a:r>
              <a:rPr lang="en-US" altLang="en-US" sz="1800" b="0" dirty="0" smtClean="0"/>
              <a:t>)</a:t>
            </a:r>
          </a:p>
          <a:p>
            <a:pPr marL="285750" indent="-285750">
              <a:lnSpc>
                <a:spcPct val="90000"/>
              </a:lnSpc>
              <a:buFont typeface="Arial" panose="020B0604020202020204" pitchFamily="34" charset="0"/>
              <a:buChar char="•"/>
            </a:pPr>
            <a:endParaRPr lang="en-US" altLang="en-US" sz="1800" b="0" dirty="0"/>
          </a:p>
          <a:p>
            <a:pPr marL="285750" indent="-285750">
              <a:buFont typeface="Arial" panose="020B0604020202020204" pitchFamily="34" charset="0"/>
              <a:buChar char="•"/>
            </a:pPr>
            <a:r>
              <a:rPr lang="en-US" altLang="en-US" sz="1800" b="0" dirty="0"/>
              <a:t>Examine representation of other cultures</a:t>
            </a:r>
          </a:p>
          <a:p>
            <a:pPr marL="285750" indent="-285750">
              <a:buFont typeface="Arial" panose="020B0604020202020204" pitchFamily="34" charset="0"/>
              <a:buChar char="•"/>
            </a:pPr>
            <a:endParaRPr lang="en-GB" sz="1800" b="0" dirty="0"/>
          </a:p>
        </p:txBody>
      </p:sp>
      <p:sp>
        <p:nvSpPr>
          <p:cNvPr id="4" name="Title 3"/>
          <p:cNvSpPr>
            <a:spLocks noGrp="1"/>
          </p:cNvSpPr>
          <p:nvPr>
            <p:ph type="title"/>
          </p:nvPr>
        </p:nvSpPr>
        <p:spPr/>
        <p:txBody>
          <a:bodyPr/>
          <a:lstStyle/>
          <a:p>
            <a:r>
              <a:rPr lang="en-GB" dirty="0" err="1" smtClean="0"/>
              <a:t>Postcolonialism</a:t>
            </a:r>
            <a:endParaRPr lang="en-GB" dirty="0"/>
          </a:p>
        </p:txBody>
      </p:sp>
    </p:spTree>
    <p:extLst>
      <p:ext uri="{BB962C8B-B14F-4D97-AF65-F5344CB8AC3E}">
        <p14:creationId xmlns:p14="http://schemas.microsoft.com/office/powerpoint/2010/main" val="95360981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4000" dirty="0" smtClean="0"/>
              <a:t>Post-colonialism and feminism</a:t>
            </a:r>
            <a:endParaRPr lang="en-GB" sz="4000" dirty="0"/>
          </a:p>
        </p:txBody>
      </p:sp>
      <p:sp>
        <p:nvSpPr>
          <p:cNvPr id="3" name="Content Placeholder 2"/>
          <p:cNvSpPr>
            <a:spLocks noGrp="1"/>
          </p:cNvSpPr>
          <p:nvPr>
            <p:ph idx="1"/>
          </p:nvPr>
        </p:nvSpPr>
        <p:spPr/>
        <p:txBody>
          <a:bodyPr>
            <a:normAutofit fontScale="55000" lnSpcReduction="20000"/>
          </a:bodyPr>
          <a:lstStyle/>
          <a:p>
            <a:pPr marL="0" indent="0"/>
            <a:r>
              <a:rPr lang="en-GB" b="0" dirty="0" smtClean="0"/>
              <a:t>What are the procedural and methodological similarities between the approaches of post-colonialism and feminism?</a:t>
            </a:r>
          </a:p>
          <a:p>
            <a:pPr marL="0" indent="0"/>
            <a:endParaRPr lang="en-GB" b="0" dirty="0"/>
          </a:p>
          <a:p>
            <a:pPr marL="0" indent="0"/>
            <a:r>
              <a:rPr lang="en-GB" b="0" dirty="0" smtClean="0"/>
              <a:t>What other contextual approaches may have an impact on the formation of identity / dialogue?</a:t>
            </a:r>
          </a:p>
          <a:p>
            <a:pPr marL="0" indent="0"/>
            <a:endParaRPr lang="en-GB" b="0" dirty="0"/>
          </a:p>
          <a:p>
            <a:pPr marL="0" indent="0"/>
            <a:r>
              <a:rPr lang="en-GB" b="0" dirty="0" smtClean="0"/>
              <a:t>What else do we just “assume” in dialogue?</a:t>
            </a:r>
            <a:endParaRPr lang="en-GB" b="0" dirty="0"/>
          </a:p>
        </p:txBody>
      </p:sp>
      <p:sp>
        <p:nvSpPr>
          <p:cNvPr id="4" name="Text Placeholder 3"/>
          <p:cNvSpPr>
            <a:spLocks noGrp="1"/>
          </p:cNvSpPr>
          <p:nvPr>
            <p:ph type="body" sz="half" idx="2"/>
          </p:nvPr>
        </p:nvSpPr>
        <p:spPr/>
        <p:txBody>
          <a:bodyPr/>
          <a:lstStyle/>
          <a:p>
            <a:endParaRPr lang="en-GB" dirty="0"/>
          </a:p>
        </p:txBody>
      </p:sp>
    </p:spTree>
    <p:extLst>
      <p:ext uri="{BB962C8B-B14F-4D97-AF65-F5344CB8AC3E}">
        <p14:creationId xmlns:p14="http://schemas.microsoft.com/office/powerpoint/2010/main" val="6746247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4000" dirty="0" err="1" smtClean="0"/>
              <a:t>Postcolonialism</a:t>
            </a:r>
            <a:r>
              <a:rPr lang="en-GB" sz="4000" dirty="0" smtClean="0"/>
              <a:t> and dialogue</a:t>
            </a:r>
            <a:endParaRPr lang="en-GB" sz="4000" dirty="0"/>
          </a:p>
        </p:txBody>
      </p:sp>
      <p:sp>
        <p:nvSpPr>
          <p:cNvPr id="3" name="Text Placeholder 2"/>
          <p:cNvSpPr>
            <a:spLocks noGrp="1"/>
          </p:cNvSpPr>
          <p:nvPr>
            <p:ph type="body" idx="1"/>
          </p:nvPr>
        </p:nvSpPr>
        <p:spPr/>
        <p:txBody>
          <a:bodyPr/>
          <a:lstStyle/>
          <a:p>
            <a:endParaRPr lang="en-GB" dirty="0"/>
          </a:p>
        </p:txBody>
      </p:sp>
    </p:spTree>
    <p:extLst>
      <p:ext uri="{BB962C8B-B14F-4D97-AF65-F5344CB8AC3E}">
        <p14:creationId xmlns:p14="http://schemas.microsoft.com/office/powerpoint/2010/main" val="415821088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sz="half" idx="1"/>
          </p:nvPr>
        </p:nvSpPr>
        <p:spPr/>
        <p:txBody>
          <a:bodyPr>
            <a:normAutofit/>
          </a:bodyPr>
          <a:lstStyle/>
          <a:p>
            <a:pPr marL="0" indent="0"/>
            <a:r>
              <a:rPr lang="en-GB" sz="1600" b="0" dirty="0" smtClean="0"/>
              <a:t>What is the relationship between religion and colonialism?</a:t>
            </a:r>
          </a:p>
          <a:p>
            <a:pPr marL="0" indent="0"/>
            <a:endParaRPr lang="en-GB" sz="1600" b="0" dirty="0"/>
          </a:p>
          <a:p>
            <a:pPr marL="0" indent="0"/>
            <a:r>
              <a:rPr lang="en-GB" sz="1600" b="0" dirty="0" smtClean="0"/>
              <a:t>How is this expressed today?</a:t>
            </a:r>
          </a:p>
          <a:p>
            <a:pPr marL="0" indent="0"/>
            <a:endParaRPr lang="en-GB" sz="1600" b="0" dirty="0"/>
          </a:p>
          <a:p>
            <a:pPr marL="0" indent="0"/>
            <a:r>
              <a:rPr lang="en-GB" sz="1600" b="0" dirty="0" smtClean="0"/>
              <a:t>How can religions interact with the constructed nature of identity and of history?</a:t>
            </a:r>
          </a:p>
          <a:p>
            <a:pPr marL="0" indent="0"/>
            <a:endParaRPr lang="en-GB" sz="1600" b="0" dirty="0"/>
          </a:p>
          <a:p>
            <a:pPr marL="0" indent="0"/>
            <a:r>
              <a:rPr lang="en-GB" sz="1600" b="0" dirty="0" smtClean="0"/>
              <a:t>How is religion related to matters of race / identity / gender?</a:t>
            </a:r>
            <a:endParaRPr lang="en-GB" sz="1600" b="0" dirty="0"/>
          </a:p>
        </p:txBody>
      </p:sp>
      <p:sp>
        <p:nvSpPr>
          <p:cNvPr id="3" name="Content Placeholder 2"/>
          <p:cNvSpPr>
            <a:spLocks noGrp="1"/>
          </p:cNvSpPr>
          <p:nvPr>
            <p:ph sz="half" idx="2"/>
          </p:nvPr>
        </p:nvSpPr>
        <p:spPr/>
        <p:txBody>
          <a:bodyPr>
            <a:normAutofit/>
          </a:bodyPr>
          <a:lstStyle/>
          <a:p>
            <a:pPr marL="0" indent="0"/>
            <a:r>
              <a:rPr lang="en-GB" sz="1600" b="0" dirty="0" smtClean="0"/>
              <a:t>Post-colonialism is the critique of the assumption of the “western” as the default.</a:t>
            </a:r>
          </a:p>
          <a:p>
            <a:pPr marL="0" indent="0"/>
            <a:endParaRPr lang="en-GB" sz="1600" b="0" dirty="0"/>
          </a:p>
          <a:p>
            <a:pPr marL="0" indent="0"/>
            <a:r>
              <a:rPr lang="en-GB" sz="1600" b="0" dirty="0" smtClean="0"/>
              <a:t>It is all very well being critical, but how theologically and practically can we disrupt our western-centricity?</a:t>
            </a:r>
          </a:p>
          <a:p>
            <a:pPr marL="0" indent="0"/>
            <a:endParaRPr lang="en-GB" sz="1600" b="0" dirty="0"/>
          </a:p>
          <a:p>
            <a:pPr marL="0" indent="0"/>
            <a:r>
              <a:rPr lang="en-GB" sz="1600" b="0" dirty="0" smtClean="0"/>
              <a:t>What would post-colonialism have us do?</a:t>
            </a:r>
            <a:endParaRPr lang="en-GB" sz="1600" b="0" dirty="0"/>
          </a:p>
        </p:txBody>
      </p:sp>
      <p:sp>
        <p:nvSpPr>
          <p:cNvPr id="4" name="Title 3"/>
          <p:cNvSpPr>
            <a:spLocks noGrp="1"/>
          </p:cNvSpPr>
          <p:nvPr>
            <p:ph type="title"/>
          </p:nvPr>
        </p:nvSpPr>
        <p:spPr/>
        <p:txBody>
          <a:bodyPr/>
          <a:lstStyle/>
          <a:p>
            <a:r>
              <a:rPr lang="en-GB" dirty="0" err="1"/>
              <a:t>Postcolonialism</a:t>
            </a:r>
            <a:r>
              <a:rPr lang="en-GB" dirty="0"/>
              <a:t> and dialogue</a:t>
            </a:r>
          </a:p>
        </p:txBody>
      </p:sp>
    </p:spTree>
    <p:extLst>
      <p:ext uri="{BB962C8B-B14F-4D97-AF65-F5344CB8AC3E}">
        <p14:creationId xmlns:p14="http://schemas.microsoft.com/office/powerpoint/2010/main" val="69887054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sz="half" idx="1"/>
          </p:nvPr>
        </p:nvSpPr>
        <p:spPr/>
        <p:txBody>
          <a:bodyPr>
            <a:normAutofit/>
          </a:bodyPr>
          <a:lstStyle/>
          <a:p>
            <a:pPr marL="0" indent="0"/>
            <a:r>
              <a:rPr lang="en-GB" sz="1600" b="0" dirty="0" smtClean="0"/>
              <a:t>Does difference, and identification within that difference, always result in hierarchy?</a:t>
            </a:r>
          </a:p>
          <a:p>
            <a:pPr marL="0" indent="0"/>
            <a:endParaRPr lang="en-GB" sz="1600" b="0" dirty="0"/>
          </a:p>
          <a:p>
            <a:pPr marL="0" indent="0"/>
            <a:r>
              <a:rPr lang="en-GB" sz="1600" b="0" dirty="0" smtClean="0"/>
              <a:t>Is hierarchy bad?</a:t>
            </a:r>
          </a:p>
          <a:p>
            <a:pPr marL="0" indent="0"/>
            <a:endParaRPr lang="en-GB" sz="1600" b="0" dirty="0"/>
          </a:p>
          <a:p>
            <a:pPr marL="0" indent="0"/>
            <a:r>
              <a:rPr lang="en-GB" sz="1600" b="0" dirty="0" smtClean="0"/>
              <a:t>Why?</a:t>
            </a:r>
          </a:p>
          <a:p>
            <a:pPr marL="0" indent="0"/>
            <a:endParaRPr lang="en-GB" sz="1600" b="0" dirty="0"/>
          </a:p>
          <a:p>
            <a:pPr marL="0" indent="0"/>
            <a:r>
              <a:rPr lang="en-GB" sz="1600" b="0" dirty="0" smtClean="0"/>
              <a:t>Are their neutral hierarchical forms that do not rely on the oppressive construction of knowledge?</a:t>
            </a:r>
          </a:p>
          <a:p>
            <a:endParaRPr lang="en-GB" sz="1600" b="0" dirty="0"/>
          </a:p>
          <a:p>
            <a:endParaRPr lang="en-GB" sz="1600" b="0" dirty="0"/>
          </a:p>
        </p:txBody>
      </p:sp>
      <p:sp>
        <p:nvSpPr>
          <p:cNvPr id="3" name="Content Placeholder 2"/>
          <p:cNvSpPr>
            <a:spLocks noGrp="1"/>
          </p:cNvSpPr>
          <p:nvPr>
            <p:ph sz="half" idx="2"/>
          </p:nvPr>
        </p:nvSpPr>
        <p:spPr/>
        <p:txBody>
          <a:bodyPr>
            <a:normAutofit/>
          </a:bodyPr>
          <a:lstStyle/>
          <a:p>
            <a:pPr marL="0" indent="0"/>
            <a:r>
              <a:rPr lang="en-GB" sz="1600" b="0" dirty="0" smtClean="0"/>
              <a:t>In providing contextual viewpoints from specific locations, do feminism and post-colonialism escape or re-inscribe the oppressive power dynamics they critique?</a:t>
            </a:r>
          </a:p>
          <a:p>
            <a:pPr marL="0" indent="0"/>
            <a:endParaRPr lang="en-GB" sz="1600" b="0" dirty="0"/>
          </a:p>
          <a:p>
            <a:pPr marL="0" indent="0"/>
            <a:r>
              <a:rPr lang="en-GB" sz="1600" b="0" dirty="0" smtClean="0"/>
              <a:t>Is there any way to escape the power of the normative?</a:t>
            </a:r>
          </a:p>
          <a:p>
            <a:pPr marL="0" indent="0"/>
            <a:endParaRPr lang="en-GB" sz="1600" b="0" dirty="0"/>
          </a:p>
          <a:p>
            <a:pPr marL="0" indent="0"/>
            <a:r>
              <a:rPr lang="en-GB" sz="1600" b="0" dirty="0" smtClean="0"/>
              <a:t>Is specificity always exclusionary?</a:t>
            </a:r>
          </a:p>
          <a:p>
            <a:endParaRPr lang="en-GB" sz="1600" dirty="0"/>
          </a:p>
        </p:txBody>
      </p:sp>
      <p:sp>
        <p:nvSpPr>
          <p:cNvPr id="4" name="Title 3"/>
          <p:cNvSpPr>
            <a:spLocks noGrp="1"/>
          </p:cNvSpPr>
          <p:nvPr>
            <p:ph type="title"/>
          </p:nvPr>
        </p:nvSpPr>
        <p:spPr/>
        <p:txBody>
          <a:bodyPr/>
          <a:lstStyle/>
          <a:p>
            <a:r>
              <a:rPr lang="en-GB" dirty="0" err="1"/>
              <a:t>Postcolonialism</a:t>
            </a:r>
            <a:r>
              <a:rPr lang="en-GB" dirty="0"/>
              <a:t> and dialogue</a:t>
            </a:r>
          </a:p>
        </p:txBody>
      </p:sp>
    </p:spTree>
    <p:extLst>
      <p:ext uri="{BB962C8B-B14F-4D97-AF65-F5344CB8AC3E}">
        <p14:creationId xmlns:p14="http://schemas.microsoft.com/office/powerpoint/2010/main" val="40348666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4000" dirty="0" smtClean="0"/>
              <a:t>Readings</a:t>
            </a:r>
            <a:endParaRPr lang="en-GB" sz="4000" dirty="0"/>
          </a:p>
        </p:txBody>
      </p:sp>
      <p:sp>
        <p:nvSpPr>
          <p:cNvPr id="3" name="Content Placeholder 2"/>
          <p:cNvSpPr>
            <a:spLocks noGrp="1"/>
          </p:cNvSpPr>
          <p:nvPr>
            <p:ph idx="1"/>
          </p:nvPr>
        </p:nvSpPr>
        <p:spPr/>
        <p:txBody>
          <a:bodyPr>
            <a:noAutofit/>
          </a:bodyPr>
          <a:lstStyle/>
          <a:p>
            <a:pPr marL="0" indent="0"/>
            <a:r>
              <a:rPr lang="en-GB" sz="1600" b="0" dirty="0"/>
              <a:t>Tanner K “Respect For Other Religions”, </a:t>
            </a:r>
            <a:r>
              <a:rPr lang="en-GB" sz="1600" b="0" i="1" dirty="0"/>
              <a:t>Modern Theology</a:t>
            </a:r>
            <a:r>
              <a:rPr lang="en-GB" sz="1600" b="0" dirty="0"/>
              <a:t>, 9(1), </a:t>
            </a:r>
            <a:r>
              <a:rPr lang="en-GB" sz="1600" b="0" dirty="0" smtClean="0"/>
              <a:t>1-18</a:t>
            </a:r>
          </a:p>
          <a:p>
            <a:pPr marL="0" indent="0"/>
            <a:endParaRPr lang="en-GB" sz="1600" b="0" dirty="0"/>
          </a:p>
          <a:p>
            <a:pPr marL="0" indent="0"/>
            <a:r>
              <a:rPr lang="en-GB" sz="1600" b="0" dirty="0" smtClean="0"/>
              <a:t>McLennan </a:t>
            </a:r>
            <a:r>
              <a:rPr lang="en-GB" sz="1600" b="0" dirty="0"/>
              <a:t>G “Sociology, </a:t>
            </a:r>
            <a:r>
              <a:rPr lang="en-GB" sz="1600" b="0" dirty="0" err="1"/>
              <a:t>Eurocentrism</a:t>
            </a:r>
            <a:r>
              <a:rPr lang="en-GB" sz="1600" b="0" dirty="0"/>
              <a:t>, and Postcolonial Theory”, </a:t>
            </a:r>
            <a:r>
              <a:rPr lang="en-GB" sz="1600" b="0" i="1" dirty="0"/>
              <a:t>European Journal of Social Theory</a:t>
            </a:r>
            <a:r>
              <a:rPr lang="en-GB" sz="1600" b="0" dirty="0"/>
              <a:t>, 6(1), 69-86</a:t>
            </a:r>
          </a:p>
          <a:p>
            <a:pPr marL="0" indent="0"/>
            <a:r>
              <a:rPr lang="en-GB" sz="1600" b="0" dirty="0"/>
              <a:t>  </a:t>
            </a:r>
          </a:p>
          <a:p>
            <a:pPr marL="0" indent="0"/>
            <a:r>
              <a:rPr lang="en-GB" sz="1600" b="0" dirty="0" err="1"/>
              <a:t>Soumala</a:t>
            </a:r>
            <a:r>
              <a:rPr lang="en-GB" sz="1600" b="0" dirty="0"/>
              <a:t> K “Complex Religious Identity in the Context of Interfaith Dialogue”, </a:t>
            </a:r>
            <a:r>
              <a:rPr lang="en-GB" sz="1600" b="0" i="1" dirty="0"/>
              <a:t>Crosscurrents</a:t>
            </a:r>
            <a:r>
              <a:rPr lang="en-GB" sz="1600" b="0" dirty="0"/>
              <a:t>, 62(3), 360-270</a:t>
            </a:r>
          </a:p>
          <a:p>
            <a:pPr marL="0" indent="0"/>
            <a:r>
              <a:rPr lang="en-GB" sz="1600" b="0" dirty="0"/>
              <a:t> </a:t>
            </a:r>
          </a:p>
          <a:p>
            <a:pPr marL="0" indent="0"/>
            <a:r>
              <a:rPr lang="en-GB" sz="1600" b="0" dirty="0"/>
              <a:t>Lazarus N “What postcolonial theory doesn’t say”, </a:t>
            </a:r>
            <a:r>
              <a:rPr lang="en-GB" sz="1600" b="0" i="1" dirty="0"/>
              <a:t>Race and Class</a:t>
            </a:r>
            <a:r>
              <a:rPr lang="en-GB" sz="1600" b="0" dirty="0"/>
              <a:t>, 53(1), 3-27</a:t>
            </a:r>
          </a:p>
          <a:p>
            <a:endParaRPr lang="en-GB" sz="1200" dirty="0"/>
          </a:p>
        </p:txBody>
      </p:sp>
      <p:sp>
        <p:nvSpPr>
          <p:cNvPr id="4" name="Text Placeholder 3"/>
          <p:cNvSpPr>
            <a:spLocks noGrp="1"/>
          </p:cNvSpPr>
          <p:nvPr>
            <p:ph type="body" sz="half" idx="2"/>
          </p:nvPr>
        </p:nvSpPr>
        <p:spPr/>
        <p:txBody>
          <a:bodyPr/>
          <a:lstStyle/>
          <a:p>
            <a:endParaRPr lang="en-GB" dirty="0"/>
          </a:p>
        </p:txBody>
      </p:sp>
    </p:spTree>
    <p:extLst>
      <p:ext uri="{BB962C8B-B14F-4D97-AF65-F5344CB8AC3E}">
        <p14:creationId xmlns:p14="http://schemas.microsoft.com/office/powerpoint/2010/main" val="3189938944"/>
      </p:ext>
    </p:extLst>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Angles">
  <a:themeElements>
    <a:clrScheme name="Custom 22">
      <a:dk1>
        <a:srgbClr val="000000"/>
      </a:dk1>
      <a:lt1>
        <a:srgbClr val="FFFFFF"/>
      </a:lt1>
      <a:dk2>
        <a:srgbClr val="434342"/>
      </a:dk2>
      <a:lt2>
        <a:srgbClr val="CDD7D9"/>
      </a:lt2>
      <a:accent1>
        <a:srgbClr val="91A7C3"/>
      </a:accent1>
      <a:accent2>
        <a:srgbClr val="597AA5"/>
      </a:accent2>
      <a:accent3>
        <a:srgbClr val="620000"/>
      </a:accent3>
      <a:accent4>
        <a:srgbClr val="7C984A"/>
      </a:accent4>
      <a:accent5>
        <a:srgbClr val="C2AD8D"/>
      </a:accent5>
      <a:accent6>
        <a:srgbClr val="506E94"/>
      </a:accent6>
      <a:hlink>
        <a:srgbClr val="5F5F5F"/>
      </a:hlink>
      <a:folHlink>
        <a:srgbClr val="969696"/>
      </a:folHlink>
    </a:clrScheme>
    <a:fontScheme name="Angles">
      <a:majorFont>
        <a:latin typeface="Franklin Gothic Medium"/>
        <a:ea typeface=""/>
        <a:cs typeface=""/>
        <a:font script="Jpan" typeface="HG創英角ｺﾞｼｯｸUB"/>
        <a:font script="Hang" typeface="돋움"/>
        <a:font script="Hans" typeface="微软雅黑"/>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Franklin Gothic Book"/>
        <a:ea typeface=""/>
        <a:cs typeface=""/>
        <a:font script="Jpan" typeface="ＭＳ Ｐゴシック"/>
        <a:font script="Hang" typeface="맑은 고딕"/>
        <a:font script="Hans" typeface="隶书"/>
        <a:font script="Hant" typeface="新細明體"/>
        <a:font script="Arab" typeface="Arial"/>
        <a:font script="Hebr" typeface="Arial"/>
        <a:font script="Thai" typeface="Cordi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Angles">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20400000"/>
            </a:lightRig>
          </a:scene3d>
          <a:sp3d contourW="6350">
            <a:bevelT w="41275" h="19050" prst="angle"/>
            <a:contourClr>
              <a:schemeClr val="phClr">
                <a:shade val="25000"/>
                <a:satMod val="150000"/>
              </a:schemeClr>
            </a:contourClr>
          </a:sp3d>
        </a:effectStyle>
      </a:effectStyleLst>
      <a:bgFillStyleLst>
        <a:solidFill>
          <a:schemeClr val="phClr"/>
        </a:solidFill>
        <a:blipFill rotWithShape="1">
          <a:blip xmlns:r="http://schemas.openxmlformats.org/officeDocument/2006/relationships" r:embed="rId1">
            <a:duotone>
              <a:schemeClr val="phClr">
                <a:tint val="90000"/>
                <a:shade val="85000"/>
              </a:schemeClr>
              <a:schemeClr val="phClr">
                <a:tint val="95000"/>
                <a:shade val="99000"/>
              </a:schemeClr>
            </a:duotone>
          </a:blip>
          <a:tile tx="0" ty="0" sx="100000" sy="100000" flip="none" algn="tl"/>
        </a:blipFill>
        <a:blipFill rotWithShape="1">
          <a:blip xmlns:r="http://schemas.openxmlformats.org/officeDocument/2006/relationships" r:embed="rId2">
            <a:duotone>
              <a:schemeClr val="phClr">
                <a:tint val="93000"/>
                <a:shade val="85000"/>
              </a:schemeClr>
              <a:schemeClr val="phClr">
                <a:tint val="96000"/>
                <a:shade val="99000"/>
              </a:schemeClr>
            </a:duotone>
          </a:blip>
          <a:tile tx="0" ty="0" sx="90000" sy="90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Angles</Template>
  <TotalTime>316</TotalTime>
  <Words>1309</Words>
  <Application>Microsoft Office PowerPoint</Application>
  <PresentationFormat>On-screen Show (4:3)</PresentationFormat>
  <Paragraphs>201</Paragraphs>
  <Slides>23</Slides>
  <Notes>23</Notes>
  <HiddenSlides>0</HiddenSlides>
  <MMClips>0</MMClips>
  <ScaleCrop>false</ScaleCrop>
  <HeadingPairs>
    <vt:vector size="4" baseType="variant">
      <vt:variant>
        <vt:lpstr>Theme</vt:lpstr>
      </vt:variant>
      <vt:variant>
        <vt:i4>1</vt:i4>
      </vt:variant>
      <vt:variant>
        <vt:lpstr>Slide Titles</vt:lpstr>
      </vt:variant>
      <vt:variant>
        <vt:i4>23</vt:i4>
      </vt:variant>
    </vt:vector>
  </HeadingPairs>
  <TitlesOfParts>
    <vt:vector size="24" baseType="lpstr">
      <vt:lpstr>Angles</vt:lpstr>
      <vt:lpstr>Methods and Approaches in Interfaith Studies</vt:lpstr>
      <vt:lpstr>Key Essay Points </vt:lpstr>
      <vt:lpstr>Readings</vt:lpstr>
      <vt:lpstr>Readings</vt:lpstr>
      <vt:lpstr>Readings</vt:lpstr>
      <vt:lpstr>Readings </vt:lpstr>
      <vt:lpstr>Post-Colonialism</vt:lpstr>
      <vt:lpstr>Orientalism </vt:lpstr>
      <vt:lpstr>Orientalism</vt:lpstr>
      <vt:lpstr>Orientalism and Colonialism </vt:lpstr>
      <vt:lpstr>Post-colonialism</vt:lpstr>
      <vt:lpstr>Post Colonialism</vt:lpstr>
      <vt:lpstr>Post colonialism and Orientalism</vt:lpstr>
      <vt:lpstr>Post colonialism and Orientalism</vt:lpstr>
      <vt:lpstr>Characteristics of Postcolonialism</vt:lpstr>
      <vt:lpstr>Characteristics of Postcolonialism</vt:lpstr>
      <vt:lpstr>Characteristics of Postcolonialism</vt:lpstr>
      <vt:lpstr>Postcolonialism</vt:lpstr>
      <vt:lpstr>Post-colonialism and feminism</vt:lpstr>
      <vt:lpstr>Postcolonialism and dialogue</vt:lpstr>
      <vt:lpstr>Postcolonialism and dialogue</vt:lpstr>
      <vt:lpstr>Postcolonialism and dialogue</vt:lpstr>
      <vt:lpstr>Readings</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Methods and Approaches in Interfaith Studies</dc:title>
  <dc:creator>Administrator</dc:creator>
  <cp:lastModifiedBy>Administrator</cp:lastModifiedBy>
  <cp:revision>12</cp:revision>
  <dcterms:created xsi:type="dcterms:W3CDTF">2018-01-24T09:31:38Z</dcterms:created>
  <dcterms:modified xsi:type="dcterms:W3CDTF">2019-12-04T10:32:37Z</dcterms:modified>
</cp:coreProperties>
</file>