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513" r:id="rId4"/>
    <p:sldId id="267" r:id="rId5"/>
    <p:sldId id="519" r:id="rId6"/>
    <p:sldId id="258" r:id="rId7"/>
    <p:sldId id="266" r:id="rId8"/>
    <p:sldId id="265" r:id="rId9"/>
    <p:sldId id="264" r:id="rId10"/>
    <p:sldId id="263" r:id="rId11"/>
    <p:sldId id="487" r:id="rId12"/>
    <p:sldId id="501" r:id="rId13"/>
    <p:sldId id="502" r:id="rId14"/>
    <p:sldId id="505" r:id="rId15"/>
    <p:sldId id="503" r:id="rId16"/>
    <p:sldId id="470" r:id="rId17"/>
    <p:sldId id="508" r:id="rId18"/>
    <p:sldId id="471" r:id="rId19"/>
    <p:sldId id="514" r:id="rId20"/>
    <p:sldId id="262" r:id="rId21"/>
    <p:sldId id="259"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EB1A89-2176-44CA-814F-75835B9C0A1C}"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834845A0-CE79-49A3-93AA-FD94812D356B}">
      <dgm:prSet phldrT="[Text]"/>
      <dgm:spPr>
        <a:xfrm>
          <a:off x="3121452" y="24204"/>
          <a:ext cx="791616" cy="791616"/>
        </a:xfrm>
        <a:noFill/>
        <a:ln>
          <a:noFill/>
        </a:ln>
        <a:effectLst/>
      </dgm:spPr>
      <dgm:t>
        <a:bodyPr/>
        <a:lstStyle/>
        <a:p>
          <a:r>
            <a:rPr lang="en-GB" dirty="0">
              <a:solidFill>
                <a:sysClr val="windowText" lastClr="000000">
                  <a:hueOff val="0"/>
                  <a:satOff val="0"/>
                  <a:lumOff val="0"/>
                  <a:alphaOff val="0"/>
                </a:sysClr>
              </a:solidFill>
              <a:latin typeface="Calibri"/>
              <a:ea typeface="+mn-ea"/>
              <a:cs typeface="+mn-cs"/>
            </a:rPr>
            <a:t>Muscle weakness</a:t>
          </a:r>
        </a:p>
      </dgm:t>
    </dgm:pt>
    <dgm:pt modelId="{B63F29BA-E83B-4BB0-8CF3-CD88C005DF4A}" type="parTrans" cxnId="{28752F58-F636-419F-A218-DB91ABE61014}">
      <dgm:prSet/>
      <dgm:spPr/>
      <dgm:t>
        <a:bodyPr/>
        <a:lstStyle/>
        <a:p>
          <a:endParaRPr lang="en-GB"/>
        </a:p>
      </dgm:t>
    </dgm:pt>
    <dgm:pt modelId="{B3786A5B-0268-4544-8654-AAB91B71B733}" type="sibTrans" cxnId="{28752F58-F636-419F-A218-DB91ABE61014}">
      <dgm:prSet/>
      <dgm:spPr>
        <a:xfrm>
          <a:off x="1259060" y="1276"/>
          <a:ext cx="2968278" cy="2968278"/>
        </a:xfrm>
        <a:solidFill>
          <a:srgbClr val="92D050"/>
        </a:solidFill>
        <a:ln w="12700" cap="flat" cmpd="sng" algn="ctr">
          <a:solidFill>
            <a:sysClr val="window" lastClr="FFFFFF">
              <a:hueOff val="0"/>
              <a:satOff val="0"/>
              <a:lumOff val="0"/>
              <a:alphaOff val="0"/>
            </a:sysClr>
          </a:solidFill>
          <a:prstDash val="solid"/>
          <a:miter lim="800000"/>
        </a:ln>
        <a:effectLst/>
      </dgm:spPr>
      <dgm:t>
        <a:bodyPr/>
        <a:lstStyle/>
        <a:p>
          <a:endParaRPr lang="en-GB"/>
        </a:p>
      </dgm:t>
    </dgm:pt>
    <dgm:pt modelId="{F93C44DD-C0DD-4036-9D43-5077FBC4FC83}">
      <dgm:prSet phldrT="[Text]"/>
      <dgm:spPr>
        <a:xfrm>
          <a:off x="3599847" y="1496554"/>
          <a:ext cx="791616" cy="791616"/>
        </a:xfrm>
        <a:noFill/>
        <a:ln>
          <a:noFill/>
        </a:ln>
        <a:effectLst/>
      </dgm:spPr>
      <dgm:t>
        <a:bodyPr/>
        <a:lstStyle/>
        <a:p>
          <a:r>
            <a:rPr lang="en-GB" dirty="0">
              <a:solidFill>
                <a:sysClr val="windowText" lastClr="000000">
                  <a:hueOff val="0"/>
                  <a:satOff val="0"/>
                  <a:lumOff val="0"/>
                  <a:alphaOff val="0"/>
                </a:sysClr>
              </a:solidFill>
              <a:latin typeface="Calibri"/>
              <a:ea typeface="+mn-ea"/>
              <a:cs typeface="+mn-cs"/>
            </a:rPr>
            <a:t>Joint dysfunction</a:t>
          </a:r>
        </a:p>
      </dgm:t>
    </dgm:pt>
    <dgm:pt modelId="{8B6069FE-AFC0-4D51-A56E-08C6741F24E4}" type="parTrans" cxnId="{CC80F745-187A-4121-92EE-E8F18B31476C}">
      <dgm:prSet/>
      <dgm:spPr/>
      <dgm:t>
        <a:bodyPr/>
        <a:lstStyle/>
        <a:p>
          <a:endParaRPr lang="en-GB"/>
        </a:p>
      </dgm:t>
    </dgm:pt>
    <dgm:pt modelId="{4E8C8A90-CE38-4466-B721-F968DA6C5DBB}" type="sibTrans" cxnId="{CC80F745-187A-4121-92EE-E8F18B31476C}">
      <dgm:prSet/>
      <dgm:spPr>
        <a:xfrm>
          <a:off x="1259060" y="1276"/>
          <a:ext cx="2968278" cy="2968278"/>
        </a:xfrm>
        <a:solidFill>
          <a:srgbClr val="92D050"/>
        </a:solidFill>
        <a:ln w="12700" cap="flat" cmpd="sng" algn="ctr">
          <a:solidFill>
            <a:sysClr val="window" lastClr="FFFFFF">
              <a:hueOff val="0"/>
              <a:satOff val="0"/>
              <a:lumOff val="0"/>
              <a:alphaOff val="0"/>
            </a:sysClr>
          </a:solidFill>
          <a:prstDash val="solid"/>
          <a:miter lim="800000"/>
        </a:ln>
        <a:effectLst/>
      </dgm:spPr>
      <dgm:t>
        <a:bodyPr/>
        <a:lstStyle/>
        <a:p>
          <a:endParaRPr lang="en-GB"/>
        </a:p>
      </dgm:t>
    </dgm:pt>
    <dgm:pt modelId="{5AC480AC-2F8B-42BB-9DEC-1A5E3029391B}">
      <dgm:prSet phldrT="[Text]"/>
      <dgm:spPr>
        <a:xfrm>
          <a:off x="2347391" y="2406517"/>
          <a:ext cx="791616" cy="791616"/>
        </a:xfrm>
        <a:noFill/>
        <a:ln>
          <a:noFill/>
        </a:ln>
        <a:effectLst/>
      </dgm:spPr>
      <dgm:t>
        <a:bodyPr/>
        <a:lstStyle/>
        <a:p>
          <a:r>
            <a:rPr lang="en-GB" dirty="0">
              <a:solidFill>
                <a:sysClr val="windowText" lastClr="000000">
                  <a:hueOff val="0"/>
                  <a:satOff val="0"/>
                  <a:lumOff val="0"/>
                  <a:alphaOff val="0"/>
                </a:sysClr>
              </a:solidFill>
              <a:latin typeface="Calibri"/>
              <a:ea typeface="+mn-ea"/>
              <a:cs typeface="+mn-cs"/>
            </a:rPr>
            <a:t>Neuromuscular inefficiency</a:t>
          </a:r>
        </a:p>
      </dgm:t>
    </dgm:pt>
    <dgm:pt modelId="{08F5D0B1-A69A-4318-B3AF-FB67F052555E}" type="parTrans" cxnId="{85FE4461-332D-47F4-8D99-AE0590C9393A}">
      <dgm:prSet/>
      <dgm:spPr/>
      <dgm:t>
        <a:bodyPr/>
        <a:lstStyle/>
        <a:p>
          <a:endParaRPr lang="en-GB"/>
        </a:p>
      </dgm:t>
    </dgm:pt>
    <dgm:pt modelId="{28ED0D69-93AA-4781-AEBD-C9A7F138D651}" type="sibTrans" cxnId="{85FE4461-332D-47F4-8D99-AE0590C9393A}">
      <dgm:prSet/>
      <dgm:spPr>
        <a:xfrm>
          <a:off x="1259060" y="1276"/>
          <a:ext cx="2968278" cy="2968278"/>
        </a:xfrm>
        <a:solidFill>
          <a:srgbClr val="92D050"/>
        </a:solidFill>
        <a:ln w="12700" cap="flat" cmpd="sng" algn="ctr">
          <a:solidFill>
            <a:sysClr val="window" lastClr="FFFFFF">
              <a:hueOff val="0"/>
              <a:satOff val="0"/>
              <a:lumOff val="0"/>
              <a:alphaOff val="0"/>
            </a:sysClr>
          </a:solidFill>
          <a:prstDash val="solid"/>
          <a:miter lim="800000"/>
        </a:ln>
        <a:effectLst/>
      </dgm:spPr>
      <dgm:t>
        <a:bodyPr/>
        <a:lstStyle/>
        <a:p>
          <a:endParaRPr lang="en-GB"/>
        </a:p>
      </dgm:t>
    </dgm:pt>
    <dgm:pt modelId="{684F9FB8-EF38-45FA-B24C-CDF8537954E3}">
      <dgm:prSet phldrT="[Text]"/>
      <dgm:spPr>
        <a:xfrm>
          <a:off x="1094935" y="1496554"/>
          <a:ext cx="791616" cy="791616"/>
        </a:xfrm>
        <a:noFill/>
        <a:ln>
          <a:noFill/>
        </a:ln>
        <a:effectLst/>
      </dgm:spPr>
      <dgm:t>
        <a:bodyPr/>
        <a:lstStyle/>
        <a:p>
          <a:r>
            <a:rPr lang="en-GB" dirty="0">
              <a:solidFill>
                <a:sysClr val="windowText" lastClr="000000">
                  <a:hueOff val="0"/>
                  <a:satOff val="0"/>
                  <a:lumOff val="0"/>
                  <a:alphaOff val="0"/>
                </a:sysClr>
              </a:solidFill>
              <a:latin typeface="Calibri"/>
              <a:ea typeface="+mn-ea"/>
              <a:cs typeface="+mn-cs"/>
            </a:rPr>
            <a:t>Injury</a:t>
          </a:r>
        </a:p>
      </dgm:t>
    </dgm:pt>
    <dgm:pt modelId="{6CD674E6-ECD0-4B35-AE53-34175A10CC1C}" type="parTrans" cxnId="{351E60A6-E251-4233-A47F-AADD4487360A}">
      <dgm:prSet/>
      <dgm:spPr/>
      <dgm:t>
        <a:bodyPr/>
        <a:lstStyle/>
        <a:p>
          <a:endParaRPr lang="en-GB"/>
        </a:p>
      </dgm:t>
    </dgm:pt>
    <dgm:pt modelId="{76E07584-6F29-462A-8B00-96D8A37C7809}" type="sibTrans" cxnId="{351E60A6-E251-4233-A47F-AADD4487360A}">
      <dgm:prSet/>
      <dgm:spPr>
        <a:xfrm>
          <a:off x="1259060" y="1276"/>
          <a:ext cx="2968278" cy="2968278"/>
        </a:xfrm>
        <a:solidFill>
          <a:srgbClr val="92D050"/>
        </a:solidFill>
        <a:ln w="12700" cap="flat" cmpd="sng" algn="ctr">
          <a:solidFill>
            <a:sysClr val="window" lastClr="FFFFFF">
              <a:hueOff val="0"/>
              <a:satOff val="0"/>
              <a:lumOff val="0"/>
              <a:alphaOff val="0"/>
            </a:sysClr>
          </a:solidFill>
          <a:prstDash val="solid"/>
          <a:miter lim="800000"/>
        </a:ln>
        <a:effectLst/>
      </dgm:spPr>
      <dgm:t>
        <a:bodyPr/>
        <a:lstStyle/>
        <a:p>
          <a:endParaRPr lang="en-GB"/>
        </a:p>
      </dgm:t>
    </dgm:pt>
    <dgm:pt modelId="{61962BC3-7F6E-43CD-A084-0F14EC1019B4}">
      <dgm:prSet phldrT="[Text]"/>
      <dgm:spPr>
        <a:xfrm>
          <a:off x="1573331" y="24204"/>
          <a:ext cx="791616" cy="791616"/>
        </a:xfrm>
        <a:noFill/>
        <a:ln>
          <a:noFill/>
        </a:ln>
        <a:effectLst/>
      </dgm:spPr>
      <dgm:t>
        <a:bodyPr/>
        <a:lstStyle/>
        <a:p>
          <a:r>
            <a:rPr lang="en-GB" dirty="0">
              <a:solidFill>
                <a:sysClr val="windowText" lastClr="000000">
                  <a:hueOff val="0"/>
                  <a:satOff val="0"/>
                  <a:lumOff val="0"/>
                  <a:alphaOff val="0"/>
                </a:sysClr>
              </a:solidFill>
              <a:latin typeface="Calibri"/>
              <a:ea typeface="+mn-ea"/>
              <a:cs typeface="+mn-cs"/>
            </a:rPr>
            <a:t>Muscle shortening</a:t>
          </a:r>
        </a:p>
      </dgm:t>
    </dgm:pt>
    <dgm:pt modelId="{96F9A059-1ADF-47BE-94CD-84532B54EFDD}" type="parTrans" cxnId="{001706E1-5A79-46B9-8753-4DA2FC037C96}">
      <dgm:prSet/>
      <dgm:spPr/>
      <dgm:t>
        <a:bodyPr/>
        <a:lstStyle/>
        <a:p>
          <a:endParaRPr lang="en-GB"/>
        </a:p>
      </dgm:t>
    </dgm:pt>
    <dgm:pt modelId="{B015D1E4-060F-4194-BBE3-500081ACBB05}" type="sibTrans" cxnId="{001706E1-5A79-46B9-8753-4DA2FC037C96}">
      <dgm:prSet/>
      <dgm:spPr>
        <a:xfrm>
          <a:off x="1259060" y="1276"/>
          <a:ext cx="2968278" cy="2968278"/>
        </a:xfrm>
        <a:solidFill>
          <a:srgbClr val="92D050"/>
        </a:solidFill>
        <a:ln w="12700" cap="flat" cmpd="sng" algn="ctr">
          <a:solidFill>
            <a:sysClr val="window" lastClr="FFFFFF">
              <a:hueOff val="0"/>
              <a:satOff val="0"/>
              <a:lumOff val="0"/>
              <a:alphaOff val="0"/>
            </a:sysClr>
          </a:solidFill>
          <a:prstDash val="solid"/>
          <a:miter lim="800000"/>
        </a:ln>
        <a:effectLst/>
      </dgm:spPr>
      <dgm:t>
        <a:bodyPr/>
        <a:lstStyle/>
        <a:p>
          <a:endParaRPr lang="en-GB"/>
        </a:p>
      </dgm:t>
    </dgm:pt>
    <dgm:pt modelId="{C403BFEC-B030-4716-B933-49CA507C9B77}" type="pres">
      <dgm:prSet presAssocID="{03EB1A89-2176-44CA-814F-75835B9C0A1C}" presName="cycle" presStyleCnt="0">
        <dgm:presLayoutVars>
          <dgm:dir/>
          <dgm:resizeHandles val="exact"/>
        </dgm:presLayoutVars>
      </dgm:prSet>
      <dgm:spPr/>
    </dgm:pt>
    <dgm:pt modelId="{2D54DC08-A05F-42CA-8C7E-E5C7044EA4FD}" type="pres">
      <dgm:prSet presAssocID="{834845A0-CE79-49A3-93AA-FD94812D356B}" presName="dummy" presStyleCnt="0"/>
      <dgm:spPr/>
    </dgm:pt>
    <dgm:pt modelId="{2C8F8E97-FC27-4DC7-B61B-81F3ECB8A379}" type="pres">
      <dgm:prSet presAssocID="{834845A0-CE79-49A3-93AA-FD94812D356B}" presName="node" presStyleLbl="revTx" presStyleIdx="0" presStyleCnt="5">
        <dgm:presLayoutVars>
          <dgm:bulletEnabled val="1"/>
        </dgm:presLayoutVars>
      </dgm:prSet>
      <dgm:spPr>
        <a:prstGeom prst="rect">
          <a:avLst/>
        </a:prstGeom>
      </dgm:spPr>
    </dgm:pt>
    <dgm:pt modelId="{D9765245-C494-46B8-837F-09EF2F309B9D}" type="pres">
      <dgm:prSet presAssocID="{B3786A5B-0268-4544-8654-AAB91B71B733}" presName="sibTrans" presStyleLbl="node1" presStyleIdx="0" presStyleCnt="5"/>
      <dgm:spPr>
        <a:prstGeom prst="circularArrow">
          <a:avLst>
            <a:gd name="adj1" fmla="val 5200"/>
            <a:gd name="adj2" fmla="val 335938"/>
            <a:gd name="adj3" fmla="val 21293141"/>
            <a:gd name="adj4" fmla="val 19766327"/>
            <a:gd name="adj5" fmla="val 6067"/>
          </a:avLst>
        </a:prstGeom>
      </dgm:spPr>
    </dgm:pt>
    <dgm:pt modelId="{A071C549-412F-4931-B14D-A2D304D47645}" type="pres">
      <dgm:prSet presAssocID="{F93C44DD-C0DD-4036-9D43-5077FBC4FC83}" presName="dummy" presStyleCnt="0"/>
      <dgm:spPr/>
    </dgm:pt>
    <dgm:pt modelId="{8F5CDB5E-9202-4F24-ADE2-DA613C692D06}" type="pres">
      <dgm:prSet presAssocID="{F93C44DD-C0DD-4036-9D43-5077FBC4FC83}" presName="node" presStyleLbl="revTx" presStyleIdx="1" presStyleCnt="5">
        <dgm:presLayoutVars>
          <dgm:bulletEnabled val="1"/>
        </dgm:presLayoutVars>
      </dgm:prSet>
      <dgm:spPr>
        <a:prstGeom prst="rect">
          <a:avLst/>
        </a:prstGeom>
      </dgm:spPr>
    </dgm:pt>
    <dgm:pt modelId="{70762996-DE1F-48A9-8700-AB5B13DF64A6}" type="pres">
      <dgm:prSet presAssocID="{4E8C8A90-CE38-4466-B721-F968DA6C5DBB}" presName="sibTrans" presStyleLbl="node1" presStyleIdx="1" presStyleCnt="5"/>
      <dgm:spPr>
        <a:prstGeom prst="circularArrow">
          <a:avLst>
            <a:gd name="adj1" fmla="val 5200"/>
            <a:gd name="adj2" fmla="val 335938"/>
            <a:gd name="adj3" fmla="val 4014594"/>
            <a:gd name="adj4" fmla="val 2253528"/>
            <a:gd name="adj5" fmla="val 6067"/>
          </a:avLst>
        </a:prstGeom>
      </dgm:spPr>
    </dgm:pt>
    <dgm:pt modelId="{5BEF39F7-4F5D-4503-A13F-5E260BB96CE6}" type="pres">
      <dgm:prSet presAssocID="{5AC480AC-2F8B-42BB-9DEC-1A5E3029391B}" presName="dummy" presStyleCnt="0"/>
      <dgm:spPr/>
    </dgm:pt>
    <dgm:pt modelId="{53A2EC6A-7E28-4F01-9E47-8BFCE08D5496}" type="pres">
      <dgm:prSet presAssocID="{5AC480AC-2F8B-42BB-9DEC-1A5E3029391B}" presName="node" presStyleLbl="revTx" presStyleIdx="2" presStyleCnt="5">
        <dgm:presLayoutVars>
          <dgm:bulletEnabled val="1"/>
        </dgm:presLayoutVars>
      </dgm:prSet>
      <dgm:spPr>
        <a:prstGeom prst="rect">
          <a:avLst/>
        </a:prstGeom>
      </dgm:spPr>
    </dgm:pt>
    <dgm:pt modelId="{9A67FCDC-9337-40F2-B282-394FC64C1F46}" type="pres">
      <dgm:prSet presAssocID="{28ED0D69-93AA-4781-AEBD-C9A7F138D651}" presName="sibTrans" presStyleLbl="node1" presStyleIdx="2" presStyleCnt="5"/>
      <dgm:spPr>
        <a:prstGeom prst="circularArrow">
          <a:avLst>
            <a:gd name="adj1" fmla="val 5200"/>
            <a:gd name="adj2" fmla="val 335938"/>
            <a:gd name="adj3" fmla="val 8210534"/>
            <a:gd name="adj4" fmla="val 6449468"/>
            <a:gd name="adj5" fmla="val 6067"/>
          </a:avLst>
        </a:prstGeom>
      </dgm:spPr>
    </dgm:pt>
    <dgm:pt modelId="{08641FC8-3DB1-4AEF-8C5A-C7F45B678AA0}" type="pres">
      <dgm:prSet presAssocID="{684F9FB8-EF38-45FA-B24C-CDF8537954E3}" presName="dummy" presStyleCnt="0"/>
      <dgm:spPr/>
    </dgm:pt>
    <dgm:pt modelId="{463855BA-E239-4E8C-B8DE-6CAB6A26D2DA}" type="pres">
      <dgm:prSet presAssocID="{684F9FB8-EF38-45FA-B24C-CDF8537954E3}" presName="node" presStyleLbl="revTx" presStyleIdx="3" presStyleCnt="5">
        <dgm:presLayoutVars>
          <dgm:bulletEnabled val="1"/>
        </dgm:presLayoutVars>
      </dgm:prSet>
      <dgm:spPr>
        <a:prstGeom prst="rect">
          <a:avLst/>
        </a:prstGeom>
      </dgm:spPr>
    </dgm:pt>
    <dgm:pt modelId="{B7479AC6-16C0-412F-87E6-4884286E1246}" type="pres">
      <dgm:prSet presAssocID="{76E07584-6F29-462A-8B00-96D8A37C7809}" presName="sibTrans" presStyleLbl="node1" presStyleIdx="3" presStyleCnt="5" custLinFactNeighborX="46" custLinFactNeighborY="339"/>
      <dgm:spPr>
        <a:prstGeom prst="circularArrow">
          <a:avLst>
            <a:gd name="adj1" fmla="val 5200"/>
            <a:gd name="adj2" fmla="val 335938"/>
            <a:gd name="adj3" fmla="val 12297735"/>
            <a:gd name="adj4" fmla="val 10770921"/>
            <a:gd name="adj5" fmla="val 6067"/>
          </a:avLst>
        </a:prstGeom>
      </dgm:spPr>
    </dgm:pt>
    <dgm:pt modelId="{71157B58-C3BC-468E-9C3D-D77B86BFADC2}" type="pres">
      <dgm:prSet presAssocID="{61962BC3-7F6E-43CD-A084-0F14EC1019B4}" presName="dummy" presStyleCnt="0"/>
      <dgm:spPr/>
    </dgm:pt>
    <dgm:pt modelId="{BBA4B334-0278-4FDE-8D77-E7FAB622A11E}" type="pres">
      <dgm:prSet presAssocID="{61962BC3-7F6E-43CD-A084-0F14EC1019B4}" presName="node" presStyleLbl="revTx" presStyleIdx="4" presStyleCnt="5">
        <dgm:presLayoutVars>
          <dgm:bulletEnabled val="1"/>
        </dgm:presLayoutVars>
      </dgm:prSet>
      <dgm:spPr>
        <a:prstGeom prst="rect">
          <a:avLst/>
        </a:prstGeom>
      </dgm:spPr>
    </dgm:pt>
    <dgm:pt modelId="{D20758FE-2A8F-4B40-BE58-C20536269DDA}" type="pres">
      <dgm:prSet presAssocID="{B015D1E4-060F-4194-BBE3-500081ACBB05}" presName="sibTrans" presStyleLbl="node1" presStyleIdx="4" presStyleCnt="5"/>
      <dgm:spPr>
        <a:prstGeom prst="circularArrow">
          <a:avLst>
            <a:gd name="adj1" fmla="val 5200"/>
            <a:gd name="adj2" fmla="val 335938"/>
            <a:gd name="adj3" fmla="val 16865583"/>
            <a:gd name="adj4" fmla="val 15198479"/>
            <a:gd name="adj5" fmla="val 6067"/>
          </a:avLst>
        </a:prstGeom>
      </dgm:spPr>
    </dgm:pt>
  </dgm:ptLst>
  <dgm:cxnLst>
    <dgm:cxn modelId="{D67AE71F-7E83-4BA1-A0D1-7C2D299635F9}" type="presOf" srcId="{03EB1A89-2176-44CA-814F-75835B9C0A1C}" destId="{C403BFEC-B030-4716-B933-49CA507C9B77}" srcOrd="0" destOrd="0" presId="urn:microsoft.com/office/officeart/2005/8/layout/cycle1"/>
    <dgm:cxn modelId="{9EF33341-425D-4A11-94D8-963628162183}" type="presOf" srcId="{834845A0-CE79-49A3-93AA-FD94812D356B}" destId="{2C8F8E97-FC27-4DC7-B61B-81F3ECB8A379}" srcOrd="0" destOrd="0" presId="urn:microsoft.com/office/officeart/2005/8/layout/cycle1"/>
    <dgm:cxn modelId="{85FE4461-332D-47F4-8D99-AE0590C9393A}" srcId="{03EB1A89-2176-44CA-814F-75835B9C0A1C}" destId="{5AC480AC-2F8B-42BB-9DEC-1A5E3029391B}" srcOrd="2" destOrd="0" parTransId="{08F5D0B1-A69A-4318-B3AF-FB67F052555E}" sibTransId="{28ED0D69-93AA-4781-AEBD-C9A7F138D651}"/>
    <dgm:cxn modelId="{CC80F745-187A-4121-92EE-E8F18B31476C}" srcId="{03EB1A89-2176-44CA-814F-75835B9C0A1C}" destId="{F93C44DD-C0DD-4036-9D43-5077FBC4FC83}" srcOrd="1" destOrd="0" parTransId="{8B6069FE-AFC0-4D51-A56E-08C6741F24E4}" sibTransId="{4E8C8A90-CE38-4466-B721-F968DA6C5DBB}"/>
    <dgm:cxn modelId="{9A97DC46-6271-492B-8A7B-C4C5233AE41E}" type="presOf" srcId="{61962BC3-7F6E-43CD-A084-0F14EC1019B4}" destId="{BBA4B334-0278-4FDE-8D77-E7FAB622A11E}" srcOrd="0" destOrd="0" presId="urn:microsoft.com/office/officeart/2005/8/layout/cycle1"/>
    <dgm:cxn modelId="{28752F58-F636-419F-A218-DB91ABE61014}" srcId="{03EB1A89-2176-44CA-814F-75835B9C0A1C}" destId="{834845A0-CE79-49A3-93AA-FD94812D356B}" srcOrd="0" destOrd="0" parTransId="{B63F29BA-E83B-4BB0-8CF3-CD88C005DF4A}" sibTransId="{B3786A5B-0268-4544-8654-AAB91B71B733}"/>
    <dgm:cxn modelId="{8BA2CB85-94DA-48FE-A4D0-8815AEFF5B74}" type="presOf" srcId="{76E07584-6F29-462A-8B00-96D8A37C7809}" destId="{B7479AC6-16C0-412F-87E6-4884286E1246}" srcOrd="0" destOrd="0" presId="urn:microsoft.com/office/officeart/2005/8/layout/cycle1"/>
    <dgm:cxn modelId="{521F418E-E3DA-4323-BDE9-42A35B95BF68}" type="presOf" srcId="{5AC480AC-2F8B-42BB-9DEC-1A5E3029391B}" destId="{53A2EC6A-7E28-4F01-9E47-8BFCE08D5496}" srcOrd="0" destOrd="0" presId="urn:microsoft.com/office/officeart/2005/8/layout/cycle1"/>
    <dgm:cxn modelId="{A8FE8395-2DCF-417F-930D-E14A601C1A2D}" type="presOf" srcId="{684F9FB8-EF38-45FA-B24C-CDF8537954E3}" destId="{463855BA-E239-4E8C-B8DE-6CAB6A26D2DA}" srcOrd="0" destOrd="0" presId="urn:microsoft.com/office/officeart/2005/8/layout/cycle1"/>
    <dgm:cxn modelId="{351E60A6-E251-4233-A47F-AADD4487360A}" srcId="{03EB1A89-2176-44CA-814F-75835B9C0A1C}" destId="{684F9FB8-EF38-45FA-B24C-CDF8537954E3}" srcOrd="3" destOrd="0" parTransId="{6CD674E6-ECD0-4B35-AE53-34175A10CC1C}" sibTransId="{76E07584-6F29-462A-8B00-96D8A37C7809}"/>
    <dgm:cxn modelId="{E1B572A6-47FA-458F-A532-C8FCC7FF199F}" type="presOf" srcId="{4E8C8A90-CE38-4466-B721-F968DA6C5DBB}" destId="{70762996-DE1F-48A9-8700-AB5B13DF64A6}" srcOrd="0" destOrd="0" presId="urn:microsoft.com/office/officeart/2005/8/layout/cycle1"/>
    <dgm:cxn modelId="{CEB431BB-ECC3-4AB1-BF5F-58C1B1B3EF0D}" type="presOf" srcId="{B3786A5B-0268-4544-8654-AAB91B71B733}" destId="{D9765245-C494-46B8-837F-09EF2F309B9D}" srcOrd="0" destOrd="0" presId="urn:microsoft.com/office/officeart/2005/8/layout/cycle1"/>
    <dgm:cxn modelId="{FCAB9EC5-0090-47AC-88B6-D5EC2EAB1989}" type="presOf" srcId="{28ED0D69-93AA-4781-AEBD-C9A7F138D651}" destId="{9A67FCDC-9337-40F2-B282-394FC64C1F46}" srcOrd="0" destOrd="0" presId="urn:microsoft.com/office/officeart/2005/8/layout/cycle1"/>
    <dgm:cxn modelId="{A75AF3C5-5443-4C53-9BE7-C4617C28D2F1}" type="presOf" srcId="{B015D1E4-060F-4194-BBE3-500081ACBB05}" destId="{D20758FE-2A8F-4B40-BE58-C20536269DDA}" srcOrd="0" destOrd="0" presId="urn:microsoft.com/office/officeart/2005/8/layout/cycle1"/>
    <dgm:cxn modelId="{001706E1-5A79-46B9-8753-4DA2FC037C96}" srcId="{03EB1A89-2176-44CA-814F-75835B9C0A1C}" destId="{61962BC3-7F6E-43CD-A084-0F14EC1019B4}" srcOrd="4" destOrd="0" parTransId="{96F9A059-1ADF-47BE-94CD-84532B54EFDD}" sibTransId="{B015D1E4-060F-4194-BBE3-500081ACBB05}"/>
    <dgm:cxn modelId="{1D46ABEF-8997-4255-91A2-93F57E1F4B03}" type="presOf" srcId="{F93C44DD-C0DD-4036-9D43-5077FBC4FC83}" destId="{8F5CDB5E-9202-4F24-ADE2-DA613C692D06}" srcOrd="0" destOrd="0" presId="urn:microsoft.com/office/officeart/2005/8/layout/cycle1"/>
    <dgm:cxn modelId="{6171578C-A108-4FD5-B2FE-77CF0E9C5357}" type="presParOf" srcId="{C403BFEC-B030-4716-B933-49CA507C9B77}" destId="{2D54DC08-A05F-42CA-8C7E-E5C7044EA4FD}" srcOrd="0" destOrd="0" presId="urn:microsoft.com/office/officeart/2005/8/layout/cycle1"/>
    <dgm:cxn modelId="{FF593DD5-FDDD-4D7F-80EF-94EB3F445ECB}" type="presParOf" srcId="{C403BFEC-B030-4716-B933-49CA507C9B77}" destId="{2C8F8E97-FC27-4DC7-B61B-81F3ECB8A379}" srcOrd="1" destOrd="0" presId="urn:microsoft.com/office/officeart/2005/8/layout/cycle1"/>
    <dgm:cxn modelId="{BD0FD355-85E8-4F37-A154-134055C06E0E}" type="presParOf" srcId="{C403BFEC-B030-4716-B933-49CA507C9B77}" destId="{D9765245-C494-46B8-837F-09EF2F309B9D}" srcOrd="2" destOrd="0" presId="urn:microsoft.com/office/officeart/2005/8/layout/cycle1"/>
    <dgm:cxn modelId="{D31CC3C1-A605-49B6-8AD1-D141077176CE}" type="presParOf" srcId="{C403BFEC-B030-4716-B933-49CA507C9B77}" destId="{A071C549-412F-4931-B14D-A2D304D47645}" srcOrd="3" destOrd="0" presId="urn:microsoft.com/office/officeart/2005/8/layout/cycle1"/>
    <dgm:cxn modelId="{9449BEAC-949A-43B6-A87A-5C32E2792508}" type="presParOf" srcId="{C403BFEC-B030-4716-B933-49CA507C9B77}" destId="{8F5CDB5E-9202-4F24-ADE2-DA613C692D06}" srcOrd="4" destOrd="0" presId="urn:microsoft.com/office/officeart/2005/8/layout/cycle1"/>
    <dgm:cxn modelId="{BA74A6C8-3AEF-4F9D-9BFE-D51E9274E324}" type="presParOf" srcId="{C403BFEC-B030-4716-B933-49CA507C9B77}" destId="{70762996-DE1F-48A9-8700-AB5B13DF64A6}" srcOrd="5" destOrd="0" presId="urn:microsoft.com/office/officeart/2005/8/layout/cycle1"/>
    <dgm:cxn modelId="{FF67D810-297F-408F-BE06-99C3D92C04BE}" type="presParOf" srcId="{C403BFEC-B030-4716-B933-49CA507C9B77}" destId="{5BEF39F7-4F5D-4503-A13F-5E260BB96CE6}" srcOrd="6" destOrd="0" presId="urn:microsoft.com/office/officeart/2005/8/layout/cycle1"/>
    <dgm:cxn modelId="{1DF59926-DE20-4818-AC93-420BB52853BD}" type="presParOf" srcId="{C403BFEC-B030-4716-B933-49CA507C9B77}" destId="{53A2EC6A-7E28-4F01-9E47-8BFCE08D5496}" srcOrd="7" destOrd="0" presId="urn:microsoft.com/office/officeart/2005/8/layout/cycle1"/>
    <dgm:cxn modelId="{B4F4FB28-C2D8-47CF-AF50-86006A4B59A0}" type="presParOf" srcId="{C403BFEC-B030-4716-B933-49CA507C9B77}" destId="{9A67FCDC-9337-40F2-B282-394FC64C1F46}" srcOrd="8" destOrd="0" presId="urn:microsoft.com/office/officeart/2005/8/layout/cycle1"/>
    <dgm:cxn modelId="{AABE66DB-86DA-4714-8915-2C6C384190DF}" type="presParOf" srcId="{C403BFEC-B030-4716-B933-49CA507C9B77}" destId="{08641FC8-3DB1-4AEF-8C5A-C7F45B678AA0}" srcOrd="9" destOrd="0" presId="urn:microsoft.com/office/officeart/2005/8/layout/cycle1"/>
    <dgm:cxn modelId="{590D94CB-F206-4DCD-AF9E-55D65F87C35C}" type="presParOf" srcId="{C403BFEC-B030-4716-B933-49CA507C9B77}" destId="{463855BA-E239-4E8C-B8DE-6CAB6A26D2DA}" srcOrd="10" destOrd="0" presId="urn:microsoft.com/office/officeart/2005/8/layout/cycle1"/>
    <dgm:cxn modelId="{99E0A935-C501-4FA3-BA18-F51E1157D87B}" type="presParOf" srcId="{C403BFEC-B030-4716-B933-49CA507C9B77}" destId="{B7479AC6-16C0-412F-87E6-4884286E1246}" srcOrd="11" destOrd="0" presId="urn:microsoft.com/office/officeart/2005/8/layout/cycle1"/>
    <dgm:cxn modelId="{D8372DE9-8331-4507-85D6-97CEA279F175}" type="presParOf" srcId="{C403BFEC-B030-4716-B933-49CA507C9B77}" destId="{71157B58-C3BC-468E-9C3D-D77B86BFADC2}" srcOrd="12" destOrd="0" presId="urn:microsoft.com/office/officeart/2005/8/layout/cycle1"/>
    <dgm:cxn modelId="{8B9D1DA3-6D91-4C4B-AF12-B11AA5F113DD}" type="presParOf" srcId="{C403BFEC-B030-4716-B933-49CA507C9B77}" destId="{BBA4B334-0278-4FDE-8D77-E7FAB622A11E}" srcOrd="13" destOrd="0" presId="urn:microsoft.com/office/officeart/2005/8/layout/cycle1"/>
    <dgm:cxn modelId="{9551956E-2158-4DF2-9F66-9D4240BE342C}" type="presParOf" srcId="{C403BFEC-B030-4716-B933-49CA507C9B77}" destId="{D20758FE-2A8F-4B40-BE58-C20536269DDA}" srcOrd="14"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E3441F-4980-4907-908C-46A4EB36F1A4}" type="doc">
      <dgm:prSet loTypeId="urn:microsoft.com/office/officeart/2008/layout/VerticalCurvedList" loCatId="list" qsTypeId="urn:microsoft.com/office/officeart/2005/8/quickstyle/3d1" qsCatId="3D" csTypeId="urn:microsoft.com/office/officeart/2005/8/colors/accent1_2" csCatId="accent1" phldr="1"/>
      <dgm:spPr/>
      <dgm:t>
        <a:bodyPr/>
        <a:lstStyle/>
        <a:p>
          <a:endParaRPr lang="en-GB"/>
        </a:p>
      </dgm:t>
    </dgm:pt>
    <dgm:pt modelId="{598C652D-3273-4E51-8B39-DFC0BC842AB2}">
      <dgm:prSet phldrT="[Text]"/>
      <dgm:spPr>
        <a:xfrm>
          <a:off x="3121452" y="24204"/>
          <a:ext cx="791616" cy="791616"/>
        </a:xfrm>
      </dgm:spPr>
      <dgm:t>
        <a:bodyPr/>
        <a:lstStyle/>
        <a:p>
          <a:r>
            <a:rPr lang="en-GB" dirty="0">
              <a:latin typeface="Calibri"/>
              <a:ea typeface="+mn-ea"/>
              <a:cs typeface="+mn-cs"/>
            </a:rPr>
            <a:t>Muscles weak/long</a:t>
          </a:r>
          <a:endParaRPr lang="en-GB" dirty="0"/>
        </a:p>
      </dgm:t>
    </dgm:pt>
    <dgm:pt modelId="{5D1414BF-9DFF-42D0-BA46-C7A92FFF92B2}" type="parTrans" cxnId="{5B504392-DDCF-488F-BE31-5C07C4FDBF3D}">
      <dgm:prSet/>
      <dgm:spPr/>
      <dgm:t>
        <a:bodyPr/>
        <a:lstStyle/>
        <a:p>
          <a:endParaRPr lang="en-GB"/>
        </a:p>
      </dgm:t>
    </dgm:pt>
    <dgm:pt modelId="{1AF794CE-17F2-4385-A8AD-96BE84A54AC5}" type="sibTrans" cxnId="{5B504392-DDCF-488F-BE31-5C07C4FDBF3D}">
      <dgm:prSet/>
      <dgm:spPr/>
      <dgm:t>
        <a:bodyPr/>
        <a:lstStyle/>
        <a:p>
          <a:endParaRPr lang="en-GB"/>
        </a:p>
      </dgm:t>
    </dgm:pt>
    <dgm:pt modelId="{D1A89676-2052-48AE-866E-885BECFF425F}">
      <dgm:prSet phldrT="[Text]"/>
      <dgm:spPr>
        <a:xfrm>
          <a:off x="3121452" y="24204"/>
          <a:ext cx="791616" cy="791616"/>
        </a:xfrm>
      </dgm:spPr>
      <dgm:t>
        <a:bodyPr/>
        <a:lstStyle/>
        <a:p>
          <a:r>
            <a:rPr lang="en-GB" dirty="0"/>
            <a:t>Muscle fatigue</a:t>
          </a:r>
        </a:p>
      </dgm:t>
    </dgm:pt>
    <dgm:pt modelId="{508C05EA-FEB0-4172-AE05-96ED43FD1B48}" type="parTrans" cxnId="{762DB17A-788D-4AED-9511-FC0B9FD99849}">
      <dgm:prSet/>
      <dgm:spPr/>
      <dgm:t>
        <a:bodyPr/>
        <a:lstStyle/>
        <a:p>
          <a:endParaRPr lang="en-GB"/>
        </a:p>
      </dgm:t>
    </dgm:pt>
    <dgm:pt modelId="{8D462CED-661F-440A-B272-E3CF3CC47D2B}" type="sibTrans" cxnId="{762DB17A-788D-4AED-9511-FC0B9FD99849}">
      <dgm:prSet/>
      <dgm:spPr/>
      <dgm:t>
        <a:bodyPr/>
        <a:lstStyle/>
        <a:p>
          <a:endParaRPr lang="en-GB"/>
        </a:p>
      </dgm:t>
    </dgm:pt>
    <dgm:pt modelId="{0EC816DE-F597-4CBE-8B1E-7BD1F13D0FC0}">
      <dgm:prSet phldrT="[Text]"/>
      <dgm:spPr>
        <a:xfrm>
          <a:off x="3121452" y="24204"/>
          <a:ext cx="791616" cy="791616"/>
        </a:xfrm>
      </dgm:spPr>
      <dgm:t>
        <a:bodyPr/>
        <a:lstStyle/>
        <a:p>
          <a:r>
            <a:rPr lang="en-GB" dirty="0"/>
            <a:t>Ineffective movement patterns</a:t>
          </a:r>
        </a:p>
      </dgm:t>
    </dgm:pt>
    <dgm:pt modelId="{407134AF-562A-4BA2-81EF-49C7704496C1}" type="parTrans" cxnId="{60BC0BB9-76F9-4C73-B582-5DF8ADC843BB}">
      <dgm:prSet/>
      <dgm:spPr/>
      <dgm:t>
        <a:bodyPr/>
        <a:lstStyle/>
        <a:p>
          <a:endParaRPr lang="en-GB"/>
        </a:p>
      </dgm:t>
    </dgm:pt>
    <dgm:pt modelId="{8837C65F-71DF-4AD8-AFC4-7D30072188FE}" type="sibTrans" cxnId="{60BC0BB9-76F9-4C73-B582-5DF8ADC843BB}">
      <dgm:prSet/>
      <dgm:spPr/>
      <dgm:t>
        <a:bodyPr/>
        <a:lstStyle/>
        <a:p>
          <a:endParaRPr lang="en-GB"/>
        </a:p>
      </dgm:t>
    </dgm:pt>
    <dgm:pt modelId="{03C66BD3-F321-4C3E-A36A-AB3AEB326203}">
      <dgm:prSet phldrT="[Text]"/>
      <dgm:spPr>
        <a:xfrm>
          <a:off x="3121452" y="24204"/>
          <a:ext cx="791616" cy="791616"/>
        </a:xfrm>
      </dgm:spPr>
      <dgm:t>
        <a:bodyPr/>
        <a:lstStyle/>
        <a:p>
          <a:r>
            <a:rPr lang="en-GB" dirty="0"/>
            <a:t>Poor technique</a:t>
          </a:r>
        </a:p>
      </dgm:t>
    </dgm:pt>
    <dgm:pt modelId="{13044C80-02A0-45A1-8A88-9C2C51C016DA}" type="parTrans" cxnId="{5EA5D8DC-7B4A-4E94-B247-5D0DD6B11E20}">
      <dgm:prSet/>
      <dgm:spPr/>
      <dgm:t>
        <a:bodyPr/>
        <a:lstStyle/>
        <a:p>
          <a:endParaRPr lang="en-GB"/>
        </a:p>
      </dgm:t>
    </dgm:pt>
    <dgm:pt modelId="{FF520778-224F-4F24-97CE-55A395FB7C5F}" type="sibTrans" cxnId="{5EA5D8DC-7B4A-4E94-B247-5D0DD6B11E20}">
      <dgm:prSet/>
      <dgm:spPr/>
      <dgm:t>
        <a:bodyPr/>
        <a:lstStyle/>
        <a:p>
          <a:endParaRPr lang="en-GB"/>
        </a:p>
      </dgm:t>
    </dgm:pt>
    <dgm:pt modelId="{CF9F7CB6-1BB4-409B-ABCC-7F8988F0FCCF}">
      <dgm:prSet phldrT="[Text]"/>
      <dgm:spPr>
        <a:xfrm>
          <a:off x="3121452" y="24204"/>
          <a:ext cx="791616" cy="791616"/>
        </a:xfrm>
      </dgm:spPr>
      <dgm:t>
        <a:bodyPr/>
        <a:lstStyle/>
        <a:p>
          <a:r>
            <a:rPr lang="en-GB" dirty="0"/>
            <a:t>General aches and pains</a:t>
          </a:r>
        </a:p>
      </dgm:t>
    </dgm:pt>
    <dgm:pt modelId="{31B2883F-2D5A-4421-AAD1-68CFA41CBCD7}" type="parTrans" cxnId="{683D07D6-506F-488C-933F-49D9C9839BF7}">
      <dgm:prSet/>
      <dgm:spPr/>
      <dgm:t>
        <a:bodyPr/>
        <a:lstStyle/>
        <a:p>
          <a:endParaRPr lang="en-GB"/>
        </a:p>
      </dgm:t>
    </dgm:pt>
    <dgm:pt modelId="{072AD17A-2010-4F39-8630-4CF1316F142A}" type="sibTrans" cxnId="{683D07D6-506F-488C-933F-49D9C9839BF7}">
      <dgm:prSet/>
      <dgm:spPr/>
      <dgm:t>
        <a:bodyPr/>
        <a:lstStyle/>
        <a:p>
          <a:endParaRPr lang="en-GB"/>
        </a:p>
      </dgm:t>
    </dgm:pt>
    <dgm:pt modelId="{336D70F3-6B65-4AA4-B644-BB4100AF826A}">
      <dgm:prSet phldrT="[Text]"/>
      <dgm:spPr>
        <a:xfrm>
          <a:off x="3121452" y="24204"/>
          <a:ext cx="791616" cy="791616"/>
        </a:xfrm>
      </dgm:spPr>
      <dgm:t>
        <a:bodyPr/>
        <a:lstStyle/>
        <a:p>
          <a:r>
            <a:rPr lang="en-GB" dirty="0">
              <a:latin typeface="Calibri"/>
              <a:ea typeface="+mn-ea"/>
              <a:cs typeface="+mn-cs"/>
            </a:rPr>
            <a:t>Muscles tight/short</a:t>
          </a:r>
          <a:endParaRPr lang="en-GB" dirty="0"/>
        </a:p>
      </dgm:t>
    </dgm:pt>
    <dgm:pt modelId="{1D917AB6-AF52-4BB7-AF01-49E1BD225FE6}" type="parTrans" cxnId="{7153AF77-E243-4EDC-9C30-EAFC77561F9F}">
      <dgm:prSet/>
      <dgm:spPr/>
      <dgm:t>
        <a:bodyPr/>
        <a:lstStyle/>
        <a:p>
          <a:endParaRPr lang="en-GB"/>
        </a:p>
      </dgm:t>
    </dgm:pt>
    <dgm:pt modelId="{BBBFDB88-7760-4B7E-AE6F-FE3B9BDF55C1}" type="sibTrans" cxnId="{7153AF77-E243-4EDC-9C30-EAFC77561F9F}">
      <dgm:prSet/>
      <dgm:spPr/>
      <dgm:t>
        <a:bodyPr/>
        <a:lstStyle/>
        <a:p>
          <a:endParaRPr lang="en-GB"/>
        </a:p>
      </dgm:t>
    </dgm:pt>
    <dgm:pt modelId="{7BEFE908-1614-4A7A-89E7-B1C67131F579}">
      <dgm:prSet phldrT="[Text]"/>
      <dgm:spPr>
        <a:xfrm>
          <a:off x="3121452" y="24204"/>
          <a:ext cx="791616" cy="791616"/>
        </a:xfrm>
      </dgm:spPr>
      <dgm:t>
        <a:bodyPr/>
        <a:lstStyle/>
        <a:p>
          <a:r>
            <a:rPr lang="en-GB" dirty="0"/>
            <a:t>Distorted static posture</a:t>
          </a:r>
        </a:p>
      </dgm:t>
    </dgm:pt>
    <dgm:pt modelId="{53940E3F-07C9-4EE9-AD55-1A3E20331EF9}" type="parTrans" cxnId="{FB2B661D-7381-42C5-B0F2-593A312CE986}">
      <dgm:prSet/>
      <dgm:spPr/>
      <dgm:t>
        <a:bodyPr/>
        <a:lstStyle/>
        <a:p>
          <a:endParaRPr lang="en-GB"/>
        </a:p>
      </dgm:t>
    </dgm:pt>
    <dgm:pt modelId="{8F7A50F0-1E55-45EC-977B-A5394DB7E365}" type="sibTrans" cxnId="{FB2B661D-7381-42C5-B0F2-593A312CE986}">
      <dgm:prSet/>
      <dgm:spPr/>
      <dgm:t>
        <a:bodyPr/>
        <a:lstStyle/>
        <a:p>
          <a:endParaRPr lang="en-GB"/>
        </a:p>
      </dgm:t>
    </dgm:pt>
    <dgm:pt modelId="{113F21FE-FEC4-4953-81B1-0DFCCE785C3F}" type="pres">
      <dgm:prSet presAssocID="{31E3441F-4980-4907-908C-46A4EB36F1A4}" presName="Name0" presStyleCnt="0">
        <dgm:presLayoutVars>
          <dgm:chMax val="7"/>
          <dgm:chPref val="7"/>
          <dgm:dir/>
        </dgm:presLayoutVars>
      </dgm:prSet>
      <dgm:spPr/>
    </dgm:pt>
    <dgm:pt modelId="{E21B333A-0D3B-4C15-BC59-D1AEC18E6DE3}" type="pres">
      <dgm:prSet presAssocID="{31E3441F-4980-4907-908C-46A4EB36F1A4}" presName="Name1" presStyleCnt="0"/>
      <dgm:spPr/>
    </dgm:pt>
    <dgm:pt modelId="{7E09DC9C-B7D8-427F-8C95-3D45B16D7D14}" type="pres">
      <dgm:prSet presAssocID="{31E3441F-4980-4907-908C-46A4EB36F1A4}" presName="cycle" presStyleCnt="0"/>
      <dgm:spPr/>
    </dgm:pt>
    <dgm:pt modelId="{402D4C22-6468-4D6B-9949-3D5FDBF526DF}" type="pres">
      <dgm:prSet presAssocID="{31E3441F-4980-4907-908C-46A4EB36F1A4}" presName="srcNode" presStyleLbl="node1" presStyleIdx="0" presStyleCnt="7"/>
      <dgm:spPr/>
    </dgm:pt>
    <dgm:pt modelId="{BA00B97E-1B19-44A6-ABBE-FAD784D3DA80}" type="pres">
      <dgm:prSet presAssocID="{31E3441F-4980-4907-908C-46A4EB36F1A4}" presName="conn" presStyleLbl="parChTrans1D2" presStyleIdx="0" presStyleCnt="1"/>
      <dgm:spPr/>
    </dgm:pt>
    <dgm:pt modelId="{1832B0AC-23DC-4717-9D0D-998B3DE38221}" type="pres">
      <dgm:prSet presAssocID="{31E3441F-4980-4907-908C-46A4EB36F1A4}" presName="extraNode" presStyleLbl="node1" presStyleIdx="0" presStyleCnt="7"/>
      <dgm:spPr/>
    </dgm:pt>
    <dgm:pt modelId="{08BE0333-BDBB-4E66-97B9-3B9926BF80D3}" type="pres">
      <dgm:prSet presAssocID="{31E3441F-4980-4907-908C-46A4EB36F1A4}" presName="dstNode" presStyleLbl="node1" presStyleIdx="0" presStyleCnt="7"/>
      <dgm:spPr/>
    </dgm:pt>
    <dgm:pt modelId="{2A308AC2-2D9F-408C-8B07-5C5194008478}" type="pres">
      <dgm:prSet presAssocID="{598C652D-3273-4E51-8B39-DFC0BC842AB2}" presName="text_1" presStyleLbl="node1" presStyleIdx="0" presStyleCnt="7">
        <dgm:presLayoutVars>
          <dgm:bulletEnabled val="1"/>
        </dgm:presLayoutVars>
      </dgm:prSet>
      <dgm:spPr/>
    </dgm:pt>
    <dgm:pt modelId="{72C2430A-5BB0-4785-8FDB-69394B14C252}" type="pres">
      <dgm:prSet presAssocID="{598C652D-3273-4E51-8B39-DFC0BC842AB2}" presName="accent_1" presStyleCnt="0"/>
      <dgm:spPr/>
    </dgm:pt>
    <dgm:pt modelId="{72A3E807-7EA1-4D62-A0AF-46F9209C0F28}" type="pres">
      <dgm:prSet presAssocID="{598C652D-3273-4E51-8B39-DFC0BC842AB2}" presName="accentRepeatNode" presStyleLbl="solidFgAcc1" presStyleIdx="0" presStyleCnt="7"/>
      <dgm:spPr/>
    </dgm:pt>
    <dgm:pt modelId="{2E4E49DE-5A44-4690-BE0B-D6AD70D88E9A}" type="pres">
      <dgm:prSet presAssocID="{336D70F3-6B65-4AA4-B644-BB4100AF826A}" presName="text_2" presStyleLbl="node1" presStyleIdx="1" presStyleCnt="7">
        <dgm:presLayoutVars>
          <dgm:bulletEnabled val="1"/>
        </dgm:presLayoutVars>
      </dgm:prSet>
      <dgm:spPr/>
    </dgm:pt>
    <dgm:pt modelId="{5E1B276B-85AD-4389-ACDB-1BAFDB8CBF03}" type="pres">
      <dgm:prSet presAssocID="{336D70F3-6B65-4AA4-B644-BB4100AF826A}" presName="accent_2" presStyleCnt="0"/>
      <dgm:spPr/>
    </dgm:pt>
    <dgm:pt modelId="{FB6D9C62-0167-427E-8B2B-6894120A551B}" type="pres">
      <dgm:prSet presAssocID="{336D70F3-6B65-4AA4-B644-BB4100AF826A}" presName="accentRepeatNode" presStyleLbl="solidFgAcc1" presStyleIdx="1" presStyleCnt="7"/>
      <dgm:spPr/>
    </dgm:pt>
    <dgm:pt modelId="{9536072C-96C7-4C2D-94BD-4F72E24D7354}" type="pres">
      <dgm:prSet presAssocID="{7BEFE908-1614-4A7A-89E7-B1C67131F579}" presName="text_3" presStyleLbl="node1" presStyleIdx="2" presStyleCnt="7">
        <dgm:presLayoutVars>
          <dgm:bulletEnabled val="1"/>
        </dgm:presLayoutVars>
      </dgm:prSet>
      <dgm:spPr/>
    </dgm:pt>
    <dgm:pt modelId="{8C5D4292-2754-4001-AE4C-243450A016B2}" type="pres">
      <dgm:prSet presAssocID="{7BEFE908-1614-4A7A-89E7-B1C67131F579}" presName="accent_3" presStyleCnt="0"/>
      <dgm:spPr/>
    </dgm:pt>
    <dgm:pt modelId="{3163699E-309A-4CCC-86C1-526CE38EB09B}" type="pres">
      <dgm:prSet presAssocID="{7BEFE908-1614-4A7A-89E7-B1C67131F579}" presName="accentRepeatNode" presStyleLbl="solidFgAcc1" presStyleIdx="2" presStyleCnt="7"/>
      <dgm:spPr/>
    </dgm:pt>
    <dgm:pt modelId="{8FBE1FED-54A5-4B27-BFA2-F90DBCAC8117}" type="pres">
      <dgm:prSet presAssocID="{0EC816DE-F597-4CBE-8B1E-7BD1F13D0FC0}" presName="text_4" presStyleLbl="node1" presStyleIdx="3" presStyleCnt="7">
        <dgm:presLayoutVars>
          <dgm:bulletEnabled val="1"/>
        </dgm:presLayoutVars>
      </dgm:prSet>
      <dgm:spPr/>
    </dgm:pt>
    <dgm:pt modelId="{F26F861F-EBCE-432D-A8F3-7FA28CA8E049}" type="pres">
      <dgm:prSet presAssocID="{0EC816DE-F597-4CBE-8B1E-7BD1F13D0FC0}" presName="accent_4" presStyleCnt="0"/>
      <dgm:spPr/>
    </dgm:pt>
    <dgm:pt modelId="{04CEA14E-6317-46C8-9CB5-F64057E5B8D0}" type="pres">
      <dgm:prSet presAssocID="{0EC816DE-F597-4CBE-8B1E-7BD1F13D0FC0}" presName="accentRepeatNode" presStyleLbl="solidFgAcc1" presStyleIdx="3" presStyleCnt="7"/>
      <dgm:spPr/>
    </dgm:pt>
    <dgm:pt modelId="{4F6DBEC0-09E2-49AC-948F-2245105BE46F}" type="pres">
      <dgm:prSet presAssocID="{03C66BD3-F321-4C3E-A36A-AB3AEB326203}" presName="text_5" presStyleLbl="node1" presStyleIdx="4" presStyleCnt="7">
        <dgm:presLayoutVars>
          <dgm:bulletEnabled val="1"/>
        </dgm:presLayoutVars>
      </dgm:prSet>
      <dgm:spPr/>
    </dgm:pt>
    <dgm:pt modelId="{AF95B5FA-7D2A-4610-9BF2-1B9471BE6926}" type="pres">
      <dgm:prSet presAssocID="{03C66BD3-F321-4C3E-A36A-AB3AEB326203}" presName="accent_5" presStyleCnt="0"/>
      <dgm:spPr/>
    </dgm:pt>
    <dgm:pt modelId="{AFB4F873-3607-408B-92E1-7EAAFA626B1B}" type="pres">
      <dgm:prSet presAssocID="{03C66BD3-F321-4C3E-A36A-AB3AEB326203}" presName="accentRepeatNode" presStyleLbl="solidFgAcc1" presStyleIdx="4" presStyleCnt="7"/>
      <dgm:spPr/>
    </dgm:pt>
    <dgm:pt modelId="{17AB37AF-D440-46CF-A4E9-D66AE778CA04}" type="pres">
      <dgm:prSet presAssocID="{D1A89676-2052-48AE-866E-885BECFF425F}" presName="text_6" presStyleLbl="node1" presStyleIdx="5" presStyleCnt="7">
        <dgm:presLayoutVars>
          <dgm:bulletEnabled val="1"/>
        </dgm:presLayoutVars>
      </dgm:prSet>
      <dgm:spPr/>
    </dgm:pt>
    <dgm:pt modelId="{77149284-1BE5-4790-AA54-1030A319BF97}" type="pres">
      <dgm:prSet presAssocID="{D1A89676-2052-48AE-866E-885BECFF425F}" presName="accent_6" presStyleCnt="0"/>
      <dgm:spPr/>
    </dgm:pt>
    <dgm:pt modelId="{D5A6DEEC-4989-4684-A4D3-1CC4433705A6}" type="pres">
      <dgm:prSet presAssocID="{D1A89676-2052-48AE-866E-885BECFF425F}" presName="accentRepeatNode" presStyleLbl="solidFgAcc1" presStyleIdx="5" presStyleCnt="7"/>
      <dgm:spPr/>
    </dgm:pt>
    <dgm:pt modelId="{82AA11AA-A12E-4A23-9DA7-B8CA0D3E679F}" type="pres">
      <dgm:prSet presAssocID="{CF9F7CB6-1BB4-409B-ABCC-7F8988F0FCCF}" presName="text_7" presStyleLbl="node1" presStyleIdx="6" presStyleCnt="7">
        <dgm:presLayoutVars>
          <dgm:bulletEnabled val="1"/>
        </dgm:presLayoutVars>
      </dgm:prSet>
      <dgm:spPr/>
    </dgm:pt>
    <dgm:pt modelId="{BEEA7881-484D-44E3-A178-BBEC38109E4D}" type="pres">
      <dgm:prSet presAssocID="{CF9F7CB6-1BB4-409B-ABCC-7F8988F0FCCF}" presName="accent_7" presStyleCnt="0"/>
      <dgm:spPr/>
    </dgm:pt>
    <dgm:pt modelId="{D2B0A9D3-34FB-4838-912A-BA8B86A99996}" type="pres">
      <dgm:prSet presAssocID="{CF9F7CB6-1BB4-409B-ABCC-7F8988F0FCCF}" presName="accentRepeatNode" presStyleLbl="solidFgAcc1" presStyleIdx="6" presStyleCnt="7"/>
      <dgm:spPr/>
    </dgm:pt>
  </dgm:ptLst>
  <dgm:cxnLst>
    <dgm:cxn modelId="{11C91410-E0BC-45AD-895B-41974634A19F}" type="presOf" srcId="{598C652D-3273-4E51-8B39-DFC0BC842AB2}" destId="{2A308AC2-2D9F-408C-8B07-5C5194008478}" srcOrd="0" destOrd="0" presId="urn:microsoft.com/office/officeart/2008/layout/VerticalCurvedList"/>
    <dgm:cxn modelId="{FB2B661D-7381-42C5-B0F2-593A312CE986}" srcId="{31E3441F-4980-4907-908C-46A4EB36F1A4}" destId="{7BEFE908-1614-4A7A-89E7-B1C67131F579}" srcOrd="2" destOrd="0" parTransId="{53940E3F-07C9-4EE9-AD55-1A3E20331EF9}" sibTransId="{8F7A50F0-1E55-45EC-977B-A5394DB7E365}"/>
    <dgm:cxn modelId="{578F3660-A157-449A-9999-971532D69B4F}" type="presOf" srcId="{D1A89676-2052-48AE-866E-885BECFF425F}" destId="{17AB37AF-D440-46CF-A4E9-D66AE778CA04}" srcOrd="0" destOrd="0" presId="urn:microsoft.com/office/officeart/2008/layout/VerticalCurvedList"/>
    <dgm:cxn modelId="{A7513C6E-C0B7-471A-B093-BF26E1B48E8C}" type="presOf" srcId="{0EC816DE-F597-4CBE-8B1E-7BD1F13D0FC0}" destId="{8FBE1FED-54A5-4B27-BFA2-F90DBCAC8117}" srcOrd="0" destOrd="0" presId="urn:microsoft.com/office/officeart/2008/layout/VerticalCurvedList"/>
    <dgm:cxn modelId="{C3C60755-546C-48A3-B485-2410C4358FF1}" type="presOf" srcId="{7BEFE908-1614-4A7A-89E7-B1C67131F579}" destId="{9536072C-96C7-4C2D-94BD-4F72E24D7354}" srcOrd="0" destOrd="0" presId="urn:microsoft.com/office/officeart/2008/layout/VerticalCurvedList"/>
    <dgm:cxn modelId="{7153AF77-E243-4EDC-9C30-EAFC77561F9F}" srcId="{31E3441F-4980-4907-908C-46A4EB36F1A4}" destId="{336D70F3-6B65-4AA4-B644-BB4100AF826A}" srcOrd="1" destOrd="0" parTransId="{1D917AB6-AF52-4BB7-AF01-49E1BD225FE6}" sibTransId="{BBBFDB88-7760-4B7E-AE6F-FE3B9BDF55C1}"/>
    <dgm:cxn modelId="{FC06FB58-94DE-46F0-9947-CADBA6ACAE49}" type="presOf" srcId="{336D70F3-6B65-4AA4-B644-BB4100AF826A}" destId="{2E4E49DE-5A44-4690-BE0B-D6AD70D88E9A}" srcOrd="0" destOrd="0" presId="urn:microsoft.com/office/officeart/2008/layout/VerticalCurvedList"/>
    <dgm:cxn modelId="{762DB17A-788D-4AED-9511-FC0B9FD99849}" srcId="{31E3441F-4980-4907-908C-46A4EB36F1A4}" destId="{D1A89676-2052-48AE-866E-885BECFF425F}" srcOrd="5" destOrd="0" parTransId="{508C05EA-FEB0-4172-AE05-96ED43FD1B48}" sibTransId="{8D462CED-661F-440A-B272-E3CF3CC47D2B}"/>
    <dgm:cxn modelId="{8B32CB5A-D17E-45C2-94B6-DCC313815959}" type="presOf" srcId="{31E3441F-4980-4907-908C-46A4EB36F1A4}" destId="{113F21FE-FEC4-4953-81B1-0DFCCE785C3F}" srcOrd="0" destOrd="0" presId="urn:microsoft.com/office/officeart/2008/layout/VerticalCurvedList"/>
    <dgm:cxn modelId="{5B504392-DDCF-488F-BE31-5C07C4FDBF3D}" srcId="{31E3441F-4980-4907-908C-46A4EB36F1A4}" destId="{598C652D-3273-4E51-8B39-DFC0BC842AB2}" srcOrd="0" destOrd="0" parTransId="{5D1414BF-9DFF-42D0-BA46-C7A92FFF92B2}" sibTransId="{1AF794CE-17F2-4385-A8AD-96BE84A54AC5}"/>
    <dgm:cxn modelId="{244AC09D-3A73-4743-A9C7-151B31AF5992}" type="presOf" srcId="{CF9F7CB6-1BB4-409B-ABCC-7F8988F0FCCF}" destId="{82AA11AA-A12E-4A23-9DA7-B8CA0D3E679F}" srcOrd="0" destOrd="0" presId="urn:microsoft.com/office/officeart/2008/layout/VerticalCurvedList"/>
    <dgm:cxn modelId="{60BC0BB9-76F9-4C73-B582-5DF8ADC843BB}" srcId="{31E3441F-4980-4907-908C-46A4EB36F1A4}" destId="{0EC816DE-F597-4CBE-8B1E-7BD1F13D0FC0}" srcOrd="3" destOrd="0" parTransId="{407134AF-562A-4BA2-81EF-49C7704496C1}" sibTransId="{8837C65F-71DF-4AD8-AFC4-7D30072188FE}"/>
    <dgm:cxn modelId="{ED19CECB-F148-4E58-ACBD-205F77DE0D47}" type="presOf" srcId="{1AF794CE-17F2-4385-A8AD-96BE84A54AC5}" destId="{BA00B97E-1B19-44A6-ABBE-FAD784D3DA80}" srcOrd="0" destOrd="0" presId="urn:microsoft.com/office/officeart/2008/layout/VerticalCurvedList"/>
    <dgm:cxn modelId="{683D07D6-506F-488C-933F-49D9C9839BF7}" srcId="{31E3441F-4980-4907-908C-46A4EB36F1A4}" destId="{CF9F7CB6-1BB4-409B-ABCC-7F8988F0FCCF}" srcOrd="6" destOrd="0" parTransId="{31B2883F-2D5A-4421-AAD1-68CFA41CBCD7}" sibTransId="{072AD17A-2010-4F39-8630-4CF1316F142A}"/>
    <dgm:cxn modelId="{9C4AB9D8-2E2C-4B3E-B3F1-8C47F7054AB9}" type="presOf" srcId="{03C66BD3-F321-4C3E-A36A-AB3AEB326203}" destId="{4F6DBEC0-09E2-49AC-948F-2245105BE46F}" srcOrd="0" destOrd="0" presId="urn:microsoft.com/office/officeart/2008/layout/VerticalCurvedList"/>
    <dgm:cxn modelId="{5EA5D8DC-7B4A-4E94-B247-5D0DD6B11E20}" srcId="{31E3441F-4980-4907-908C-46A4EB36F1A4}" destId="{03C66BD3-F321-4C3E-A36A-AB3AEB326203}" srcOrd="4" destOrd="0" parTransId="{13044C80-02A0-45A1-8A88-9C2C51C016DA}" sibTransId="{FF520778-224F-4F24-97CE-55A395FB7C5F}"/>
    <dgm:cxn modelId="{84050C04-CC63-4A5C-8B63-7EAFD11F22B5}" type="presParOf" srcId="{113F21FE-FEC4-4953-81B1-0DFCCE785C3F}" destId="{E21B333A-0D3B-4C15-BC59-D1AEC18E6DE3}" srcOrd="0" destOrd="0" presId="urn:microsoft.com/office/officeart/2008/layout/VerticalCurvedList"/>
    <dgm:cxn modelId="{24763445-1A02-4E6A-B9AD-40EB02A1C8B1}" type="presParOf" srcId="{E21B333A-0D3B-4C15-BC59-D1AEC18E6DE3}" destId="{7E09DC9C-B7D8-427F-8C95-3D45B16D7D14}" srcOrd="0" destOrd="0" presId="urn:microsoft.com/office/officeart/2008/layout/VerticalCurvedList"/>
    <dgm:cxn modelId="{6D5E28AE-6627-4487-A372-44B42E6D8C28}" type="presParOf" srcId="{7E09DC9C-B7D8-427F-8C95-3D45B16D7D14}" destId="{402D4C22-6468-4D6B-9949-3D5FDBF526DF}" srcOrd="0" destOrd="0" presId="urn:microsoft.com/office/officeart/2008/layout/VerticalCurvedList"/>
    <dgm:cxn modelId="{74F78CAA-9502-44A6-AC0E-89BA4F96E03E}" type="presParOf" srcId="{7E09DC9C-B7D8-427F-8C95-3D45B16D7D14}" destId="{BA00B97E-1B19-44A6-ABBE-FAD784D3DA80}" srcOrd="1" destOrd="0" presId="urn:microsoft.com/office/officeart/2008/layout/VerticalCurvedList"/>
    <dgm:cxn modelId="{DB36C90F-F540-4105-8D84-B7C001C54E87}" type="presParOf" srcId="{7E09DC9C-B7D8-427F-8C95-3D45B16D7D14}" destId="{1832B0AC-23DC-4717-9D0D-998B3DE38221}" srcOrd="2" destOrd="0" presId="urn:microsoft.com/office/officeart/2008/layout/VerticalCurvedList"/>
    <dgm:cxn modelId="{F5D26886-BB25-4B9C-8F4B-B2E9BEF497BF}" type="presParOf" srcId="{7E09DC9C-B7D8-427F-8C95-3D45B16D7D14}" destId="{08BE0333-BDBB-4E66-97B9-3B9926BF80D3}" srcOrd="3" destOrd="0" presId="urn:microsoft.com/office/officeart/2008/layout/VerticalCurvedList"/>
    <dgm:cxn modelId="{4C0A8DC3-D2A3-432A-BFAA-79FBB5B4EDA8}" type="presParOf" srcId="{E21B333A-0D3B-4C15-BC59-D1AEC18E6DE3}" destId="{2A308AC2-2D9F-408C-8B07-5C5194008478}" srcOrd="1" destOrd="0" presId="urn:microsoft.com/office/officeart/2008/layout/VerticalCurvedList"/>
    <dgm:cxn modelId="{1ACD3AEB-F8DD-4834-BDC4-FE4CF9C4675E}" type="presParOf" srcId="{E21B333A-0D3B-4C15-BC59-D1AEC18E6DE3}" destId="{72C2430A-5BB0-4785-8FDB-69394B14C252}" srcOrd="2" destOrd="0" presId="urn:microsoft.com/office/officeart/2008/layout/VerticalCurvedList"/>
    <dgm:cxn modelId="{A6FB3E63-8B6E-4E68-9249-92BCC6245E41}" type="presParOf" srcId="{72C2430A-5BB0-4785-8FDB-69394B14C252}" destId="{72A3E807-7EA1-4D62-A0AF-46F9209C0F28}" srcOrd="0" destOrd="0" presId="urn:microsoft.com/office/officeart/2008/layout/VerticalCurvedList"/>
    <dgm:cxn modelId="{B7D5F75F-1DC3-4ABD-9B96-9BFD86A85587}" type="presParOf" srcId="{E21B333A-0D3B-4C15-BC59-D1AEC18E6DE3}" destId="{2E4E49DE-5A44-4690-BE0B-D6AD70D88E9A}" srcOrd="3" destOrd="0" presId="urn:microsoft.com/office/officeart/2008/layout/VerticalCurvedList"/>
    <dgm:cxn modelId="{27012DB9-1446-4475-887E-BE1813B944C9}" type="presParOf" srcId="{E21B333A-0D3B-4C15-BC59-D1AEC18E6DE3}" destId="{5E1B276B-85AD-4389-ACDB-1BAFDB8CBF03}" srcOrd="4" destOrd="0" presId="urn:microsoft.com/office/officeart/2008/layout/VerticalCurvedList"/>
    <dgm:cxn modelId="{0BB5DB7D-5B7F-4955-9CAE-B08341F1EE9C}" type="presParOf" srcId="{5E1B276B-85AD-4389-ACDB-1BAFDB8CBF03}" destId="{FB6D9C62-0167-427E-8B2B-6894120A551B}" srcOrd="0" destOrd="0" presId="urn:microsoft.com/office/officeart/2008/layout/VerticalCurvedList"/>
    <dgm:cxn modelId="{FD5D6BF6-9AA0-4617-B992-28D5E7B302E8}" type="presParOf" srcId="{E21B333A-0D3B-4C15-BC59-D1AEC18E6DE3}" destId="{9536072C-96C7-4C2D-94BD-4F72E24D7354}" srcOrd="5" destOrd="0" presId="urn:microsoft.com/office/officeart/2008/layout/VerticalCurvedList"/>
    <dgm:cxn modelId="{9D381F6E-C81D-4BA6-99E2-F2EFD8FF8B7C}" type="presParOf" srcId="{E21B333A-0D3B-4C15-BC59-D1AEC18E6DE3}" destId="{8C5D4292-2754-4001-AE4C-243450A016B2}" srcOrd="6" destOrd="0" presId="urn:microsoft.com/office/officeart/2008/layout/VerticalCurvedList"/>
    <dgm:cxn modelId="{BDF61EB0-EFE4-4422-A5BF-422E99434A82}" type="presParOf" srcId="{8C5D4292-2754-4001-AE4C-243450A016B2}" destId="{3163699E-309A-4CCC-86C1-526CE38EB09B}" srcOrd="0" destOrd="0" presId="urn:microsoft.com/office/officeart/2008/layout/VerticalCurvedList"/>
    <dgm:cxn modelId="{2F8A41D8-262D-40BC-8352-E09B654B0D07}" type="presParOf" srcId="{E21B333A-0D3B-4C15-BC59-D1AEC18E6DE3}" destId="{8FBE1FED-54A5-4B27-BFA2-F90DBCAC8117}" srcOrd="7" destOrd="0" presId="urn:microsoft.com/office/officeart/2008/layout/VerticalCurvedList"/>
    <dgm:cxn modelId="{C7EF3607-8930-4B29-A376-BD2F14BA5E12}" type="presParOf" srcId="{E21B333A-0D3B-4C15-BC59-D1AEC18E6DE3}" destId="{F26F861F-EBCE-432D-A8F3-7FA28CA8E049}" srcOrd="8" destOrd="0" presId="urn:microsoft.com/office/officeart/2008/layout/VerticalCurvedList"/>
    <dgm:cxn modelId="{22287E3E-D5C8-439F-845C-15AFCD538B52}" type="presParOf" srcId="{F26F861F-EBCE-432D-A8F3-7FA28CA8E049}" destId="{04CEA14E-6317-46C8-9CB5-F64057E5B8D0}" srcOrd="0" destOrd="0" presId="urn:microsoft.com/office/officeart/2008/layout/VerticalCurvedList"/>
    <dgm:cxn modelId="{2D0C4A81-6CF5-485B-A869-3299537F32E4}" type="presParOf" srcId="{E21B333A-0D3B-4C15-BC59-D1AEC18E6DE3}" destId="{4F6DBEC0-09E2-49AC-948F-2245105BE46F}" srcOrd="9" destOrd="0" presId="urn:microsoft.com/office/officeart/2008/layout/VerticalCurvedList"/>
    <dgm:cxn modelId="{01697CE8-2E43-4DD8-BE76-9F0E782BBA62}" type="presParOf" srcId="{E21B333A-0D3B-4C15-BC59-D1AEC18E6DE3}" destId="{AF95B5FA-7D2A-4610-9BF2-1B9471BE6926}" srcOrd="10" destOrd="0" presId="urn:microsoft.com/office/officeart/2008/layout/VerticalCurvedList"/>
    <dgm:cxn modelId="{49AC50AC-4132-4763-BD89-7D0B0D991545}" type="presParOf" srcId="{AF95B5FA-7D2A-4610-9BF2-1B9471BE6926}" destId="{AFB4F873-3607-408B-92E1-7EAAFA626B1B}" srcOrd="0" destOrd="0" presId="urn:microsoft.com/office/officeart/2008/layout/VerticalCurvedList"/>
    <dgm:cxn modelId="{9453BDD1-43CD-4292-BBF4-38D7F81ACA77}" type="presParOf" srcId="{E21B333A-0D3B-4C15-BC59-D1AEC18E6DE3}" destId="{17AB37AF-D440-46CF-A4E9-D66AE778CA04}" srcOrd="11" destOrd="0" presId="urn:microsoft.com/office/officeart/2008/layout/VerticalCurvedList"/>
    <dgm:cxn modelId="{566C7003-3962-43CA-8DDC-36D490E96F13}" type="presParOf" srcId="{E21B333A-0D3B-4C15-BC59-D1AEC18E6DE3}" destId="{77149284-1BE5-4790-AA54-1030A319BF97}" srcOrd="12" destOrd="0" presId="urn:microsoft.com/office/officeart/2008/layout/VerticalCurvedList"/>
    <dgm:cxn modelId="{87C4DC60-E520-42FC-9621-8C345FCDB182}" type="presParOf" srcId="{77149284-1BE5-4790-AA54-1030A319BF97}" destId="{D5A6DEEC-4989-4684-A4D3-1CC4433705A6}" srcOrd="0" destOrd="0" presId="urn:microsoft.com/office/officeart/2008/layout/VerticalCurvedList"/>
    <dgm:cxn modelId="{E13B7EED-8CC4-4B28-B71F-B545C921B57E}" type="presParOf" srcId="{E21B333A-0D3B-4C15-BC59-D1AEC18E6DE3}" destId="{82AA11AA-A12E-4A23-9DA7-B8CA0D3E679F}" srcOrd="13" destOrd="0" presId="urn:microsoft.com/office/officeart/2008/layout/VerticalCurvedList"/>
    <dgm:cxn modelId="{1FE07091-7C6B-41B1-98C6-9B73A61F27F7}" type="presParOf" srcId="{E21B333A-0D3B-4C15-BC59-D1AEC18E6DE3}" destId="{BEEA7881-484D-44E3-A178-BBEC38109E4D}" srcOrd="14" destOrd="0" presId="urn:microsoft.com/office/officeart/2008/layout/VerticalCurvedList"/>
    <dgm:cxn modelId="{9E606253-712F-4100-B62E-F8524589C565}" type="presParOf" srcId="{BEEA7881-484D-44E3-A178-BBEC38109E4D}" destId="{D2B0A9D3-34FB-4838-912A-BA8B86A99996}"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8F3CC7-B59F-4C88-8DB1-5CE7BD4D464E}" type="doc">
      <dgm:prSet loTypeId="urn:microsoft.com/office/officeart/2005/8/layout/radial5" loCatId="cycle" qsTypeId="urn:microsoft.com/office/officeart/2005/8/quickstyle/3d1" qsCatId="3D" csTypeId="urn:microsoft.com/office/officeart/2005/8/colors/colorful3" csCatId="colorful" phldr="1"/>
      <dgm:spPr/>
      <dgm:t>
        <a:bodyPr/>
        <a:lstStyle/>
        <a:p>
          <a:endParaRPr lang="en-GB"/>
        </a:p>
      </dgm:t>
    </dgm:pt>
    <dgm:pt modelId="{C00C5377-C654-4AD5-A4FA-86F75FFDC4EF}">
      <dgm:prSet phldrT="[Text]"/>
      <dgm:spPr/>
      <dgm:t>
        <a:bodyPr/>
        <a:lstStyle/>
        <a:p>
          <a:r>
            <a:rPr lang="en-GB" dirty="0"/>
            <a:t>Factors</a:t>
          </a:r>
        </a:p>
      </dgm:t>
    </dgm:pt>
    <dgm:pt modelId="{D45751CB-AF98-48FE-B00E-6ADCBC31AAC2}" type="parTrans" cxnId="{910BDF5B-DC06-4AED-87E8-C699A471211A}">
      <dgm:prSet/>
      <dgm:spPr/>
      <dgm:t>
        <a:bodyPr/>
        <a:lstStyle/>
        <a:p>
          <a:endParaRPr lang="en-GB"/>
        </a:p>
      </dgm:t>
    </dgm:pt>
    <dgm:pt modelId="{DCC16ECE-5DED-4083-BB83-5C3D06A07C88}" type="sibTrans" cxnId="{910BDF5B-DC06-4AED-87E8-C699A471211A}">
      <dgm:prSet/>
      <dgm:spPr/>
      <dgm:t>
        <a:bodyPr/>
        <a:lstStyle/>
        <a:p>
          <a:endParaRPr lang="en-GB"/>
        </a:p>
      </dgm:t>
    </dgm:pt>
    <dgm:pt modelId="{20EE43CB-E5ED-43C0-A839-A0C640BB3ABC}">
      <dgm:prSet phldrT="[Text]"/>
      <dgm:spPr/>
      <dgm:t>
        <a:bodyPr/>
        <a:lstStyle/>
        <a:p>
          <a:r>
            <a:rPr lang="en-GB" dirty="0"/>
            <a:t>Age</a:t>
          </a:r>
        </a:p>
      </dgm:t>
    </dgm:pt>
    <dgm:pt modelId="{125FC46D-EFD3-4965-B92E-0EA9296376D0}" type="parTrans" cxnId="{BDD906CE-3492-4D81-AC2F-22A8C17197EA}">
      <dgm:prSet/>
      <dgm:spPr/>
      <dgm:t>
        <a:bodyPr/>
        <a:lstStyle/>
        <a:p>
          <a:endParaRPr lang="en-GB"/>
        </a:p>
      </dgm:t>
    </dgm:pt>
    <dgm:pt modelId="{B4413DFA-A376-49BA-8040-7CEF7585D52A}" type="sibTrans" cxnId="{BDD906CE-3492-4D81-AC2F-22A8C17197EA}">
      <dgm:prSet/>
      <dgm:spPr/>
      <dgm:t>
        <a:bodyPr/>
        <a:lstStyle/>
        <a:p>
          <a:endParaRPr lang="en-GB"/>
        </a:p>
      </dgm:t>
    </dgm:pt>
    <dgm:pt modelId="{40E85A30-D770-4A20-BAC7-5C509D36B5ED}">
      <dgm:prSet phldrT="[Text]"/>
      <dgm:spPr/>
      <dgm:t>
        <a:bodyPr/>
        <a:lstStyle/>
        <a:p>
          <a:r>
            <a:rPr lang="en-GB" dirty="0"/>
            <a:t>Nutrition</a:t>
          </a:r>
        </a:p>
      </dgm:t>
    </dgm:pt>
    <dgm:pt modelId="{38BB9F7C-7EF5-43DA-9EF8-98580CB253AB}" type="parTrans" cxnId="{2024FC7B-470C-4D37-957C-ECDE29EF9600}">
      <dgm:prSet/>
      <dgm:spPr/>
      <dgm:t>
        <a:bodyPr/>
        <a:lstStyle/>
        <a:p>
          <a:endParaRPr lang="en-GB"/>
        </a:p>
      </dgm:t>
    </dgm:pt>
    <dgm:pt modelId="{553B60F2-7168-4C29-9E76-D32C070FAB8D}" type="sibTrans" cxnId="{2024FC7B-470C-4D37-957C-ECDE29EF9600}">
      <dgm:prSet/>
      <dgm:spPr/>
      <dgm:t>
        <a:bodyPr/>
        <a:lstStyle/>
        <a:p>
          <a:endParaRPr lang="en-GB"/>
        </a:p>
      </dgm:t>
    </dgm:pt>
    <dgm:pt modelId="{E535C6D8-8D3F-441A-8A66-D4C9E2819AB5}">
      <dgm:prSet phldrT="[Text]"/>
      <dgm:spPr/>
      <dgm:t>
        <a:bodyPr/>
        <a:lstStyle/>
        <a:p>
          <a:r>
            <a:rPr lang="en-GB" dirty="0"/>
            <a:t>Medication</a:t>
          </a:r>
        </a:p>
      </dgm:t>
    </dgm:pt>
    <dgm:pt modelId="{87FB16AE-7490-46DE-AFFF-3A4D93AD2FCB}" type="parTrans" cxnId="{0A51A831-3A43-4E4C-9A21-C601C11F7149}">
      <dgm:prSet/>
      <dgm:spPr/>
      <dgm:t>
        <a:bodyPr/>
        <a:lstStyle/>
        <a:p>
          <a:endParaRPr lang="en-GB"/>
        </a:p>
      </dgm:t>
    </dgm:pt>
    <dgm:pt modelId="{82336C2C-7258-484B-A4F2-B2A4DB84AB75}" type="sibTrans" cxnId="{0A51A831-3A43-4E4C-9A21-C601C11F7149}">
      <dgm:prSet/>
      <dgm:spPr/>
      <dgm:t>
        <a:bodyPr/>
        <a:lstStyle/>
        <a:p>
          <a:endParaRPr lang="en-GB"/>
        </a:p>
      </dgm:t>
    </dgm:pt>
    <dgm:pt modelId="{A4CF1D1B-2790-42F7-8ED6-7C6D0F9A74E0}">
      <dgm:prSet phldrT="[Text]"/>
      <dgm:spPr/>
      <dgm:t>
        <a:bodyPr/>
        <a:lstStyle/>
        <a:p>
          <a:r>
            <a:rPr lang="en-GB" dirty="0"/>
            <a:t>Rest</a:t>
          </a:r>
        </a:p>
      </dgm:t>
    </dgm:pt>
    <dgm:pt modelId="{BBDC22A5-297E-4882-9E12-53C50AADD0CA}" type="parTrans" cxnId="{89C42D8D-7899-43A2-9032-7703DBF829B9}">
      <dgm:prSet/>
      <dgm:spPr/>
      <dgm:t>
        <a:bodyPr/>
        <a:lstStyle/>
        <a:p>
          <a:endParaRPr lang="en-GB"/>
        </a:p>
      </dgm:t>
    </dgm:pt>
    <dgm:pt modelId="{7C76FC43-ADB2-4B6D-8EE5-260E93F21E1A}" type="sibTrans" cxnId="{89C42D8D-7899-43A2-9032-7703DBF829B9}">
      <dgm:prSet/>
      <dgm:spPr/>
      <dgm:t>
        <a:bodyPr/>
        <a:lstStyle/>
        <a:p>
          <a:endParaRPr lang="en-GB"/>
        </a:p>
      </dgm:t>
    </dgm:pt>
    <dgm:pt modelId="{B503FA7B-C65D-4221-98AA-87BF3F8A9A0C}">
      <dgm:prSet phldrT="[Text]"/>
      <dgm:spPr/>
      <dgm:t>
        <a:bodyPr/>
        <a:lstStyle/>
        <a:p>
          <a:r>
            <a:rPr lang="en-GB" dirty="0"/>
            <a:t>Activity</a:t>
          </a:r>
        </a:p>
      </dgm:t>
    </dgm:pt>
    <dgm:pt modelId="{60B9ECDA-EB97-4E3C-9F3D-0B0BE5FD7664}" type="parTrans" cxnId="{8AFF437F-D79C-4FC8-923E-F93A8498782D}">
      <dgm:prSet/>
      <dgm:spPr/>
      <dgm:t>
        <a:bodyPr/>
        <a:lstStyle/>
        <a:p>
          <a:endParaRPr lang="en-GB"/>
        </a:p>
      </dgm:t>
    </dgm:pt>
    <dgm:pt modelId="{87F4E8BC-FDAF-46FD-8B58-F905AB942780}" type="sibTrans" cxnId="{8AFF437F-D79C-4FC8-923E-F93A8498782D}">
      <dgm:prSet/>
      <dgm:spPr/>
      <dgm:t>
        <a:bodyPr/>
        <a:lstStyle/>
        <a:p>
          <a:endParaRPr lang="en-GB"/>
        </a:p>
      </dgm:t>
    </dgm:pt>
    <dgm:pt modelId="{8B280F65-8A56-4640-B2EF-3E3F72147568}">
      <dgm:prSet phldrT="[Text]"/>
      <dgm:spPr/>
      <dgm:t>
        <a:bodyPr/>
        <a:lstStyle/>
        <a:p>
          <a:r>
            <a:rPr lang="en-GB" dirty="0"/>
            <a:t>Treatment</a:t>
          </a:r>
        </a:p>
      </dgm:t>
    </dgm:pt>
    <dgm:pt modelId="{8DB2C342-7D71-4DD8-9B36-469169E86B49}" type="parTrans" cxnId="{EB379FBC-550C-4100-955B-8410576CD2E6}">
      <dgm:prSet/>
      <dgm:spPr/>
      <dgm:t>
        <a:bodyPr/>
        <a:lstStyle/>
        <a:p>
          <a:endParaRPr lang="en-GB"/>
        </a:p>
      </dgm:t>
    </dgm:pt>
    <dgm:pt modelId="{E163FEB6-FB14-4866-AF40-F473D87BFB61}" type="sibTrans" cxnId="{EB379FBC-550C-4100-955B-8410576CD2E6}">
      <dgm:prSet/>
      <dgm:spPr/>
      <dgm:t>
        <a:bodyPr/>
        <a:lstStyle/>
        <a:p>
          <a:endParaRPr lang="en-GB"/>
        </a:p>
      </dgm:t>
    </dgm:pt>
    <dgm:pt modelId="{9F23A6B8-D3FD-471E-A495-3DBEB8BABC2A}">
      <dgm:prSet phldrT="[Text]"/>
      <dgm:spPr/>
      <dgm:t>
        <a:bodyPr/>
        <a:lstStyle/>
        <a:p>
          <a:r>
            <a:rPr lang="en-GB" dirty="0"/>
            <a:t>Health</a:t>
          </a:r>
        </a:p>
      </dgm:t>
    </dgm:pt>
    <dgm:pt modelId="{873FE192-821A-464A-8917-221F4D2E99CE}" type="parTrans" cxnId="{F720C6F6-C8FE-436B-B0AE-AAB1ED38CA5C}">
      <dgm:prSet/>
      <dgm:spPr/>
      <dgm:t>
        <a:bodyPr/>
        <a:lstStyle/>
        <a:p>
          <a:endParaRPr lang="en-GB"/>
        </a:p>
      </dgm:t>
    </dgm:pt>
    <dgm:pt modelId="{22A04695-707F-4F24-BC64-9B817FF628AA}" type="sibTrans" cxnId="{F720C6F6-C8FE-436B-B0AE-AAB1ED38CA5C}">
      <dgm:prSet/>
      <dgm:spPr/>
      <dgm:t>
        <a:bodyPr/>
        <a:lstStyle/>
        <a:p>
          <a:endParaRPr lang="en-GB"/>
        </a:p>
      </dgm:t>
    </dgm:pt>
    <dgm:pt modelId="{8CDCD678-0125-4DC5-9A09-C6BDCB2D8D74}">
      <dgm:prSet phldrT="[Text]"/>
      <dgm:spPr/>
      <dgm:t>
        <a:bodyPr/>
        <a:lstStyle/>
        <a:p>
          <a:r>
            <a:rPr lang="en-GB" dirty="0"/>
            <a:t>Severity</a:t>
          </a:r>
        </a:p>
      </dgm:t>
    </dgm:pt>
    <dgm:pt modelId="{51EF3965-209F-41DC-BA14-48030ABC4988}" type="parTrans" cxnId="{F1BFE6B6-EC54-406E-BD44-240EBE85FD26}">
      <dgm:prSet/>
      <dgm:spPr/>
      <dgm:t>
        <a:bodyPr/>
        <a:lstStyle/>
        <a:p>
          <a:endParaRPr lang="en-GB"/>
        </a:p>
      </dgm:t>
    </dgm:pt>
    <dgm:pt modelId="{ADB8A5A7-F6E6-4AAB-AEF7-7253272BF7F7}" type="sibTrans" cxnId="{F1BFE6B6-EC54-406E-BD44-240EBE85FD26}">
      <dgm:prSet/>
      <dgm:spPr/>
      <dgm:t>
        <a:bodyPr/>
        <a:lstStyle/>
        <a:p>
          <a:endParaRPr lang="en-GB"/>
        </a:p>
      </dgm:t>
    </dgm:pt>
    <dgm:pt modelId="{886B9BD5-0BC9-4F70-A635-5FE7212E2BE8}" type="pres">
      <dgm:prSet presAssocID="{308F3CC7-B59F-4C88-8DB1-5CE7BD4D464E}" presName="Name0" presStyleCnt="0">
        <dgm:presLayoutVars>
          <dgm:chMax val="1"/>
          <dgm:dir/>
          <dgm:animLvl val="ctr"/>
          <dgm:resizeHandles val="exact"/>
        </dgm:presLayoutVars>
      </dgm:prSet>
      <dgm:spPr/>
    </dgm:pt>
    <dgm:pt modelId="{B86094A6-0D1D-4EAD-8C97-2133ADF20111}" type="pres">
      <dgm:prSet presAssocID="{C00C5377-C654-4AD5-A4FA-86F75FFDC4EF}" presName="centerShape" presStyleLbl="node0" presStyleIdx="0" presStyleCnt="1"/>
      <dgm:spPr/>
    </dgm:pt>
    <dgm:pt modelId="{3B53EF80-199B-417B-8AC7-CB5BCB074135}" type="pres">
      <dgm:prSet presAssocID="{51EF3965-209F-41DC-BA14-48030ABC4988}" presName="parTrans" presStyleLbl="sibTrans2D1" presStyleIdx="0" presStyleCnt="8"/>
      <dgm:spPr/>
    </dgm:pt>
    <dgm:pt modelId="{97D05D7E-F1A4-4DA2-B7BC-81F0F7048B96}" type="pres">
      <dgm:prSet presAssocID="{51EF3965-209F-41DC-BA14-48030ABC4988}" presName="connectorText" presStyleLbl="sibTrans2D1" presStyleIdx="0" presStyleCnt="8"/>
      <dgm:spPr/>
    </dgm:pt>
    <dgm:pt modelId="{AB732E76-763B-4E39-B588-CCA49605DFB2}" type="pres">
      <dgm:prSet presAssocID="{8CDCD678-0125-4DC5-9A09-C6BDCB2D8D74}" presName="node" presStyleLbl="node1" presStyleIdx="0" presStyleCnt="8">
        <dgm:presLayoutVars>
          <dgm:bulletEnabled val="1"/>
        </dgm:presLayoutVars>
      </dgm:prSet>
      <dgm:spPr/>
    </dgm:pt>
    <dgm:pt modelId="{22F2FAB9-B0CA-4AC7-A3A2-737A22D01144}" type="pres">
      <dgm:prSet presAssocID="{125FC46D-EFD3-4965-B92E-0EA9296376D0}" presName="parTrans" presStyleLbl="sibTrans2D1" presStyleIdx="1" presStyleCnt="8"/>
      <dgm:spPr/>
    </dgm:pt>
    <dgm:pt modelId="{984BB034-A4C9-492D-8047-A6ADD7829158}" type="pres">
      <dgm:prSet presAssocID="{125FC46D-EFD3-4965-B92E-0EA9296376D0}" presName="connectorText" presStyleLbl="sibTrans2D1" presStyleIdx="1" presStyleCnt="8"/>
      <dgm:spPr/>
    </dgm:pt>
    <dgm:pt modelId="{332E0419-4AF2-4EDA-B84E-4B8B478C3D4F}" type="pres">
      <dgm:prSet presAssocID="{20EE43CB-E5ED-43C0-A839-A0C640BB3ABC}" presName="node" presStyleLbl="node1" presStyleIdx="1" presStyleCnt="8">
        <dgm:presLayoutVars>
          <dgm:bulletEnabled val="1"/>
        </dgm:presLayoutVars>
      </dgm:prSet>
      <dgm:spPr/>
    </dgm:pt>
    <dgm:pt modelId="{07BC24C7-7FB4-431D-86BE-F3E54CB1A479}" type="pres">
      <dgm:prSet presAssocID="{873FE192-821A-464A-8917-221F4D2E99CE}" presName="parTrans" presStyleLbl="sibTrans2D1" presStyleIdx="2" presStyleCnt="8"/>
      <dgm:spPr/>
    </dgm:pt>
    <dgm:pt modelId="{6A1F0D63-A363-4E77-AB30-063BF511A6C1}" type="pres">
      <dgm:prSet presAssocID="{873FE192-821A-464A-8917-221F4D2E99CE}" presName="connectorText" presStyleLbl="sibTrans2D1" presStyleIdx="2" presStyleCnt="8"/>
      <dgm:spPr/>
    </dgm:pt>
    <dgm:pt modelId="{95A0AC9D-548B-42F1-A9F8-87D9CFEF90C7}" type="pres">
      <dgm:prSet presAssocID="{9F23A6B8-D3FD-471E-A495-3DBEB8BABC2A}" presName="node" presStyleLbl="node1" presStyleIdx="2" presStyleCnt="8">
        <dgm:presLayoutVars>
          <dgm:bulletEnabled val="1"/>
        </dgm:presLayoutVars>
      </dgm:prSet>
      <dgm:spPr/>
    </dgm:pt>
    <dgm:pt modelId="{26EF7332-09B6-4480-A2E4-F5E019D81C96}" type="pres">
      <dgm:prSet presAssocID="{38BB9F7C-7EF5-43DA-9EF8-98580CB253AB}" presName="parTrans" presStyleLbl="sibTrans2D1" presStyleIdx="3" presStyleCnt="8"/>
      <dgm:spPr/>
    </dgm:pt>
    <dgm:pt modelId="{205E079A-E72E-4D65-8A3F-9BC10F68AF06}" type="pres">
      <dgm:prSet presAssocID="{38BB9F7C-7EF5-43DA-9EF8-98580CB253AB}" presName="connectorText" presStyleLbl="sibTrans2D1" presStyleIdx="3" presStyleCnt="8"/>
      <dgm:spPr/>
    </dgm:pt>
    <dgm:pt modelId="{25059FE4-28F0-4F0D-A2CD-52E71368839C}" type="pres">
      <dgm:prSet presAssocID="{40E85A30-D770-4A20-BAC7-5C509D36B5ED}" presName="node" presStyleLbl="node1" presStyleIdx="3" presStyleCnt="8">
        <dgm:presLayoutVars>
          <dgm:bulletEnabled val="1"/>
        </dgm:presLayoutVars>
      </dgm:prSet>
      <dgm:spPr/>
    </dgm:pt>
    <dgm:pt modelId="{0D68AAE5-F36C-41B4-9938-B9976C9F78D3}" type="pres">
      <dgm:prSet presAssocID="{87FB16AE-7490-46DE-AFFF-3A4D93AD2FCB}" presName="parTrans" presStyleLbl="sibTrans2D1" presStyleIdx="4" presStyleCnt="8"/>
      <dgm:spPr/>
    </dgm:pt>
    <dgm:pt modelId="{620BF4A1-E23E-432A-A755-2F202BC5F3D7}" type="pres">
      <dgm:prSet presAssocID="{87FB16AE-7490-46DE-AFFF-3A4D93AD2FCB}" presName="connectorText" presStyleLbl="sibTrans2D1" presStyleIdx="4" presStyleCnt="8"/>
      <dgm:spPr/>
    </dgm:pt>
    <dgm:pt modelId="{FBE2B125-FCC2-4C55-9E60-481134964BCE}" type="pres">
      <dgm:prSet presAssocID="{E535C6D8-8D3F-441A-8A66-D4C9E2819AB5}" presName="node" presStyleLbl="node1" presStyleIdx="4" presStyleCnt="8">
        <dgm:presLayoutVars>
          <dgm:bulletEnabled val="1"/>
        </dgm:presLayoutVars>
      </dgm:prSet>
      <dgm:spPr/>
    </dgm:pt>
    <dgm:pt modelId="{E4779507-267B-4C6C-8789-64EE4B14D351}" type="pres">
      <dgm:prSet presAssocID="{BBDC22A5-297E-4882-9E12-53C50AADD0CA}" presName="parTrans" presStyleLbl="sibTrans2D1" presStyleIdx="5" presStyleCnt="8"/>
      <dgm:spPr/>
    </dgm:pt>
    <dgm:pt modelId="{9D32F5DB-AAE9-49DC-9177-1E9EE9DF7E6A}" type="pres">
      <dgm:prSet presAssocID="{BBDC22A5-297E-4882-9E12-53C50AADD0CA}" presName="connectorText" presStyleLbl="sibTrans2D1" presStyleIdx="5" presStyleCnt="8"/>
      <dgm:spPr/>
    </dgm:pt>
    <dgm:pt modelId="{8B5BF582-A598-4CAA-9F15-826513F564FE}" type="pres">
      <dgm:prSet presAssocID="{A4CF1D1B-2790-42F7-8ED6-7C6D0F9A74E0}" presName="node" presStyleLbl="node1" presStyleIdx="5" presStyleCnt="8">
        <dgm:presLayoutVars>
          <dgm:bulletEnabled val="1"/>
        </dgm:presLayoutVars>
      </dgm:prSet>
      <dgm:spPr/>
    </dgm:pt>
    <dgm:pt modelId="{40A3F054-BEF5-4989-AFD7-350006661837}" type="pres">
      <dgm:prSet presAssocID="{60B9ECDA-EB97-4E3C-9F3D-0B0BE5FD7664}" presName="parTrans" presStyleLbl="sibTrans2D1" presStyleIdx="6" presStyleCnt="8"/>
      <dgm:spPr/>
    </dgm:pt>
    <dgm:pt modelId="{9C492F6A-E3C6-45A3-9912-59A7899F7485}" type="pres">
      <dgm:prSet presAssocID="{60B9ECDA-EB97-4E3C-9F3D-0B0BE5FD7664}" presName="connectorText" presStyleLbl="sibTrans2D1" presStyleIdx="6" presStyleCnt="8"/>
      <dgm:spPr/>
    </dgm:pt>
    <dgm:pt modelId="{A6ABC59C-5870-40F7-8B3E-A17B9786838F}" type="pres">
      <dgm:prSet presAssocID="{B503FA7B-C65D-4221-98AA-87BF3F8A9A0C}" presName="node" presStyleLbl="node1" presStyleIdx="6" presStyleCnt="8">
        <dgm:presLayoutVars>
          <dgm:bulletEnabled val="1"/>
        </dgm:presLayoutVars>
      </dgm:prSet>
      <dgm:spPr/>
    </dgm:pt>
    <dgm:pt modelId="{C5E5702B-508E-4E28-A203-0EC3C8495C1B}" type="pres">
      <dgm:prSet presAssocID="{8DB2C342-7D71-4DD8-9B36-469169E86B49}" presName="parTrans" presStyleLbl="sibTrans2D1" presStyleIdx="7" presStyleCnt="8"/>
      <dgm:spPr/>
    </dgm:pt>
    <dgm:pt modelId="{7B428ABC-A704-4E7B-A784-A265BA51E945}" type="pres">
      <dgm:prSet presAssocID="{8DB2C342-7D71-4DD8-9B36-469169E86B49}" presName="connectorText" presStyleLbl="sibTrans2D1" presStyleIdx="7" presStyleCnt="8"/>
      <dgm:spPr/>
    </dgm:pt>
    <dgm:pt modelId="{D31C13A4-61BA-4505-9B86-F8265DE05FF2}" type="pres">
      <dgm:prSet presAssocID="{8B280F65-8A56-4640-B2EF-3E3F72147568}" presName="node" presStyleLbl="node1" presStyleIdx="7" presStyleCnt="8">
        <dgm:presLayoutVars>
          <dgm:bulletEnabled val="1"/>
        </dgm:presLayoutVars>
      </dgm:prSet>
      <dgm:spPr/>
    </dgm:pt>
  </dgm:ptLst>
  <dgm:cxnLst>
    <dgm:cxn modelId="{589DFE02-D96E-41A8-90EC-CBBCFFFDF7DA}" type="presOf" srcId="{125FC46D-EFD3-4965-B92E-0EA9296376D0}" destId="{984BB034-A4C9-492D-8047-A6ADD7829158}" srcOrd="1" destOrd="0" presId="urn:microsoft.com/office/officeart/2005/8/layout/radial5"/>
    <dgm:cxn modelId="{B4647A2F-80B4-48F5-947D-479AE5D0E75D}" type="presOf" srcId="{38BB9F7C-7EF5-43DA-9EF8-98580CB253AB}" destId="{26EF7332-09B6-4480-A2E4-F5E019D81C96}" srcOrd="0" destOrd="0" presId="urn:microsoft.com/office/officeart/2005/8/layout/radial5"/>
    <dgm:cxn modelId="{BE24A831-6543-43A4-BC00-9CEA7AE2A19D}" type="presOf" srcId="{60B9ECDA-EB97-4E3C-9F3D-0B0BE5FD7664}" destId="{9C492F6A-E3C6-45A3-9912-59A7899F7485}" srcOrd="1" destOrd="0" presId="urn:microsoft.com/office/officeart/2005/8/layout/radial5"/>
    <dgm:cxn modelId="{0A51A831-3A43-4E4C-9A21-C601C11F7149}" srcId="{C00C5377-C654-4AD5-A4FA-86F75FFDC4EF}" destId="{E535C6D8-8D3F-441A-8A66-D4C9E2819AB5}" srcOrd="4" destOrd="0" parTransId="{87FB16AE-7490-46DE-AFFF-3A4D93AD2FCB}" sibTransId="{82336C2C-7258-484B-A4F2-B2A4DB84AB75}"/>
    <dgm:cxn modelId="{E6984136-F3FD-4A80-8BFF-FA9F5DAF3BF3}" type="presOf" srcId="{20EE43CB-E5ED-43C0-A839-A0C640BB3ABC}" destId="{332E0419-4AF2-4EDA-B84E-4B8B478C3D4F}" srcOrd="0" destOrd="0" presId="urn:microsoft.com/office/officeart/2005/8/layout/radial5"/>
    <dgm:cxn modelId="{1F30B936-5FDE-43DE-85DF-85F2CDADBEFA}" type="presOf" srcId="{125FC46D-EFD3-4965-B92E-0EA9296376D0}" destId="{22F2FAB9-B0CA-4AC7-A3A2-737A22D01144}" srcOrd="0" destOrd="0" presId="urn:microsoft.com/office/officeart/2005/8/layout/radial5"/>
    <dgm:cxn modelId="{E3581C3A-DBE0-4DB8-B5DB-FB5B0E051CEB}" type="presOf" srcId="{40E85A30-D770-4A20-BAC7-5C509D36B5ED}" destId="{25059FE4-28F0-4F0D-A2CD-52E71368839C}" srcOrd="0" destOrd="0" presId="urn:microsoft.com/office/officeart/2005/8/layout/radial5"/>
    <dgm:cxn modelId="{910BDF5B-DC06-4AED-87E8-C699A471211A}" srcId="{308F3CC7-B59F-4C88-8DB1-5CE7BD4D464E}" destId="{C00C5377-C654-4AD5-A4FA-86F75FFDC4EF}" srcOrd="0" destOrd="0" parTransId="{D45751CB-AF98-48FE-B00E-6ADCBC31AAC2}" sibTransId="{DCC16ECE-5DED-4083-BB83-5C3D06A07C88}"/>
    <dgm:cxn modelId="{6934AF5C-C582-404D-98D6-B7D1538BBB6D}" type="presOf" srcId="{51EF3965-209F-41DC-BA14-48030ABC4988}" destId="{97D05D7E-F1A4-4DA2-B7BC-81F0F7048B96}" srcOrd="1" destOrd="0" presId="urn:microsoft.com/office/officeart/2005/8/layout/radial5"/>
    <dgm:cxn modelId="{2CAD135E-BA8F-4686-9CE7-C4008C43CDA8}" type="presOf" srcId="{C00C5377-C654-4AD5-A4FA-86F75FFDC4EF}" destId="{B86094A6-0D1D-4EAD-8C97-2133ADF20111}" srcOrd="0" destOrd="0" presId="urn:microsoft.com/office/officeart/2005/8/layout/radial5"/>
    <dgm:cxn modelId="{0B52F367-34E4-485F-8182-71483D68C2C5}" type="presOf" srcId="{BBDC22A5-297E-4882-9E12-53C50AADD0CA}" destId="{9D32F5DB-AAE9-49DC-9177-1E9EE9DF7E6A}" srcOrd="1" destOrd="0" presId="urn:microsoft.com/office/officeart/2005/8/layout/radial5"/>
    <dgm:cxn modelId="{CE6E236C-F00B-46D9-804F-9843CAE8DA78}" type="presOf" srcId="{87FB16AE-7490-46DE-AFFF-3A4D93AD2FCB}" destId="{620BF4A1-E23E-432A-A755-2F202BC5F3D7}" srcOrd="1" destOrd="0" presId="urn:microsoft.com/office/officeart/2005/8/layout/radial5"/>
    <dgm:cxn modelId="{2024FC7B-470C-4D37-957C-ECDE29EF9600}" srcId="{C00C5377-C654-4AD5-A4FA-86F75FFDC4EF}" destId="{40E85A30-D770-4A20-BAC7-5C509D36B5ED}" srcOrd="3" destOrd="0" parTransId="{38BB9F7C-7EF5-43DA-9EF8-98580CB253AB}" sibTransId="{553B60F2-7168-4C29-9E76-D32C070FAB8D}"/>
    <dgm:cxn modelId="{8AFF437F-D79C-4FC8-923E-F93A8498782D}" srcId="{C00C5377-C654-4AD5-A4FA-86F75FFDC4EF}" destId="{B503FA7B-C65D-4221-98AA-87BF3F8A9A0C}" srcOrd="6" destOrd="0" parTransId="{60B9ECDA-EB97-4E3C-9F3D-0B0BE5FD7664}" sibTransId="{87F4E8BC-FDAF-46FD-8B58-F905AB942780}"/>
    <dgm:cxn modelId="{49B1BD83-E432-41E7-8BFA-4168839384B7}" type="presOf" srcId="{873FE192-821A-464A-8917-221F4D2E99CE}" destId="{07BC24C7-7FB4-431D-86BE-F3E54CB1A479}" srcOrd="0" destOrd="0" presId="urn:microsoft.com/office/officeart/2005/8/layout/radial5"/>
    <dgm:cxn modelId="{E3B0B385-69FA-4385-9324-D92E7CA3664A}" type="presOf" srcId="{87FB16AE-7490-46DE-AFFF-3A4D93AD2FCB}" destId="{0D68AAE5-F36C-41B4-9938-B9976C9F78D3}" srcOrd="0" destOrd="0" presId="urn:microsoft.com/office/officeart/2005/8/layout/radial5"/>
    <dgm:cxn modelId="{8FD8E989-2A7F-4153-8C35-FADED74CC0B3}" type="presOf" srcId="{60B9ECDA-EB97-4E3C-9F3D-0B0BE5FD7664}" destId="{40A3F054-BEF5-4989-AFD7-350006661837}" srcOrd="0" destOrd="0" presId="urn:microsoft.com/office/officeart/2005/8/layout/radial5"/>
    <dgm:cxn modelId="{89C42D8D-7899-43A2-9032-7703DBF829B9}" srcId="{C00C5377-C654-4AD5-A4FA-86F75FFDC4EF}" destId="{A4CF1D1B-2790-42F7-8ED6-7C6D0F9A74E0}" srcOrd="5" destOrd="0" parTransId="{BBDC22A5-297E-4882-9E12-53C50AADD0CA}" sibTransId="{7C76FC43-ADB2-4B6D-8EE5-260E93F21E1A}"/>
    <dgm:cxn modelId="{080AAA92-D027-4454-BAA4-A93B6FE616BC}" type="presOf" srcId="{A4CF1D1B-2790-42F7-8ED6-7C6D0F9A74E0}" destId="{8B5BF582-A598-4CAA-9F15-826513F564FE}" srcOrd="0" destOrd="0" presId="urn:microsoft.com/office/officeart/2005/8/layout/radial5"/>
    <dgm:cxn modelId="{885A149F-C13E-4414-A4B3-78F599620992}" type="presOf" srcId="{BBDC22A5-297E-4882-9E12-53C50AADD0CA}" destId="{E4779507-267B-4C6C-8789-64EE4B14D351}" srcOrd="0" destOrd="0" presId="urn:microsoft.com/office/officeart/2005/8/layout/radial5"/>
    <dgm:cxn modelId="{B65921A0-F479-4E2B-BCCB-5EA51D3EA262}" type="presOf" srcId="{308F3CC7-B59F-4C88-8DB1-5CE7BD4D464E}" destId="{886B9BD5-0BC9-4F70-A635-5FE7212E2BE8}" srcOrd="0" destOrd="0" presId="urn:microsoft.com/office/officeart/2005/8/layout/radial5"/>
    <dgm:cxn modelId="{4EDA98A3-27E4-4995-B11A-14487B74826F}" type="presOf" srcId="{E535C6D8-8D3F-441A-8A66-D4C9E2819AB5}" destId="{FBE2B125-FCC2-4C55-9E60-481134964BCE}" srcOrd="0" destOrd="0" presId="urn:microsoft.com/office/officeart/2005/8/layout/radial5"/>
    <dgm:cxn modelId="{BA9775AD-576A-4ACF-A170-F0E291E6E2A8}" type="presOf" srcId="{B503FA7B-C65D-4221-98AA-87BF3F8A9A0C}" destId="{A6ABC59C-5870-40F7-8B3E-A17B9786838F}" srcOrd="0" destOrd="0" presId="urn:microsoft.com/office/officeart/2005/8/layout/radial5"/>
    <dgm:cxn modelId="{3D8188B2-BABA-4C3A-BFD2-DEA5237A40BF}" type="presOf" srcId="{9F23A6B8-D3FD-471E-A495-3DBEB8BABC2A}" destId="{95A0AC9D-548B-42F1-A9F8-87D9CFEF90C7}" srcOrd="0" destOrd="0" presId="urn:microsoft.com/office/officeart/2005/8/layout/radial5"/>
    <dgm:cxn modelId="{52A9F7B5-47D5-423F-AF18-82F072828B2C}" type="presOf" srcId="{8DB2C342-7D71-4DD8-9B36-469169E86B49}" destId="{C5E5702B-508E-4E28-A203-0EC3C8495C1B}" srcOrd="0" destOrd="0" presId="urn:microsoft.com/office/officeart/2005/8/layout/radial5"/>
    <dgm:cxn modelId="{F1BFE6B6-EC54-406E-BD44-240EBE85FD26}" srcId="{C00C5377-C654-4AD5-A4FA-86F75FFDC4EF}" destId="{8CDCD678-0125-4DC5-9A09-C6BDCB2D8D74}" srcOrd="0" destOrd="0" parTransId="{51EF3965-209F-41DC-BA14-48030ABC4988}" sibTransId="{ADB8A5A7-F6E6-4AAB-AEF7-7253272BF7F7}"/>
    <dgm:cxn modelId="{EB379FBC-550C-4100-955B-8410576CD2E6}" srcId="{C00C5377-C654-4AD5-A4FA-86F75FFDC4EF}" destId="{8B280F65-8A56-4640-B2EF-3E3F72147568}" srcOrd="7" destOrd="0" parTransId="{8DB2C342-7D71-4DD8-9B36-469169E86B49}" sibTransId="{E163FEB6-FB14-4866-AF40-F473D87BFB61}"/>
    <dgm:cxn modelId="{BDD906CE-3492-4D81-AC2F-22A8C17197EA}" srcId="{C00C5377-C654-4AD5-A4FA-86F75FFDC4EF}" destId="{20EE43CB-E5ED-43C0-A839-A0C640BB3ABC}" srcOrd="1" destOrd="0" parTransId="{125FC46D-EFD3-4965-B92E-0EA9296376D0}" sibTransId="{B4413DFA-A376-49BA-8040-7CEF7585D52A}"/>
    <dgm:cxn modelId="{1C6046D0-6BCD-47EF-88E3-644083B2B9B7}" type="presOf" srcId="{8B280F65-8A56-4640-B2EF-3E3F72147568}" destId="{D31C13A4-61BA-4505-9B86-F8265DE05FF2}" srcOrd="0" destOrd="0" presId="urn:microsoft.com/office/officeart/2005/8/layout/radial5"/>
    <dgm:cxn modelId="{5776B7D2-550F-4E48-A168-9E1BEFDFF539}" type="presOf" srcId="{873FE192-821A-464A-8917-221F4D2E99CE}" destId="{6A1F0D63-A363-4E77-AB30-063BF511A6C1}" srcOrd="1" destOrd="0" presId="urn:microsoft.com/office/officeart/2005/8/layout/radial5"/>
    <dgm:cxn modelId="{C1E333E7-8F70-4BDC-BA28-AB531EA2BAF4}" type="presOf" srcId="{8DB2C342-7D71-4DD8-9B36-469169E86B49}" destId="{7B428ABC-A704-4E7B-A784-A265BA51E945}" srcOrd="1" destOrd="0" presId="urn:microsoft.com/office/officeart/2005/8/layout/radial5"/>
    <dgm:cxn modelId="{CF51DFEB-43A9-47AA-B2B4-EAEF7606BE9C}" type="presOf" srcId="{8CDCD678-0125-4DC5-9A09-C6BDCB2D8D74}" destId="{AB732E76-763B-4E39-B588-CCA49605DFB2}" srcOrd="0" destOrd="0" presId="urn:microsoft.com/office/officeart/2005/8/layout/radial5"/>
    <dgm:cxn modelId="{F720C6F6-C8FE-436B-B0AE-AAB1ED38CA5C}" srcId="{C00C5377-C654-4AD5-A4FA-86F75FFDC4EF}" destId="{9F23A6B8-D3FD-471E-A495-3DBEB8BABC2A}" srcOrd="2" destOrd="0" parTransId="{873FE192-821A-464A-8917-221F4D2E99CE}" sibTransId="{22A04695-707F-4F24-BC64-9B817FF628AA}"/>
    <dgm:cxn modelId="{697C30F7-96B9-4316-948F-923841A58D17}" type="presOf" srcId="{38BB9F7C-7EF5-43DA-9EF8-98580CB253AB}" destId="{205E079A-E72E-4D65-8A3F-9BC10F68AF06}" srcOrd="1" destOrd="0" presId="urn:microsoft.com/office/officeart/2005/8/layout/radial5"/>
    <dgm:cxn modelId="{144D20FB-D1CB-4540-AAEF-57154887621D}" type="presOf" srcId="{51EF3965-209F-41DC-BA14-48030ABC4988}" destId="{3B53EF80-199B-417B-8AC7-CB5BCB074135}" srcOrd="0" destOrd="0" presId="urn:microsoft.com/office/officeart/2005/8/layout/radial5"/>
    <dgm:cxn modelId="{14810F12-E151-4295-8304-10B68505A413}" type="presParOf" srcId="{886B9BD5-0BC9-4F70-A635-5FE7212E2BE8}" destId="{B86094A6-0D1D-4EAD-8C97-2133ADF20111}" srcOrd="0" destOrd="0" presId="urn:microsoft.com/office/officeart/2005/8/layout/radial5"/>
    <dgm:cxn modelId="{BC5D0448-B8DA-488F-B97B-EA10A1DE9B60}" type="presParOf" srcId="{886B9BD5-0BC9-4F70-A635-5FE7212E2BE8}" destId="{3B53EF80-199B-417B-8AC7-CB5BCB074135}" srcOrd="1" destOrd="0" presId="urn:microsoft.com/office/officeart/2005/8/layout/radial5"/>
    <dgm:cxn modelId="{678E4E4C-D548-4347-AF88-CF05783414B5}" type="presParOf" srcId="{3B53EF80-199B-417B-8AC7-CB5BCB074135}" destId="{97D05D7E-F1A4-4DA2-B7BC-81F0F7048B96}" srcOrd="0" destOrd="0" presId="urn:microsoft.com/office/officeart/2005/8/layout/radial5"/>
    <dgm:cxn modelId="{724F05EB-468A-40A4-BAE2-0F25D1EB3B39}" type="presParOf" srcId="{886B9BD5-0BC9-4F70-A635-5FE7212E2BE8}" destId="{AB732E76-763B-4E39-B588-CCA49605DFB2}" srcOrd="2" destOrd="0" presId="urn:microsoft.com/office/officeart/2005/8/layout/radial5"/>
    <dgm:cxn modelId="{E44817D9-F274-43A4-9DE1-9DDB5D7F19C2}" type="presParOf" srcId="{886B9BD5-0BC9-4F70-A635-5FE7212E2BE8}" destId="{22F2FAB9-B0CA-4AC7-A3A2-737A22D01144}" srcOrd="3" destOrd="0" presId="urn:microsoft.com/office/officeart/2005/8/layout/radial5"/>
    <dgm:cxn modelId="{E42A88BB-48DD-4C95-B6F1-19B5C0F27212}" type="presParOf" srcId="{22F2FAB9-B0CA-4AC7-A3A2-737A22D01144}" destId="{984BB034-A4C9-492D-8047-A6ADD7829158}" srcOrd="0" destOrd="0" presId="urn:microsoft.com/office/officeart/2005/8/layout/radial5"/>
    <dgm:cxn modelId="{FE466FF6-A39E-4D8D-A615-756B9E28F66A}" type="presParOf" srcId="{886B9BD5-0BC9-4F70-A635-5FE7212E2BE8}" destId="{332E0419-4AF2-4EDA-B84E-4B8B478C3D4F}" srcOrd="4" destOrd="0" presId="urn:microsoft.com/office/officeart/2005/8/layout/radial5"/>
    <dgm:cxn modelId="{0A349A17-C206-4461-A7F3-4B0DB6F585C5}" type="presParOf" srcId="{886B9BD5-0BC9-4F70-A635-5FE7212E2BE8}" destId="{07BC24C7-7FB4-431D-86BE-F3E54CB1A479}" srcOrd="5" destOrd="0" presId="urn:microsoft.com/office/officeart/2005/8/layout/radial5"/>
    <dgm:cxn modelId="{D82FC819-6210-4325-B731-CC1D938D4C4A}" type="presParOf" srcId="{07BC24C7-7FB4-431D-86BE-F3E54CB1A479}" destId="{6A1F0D63-A363-4E77-AB30-063BF511A6C1}" srcOrd="0" destOrd="0" presId="urn:microsoft.com/office/officeart/2005/8/layout/radial5"/>
    <dgm:cxn modelId="{A98E82B2-6AE2-4845-BD2A-53D4E26F23D6}" type="presParOf" srcId="{886B9BD5-0BC9-4F70-A635-5FE7212E2BE8}" destId="{95A0AC9D-548B-42F1-A9F8-87D9CFEF90C7}" srcOrd="6" destOrd="0" presId="urn:microsoft.com/office/officeart/2005/8/layout/radial5"/>
    <dgm:cxn modelId="{14C86A87-3F29-4146-B5A0-DFA405A69B22}" type="presParOf" srcId="{886B9BD5-0BC9-4F70-A635-5FE7212E2BE8}" destId="{26EF7332-09B6-4480-A2E4-F5E019D81C96}" srcOrd="7" destOrd="0" presId="urn:microsoft.com/office/officeart/2005/8/layout/radial5"/>
    <dgm:cxn modelId="{725328B3-5F23-4F0A-BD86-6A62FCEBD497}" type="presParOf" srcId="{26EF7332-09B6-4480-A2E4-F5E019D81C96}" destId="{205E079A-E72E-4D65-8A3F-9BC10F68AF06}" srcOrd="0" destOrd="0" presId="urn:microsoft.com/office/officeart/2005/8/layout/radial5"/>
    <dgm:cxn modelId="{6B12D176-DA8D-4B1C-833B-A010275ED5D6}" type="presParOf" srcId="{886B9BD5-0BC9-4F70-A635-5FE7212E2BE8}" destId="{25059FE4-28F0-4F0D-A2CD-52E71368839C}" srcOrd="8" destOrd="0" presId="urn:microsoft.com/office/officeart/2005/8/layout/radial5"/>
    <dgm:cxn modelId="{8F399164-E870-42D2-9CDE-8A86795F0A2E}" type="presParOf" srcId="{886B9BD5-0BC9-4F70-A635-5FE7212E2BE8}" destId="{0D68AAE5-F36C-41B4-9938-B9976C9F78D3}" srcOrd="9" destOrd="0" presId="urn:microsoft.com/office/officeart/2005/8/layout/radial5"/>
    <dgm:cxn modelId="{A0378526-AFC6-489C-A098-E6033BD2ED0B}" type="presParOf" srcId="{0D68AAE5-F36C-41B4-9938-B9976C9F78D3}" destId="{620BF4A1-E23E-432A-A755-2F202BC5F3D7}" srcOrd="0" destOrd="0" presId="urn:microsoft.com/office/officeart/2005/8/layout/radial5"/>
    <dgm:cxn modelId="{C7987211-D851-4083-AC00-63A8B3E58B1A}" type="presParOf" srcId="{886B9BD5-0BC9-4F70-A635-5FE7212E2BE8}" destId="{FBE2B125-FCC2-4C55-9E60-481134964BCE}" srcOrd="10" destOrd="0" presId="urn:microsoft.com/office/officeart/2005/8/layout/radial5"/>
    <dgm:cxn modelId="{B4947A5F-ABD8-4DAF-B854-54A76CC3C9EC}" type="presParOf" srcId="{886B9BD5-0BC9-4F70-A635-5FE7212E2BE8}" destId="{E4779507-267B-4C6C-8789-64EE4B14D351}" srcOrd="11" destOrd="0" presId="urn:microsoft.com/office/officeart/2005/8/layout/radial5"/>
    <dgm:cxn modelId="{14C25573-50C4-43D8-BF5D-A10A09EC52A9}" type="presParOf" srcId="{E4779507-267B-4C6C-8789-64EE4B14D351}" destId="{9D32F5DB-AAE9-49DC-9177-1E9EE9DF7E6A}" srcOrd="0" destOrd="0" presId="urn:microsoft.com/office/officeart/2005/8/layout/radial5"/>
    <dgm:cxn modelId="{D55DDBDD-C910-4430-B9D8-7DB5D097CD35}" type="presParOf" srcId="{886B9BD5-0BC9-4F70-A635-5FE7212E2BE8}" destId="{8B5BF582-A598-4CAA-9F15-826513F564FE}" srcOrd="12" destOrd="0" presId="urn:microsoft.com/office/officeart/2005/8/layout/radial5"/>
    <dgm:cxn modelId="{1F3C1804-064C-4F3E-BCCA-D9AE5943240B}" type="presParOf" srcId="{886B9BD5-0BC9-4F70-A635-5FE7212E2BE8}" destId="{40A3F054-BEF5-4989-AFD7-350006661837}" srcOrd="13" destOrd="0" presId="urn:microsoft.com/office/officeart/2005/8/layout/radial5"/>
    <dgm:cxn modelId="{19C621DB-5943-44E8-97C5-C35542AD4290}" type="presParOf" srcId="{40A3F054-BEF5-4989-AFD7-350006661837}" destId="{9C492F6A-E3C6-45A3-9912-59A7899F7485}" srcOrd="0" destOrd="0" presId="urn:microsoft.com/office/officeart/2005/8/layout/radial5"/>
    <dgm:cxn modelId="{541DD4EB-E2A6-47BA-B2DA-E9866DB81BB9}" type="presParOf" srcId="{886B9BD5-0BC9-4F70-A635-5FE7212E2BE8}" destId="{A6ABC59C-5870-40F7-8B3E-A17B9786838F}" srcOrd="14" destOrd="0" presId="urn:microsoft.com/office/officeart/2005/8/layout/radial5"/>
    <dgm:cxn modelId="{D3FF29AB-03D0-4691-A866-8CFD923491D2}" type="presParOf" srcId="{886B9BD5-0BC9-4F70-A635-5FE7212E2BE8}" destId="{C5E5702B-508E-4E28-A203-0EC3C8495C1B}" srcOrd="15" destOrd="0" presId="urn:microsoft.com/office/officeart/2005/8/layout/radial5"/>
    <dgm:cxn modelId="{87E672D2-C6C6-445C-9B07-DCA2959DC857}" type="presParOf" srcId="{C5E5702B-508E-4E28-A203-0EC3C8495C1B}" destId="{7B428ABC-A704-4E7B-A784-A265BA51E945}" srcOrd="0" destOrd="0" presId="urn:microsoft.com/office/officeart/2005/8/layout/radial5"/>
    <dgm:cxn modelId="{C8EC0E92-4B53-4DD2-8938-ACCDD3F380DE}" type="presParOf" srcId="{886B9BD5-0BC9-4F70-A635-5FE7212E2BE8}" destId="{D31C13A4-61BA-4505-9B86-F8265DE05FF2}" srcOrd="16"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F8E97-FC27-4DC7-B61B-81F3ECB8A379}">
      <dsp:nvSpPr>
        <dsp:cNvPr id="0" name=""/>
        <dsp:cNvSpPr/>
      </dsp:nvSpPr>
      <dsp:spPr>
        <a:xfrm>
          <a:off x="5527221" y="44585"/>
          <a:ext cx="1543179" cy="1543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ysClr val="windowText" lastClr="000000">
                  <a:hueOff val="0"/>
                  <a:satOff val="0"/>
                  <a:lumOff val="0"/>
                  <a:alphaOff val="0"/>
                </a:sysClr>
              </a:solidFill>
              <a:latin typeface="Calibri"/>
              <a:ea typeface="+mn-ea"/>
              <a:cs typeface="+mn-cs"/>
            </a:rPr>
            <a:t>Muscle weakness</a:t>
          </a:r>
        </a:p>
      </dsp:txBody>
      <dsp:txXfrm>
        <a:off x="5527221" y="44585"/>
        <a:ext cx="1543179" cy="1543179"/>
      </dsp:txXfrm>
    </dsp:sp>
    <dsp:sp modelId="{D9765245-C494-46B8-837F-09EF2F309B9D}">
      <dsp:nvSpPr>
        <dsp:cNvPr id="0" name=""/>
        <dsp:cNvSpPr/>
      </dsp:nvSpPr>
      <dsp:spPr>
        <a:xfrm>
          <a:off x="1893095" y="-541"/>
          <a:ext cx="5790872" cy="5790872"/>
        </a:xfrm>
        <a:prstGeom prst="circularArrow">
          <a:avLst>
            <a:gd name="adj1" fmla="val 5200"/>
            <a:gd name="adj2" fmla="val 335938"/>
            <a:gd name="adj3" fmla="val 21293141"/>
            <a:gd name="adj4" fmla="val 19766327"/>
            <a:gd name="adj5" fmla="val 6067"/>
          </a:avLst>
        </a:prstGeom>
        <a:solidFill>
          <a:srgbClr val="92D050"/>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5CDB5E-9202-4F24-ADE2-DA613C692D06}">
      <dsp:nvSpPr>
        <dsp:cNvPr id="0" name=""/>
        <dsp:cNvSpPr/>
      </dsp:nvSpPr>
      <dsp:spPr>
        <a:xfrm>
          <a:off x="6460624" y="2917305"/>
          <a:ext cx="1543179" cy="1543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ysClr val="windowText" lastClr="000000">
                  <a:hueOff val="0"/>
                  <a:satOff val="0"/>
                  <a:lumOff val="0"/>
                  <a:alphaOff val="0"/>
                </a:sysClr>
              </a:solidFill>
              <a:latin typeface="Calibri"/>
              <a:ea typeface="+mn-ea"/>
              <a:cs typeface="+mn-cs"/>
            </a:rPr>
            <a:t>Joint dysfunction</a:t>
          </a:r>
        </a:p>
      </dsp:txBody>
      <dsp:txXfrm>
        <a:off x="6460624" y="2917305"/>
        <a:ext cx="1543179" cy="1543179"/>
      </dsp:txXfrm>
    </dsp:sp>
    <dsp:sp modelId="{70762996-DE1F-48A9-8700-AB5B13DF64A6}">
      <dsp:nvSpPr>
        <dsp:cNvPr id="0" name=""/>
        <dsp:cNvSpPr/>
      </dsp:nvSpPr>
      <dsp:spPr>
        <a:xfrm>
          <a:off x="1893095" y="-541"/>
          <a:ext cx="5790872" cy="5790872"/>
        </a:xfrm>
        <a:prstGeom prst="circularArrow">
          <a:avLst>
            <a:gd name="adj1" fmla="val 5200"/>
            <a:gd name="adj2" fmla="val 335938"/>
            <a:gd name="adj3" fmla="val 4014594"/>
            <a:gd name="adj4" fmla="val 2253528"/>
            <a:gd name="adj5" fmla="val 6067"/>
          </a:avLst>
        </a:prstGeom>
        <a:solidFill>
          <a:srgbClr val="92D050"/>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2EC6A-7E28-4F01-9E47-8BFCE08D5496}">
      <dsp:nvSpPr>
        <dsp:cNvPr id="0" name=""/>
        <dsp:cNvSpPr/>
      </dsp:nvSpPr>
      <dsp:spPr>
        <a:xfrm>
          <a:off x="4016942" y="4692745"/>
          <a:ext cx="1543179" cy="1543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ysClr val="windowText" lastClr="000000">
                  <a:hueOff val="0"/>
                  <a:satOff val="0"/>
                  <a:lumOff val="0"/>
                  <a:alphaOff val="0"/>
                </a:sysClr>
              </a:solidFill>
              <a:latin typeface="Calibri"/>
              <a:ea typeface="+mn-ea"/>
              <a:cs typeface="+mn-cs"/>
            </a:rPr>
            <a:t>Neuromuscular inefficiency</a:t>
          </a:r>
        </a:p>
      </dsp:txBody>
      <dsp:txXfrm>
        <a:off x="4016942" y="4692745"/>
        <a:ext cx="1543179" cy="1543179"/>
      </dsp:txXfrm>
    </dsp:sp>
    <dsp:sp modelId="{9A67FCDC-9337-40F2-B282-394FC64C1F46}">
      <dsp:nvSpPr>
        <dsp:cNvPr id="0" name=""/>
        <dsp:cNvSpPr/>
      </dsp:nvSpPr>
      <dsp:spPr>
        <a:xfrm>
          <a:off x="1893095" y="-541"/>
          <a:ext cx="5790872" cy="5790872"/>
        </a:xfrm>
        <a:prstGeom prst="circularArrow">
          <a:avLst>
            <a:gd name="adj1" fmla="val 5200"/>
            <a:gd name="adj2" fmla="val 335938"/>
            <a:gd name="adj3" fmla="val 8210534"/>
            <a:gd name="adj4" fmla="val 6449468"/>
            <a:gd name="adj5" fmla="val 6067"/>
          </a:avLst>
        </a:prstGeom>
        <a:solidFill>
          <a:srgbClr val="92D050"/>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3855BA-E239-4E8C-B8DE-6CAB6A26D2DA}">
      <dsp:nvSpPr>
        <dsp:cNvPr id="0" name=""/>
        <dsp:cNvSpPr/>
      </dsp:nvSpPr>
      <dsp:spPr>
        <a:xfrm>
          <a:off x="1573260" y="2917305"/>
          <a:ext cx="1543179" cy="1543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ysClr val="windowText" lastClr="000000">
                  <a:hueOff val="0"/>
                  <a:satOff val="0"/>
                  <a:lumOff val="0"/>
                  <a:alphaOff val="0"/>
                </a:sysClr>
              </a:solidFill>
              <a:latin typeface="Calibri"/>
              <a:ea typeface="+mn-ea"/>
              <a:cs typeface="+mn-cs"/>
            </a:rPr>
            <a:t>Injury</a:t>
          </a:r>
        </a:p>
      </dsp:txBody>
      <dsp:txXfrm>
        <a:off x="1573260" y="2917305"/>
        <a:ext cx="1543179" cy="1543179"/>
      </dsp:txXfrm>
    </dsp:sp>
    <dsp:sp modelId="{B7479AC6-16C0-412F-87E6-4884286E1246}">
      <dsp:nvSpPr>
        <dsp:cNvPr id="0" name=""/>
        <dsp:cNvSpPr/>
      </dsp:nvSpPr>
      <dsp:spPr>
        <a:xfrm>
          <a:off x="1895759" y="19089"/>
          <a:ext cx="5790872" cy="5790872"/>
        </a:xfrm>
        <a:prstGeom prst="circularArrow">
          <a:avLst>
            <a:gd name="adj1" fmla="val 5200"/>
            <a:gd name="adj2" fmla="val 335938"/>
            <a:gd name="adj3" fmla="val 12297735"/>
            <a:gd name="adj4" fmla="val 10770921"/>
            <a:gd name="adj5" fmla="val 6067"/>
          </a:avLst>
        </a:prstGeom>
        <a:solidFill>
          <a:srgbClr val="92D050"/>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A4B334-0278-4FDE-8D77-E7FAB622A11E}">
      <dsp:nvSpPr>
        <dsp:cNvPr id="0" name=""/>
        <dsp:cNvSpPr/>
      </dsp:nvSpPr>
      <dsp:spPr>
        <a:xfrm>
          <a:off x="2506663" y="44585"/>
          <a:ext cx="1543179" cy="1543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ysClr val="windowText" lastClr="000000">
                  <a:hueOff val="0"/>
                  <a:satOff val="0"/>
                  <a:lumOff val="0"/>
                  <a:alphaOff val="0"/>
                </a:sysClr>
              </a:solidFill>
              <a:latin typeface="Calibri"/>
              <a:ea typeface="+mn-ea"/>
              <a:cs typeface="+mn-cs"/>
            </a:rPr>
            <a:t>Muscle shortening</a:t>
          </a:r>
        </a:p>
      </dsp:txBody>
      <dsp:txXfrm>
        <a:off x="2506663" y="44585"/>
        <a:ext cx="1543179" cy="1543179"/>
      </dsp:txXfrm>
    </dsp:sp>
    <dsp:sp modelId="{D20758FE-2A8F-4B40-BE58-C20536269DDA}">
      <dsp:nvSpPr>
        <dsp:cNvPr id="0" name=""/>
        <dsp:cNvSpPr/>
      </dsp:nvSpPr>
      <dsp:spPr>
        <a:xfrm>
          <a:off x="1893095" y="-541"/>
          <a:ext cx="5790872" cy="5790872"/>
        </a:xfrm>
        <a:prstGeom prst="circularArrow">
          <a:avLst>
            <a:gd name="adj1" fmla="val 5200"/>
            <a:gd name="adj2" fmla="val 335938"/>
            <a:gd name="adj3" fmla="val 16865583"/>
            <a:gd name="adj4" fmla="val 15198479"/>
            <a:gd name="adj5" fmla="val 6067"/>
          </a:avLst>
        </a:prstGeom>
        <a:solidFill>
          <a:srgbClr val="92D050"/>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00B97E-1B19-44A6-ABBE-FAD784D3DA80}">
      <dsp:nvSpPr>
        <dsp:cNvPr id="0" name=""/>
        <dsp:cNvSpPr/>
      </dsp:nvSpPr>
      <dsp:spPr>
        <a:xfrm>
          <a:off x="-6381842" y="-976886"/>
          <a:ext cx="7601951" cy="7601951"/>
        </a:xfrm>
        <a:prstGeom prst="blockArc">
          <a:avLst>
            <a:gd name="adj1" fmla="val 18900000"/>
            <a:gd name="adj2" fmla="val 2700000"/>
            <a:gd name="adj3" fmla="val 284"/>
          </a:avLst>
        </a:prstGeom>
        <a:noFill/>
        <a:ln w="19050" cap="rnd"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2A308AC2-2D9F-408C-8B07-5C5194008478}">
      <dsp:nvSpPr>
        <dsp:cNvPr id="0" name=""/>
        <dsp:cNvSpPr/>
      </dsp:nvSpPr>
      <dsp:spPr>
        <a:xfrm>
          <a:off x="396219" y="256766"/>
          <a:ext cx="8072156" cy="513306"/>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7437"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latin typeface="Calibri"/>
              <a:ea typeface="+mn-ea"/>
              <a:cs typeface="+mn-cs"/>
            </a:rPr>
            <a:t>Muscles weak/long</a:t>
          </a:r>
          <a:endParaRPr lang="en-GB" sz="2600" kern="1200" dirty="0"/>
        </a:p>
      </dsp:txBody>
      <dsp:txXfrm>
        <a:off x="396219" y="256766"/>
        <a:ext cx="8072156" cy="513306"/>
      </dsp:txXfrm>
    </dsp:sp>
    <dsp:sp modelId="{72A3E807-7EA1-4D62-A0AF-46F9209C0F28}">
      <dsp:nvSpPr>
        <dsp:cNvPr id="0" name=""/>
        <dsp:cNvSpPr/>
      </dsp:nvSpPr>
      <dsp:spPr>
        <a:xfrm>
          <a:off x="75403" y="192602"/>
          <a:ext cx="641633" cy="641633"/>
        </a:xfrm>
        <a:prstGeom prst="ellipse">
          <a:avLst/>
        </a:prstGeom>
        <a:solidFill>
          <a:schemeClr val="lt1">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2E4E49DE-5A44-4690-BE0B-D6AD70D88E9A}">
      <dsp:nvSpPr>
        <dsp:cNvPr id="0" name=""/>
        <dsp:cNvSpPr/>
      </dsp:nvSpPr>
      <dsp:spPr>
        <a:xfrm>
          <a:off x="861064" y="1027177"/>
          <a:ext cx="7607311" cy="513306"/>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7437"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latin typeface="Calibri"/>
              <a:ea typeface="+mn-ea"/>
              <a:cs typeface="+mn-cs"/>
            </a:rPr>
            <a:t>Muscles tight/short</a:t>
          </a:r>
          <a:endParaRPr lang="en-GB" sz="2600" kern="1200" dirty="0"/>
        </a:p>
      </dsp:txBody>
      <dsp:txXfrm>
        <a:off x="861064" y="1027177"/>
        <a:ext cx="7607311" cy="513306"/>
      </dsp:txXfrm>
    </dsp:sp>
    <dsp:sp modelId="{FB6D9C62-0167-427E-8B2B-6894120A551B}">
      <dsp:nvSpPr>
        <dsp:cNvPr id="0" name=""/>
        <dsp:cNvSpPr/>
      </dsp:nvSpPr>
      <dsp:spPr>
        <a:xfrm>
          <a:off x="540248" y="963014"/>
          <a:ext cx="641633" cy="641633"/>
        </a:xfrm>
        <a:prstGeom prst="ellipse">
          <a:avLst/>
        </a:prstGeom>
        <a:solidFill>
          <a:schemeClr val="lt1">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9536072C-96C7-4C2D-94BD-4F72E24D7354}">
      <dsp:nvSpPr>
        <dsp:cNvPr id="0" name=""/>
        <dsp:cNvSpPr/>
      </dsp:nvSpPr>
      <dsp:spPr>
        <a:xfrm>
          <a:off x="1115797" y="1797024"/>
          <a:ext cx="7352578" cy="513306"/>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7437"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Distorted static posture</a:t>
          </a:r>
        </a:p>
      </dsp:txBody>
      <dsp:txXfrm>
        <a:off x="1115797" y="1797024"/>
        <a:ext cx="7352578" cy="513306"/>
      </dsp:txXfrm>
    </dsp:sp>
    <dsp:sp modelId="{3163699E-309A-4CCC-86C1-526CE38EB09B}">
      <dsp:nvSpPr>
        <dsp:cNvPr id="0" name=""/>
        <dsp:cNvSpPr/>
      </dsp:nvSpPr>
      <dsp:spPr>
        <a:xfrm>
          <a:off x="794981" y="1732861"/>
          <a:ext cx="641633" cy="641633"/>
        </a:xfrm>
        <a:prstGeom prst="ellipse">
          <a:avLst/>
        </a:prstGeom>
        <a:solidFill>
          <a:schemeClr val="lt1">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8FBE1FED-54A5-4B27-BFA2-F90DBCAC8117}">
      <dsp:nvSpPr>
        <dsp:cNvPr id="0" name=""/>
        <dsp:cNvSpPr/>
      </dsp:nvSpPr>
      <dsp:spPr>
        <a:xfrm>
          <a:off x="1197131" y="2567435"/>
          <a:ext cx="7271244" cy="513306"/>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7437"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Ineffective movement patterns</a:t>
          </a:r>
        </a:p>
      </dsp:txBody>
      <dsp:txXfrm>
        <a:off x="1197131" y="2567435"/>
        <a:ext cx="7271244" cy="513306"/>
      </dsp:txXfrm>
    </dsp:sp>
    <dsp:sp modelId="{04CEA14E-6317-46C8-9CB5-F64057E5B8D0}">
      <dsp:nvSpPr>
        <dsp:cNvPr id="0" name=""/>
        <dsp:cNvSpPr/>
      </dsp:nvSpPr>
      <dsp:spPr>
        <a:xfrm>
          <a:off x="876314" y="2503272"/>
          <a:ext cx="641633" cy="641633"/>
        </a:xfrm>
        <a:prstGeom prst="ellipse">
          <a:avLst/>
        </a:prstGeom>
        <a:solidFill>
          <a:schemeClr val="lt1">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4F6DBEC0-09E2-49AC-948F-2245105BE46F}">
      <dsp:nvSpPr>
        <dsp:cNvPr id="0" name=""/>
        <dsp:cNvSpPr/>
      </dsp:nvSpPr>
      <dsp:spPr>
        <a:xfrm>
          <a:off x="1115797" y="3337847"/>
          <a:ext cx="7352578" cy="513306"/>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7437"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Poor technique</a:t>
          </a:r>
        </a:p>
      </dsp:txBody>
      <dsp:txXfrm>
        <a:off x="1115797" y="3337847"/>
        <a:ext cx="7352578" cy="513306"/>
      </dsp:txXfrm>
    </dsp:sp>
    <dsp:sp modelId="{AFB4F873-3607-408B-92E1-7EAAFA626B1B}">
      <dsp:nvSpPr>
        <dsp:cNvPr id="0" name=""/>
        <dsp:cNvSpPr/>
      </dsp:nvSpPr>
      <dsp:spPr>
        <a:xfrm>
          <a:off x="794981" y="3273683"/>
          <a:ext cx="641633" cy="641633"/>
        </a:xfrm>
        <a:prstGeom prst="ellipse">
          <a:avLst/>
        </a:prstGeom>
        <a:solidFill>
          <a:schemeClr val="lt1">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17AB37AF-D440-46CF-A4E9-D66AE778CA04}">
      <dsp:nvSpPr>
        <dsp:cNvPr id="0" name=""/>
        <dsp:cNvSpPr/>
      </dsp:nvSpPr>
      <dsp:spPr>
        <a:xfrm>
          <a:off x="861064" y="4107693"/>
          <a:ext cx="7607311" cy="513306"/>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7437"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Muscle fatigue</a:t>
          </a:r>
        </a:p>
      </dsp:txBody>
      <dsp:txXfrm>
        <a:off x="861064" y="4107693"/>
        <a:ext cx="7607311" cy="513306"/>
      </dsp:txXfrm>
    </dsp:sp>
    <dsp:sp modelId="{D5A6DEEC-4989-4684-A4D3-1CC4433705A6}">
      <dsp:nvSpPr>
        <dsp:cNvPr id="0" name=""/>
        <dsp:cNvSpPr/>
      </dsp:nvSpPr>
      <dsp:spPr>
        <a:xfrm>
          <a:off x="540248" y="4043530"/>
          <a:ext cx="641633" cy="641633"/>
        </a:xfrm>
        <a:prstGeom prst="ellipse">
          <a:avLst/>
        </a:prstGeom>
        <a:solidFill>
          <a:schemeClr val="lt1">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82AA11AA-A12E-4A23-9DA7-B8CA0D3E679F}">
      <dsp:nvSpPr>
        <dsp:cNvPr id="0" name=""/>
        <dsp:cNvSpPr/>
      </dsp:nvSpPr>
      <dsp:spPr>
        <a:xfrm>
          <a:off x="396219" y="4878105"/>
          <a:ext cx="8072156" cy="513306"/>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7437"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General aches and pains</a:t>
          </a:r>
        </a:p>
      </dsp:txBody>
      <dsp:txXfrm>
        <a:off x="396219" y="4878105"/>
        <a:ext cx="8072156" cy="513306"/>
      </dsp:txXfrm>
    </dsp:sp>
    <dsp:sp modelId="{D2B0A9D3-34FB-4838-912A-BA8B86A99996}">
      <dsp:nvSpPr>
        <dsp:cNvPr id="0" name=""/>
        <dsp:cNvSpPr/>
      </dsp:nvSpPr>
      <dsp:spPr>
        <a:xfrm>
          <a:off x="75403" y="4813942"/>
          <a:ext cx="641633" cy="641633"/>
        </a:xfrm>
        <a:prstGeom prst="ellipse">
          <a:avLst/>
        </a:prstGeom>
        <a:solidFill>
          <a:schemeClr val="lt1">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094A6-0D1D-4EAD-8C97-2133ADF20111}">
      <dsp:nvSpPr>
        <dsp:cNvPr id="0" name=""/>
        <dsp:cNvSpPr/>
      </dsp:nvSpPr>
      <dsp:spPr>
        <a:xfrm>
          <a:off x="3442992" y="1886995"/>
          <a:ext cx="1272821" cy="1272821"/>
        </a:xfrm>
        <a:prstGeom prst="ellips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Factors</a:t>
          </a:r>
        </a:p>
      </dsp:txBody>
      <dsp:txXfrm>
        <a:off x="3629392" y="2073395"/>
        <a:ext cx="900021" cy="900021"/>
      </dsp:txXfrm>
    </dsp:sp>
    <dsp:sp modelId="{3B53EF80-199B-417B-8AC7-CB5BCB074135}">
      <dsp:nvSpPr>
        <dsp:cNvPr id="0" name=""/>
        <dsp:cNvSpPr/>
      </dsp:nvSpPr>
      <dsp:spPr>
        <a:xfrm rot="16200000">
          <a:off x="3884123" y="1313215"/>
          <a:ext cx="390560" cy="432759"/>
        </a:xfrm>
        <a:prstGeom prst="rightArrow">
          <a:avLst>
            <a:gd name="adj1" fmla="val 60000"/>
            <a:gd name="adj2" fmla="val 5000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942707" y="1458351"/>
        <a:ext cx="273392" cy="259655"/>
      </dsp:txXfrm>
    </dsp:sp>
    <dsp:sp modelId="{AB732E76-763B-4E39-B588-CCA49605DFB2}">
      <dsp:nvSpPr>
        <dsp:cNvPr id="0" name=""/>
        <dsp:cNvSpPr/>
      </dsp:nvSpPr>
      <dsp:spPr>
        <a:xfrm>
          <a:off x="3506633" y="4548"/>
          <a:ext cx="1145539" cy="1145539"/>
        </a:xfrm>
        <a:prstGeom prst="ellipse">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Severity</a:t>
          </a:r>
        </a:p>
      </dsp:txBody>
      <dsp:txXfrm>
        <a:off x="3674393" y="172308"/>
        <a:ext cx="810019" cy="810019"/>
      </dsp:txXfrm>
    </dsp:sp>
    <dsp:sp modelId="{22F2FAB9-B0CA-4AC7-A3A2-737A22D01144}">
      <dsp:nvSpPr>
        <dsp:cNvPr id="0" name=""/>
        <dsp:cNvSpPr/>
      </dsp:nvSpPr>
      <dsp:spPr>
        <a:xfrm rot="18900000">
          <a:off x="4586853" y="1604295"/>
          <a:ext cx="390560" cy="432759"/>
        </a:xfrm>
        <a:prstGeom prst="rightArrow">
          <a:avLst>
            <a:gd name="adj1" fmla="val 60000"/>
            <a:gd name="adj2" fmla="val 50000"/>
          </a:avLst>
        </a:prstGeom>
        <a:gradFill rotWithShape="0">
          <a:gsLst>
            <a:gs pos="0">
              <a:schemeClr val="accent3">
                <a:hueOff val="-204772"/>
                <a:satOff val="169"/>
                <a:lumOff val="-140"/>
                <a:alphaOff val="0"/>
                <a:tint val="96000"/>
                <a:lumMod val="100000"/>
              </a:schemeClr>
            </a:gs>
            <a:gs pos="78000">
              <a:schemeClr val="accent3">
                <a:hueOff val="-204772"/>
                <a:satOff val="169"/>
                <a:lumOff val="-14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604012" y="1732272"/>
        <a:ext cx="273392" cy="259655"/>
      </dsp:txXfrm>
    </dsp:sp>
    <dsp:sp modelId="{332E0419-4AF2-4EDA-B84E-4B8B478C3D4F}">
      <dsp:nvSpPr>
        <dsp:cNvPr id="0" name=""/>
        <dsp:cNvSpPr/>
      </dsp:nvSpPr>
      <dsp:spPr>
        <a:xfrm>
          <a:off x="4882725" y="574544"/>
          <a:ext cx="1145539" cy="1145539"/>
        </a:xfrm>
        <a:prstGeom prst="ellipse">
          <a:avLst/>
        </a:prstGeom>
        <a:gradFill rotWithShape="0">
          <a:gsLst>
            <a:gs pos="0">
              <a:schemeClr val="accent3">
                <a:hueOff val="-204772"/>
                <a:satOff val="169"/>
                <a:lumOff val="-140"/>
                <a:alphaOff val="0"/>
                <a:tint val="96000"/>
                <a:lumMod val="100000"/>
              </a:schemeClr>
            </a:gs>
            <a:gs pos="78000">
              <a:schemeClr val="accent3">
                <a:hueOff val="-204772"/>
                <a:satOff val="169"/>
                <a:lumOff val="-14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Age</a:t>
          </a:r>
        </a:p>
      </dsp:txBody>
      <dsp:txXfrm>
        <a:off x="5050485" y="742304"/>
        <a:ext cx="810019" cy="810019"/>
      </dsp:txXfrm>
    </dsp:sp>
    <dsp:sp modelId="{07BC24C7-7FB4-431D-86BE-F3E54CB1A479}">
      <dsp:nvSpPr>
        <dsp:cNvPr id="0" name=""/>
        <dsp:cNvSpPr/>
      </dsp:nvSpPr>
      <dsp:spPr>
        <a:xfrm>
          <a:off x="4877933" y="2307026"/>
          <a:ext cx="390560" cy="432759"/>
        </a:xfrm>
        <a:prstGeom prst="rightArrow">
          <a:avLst>
            <a:gd name="adj1" fmla="val 60000"/>
            <a:gd name="adj2" fmla="val 50000"/>
          </a:avLst>
        </a:prstGeom>
        <a:gradFill rotWithShape="0">
          <a:gsLst>
            <a:gs pos="0">
              <a:schemeClr val="accent3">
                <a:hueOff val="-409544"/>
                <a:satOff val="337"/>
                <a:lumOff val="-280"/>
                <a:alphaOff val="0"/>
                <a:tint val="96000"/>
                <a:lumMod val="100000"/>
              </a:schemeClr>
            </a:gs>
            <a:gs pos="78000">
              <a:schemeClr val="accent3">
                <a:hueOff val="-409544"/>
                <a:satOff val="337"/>
                <a:lumOff val="-28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877933" y="2393578"/>
        <a:ext cx="273392" cy="259655"/>
      </dsp:txXfrm>
    </dsp:sp>
    <dsp:sp modelId="{95A0AC9D-548B-42F1-A9F8-87D9CFEF90C7}">
      <dsp:nvSpPr>
        <dsp:cNvPr id="0" name=""/>
        <dsp:cNvSpPr/>
      </dsp:nvSpPr>
      <dsp:spPr>
        <a:xfrm>
          <a:off x="5452721" y="1950636"/>
          <a:ext cx="1145539" cy="1145539"/>
        </a:xfrm>
        <a:prstGeom prst="ellipse">
          <a:avLst/>
        </a:prstGeom>
        <a:gradFill rotWithShape="0">
          <a:gsLst>
            <a:gs pos="0">
              <a:schemeClr val="accent3">
                <a:hueOff val="-409544"/>
                <a:satOff val="337"/>
                <a:lumOff val="-280"/>
                <a:alphaOff val="0"/>
                <a:tint val="96000"/>
                <a:lumMod val="100000"/>
              </a:schemeClr>
            </a:gs>
            <a:gs pos="78000">
              <a:schemeClr val="accent3">
                <a:hueOff val="-409544"/>
                <a:satOff val="337"/>
                <a:lumOff val="-28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Health</a:t>
          </a:r>
        </a:p>
      </dsp:txBody>
      <dsp:txXfrm>
        <a:off x="5620481" y="2118396"/>
        <a:ext cx="810019" cy="810019"/>
      </dsp:txXfrm>
    </dsp:sp>
    <dsp:sp modelId="{26EF7332-09B6-4480-A2E4-F5E019D81C96}">
      <dsp:nvSpPr>
        <dsp:cNvPr id="0" name=""/>
        <dsp:cNvSpPr/>
      </dsp:nvSpPr>
      <dsp:spPr>
        <a:xfrm rot="2700000">
          <a:off x="4586853" y="3009756"/>
          <a:ext cx="390560" cy="432759"/>
        </a:xfrm>
        <a:prstGeom prst="rightArrow">
          <a:avLst>
            <a:gd name="adj1" fmla="val 60000"/>
            <a:gd name="adj2" fmla="val 50000"/>
          </a:avLst>
        </a:prstGeom>
        <a:gradFill rotWithShape="0">
          <a:gsLst>
            <a:gs pos="0">
              <a:schemeClr val="accent3">
                <a:hueOff val="-614316"/>
                <a:satOff val="506"/>
                <a:lumOff val="-420"/>
                <a:alphaOff val="0"/>
                <a:tint val="96000"/>
                <a:lumMod val="100000"/>
              </a:schemeClr>
            </a:gs>
            <a:gs pos="78000">
              <a:schemeClr val="accent3">
                <a:hueOff val="-614316"/>
                <a:satOff val="506"/>
                <a:lumOff val="-42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604012" y="3054883"/>
        <a:ext cx="273392" cy="259655"/>
      </dsp:txXfrm>
    </dsp:sp>
    <dsp:sp modelId="{25059FE4-28F0-4F0D-A2CD-52E71368839C}">
      <dsp:nvSpPr>
        <dsp:cNvPr id="0" name=""/>
        <dsp:cNvSpPr/>
      </dsp:nvSpPr>
      <dsp:spPr>
        <a:xfrm>
          <a:off x="4882725" y="3326728"/>
          <a:ext cx="1145539" cy="1145539"/>
        </a:xfrm>
        <a:prstGeom prst="ellipse">
          <a:avLst/>
        </a:prstGeom>
        <a:gradFill rotWithShape="0">
          <a:gsLst>
            <a:gs pos="0">
              <a:schemeClr val="accent3">
                <a:hueOff val="-614316"/>
                <a:satOff val="506"/>
                <a:lumOff val="-420"/>
                <a:alphaOff val="0"/>
                <a:tint val="96000"/>
                <a:lumMod val="100000"/>
              </a:schemeClr>
            </a:gs>
            <a:gs pos="78000">
              <a:schemeClr val="accent3">
                <a:hueOff val="-614316"/>
                <a:satOff val="506"/>
                <a:lumOff val="-42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Nutrition</a:t>
          </a:r>
        </a:p>
      </dsp:txBody>
      <dsp:txXfrm>
        <a:off x="5050485" y="3494488"/>
        <a:ext cx="810019" cy="810019"/>
      </dsp:txXfrm>
    </dsp:sp>
    <dsp:sp modelId="{0D68AAE5-F36C-41B4-9938-B9976C9F78D3}">
      <dsp:nvSpPr>
        <dsp:cNvPr id="0" name=""/>
        <dsp:cNvSpPr/>
      </dsp:nvSpPr>
      <dsp:spPr>
        <a:xfrm rot="5400000">
          <a:off x="3884123" y="3300837"/>
          <a:ext cx="390560" cy="432759"/>
        </a:xfrm>
        <a:prstGeom prst="rightArrow">
          <a:avLst>
            <a:gd name="adj1" fmla="val 60000"/>
            <a:gd name="adj2" fmla="val 50000"/>
          </a:avLst>
        </a:prstGeom>
        <a:gradFill rotWithShape="0">
          <a:gsLst>
            <a:gs pos="0">
              <a:schemeClr val="accent3">
                <a:hueOff val="-819087"/>
                <a:satOff val="674"/>
                <a:lumOff val="-561"/>
                <a:alphaOff val="0"/>
                <a:tint val="96000"/>
                <a:lumMod val="100000"/>
              </a:schemeClr>
            </a:gs>
            <a:gs pos="78000">
              <a:schemeClr val="accent3">
                <a:hueOff val="-819087"/>
                <a:satOff val="674"/>
                <a:lumOff val="-561"/>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942707" y="3328805"/>
        <a:ext cx="273392" cy="259655"/>
      </dsp:txXfrm>
    </dsp:sp>
    <dsp:sp modelId="{FBE2B125-FCC2-4C55-9E60-481134964BCE}">
      <dsp:nvSpPr>
        <dsp:cNvPr id="0" name=""/>
        <dsp:cNvSpPr/>
      </dsp:nvSpPr>
      <dsp:spPr>
        <a:xfrm>
          <a:off x="3506633" y="3896723"/>
          <a:ext cx="1145539" cy="1145539"/>
        </a:xfrm>
        <a:prstGeom prst="ellipse">
          <a:avLst/>
        </a:prstGeom>
        <a:gradFill rotWithShape="0">
          <a:gsLst>
            <a:gs pos="0">
              <a:schemeClr val="accent3">
                <a:hueOff val="-819087"/>
                <a:satOff val="674"/>
                <a:lumOff val="-561"/>
                <a:alphaOff val="0"/>
                <a:tint val="96000"/>
                <a:lumMod val="100000"/>
              </a:schemeClr>
            </a:gs>
            <a:gs pos="78000">
              <a:schemeClr val="accent3">
                <a:hueOff val="-819087"/>
                <a:satOff val="674"/>
                <a:lumOff val="-561"/>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Medication</a:t>
          </a:r>
        </a:p>
      </dsp:txBody>
      <dsp:txXfrm>
        <a:off x="3674393" y="4064483"/>
        <a:ext cx="810019" cy="810019"/>
      </dsp:txXfrm>
    </dsp:sp>
    <dsp:sp modelId="{E4779507-267B-4C6C-8789-64EE4B14D351}">
      <dsp:nvSpPr>
        <dsp:cNvPr id="0" name=""/>
        <dsp:cNvSpPr/>
      </dsp:nvSpPr>
      <dsp:spPr>
        <a:xfrm rot="8100000">
          <a:off x="3181392" y="3009756"/>
          <a:ext cx="390560" cy="432759"/>
        </a:xfrm>
        <a:prstGeom prst="rightArrow">
          <a:avLst>
            <a:gd name="adj1" fmla="val 60000"/>
            <a:gd name="adj2" fmla="val 50000"/>
          </a:avLst>
        </a:prstGeom>
        <a:gradFill rotWithShape="0">
          <a:gsLst>
            <a:gs pos="0">
              <a:schemeClr val="accent3">
                <a:hueOff val="-1023859"/>
                <a:satOff val="843"/>
                <a:lumOff val="-701"/>
                <a:alphaOff val="0"/>
                <a:tint val="96000"/>
                <a:lumMod val="100000"/>
              </a:schemeClr>
            </a:gs>
            <a:gs pos="78000">
              <a:schemeClr val="accent3">
                <a:hueOff val="-1023859"/>
                <a:satOff val="843"/>
                <a:lumOff val="-701"/>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281401" y="3054883"/>
        <a:ext cx="273392" cy="259655"/>
      </dsp:txXfrm>
    </dsp:sp>
    <dsp:sp modelId="{8B5BF582-A598-4CAA-9F15-826513F564FE}">
      <dsp:nvSpPr>
        <dsp:cNvPr id="0" name=""/>
        <dsp:cNvSpPr/>
      </dsp:nvSpPr>
      <dsp:spPr>
        <a:xfrm>
          <a:off x="2130541" y="3326728"/>
          <a:ext cx="1145539" cy="1145539"/>
        </a:xfrm>
        <a:prstGeom prst="ellipse">
          <a:avLst/>
        </a:prstGeom>
        <a:gradFill rotWithShape="0">
          <a:gsLst>
            <a:gs pos="0">
              <a:schemeClr val="accent3">
                <a:hueOff val="-1023859"/>
                <a:satOff val="843"/>
                <a:lumOff val="-701"/>
                <a:alphaOff val="0"/>
                <a:tint val="96000"/>
                <a:lumMod val="100000"/>
              </a:schemeClr>
            </a:gs>
            <a:gs pos="78000">
              <a:schemeClr val="accent3">
                <a:hueOff val="-1023859"/>
                <a:satOff val="843"/>
                <a:lumOff val="-701"/>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Rest</a:t>
          </a:r>
        </a:p>
      </dsp:txBody>
      <dsp:txXfrm>
        <a:off x="2298301" y="3494488"/>
        <a:ext cx="810019" cy="810019"/>
      </dsp:txXfrm>
    </dsp:sp>
    <dsp:sp modelId="{40A3F054-BEF5-4989-AFD7-350006661837}">
      <dsp:nvSpPr>
        <dsp:cNvPr id="0" name=""/>
        <dsp:cNvSpPr/>
      </dsp:nvSpPr>
      <dsp:spPr>
        <a:xfrm rot="10800000">
          <a:off x="2890312" y="2307026"/>
          <a:ext cx="390560" cy="432759"/>
        </a:xfrm>
        <a:prstGeom prst="rightArrow">
          <a:avLst>
            <a:gd name="adj1" fmla="val 60000"/>
            <a:gd name="adj2" fmla="val 50000"/>
          </a:avLst>
        </a:prstGeom>
        <a:gradFill rotWithShape="0">
          <a:gsLst>
            <a:gs pos="0">
              <a:schemeClr val="accent3">
                <a:hueOff val="-1228631"/>
                <a:satOff val="1011"/>
                <a:lumOff val="-841"/>
                <a:alphaOff val="0"/>
                <a:tint val="96000"/>
                <a:lumMod val="100000"/>
              </a:schemeClr>
            </a:gs>
            <a:gs pos="78000">
              <a:schemeClr val="accent3">
                <a:hueOff val="-1228631"/>
                <a:satOff val="1011"/>
                <a:lumOff val="-841"/>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007480" y="2393578"/>
        <a:ext cx="273392" cy="259655"/>
      </dsp:txXfrm>
    </dsp:sp>
    <dsp:sp modelId="{A6ABC59C-5870-40F7-8B3E-A17B9786838F}">
      <dsp:nvSpPr>
        <dsp:cNvPr id="0" name=""/>
        <dsp:cNvSpPr/>
      </dsp:nvSpPr>
      <dsp:spPr>
        <a:xfrm>
          <a:off x="1560546" y="1950636"/>
          <a:ext cx="1145539" cy="1145539"/>
        </a:xfrm>
        <a:prstGeom prst="ellipse">
          <a:avLst/>
        </a:prstGeom>
        <a:gradFill rotWithShape="0">
          <a:gsLst>
            <a:gs pos="0">
              <a:schemeClr val="accent3">
                <a:hueOff val="-1228631"/>
                <a:satOff val="1011"/>
                <a:lumOff val="-841"/>
                <a:alphaOff val="0"/>
                <a:tint val="96000"/>
                <a:lumMod val="100000"/>
              </a:schemeClr>
            </a:gs>
            <a:gs pos="78000">
              <a:schemeClr val="accent3">
                <a:hueOff val="-1228631"/>
                <a:satOff val="1011"/>
                <a:lumOff val="-841"/>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Activity</a:t>
          </a:r>
        </a:p>
      </dsp:txBody>
      <dsp:txXfrm>
        <a:off x="1728306" y="2118396"/>
        <a:ext cx="810019" cy="810019"/>
      </dsp:txXfrm>
    </dsp:sp>
    <dsp:sp modelId="{C5E5702B-508E-4E28-A203-0EC3C8495C1B}">
      <dsp:nvSpPr>
        <dsp:cNvPr id="0" name=""/>
        <dsp:cNvSpPr/>
      </dsp:nvSpPr>
      <dsp:spPr>
        <a:xfrm rot="13500000">
          <a:off x="3181392" y="1604295"/>
          <a:ext cx="390560" cy="432759"/>
        </a:xfrm>
        <a:prstGeom prst="rightArrow">
          <a:avLst>
            <a:gd name="adj1" fmla="val 60000"/>
            <a:gd name="adj2" fmla="val 50000"/>
          </a:avLst>
        </a:prstGeom>
        <a:gradFill rotWithShape="0">
          <a:gsLst>
            <a:gs pos="0">
              <a:schemeClr val="accent3">
                <a:hueOff val="-1433403"/>
                <a:satOff val="1180"/>
                <a:lumOff val="-981"/>
                <a:alphaOff val="0"/>
                <a:tint val="96000"/>
                <a:lumMod val="100000"/>
              </a:schemeClr>
            </a:gs>
            <a:gs pos="78000">
              <a:schemeClr val="accent3">
                <a:hueOff val="-1433403"/>
                <a:satOff val="1180"/>
                <a:lumOff val="-981"/>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281401" y="1732272"/>
        <a:ext cx="273392" cy="259655"/>
      </dsp:txXfrm>
    </dsp:sp>
    <dsp:sp modelId="{D31C13A4-61BA-4505-9B86-F8265DE05FF2}">
      <dsp:nvSpPr>
        <dsp:cNvPr id="0" name=""/>
        <dsp:cNvSpPr/>
      </dsp:nvSpPr>
      <dsp:spPr>
        <a:xfrm>
          <a:off x="2130541" y="574544"/>
          <a:ext cx="1145539" cy="1145539"/>
        </a:xfrm>
        <a:prstGeom prst="ellipse">
          <a:avLst/>
        </a:prstGeom>
        <a:gradFill rotWithShape="0">
          <a:gsLst>
            <a:gs pos="0">
              <a:schemeClr val="accent3">
                <a:hueOff val="-1433403"/>
                <a:satOff val="1180"/>
                <a:lumOff val="-981"/>
                <a:alphaOff val="0"/>
                <a:tint val="96000"/>
                <a:lumMod val="100000"/>
              </a:schemeClr>
            </a:gs>
            <a:gs pos="78000">
              <a:schemeClr val="accent3">
                <a:hueOff val="-1433403"/>
                <a:satOff val="1180"/>
                <a:lumOff val="-981"/>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Treatment</a:t>
          </a:r>
        </a:p>
      </dsp:txBody>
      <dsp:txXfrm>
        <a:off x="2298301" y="742304"/>
        <a:ext cx="810019" cy="810019"/>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28E6AF-1911-4221-8F14-FC476624B737}" type="datetimeFigureOut">
              <a:rPr lang="en-GB" smtClean="0"/>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119459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28E6AF-1911-4221-8F14-FC476624B737}" type="datetimeFigureOut">
              <a:rPr lang="en-GB" smtClean="0"/>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3753799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8E6AF-1911-4221-8F14-FC476624B737}" type="datetimeFigureOut">
              <a:rPr lang="en-GB" smtClean="0"/>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4167576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28E6AF-1911-4221-8F14-FC476624B737}" type="datetimeFigureOut">
              <a:rPr lang="en-GB" smtClean="0"/>
              <a:t>15/03/2020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437269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28E6AF-1911-4221-8F14-FC476624B737}" type="datetimeFigureOut">
              <a:rPr lang="en-GB" smtClean="0"/>
              <a:t>15/03/2020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4097145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28E6AF-1911-4221-8F14-FC476624B737}" type="datetimeFigureOut">
              <a:rPr lang="en-GB" smtClean="0"/>
              <a:t>15/03/2020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2932215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28E6AF-1911-4221-8F14-FC476624B737}" type="datetimeFigureOut">
              <a:rPr lang="en-GB" smtClean="0"/>
              <a:t>15/03/2020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102930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28E6AF-1911-4221-8F14-FC476624B737}" type="datetimeFigureOut">
              <a:rPr lang="en-GB" smtClean="0"/>
              <a:t>15/03/2020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1708246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28E6AF-1911-4221-8F14-FC476624B737}" type="datetimeFigureOut">
              <a:rPr lang="en-GB" smtClean="0"/>
              <a:t>15/03/2020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1413316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8E6AF-1911-4221-8F14-FC476624B737}" type="datetimeFigureOut">
              <a:rPr lang="en-GB" smtClean="0"/>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3127330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8E6AF-1911-4221-8F14-FC476624B737}" type="datetimeFigureOut">
              <a:rPr lang="en-GB" smtClean="0"/>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DF3980-8957-4F1A-9955-C916D20F902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274597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8E6AF-1911-4221-8F14-FC476624B737}" type="datetimeFigureOut">
              <a:rPr lang="en-GB" smtClean="0"/>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1684666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8E6AF-1911-4221-8F14-FC476624B737}" type="datetimeFigureOut">
              <a:rPr lang="en-GB" smtClean="0"/>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DF3980-8957-4F1A-9955-C916D20F902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41749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8E6AF-1911-4221-8F14-FC476624B737}" type="datetimeFigureOut">
              <a:rPr lang="en-GB" smtClean="0"/>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33781880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28E6AF-1911-4221-8F14-FC476624B737}" type="datetimeFigureOut">
              <a:rPr lang="en-GB" smtClean="0"/>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17154301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28E6AF-1911-4221-8F14-FC476624B737}" type="datetimeFigureOut">
              <a:rPr lang="en-GB" smtClean="0"/>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DF3980-8957-4F1A-9955-C916D20F902B}" type="slidenum">
              <a:rPr lang="en-GB" smtClean="0"/>
              <a:t>‹#›</a:t>
            </a:fld>
            <a:endParaRPr lang="en-GB"/>
          </a:p>
        </p:txBody>
      </p:sp>
    </p:spTree>
    <p:extLst>
      <p:ext uri="{BB962C8B-B14F-4D97-AF65-F5344CB8AC3E}">
        <p14:creationId xmlns:p14="http://schemas.microsoft.com/office/powerpoint/2010/main" val="3151534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728E6AF-1911-4221-8F14-FC476624B737}" type="datetimeFigureOut">
              <a:rPr lang="en-GB" smtClean="0"/>
              <a:t>15/03/2020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BDF3980-8957-4F1A-9955-C916D20F902B}" type="slidenum">
              <a:rPr lang="en-GB" smtClean="0"/>
              <a:t>‹#›</a:t>
            </a:fld>
            <a:endParaRPr lang="en-GB"/>
          </a:p>
        </p:txBody>
      </p:sp>
    </p:spTree>
    <p:extLst>
      <p:ext uri="{BB962C8B-B14F-4D97-AF65-F5344CB8AC3E}">
        <p14:creationId xmlns:p14="http://schemas.microsoft.com/office/powerpoint/2010/main" val="19751412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CBC26-DC3D-47F8-BA1E-5FDBA3380664}"/>
              </a:ext>
            </a:extLst>
          </p:cNvPr>
          <p:cNvSpPr>
            <a:spLocks noGrp="1"/>
          </p:cNvSpPr>
          <p:nvPr>
            <p:ph type="ctrTitle"/>
          </p:nvPr>
        </p:nvSpPr>
        <p:spPr/>
        <p:txBody>
          <a:bodyPr/>
          <a:lstStyle/>
          <a:p>
            <a:r>
              <a:rPr lang="en-GB" dirty="0"/>
              <a:t>Recognition of Injuries</a:t>
            </a:r>
          </a:p>
        </p:txBody>
      </p:sp>
      <p:sp>
        <p:nvSpPr>
          <p:cNvPr id="3" name="Subtitle 2">
            <a:extLst>
              <a:ext uri="{FF2B5EF4-FFF2-40B4-BE49-F238E27FC236}">
                <a16:creationId xmlns:a16="http://schemas.microsoft.com/office/drawing/2014/main" id="{C0B3BDEE-F8C8-4C40-A194-6D37E7F9314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01491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F0C2F-8BEE-4394-AB03-669A144A6B30}"/>
              </a:ext>
            </a:extLst>
          </p:cNvPr>
          <p:cNvSpPr>
            <a:spLocks noGrp="1"/>
          </p:cNvSpPr>
          <p:nvPr>
            <p:ph type="title"/>
          </p:nvPr>
        </p:nvSpPr>
        <p:spPr/>
        <p:txBody>
          <a:bodyPr/>
          <a:lstStyle/>
          <a:p>
            <a:r>
              <a:rPr lang="en-GB" dirty="0"/>
              <a:t>Definition of an Injury</a:t>
            </a:r>
          </a:p>
        </p:txBody>
      </p:sp>
      <p:sp>
        <p:nvSpPr>
          <p:cNvPr id="3" name="Content Placeholder 2">
            <a:extLst>
              <a:ext uri="{FF2B5EF4-FFF2-40B4-BE49-F238E27FC236}">
                <a16:creationId xmlns:a16="http://schemas.microsoft.com/office/drawing/2014/main" id="{6EA00B63-9373-4A12-897D-426B9324C67D}"/>
              </a:ext>
            </a:extLst>
          </p:cNvPr>
          <p:cNvSpPr>
            <a:spLocks noGrp="1"/>
          </p:cNvSpPr>
          <p:nvPr>
            <p:ph idx="1"/>
          </p:nvPr>
        </p:nvSpPr>
        <p:spPr>
          <a:xfrm>
            <a:off x="677334" y="1736035"/>
            <a:ext cx="8596668" cy="4305327"/>
          </a:xfrm>
        </p:spPr>
        <p:txBody>
          <a:bodyPr>
            <a:normAutofit fontScale="92500" lnSpcReduction="10000"/>
          </a:bodyPr>
          <a:lstStyle/>
          <a:p>
            <a:pPr marL="0" indent="0">
              <a:buNone/>
            </a:pPr>
            <a:r>
              <a:rPr lang="en-US" dirty="0"/>
              <a:t>Injury is the medical term used for tissue damage.  If damage has occurred, it will result in bleeding vessels and loss of oxygen to the tissues resulting in cell death.  Injured soft tissues will therefore consist of: </a:t>
            </a:r>
            <a:endParaRPr lang="en-GB" dirty="0"/>
          </a:p>
          <a:p>
            <a:r>
              <a:rPr lang="en-US" dirty="0"/>
              <a:t>Dead cells</a:t>
            </a:r>
            <a:endParaRPr lang="en-GB" dirty="0"/>
          </a:p>
          <a:p>
            <a:r>
              <a:rPr lang="en-US" dirty="0"/>
              <a:t>Extracellular substances</a:t>
            </a:r>
            <a:endParaRPr lang="en-GB" dirty="0"/>
          </a:p>
          <a:p>
            <a:r>
              <a:rPr lang="en-US" dirty="0"/>
              <a:t>Extra-</a:t>
            </a:r>
            <a:r>
              <a:rPr lang="en-US" dirty="0" err="1"/>
              <a:t>vasiated</a:t>
            </a:r>
            <a:r>
              <a:rPr lang="en-US" dirty="0"/>
              <a:t> blood</a:t>
            </a:r>
            <a:endParaRPr lang="en-GB" dirty="0"/>
          </a:p>
          <a:p>
            <a:pPr marL="0" indent="0">
              <a:buNone/>
            </a:pPr>
            <a:r>
              <a:rPr lang="en-US" dirty="0"/>
              <a:t> </a:t>
            </a:r>
            <a:endParaRPr lang="en-GB" dirty="0"/>
          </a:p>
          <a:p>
            <a:pPr marL="0" indent="0">
              <a:buNone/>
            </a:pPr>
            <a:r>
              <a:rPr lang="en-US" dirty="0"/>
              <a:t>This will result in ‘inflammation’ – the reaction of the body to damage – it is also the body’s reaction to infection.</a:t>
            </a:r>
          </a:p>
          <a:p>
            <a:pPr marL="0" indent="0">
              <a:buNone/>
            </a:pPr>
            <a:endParaRPr lang="en-US" dirty="0"/>
          </a:p>
          <a:p>
            <a:pPr marL="0" indent="0">
              <a:buNone/>
            </a:pPr>
            <a:r>
              <a:rPr lang="en-US" dirty="0"/>
              <a:t>Problems are not an injury</a:t>
            </a:r>
          </a:p>
          <a:p>
            <a:r>
              <a:rPr lang="en-US" dirty="0"/>
              <a:t>Problems may present with discomfort/pain and dysfunction due to muscle imbalance, old injuries etc.  But no acute inflammatory process is present</a:t>
            </a:r>
            <a:endParaRPr lang="en-GB" dirty="0"/>
          </a:p>
          <a:p>
            <a:endParaRPr lang="en-GB" dirty="0"/>
          </a:p>
        </p:txBody>
      </p:sp>
    </p:spTree>
    <p:extLst>
      <p:ext uri="{BB962C8B-B14F-4D97-AF65-F5344CB8AC3E}">
        <p14:creationId xmlns:p14="http://schemas.microsoft.com/office/powerpoint/2010/main" val="3110070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5">
            <a:extLst>
              <a:ext uri="{FF2B5EF4-FFF2-40B4-BE49-F238E27FC236}">
                <a16:creationId xmlns:a16="http://schemas.microsoft.com/office/drawing/2014/main" id="{9F455E11-13DA-4BE4-9E84-3D4ACADA3812}"/>
              </a:ext>
            </a:extLst>
          </p:cNvPr>
          <p:cNvSpPr txBox="1">
            <a:spLocks noChangeArrowheads="1"/>
          </p:cNvSpPr>
          <p:nvPr/>
        </p:nvSpPr>
        <p:spPr bwMode="auto">
          <a:xfrm>
            <a:off x="377182" y="235159"/>
            <a:ext cx="957706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Clr>
                <a:srgbClr val="990099"/>
              </a:buClr>
              <a:buFont typeface="Wingdings 2" panose="05020102010507070707" pitchFamily="18" charset="2"/>
              <a:buNone/>
            </a:pPr>
            <a:r>
              <a:rPr lang="en-GB" altLang="en-US" sz="2800" b="1" dirty="0">
                <a:solidFill>
                  <a:srgbClr val="92D050"/>
                </a:solidFill>
                <a:latin typeface="Arial" panose="020B0604020202020204" pitchFamily="34" charset="0"/>
              </a:rPr>
              <a:t>Cycle of soft tissue dysfunction</a:t>
            </a:r>
          </a:p>
        </p:txBody>
      </p:sp>
      <p:graphicFrame>
        <p:nvGraphicFramePr>
          <p:cNvPr id="5" name="Diagram 4">
            <a:extLst>
              <a:ext uri="{FF2B5EF4-FFF2-40B4-BE49-F238E27FC236}">
                <a16:creationId xmlns:a16="http://schemas.microsoft.com/office/drawing/2014/main" id="{7156F75C-3B8A-4863-B0AB-AA453783826D}"/>
              </a:ext>
            </a:extLst>
          </p:cNvPr>
          <p:cNvGraphicFramePr/>
          <p:nvPr>
            <p:extLst>
              <p:ext uri="{D42A27DB-BD31-4B8C-83A1-F6EECF244321}">
                <p14:modId xmlns:p14="http://schemas.microsoft.com/office/powerpoint/2010/main" val="2703090120"/>
              </p:ext>
            </p:extLst>
          </p:nvPr>
        </p:nvGraphicFramePr>
        <p:xfrm>
          <a:off x="0" y="1031505"/>
          <a:ext cx="9577064" cy="6237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pull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EB55C-8578-40F0-A503-9E836DB96781}"/>
              </a:ext>
            </a:extLst>
          </p:cNvPr>
          <p:cNvSpPr>
            <a:spLocks noGrp="1"/>
          </p:cNvSpPr>
          <p:nvPr>
            <p:ph type="title"/>
          </p:nvPr>
        </p:nvSpPr>
        <p:spPr/>
        <p:txBody>
          <a:bodyPr/>
          <a:lstStyle/>
          <a:p>
            <a:r>
              <a:rPr lang="en-GB" dirty="0"/>
              <a:t>Soft Tissue Dysfunction</a:t>
            </a:r>
          </a:p>
        </p:txBody>
      </p:sp>
      <p:sp>
        <p:nvSpPr>
          <p:cNvPr id="3" name="Content Placeholder 2">
            <a:extLst>
              <a:ext uri="{FF2B5EF4-FFF2-40B4-BE49-F238E27FC236}">
                <a16:creationId xmlns:a16="http://schemas.microsoft.com/office/drawing/2014/main" id="{33D5A7C3-5737-43A6-9A60-09BCC2BAE27F}"/>
              </a:ext>
            </a:extLst>
          </p:cNvPr>
          <p:cNvSpPr>
            <a:spLocks noGrp="1"/>
          </p:cNvSpPr>
          <p:nvPr>
            <p:ph idx="1"/>
          </p:nvPr>
        </p:nvSpPr>
        <p:spPr>
          <a:xfrm>
            <a:off x="677334" y="1786597"/>
            <a:ext cx="8596668" cy="4254765"/>
          </a:xfrm>
        </p:spPr>
        <p:txBody>
          <a:bodyPr>
            <a:normAutofit/>
          </a:bodyPr>
          <a:lstStyle/>
          <a:p>
            <a:pPr>
              <a:spcBef>
                <a:spcPct val="20000"/>
              </a:spcBef>
              <a:buFont typeface="Arial" panose="020B0604020202020204" pitchFamily="34" charset="0"/>
              <a:buChar char="•"/>
              <a:defRPr/>
            </a:pPr>
            <a:r>
              <a:rPr lang="en-GB" dirty="0"/>
              <a:t>Soft tissues are placed under static and dynamic stresses in everyday life.</a:t>
            </a:r>
          </a:p>
          <a:p>
            <a:pPr>
              <a:spcBef>
                <a:spcPct val="20000"/>
              </a:spcBef>
              <a:buFont typeface="Arial" panose="020B0604020202020204" pitchFamily="34" charset="0"/>
              <a:buChar char="•"/>
              <a:defRPr/>
            </a:pPr>
            <a:r>
              <a:rPr lang="en-GB" dirty="0"/>
              <a:t>At the correct level of overload these stresses will stimulate adaptations.</a:t>
            </a:r>
          </a:p>
          <a:p>
            <a:pPr>
              <a:spcBef>
                <a:spcPct val="20000"/>
              </a:spcBef>
              <a:buFont typeface="Arial" panose="020B0604020202020204" pitchFamily="34" charset="0"/>
              <a:buChar char="•"/>
              <a:defRPr/>
            </a:pPr>
            <a:r>
              <a:rPr lang="en-GB" dirty="0"/>
              <a:t>If stress is too great or progression too quick overuse injuries will develop.</a:t>
            </a:r>
          </a:p>
          <a:p>
            <a:pPr>
              <a:spcBef>
                <a:spcPct val="20000"/>
              </a:spcBef>
              <a:buFont typeface="Arial" panose="020B0604020202020204" pitchFamily="34" charset="0"/>
              <a:buChar char="•"/>
              <a:defRPr/>
            </a:pPr>
            <a:r>
              <a:rPr lang="en-GB" dirty="0"/>
              <a:t>Compensatory movement patterns can occur causing synergists to become dominant and disturbing ‘rhythm’ of movement patterns.</a:t>
            </a:r>
          </a:p>
          <a:p>
            <a:pPr>
              <a:spcBef>
                <a:spcPct val="20000"/>
              </a:spcBef>
              <a:buFont typeface="Arial" panose="020B0604020202020204" pitchFamily="34" charset="0"/>
              <a:buChar char="•"/>
              <a:defRPr/>
            </a:pPr>
            <a:r>
              <a:rPr lang="en-GB" dirty="0"/>
              <a:t>Muscular imbalances across joints can also lead to or be caused by compensations to injury or weakness in other areas.</a:t>
            </a:r>
          </a:p>
          <a:p>
            <a:pPr>
              <a:spcBef>
                <a:spcPct val="20000"/>
              </a:spcBef>
              <a:buFont typeface="Arial" panose="020B0604020202020204" pitchFamily="34" charset="0"/>
              <a:buChar char="•"/>
              <a:defRPr/>
            </a:pPr>
            <a:r>
              <a:rPr lang="en-GB" dirty="0"/>
              <a:t>Such causative factors are often the most challenging and rewarding for the sports massage practitioner to identify.</a:t>
            </a:r>
          </a:p>
          <a:p>
            <a:pPr>
              <a:spcBef>
                <a:spcPct val="20000"/>
              </a:spcBef>
              <a:buFont typeface="Arial" panose="020B0604020202020204" pitchFamily="34" charset="0"/>
              <a:buChar char="•"/>
              <a:defRPr/>
            </a:pPr>
            <a:r>
              <a:rPr lang="en-GB" dirty="0"/>
              <a:t>Unless the Mechanisms of injury is established any treatment can only be considered a short-term fix.</a:t>
            </a:r>
          </a:p>
          <a:p>
            <a:endParaRPr lang="en-GB" dirty="0"/>
          </a:p>
        </p:txBody>
      </p:sp>
    </p:spTree>
    <p:extLst>
      <p:ext uri="{BB962C8B-B14F-4D97-AF65-F5344CB8AC3E}">
        <p14:creationId xmlns:p14="http://schemas.microsoft.com/office/powerpoint/2010/main" val="2260474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5">
            <a:extLst>
              <a:ext uri="{FF2B5EF4-FFF2-40B4-BE49-F238E27FC236}">
                <a16:creationId xmlns:a16="http://schemas.microsoft.com/office/drawing/2014/main" id="{558B2D06-5AB1-4040-BCE5-4891415A4824}"/>
              </a:ext>
            </a:extLst>
          </p:cNvPr>
          <p:cNvSpPr txBox="1">
            <a:spLocks noChangeArrowheads="1"/>
          </p:cNvSpPr>
          <p:nvPr/>
        </p:nvSpPr>
        <p:spPr bwMode="auto">
          <a:xfrm>
            <a:off x="731519" y="312836"/>
            <a:ext cx="82867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Clr>
                <a:srgbClr val="990099"/>
              </a:buClr>
              <a:buFont typeface="Wingdings 2" panose="05020102010507070707" pitchFamily="18" charset="2"/>
              <a:buNone/>
            </a:pPr>
            <a:r>
              <a:rPr lang="en-GB" altLang="en-US" sz="2800" b="1" dirty="0">
                <a:solidFill>
                  <a:srgbClr val="92D050"/>
                </a:solidFill>
                <a:latin typeface="Arial" panose="020B0604020202020204" pitchFamily="34" charset="0"/>
              </a:rPr>
              <a:t>Signs and symptoms of dysfunction</a:t>
            </a:r>
          </a:p>
        </p:txBody>
      </p:sp>
      <p:graphicFrame>
        <p:nvGraphicFramePr>
          <p:cNvPr id="3" name="Diagram 2">
            <a:extLst>
              <a:ext uri="{FF2B5EF4-FFF2-40B4-BE49-F238E27FC236}">
                <a16:creationId xmlns:a16="http://schemas.microsoft.com/office/drawing/2014/main" id="{D73C1A60-273F-41A1-A78C-3DEF638D7606}"/>
              </a:ext>
            </a:extLst>
          </p:cNvPr>
          <p:cNvGraphicFramePr/>
          <p:nvPr>
            <p:extLst>
              <p:ext uri="{D42A27DB-BD31-4B8C-83A1-F6EECF244321}">
                <p14:modId xmlns:p14="http://schemas.microsoft.com/office/powerpoint/2010/main" val="3886147910"/>
              </p:ext>
            </p:extLst>
          </p:nvPr>
        </p:nvGraphicFramePr>
        <p:xfrm>
          <a:off x="731519" y="1012874"/>
          <a:ext cx="8543779" cy="56481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pull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C2AE1-74E6-4C0A-87B6-EC67D61A7D03}"/>
              </a:ext>
            </a:extLst>
          </p:cNvPr>
          <p:cNvSpPr>
            <a:spLocks noGrp="1"/>
          </p:cNvSpPr>
          <p:nvPr>
            <p:ph type="title"/>
          </p:nvPr>
        </p:nvSpPr>
        <p:spPr/>
        <p:txBody>
          <a:bodyPr/>
          <a:lstStyle/>
          <a:p>
            <a:r>
              <a:rPr lang="en-GB" dirty="0"/>
              <a:t>Study of Injuries</a:t>
            </a:r>
          </a:p>
        </p:txBody>
      </p:sp>
      <p:sp>
        <p:nvSpPr>
          <p:cNvPr id="3" name="Content Placeholder 2">
            <a:extLst>
              <a:ext uri="{FF2B5EF4-FFF2-40B4-BE49-F238E27FC236}">
                <a16:creationId xmlns:a16="http://schemas.microsoft.com/office/drawing/2014/main" id="{E4ACB0BD-B87D-449B-9080-3991AB810DB5}"/>
              </a:ext>
            </a:extLst>
          </p:cNvPr>
          <p:cNvSpPr>
            <a:spLocks noGrp="1"/>
          </p:cNvSpPr>
          <p:nvPr>
            <p:ph idx="1"/>
          </p:nvPr>
        </p:nvSpPr>
        <p:spPr/>
        <p:txBody>
          <a:bodyPr/>
          <a:lstStyle/>
          <a:p>
            <a:pPr marL="0" indent="0">
              <a:buNone/>
            </a:pPr>
            <a:r>
              <a:rPr lang="en-US" dirty="0"/>
              <a:t>There are two principal models by which injuries in sport may be studied:</a:t>
            </a:r>
            <a:endParaRPr lang="en-GB" dirty="0"/>
          </a:p>
          <a:p>
            <a:endParaRPr lang="en-GB" dirty="0"/>
          </a:p>
          <a:p>
            <a:r>
              <a:rPr lang="en-US" dirty="0"/>
              <a:t>By </a:t>
            </a:r>
            <a:r>
              <a:rPr lang="en-US" dirty="0" err="1"/>
              <a:t>aetiology</a:t>
            </a:r>
            <a:r>
              <a:rPr lang="en-US" dirty="0"/>
              <a:t> – a study of causation</a:t>
            </a:r>
          </a:p>
          <a:p>
            <a:pPr lvl="1"/>
            <a:r>
              <a:rPr lang="en-US" dirty="0"/>
              <a:t>How &amp; why the injury </a:t>
            </a:r>
            <a:r>
              <a:rPr lang="en-US" dirty="0" err="1"/>
              <a:t>occured</a:t>
            </a:r>
            <a:endParaRPr lang="en-GB" dirty="0"/>
          </a:p>
          <a:p>
            <a:r>
              <a:rPr lang="en-US" dirty="0"/>
              <a:t>By severity – degree of harshness or discomfort</a:t>
            </a:r>
          </a:p>
          <a:p>
            <a:pPr lvl="1"/>
            <a:r>
              <a:rPr lang="en-US" dirty="0"/>
              <a:t>Indication of healing time scale</a:t>
            </a:r>
            <a:endParaRPr lang="en-GB" dirty="0"/>
          </a:p>
        </p:txBody>
      </p:sp>
    </p:spTree>
    <p:extLst>
      <p:ext uri="{BB962C8B-B14F-4D97-AF65-F5344CB8AC3E}">
        <p14:creationId xmlns:p14="http://schemas.microsoft.com/office/powerpoint/2010/main" val="3995110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ABB79-D9A2-49F5-974A-1AE356C5FB8D}"/>
              </a:ext>
            </a:extLst>
          </p:cNvPr>
          <p:cNvSpPr>
            <a:spLocks noGrp="1"/>
          </p:cNvSpPr>
          <p:nvPr>
            <p:ph type="title"/>
          </p:nvPr>
        </p:nvSpPr>
        <p:spPr/>
        <p:txBody>
          <a:bodyPr/>
          <a:lstStyle/>
          <a:p>
            <a:r>
              <a:rPr lang="en-GB" dirty="0"/>
              <a:t>Cause</a:t>
            </a:r>
          </a:p>
        </p:txBody>
      </p:sp>
      <p:sp>
        <p:nvSpPr>
          <p:cNvPr id="3" name="Content Placeholder 2">
            <a:extLst>
              <a:ext uri="{FF2B5EF4-FFF2-40B4-BE49-F238E27FC236}">
                <a16:creationId xmlns:a16="http://schemas.microsoft.com/office/drawing/2014/main" id="{E5530525-9B69-4017-BED8-E08AC20B45E1}"/>
              </a:ext>
            </a:extLst>
          </p:cNvPr>
          <p:cNvSpPr>
            <a:spLocks noGrp="1"/>
          </p:cNvSpPr>
          <p:nvPr>
            <p:ph idx="1"/>
          </p:nvPr>
        </p:nvSpPr>
        <p:spPr>
          <a:xfrm>
            <a:off x="677334" y="1683027"/>
            <a:ext cx="8596668" cy="4358336"/>
          </a:xfrm>
        </p:spPr>
        <p:txBody>
          <a:bodyPr>
            <a:normAutofit/>
          </a:bodyPr>
          <a:lstStyle/>
          <a:p>
            <a:r>
              <a:rPr lang="en-GB" dirty="0"/>
              <a:t>Intrinsic – Injuries that occur as result of stresses within the individual</a:t>
            </a:r>
          </a:p>
          <a:p>
            <a:pPr lvl="1"/>
            <a:r>
              <a:rPr lang="en-GB" dirty="0"/>
              <a:t>Weak muscles, short tight muscles, imbalances, compensation patterns </a:t>
            </a:r>
          </a:p>
          <a:p>
            <a:r>
              <a:rPr lang="en-GB" dirty="0"/>
              <a:t>Extrinsic – Injuries that are caused by external violence</a:t>
            </a:r>
          </a:p>
          <a:p>
            <a:pPr lvl="1"/>
            <a:r>
              <a:rPr lang="en-GB" dirty="0"/>
              <a:t>Human, implemental (struck by object), environmental, vehicular</a:t>
            </a:r>
          </a:p>
          <a:p>
            <a:r>
              <a:rPr lang="en-GB" dirty="0"/>
              <a:t>Time Factor</a:t>
            </a:r>
          </a:p>
          <a:p>
            <a:pPr lvl="1"/>
            <a:r>
              <a:rPr lang="en-GB" dirty="0"/>
              <a:t>Sudden onset or gradual onset</a:t>
            </a:r>
          </a:p>
          <a:p>
            <a:endParaRPr lang="en-GB" dirty="0"/>
          </a:p>
          <a:p>
            <a:r>
              <a:rPr lang="en-GB" dirty="0"/>
              <a:t>Pulled muscle – Sudden onset, intrinsic</a:t>
            </a:r>
          </a:p>
          <a:p>
            <a:r>
              <a:rPr lang="en-GB" dirty="0"/>
              <a:t>Stress Fracture – Gradual onset, intrinsic</a:t>
            </a:r>
          </a:p>
          <a:p>
            <a:r>
              <a:rPr lang="en-GB" dirty="0"/>
              <a:t>Blister – Gradual onset, extrinsic</a:t>
            </a:r>
          </a:p>
          <a:p>
            <a:endParaRPr lang="en-GB" dirty="0"/>
          </a:p>
        </p:txBody>
      </p:sp>
    </p:spTree>
    <p:extLst>
      <p:ext uri="{BB962C8B-B14F-4D97-AF65-F5344CB8AC3E}">
        <p14:creationId xmlns:p14="http://schemas.microsoft.com/office/powerpoint/2010/main" val="970331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077B6-C9EF-44FD-89A9-7684CAC5357A}"/>
              </a:ext>
            </a:extLst>
          </p:cNvPr>
          <p:cNvSpPr>
            <a:spLocks noGrp="1"/>
          </p:cNvSpPr>
          <p:nvPr>
            <p:ph type="title"/>
          </p:nvPr>
        </p:nvSpPr>
        <p:spPr/>
        <p:txBody>
          <a:bodyPr/>
          <a:lstStyle/>
          <a:p>
            <a:r>
              <a:rPr lang="en-GB" dirty="0"/>
              <a:t>Severity</a:t>
            </a:r>
          </a:p>
        </p:txBody>
      </p:sp>
      <p:sp>
        <p:nvSpPr>
          <p:cNvPr id="3" name="Content Placeholder 2">
            <a:extLst>
              <a:ext uri="{FF2B5EF4-FFF2-40B4-BE49-F238E27FC236}">
                <a16:creationId xmlns:a16="http://schemas.microsoft.com/office/drawing/2014/main" id="{A50E2A8F-FABE-493F-ABDE-0A0E2499299D}"/>
              </a:ext>
            </a:extLst>
          </p:cNvPr>
          <p:cNvSpPr>
            <a:spLocks noGrp="1"/>
          </p:cNvSpPr>
          <p:nvPr>
            <p:ph idx="1"/>
          </p:nvPr>
        </p:nvSpPr>
        <p:spPr>
          <a:xfrm>
            <a:off x="677334" y="1683027"/>
            <a:ext cx="8596668" cy="4358336"/>
          </a:xfrm>
        </p:spPr>
        <p:txBody>
          <a:bodyPr>
            <a:normAutofit fontScale="92500" lnSpcReduction="10000"/>
          </a:bodyPr>
          <a:lstStyle/>
          <a:p>
            <a:r>
              <a:rPr lang="en-US" dirty="0"/>
              <a:t>Grade 1.</a:t>
            </a:r>
            <a:endParaRPr lang="en-GB" dirty="0"/>
          </a:p>
          <a:p>
            <a:pPr lvl="1"/>
            <a:r>
              <a:rPr lang="en-US" dirty="0"/>
              <a:t>Mild pain at the time of injury or within 24 hours, particularly when stress is applied to the injury.  Local tenderness may or may not be present. Can continue with injury</a:t>
            </a:r>
            <a:endParaRPr lang="en-GB" dirty="0"/>
          </a:p>
          <a:p>
            <a:r>
              <a:rPr lang="en-US" dirty="0"/>
              <a:t>Grade 2.</a:t>
            </a:r>
            <a:endParaRPr lang="en-GB" dirty="0"/>
          </a:p>
          <a:p>
            <a:pPr lvl="1"/>
            <a:r>
              <a:rPr lang="en-US" dirty="0"/>
              <a:t>The person notices pain during activity and usually has to stop.  Pain is moderate to severe when the injury is stressed.</a:t>
            </a:r>
            <a:endParaRPr lang="en-GB" dirty="0"/>
          </a:p>
          <a:p>
            <a:r>
              <a:rPr lang="en-US" dirty="0"/>
              <a:t>Grade 3.</a:t>
            </a:r>
            <a:endParaRPr lang="en-GB" dirty="0"/>
          </a:p>
          <a:p>
            <a:pPr lvl="1"/>
            <a:r>
              <a:rPr lang="en-US" dirty="0"/>
              <a:t>Complete or near rupture or avulsion of at least a portion of a ligament, tendon or muscle with severe pain or loss of function.  A palpable defect may be present.</a:t>
            </a:r>
            <a:endParaRPr lang="en-GB" dirty="0"/>
          </a:p>
          <a:p>
            <a:pPr marL="0" indent="0">
              <a:buNone/>
            </a:pPr>
            <a:r>
              <a:rPr lang="en-US" dirty="0"/>
              <a:t> </a:t>
            </a:r>
            <a:endParaRPr lang="en-GB" dirty="0"/>
          </a:p>
          <a:p>
            <a:r>
              <a:rPr lang="en-US" dirty="0"/>
              <a:t>It is important to note that if you are involved with an injury or series of injuries to record as much information and detail as possible.  This information may be useful in attempting to prevent injury.  It may point to ‘trends’ when dealing with a team or when dealing with one individual over a period of time</a:t>
            </a:r>
            <a:endParaRPr lang="en-GB" dirty="0"/>
          </a:p>
        </p:txBody>
      </p:sp>
    </p:spTree>
    <p:extLst>
      <p:ext uri="{BB962C8B-B14F-4D97-AF65-F5344CB8AC3E}">
        <p14:creationId xmlns:p14="http://schemas.microsoft.com/office/powerpoint/2010/main" val="2019645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381CA-CF65-47AC-B385-D79ABC090CDF}"/>
              </a:ext>
            </a:extLst>
          </p:cNvPr>
          <p:cNvSpPr>
            <a:spLocks noGrp="1"/>
          </p:cNvSpPr>
          <p:nvPr>
            <p:ph type="title"/>
          </p:nvPr>
        </p:nvSpPr>
        <p:spPr/>
        <p:txBody>
          <a:bodyPr/>
          <a:lstStyle/>
          <a:p>
            <a:r>
              <a:rPr lang="en-GB" dirty="0"/>
              <a:t>Signs &amp; Symptoms </a:t>
            </a:r>
          </a:p>
        </p:txBody>
      </p:sp>
      <p:sp>
        <p:nvSpPr>
          <p:cNvPr id="3" name="Content Placeholder 2">
            <a:extLst>
              <a:ext uri="{FF2B5EF4-FFF2-40B4-BE49-F238E27FC236}">
                <a16:creationId xmlns:a16="http://schemas.microsoft.com/office/drawing/2014/main" id="{FD41951C-7AB9-4D29-A63F-C641356E5131}"/>
              </a:ext>
            </a:extLst>
          </p:cNvPr>
          <p:cNvSpPr>
            <a:spLocks noGrp="1"/>
          </p:cNvSpPr>
          <p:nvPr>
            <p:ph idx="1"/>
          </p:nvPr>
        </p:nvSpPr>
        <p:spPr/>
        <p:txBody>
          <a:bodyPr/>
          <a:lstStyle/>
          <a:p>
            <a:r>
              <a:rPr lang="en-US" dirty="0"/>
              <a:t>The signs and symptoms of inflammation are:</a:t>
            </a:r>
            <a:endParaRPr lang="en-GB" dirty="0"/>
          </a:p>
          <a:p>
            <a:r>
              <a:rPr lang="en-US" dirty="0"/>
              <a:t>Heat – </a:t>
            </a:r>
            <a:r>
              <a:rPr lang="en-US" dirty="0" err="1"/>
              <a:t>Calor</a:t>
            </a:r>
            <a:endParaRPr lang="en-GB" dirty="0"/>
          </a:p>
          <a:p>
            <a:r>
              <a:rPr lang="en-US" dirty="0"/>
              <a:t>Redness – </a:t>
            </a:r>
            <a:r>
              <a:rPr lang="en-US" dirty="0" err="1"/>
              <a:t>Rubor</a:t>
            </a:r>
            <a:endParaRPr lang="en-GB" dirty="0"/>
          </a:p>
          <a:p>
            <a:r>
              <a:rPr lang="en-US" dirty="0"/>
              <a:t>Pain – Dolor</a:t>
            </a:r>
            <a:endParaRPr lang="en-GB" dirty="0"/>
          </a:p>
          <a:p>
            <a:r>
              <a:rPr lang="en-US" dirty="0"/>
              <a:t>Swelling </a:t>
            </a:r>
            <a:endParaRPr lang="en-GB" dirty="0"/>
          </a:p>
          <a:p>
            <a:pPr marL="0" indent="0">
              <a:buNone/>
            </a:pPr>
            <a:r>
              <a:rPr lang="en-US" dirty="0"/>
              <a:t>You need all four to be an acute injury </a:t>
            </a:r>
          </a:p>
          <a:p>
            <a:pPr marL="0" indent="0">
              <a:buNone/>
            </a:pPr>
            <a:endParaRPr lang="en-GB" dirty="0"/>
          </a:p>
          <a:p>
            <a:r>
              <a:rPr lang="en-US" dirty="0"/>
              <a:t>As well as the ‘signs’ above an injury may result in a dysfunction of a body part or parts and/or potential proprioceptive/balance problems.</a:t>
            </a:r>
            <a:endParaRPr lang="en-GB" dirty="0"/>
          </a:p>
          <a:p>
            <a:endParaRPr lang="en-GB" dirty="0"/>
          </a:p>
        </p:txBody>
      </p:sp>
    </p:spTree>
    <p:extLst>
      <p:ext uri="{BB962C8B-B14F-4D97-AF65-F5344CB8AC3E}">
        <p14:creationId xmlns:p14="http://schemas.microsoft.com/office/powerpoint/2010/main" val="4100776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02F3A-60DA-47DC-B90D-4613C7E1C9E0}"/>
              </a:ext>
            </a:extLst>
          </p:cNvPr>
          <p:cNvSpPr>
            <a:spLocks noGrp="1"/>
          </p:cNvSpPr>
          <p:nvPr>
            <p:ph type="title"/>
          </p:nvPr>
        </p:nvSpPr>
        <p:spPr/>
        <p:txBody>
          <a:bodyPr/>
          <a:lstStyle/>
          <a:p>
            <a:r>
              <a:rPr lang="en-GB" dirty="0"/>
              <a:t>Stages of Healing</a:t>
            </a:r>
          </a:p>
        </p:txBody>
      </p:sp>
      <p:sp>
        <p:nvSpPr>
          <p:cNvPr id="3" name="Content Placeholder 2">
            <a:extLst>
              <a:ext uri="{FF2B5EF4-FFF2-40B4-BE49-F238E27FC236}">
                <a16:creationId xmlns:a16="http://schemas.microsoft.com/office/drawing/2014/main" id="{EE66AEAD-2DF6-4F3F-81ED-75C43CFA3C44}"/>
              </a:ext>
            </a:extLst>
          </p:cNvPr>
          <p:cNvSpPr>
            <a:spLocks noGrp="1"/>
          </p:cNvSpPr>
          <p:nvPr>
            <p:ph idx="1"/>
          </p:nvPr>
        </p:nvSpPr>
        <p:spPr/>
        <p:txBody>
          <a:bodyPr>
            <a:normAutofit lnSpcReduction="10000"/>
          </a:bodyPr>
          <a:lstStyle/>
          <a:p>
            <a:r>
              <a:rPr lang="en-US" dirty="0"/>
              <a:t>Stage 1 – the period of acute inflammation where bleeding is still occurring within the damaged tissues.  This stage is relatively short and is normally complete after 48-72 hours.</a:t>
            </a:r>
            <a:endParaRPr lang="en-GB" dirty="0"/>
          </a:p>
          <a:p>
            <a:r>
              <a:rPr lang="en-US" dirty="0"/>
              <a:t>Stage 2 – Depending on depth, severity and structure the production/proliferation of collagen should have been completed by 21 days post injury</a:t>
            </a:r>
            <a:endParaRPr lang="en-GB" dirty="0"/>
          </a:p>
          <a:p>
            <a:r>
              <a:rPr lang="en-US" dirty="0"/>
              <a:t>Stage 3 – Once new collagen has been laid down (proliferation complete) re-modelling of the tissues can commence and will continue up to and sometimes beyond 9 months post injury.  </a:t>
            </a:r>
            <a:endParaRPr lang="en-GB" dirty="0"/>
          </a:p>
          <a:p>
            <a:endParaRPr lang="en-GB" dirty="0"/>
          </a:p>
          <a:p>
            <a:r>
              <a:rPr lang="en-US" dirty="0"/>
              <a:t>The length of time for each stage will vary according to the quantity and type of tissue damage.</a:t>
            </a:r>
            <a:endParaRPr lang="en-GB" dirty="0"/>
          </a:p>
          <a:p>
            <a:endParaRPr lang="en-GB" dirty="0"/>
          </a:p>
        </p:txBody>
      </p:sp>
    </p:spTree>
    <p:extLst>
      <p:ext uri="{BB962C8B-B14F-4D97-AF65-F5344CB8AC3E}">
        <p14:creationId xmlns:p14="http://schemas.microsoft.com/office/powerpoint/2010/main" val="811165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a:extLst>
              <a:ext uri="{FF2B5EF4-FFF2-40B4-BE49-F238E27FC236}">
                <a16:creationId xmlns:a16="http://schemas.microsoft.com/office/drawing/2014/main" id="{A76D2FC9-40B1-46EB-98CA-63F2A343004A}"/>
              </a:ext>
            </a:extLst>
          </p:cNvPr>
          <p:cNvSpPr txBox="1">
            <a:spLocks noChangeArrowheads="1"/>
          </p:cNvSpPr>
          <p:nvPr/>
        </p:nvSpPr>
        <p:spPr bwMode="auto">
          <a:xfrm>
            <a:off x="967839" y="532522"/>
            <a:ext cx="505301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Clr>
                <a:srgbClr val="990099"/>
              </a:buClr>
              <a:buFont typeface="Wingdings 2" panose="05020102010507070707" pitchFamily="18" charset="2"/>
              <a:buNone/>
            </a:pPr>
            <a:r>
              <a:rPr lang="en-GB" altLang="en-US" sz="2800" b="1" dirty="0">
                <a:solidFill>
                  <a:srgbClr val="92D050"/>
                </a:solidFill>
                <a:latin typeface="Arial" panose="020B0604020202020204" pitchFamily="34" charset="0"/>
              </a:rPr>
              <a:t>Stages of Soft Tissue Repair</a:t>
            </a:r>
          </a:p>
        </p:txBody>
      </p:sp>
      <p:sp>
        <p:nvSpPr>
          <p:cNvPr id="6147" name="Rectangle 2">
            <a:extLst>
              <a:ext uri="{FF2B5EF4-FFF2-40B4-BE49-F238E27FC236}">
                <a16:creationId xmlns:a16="http://schemas.microsoft.com/office/drawing/2014/main" id="{0C4289D5-38E3-40F5-981C-3A4BA3B1DB4C}"/>
              </a:ext>
            </a:extLst>
          </p:cNvPr>
          <p:cNvSpPr>
            <a:spLocks noChangeArrowheads="1"/>
          </p:cNvSpPr>
          <p:nvPr/>
        </p:nvSpPr>
        <p:spPr bwMode="auto">
          <a:xfrm>
            <a:off x="967839" y="1563834"/>
            <a:ext cx="8143875"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1085850" indent="-34290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20000"/>
              </a:spcBef>
              <a:buClr>
                <a:srgbClr val="990099"/>
              </a:buClr>
              <a:buFont typeface="Wingdings 2" panose="05020102010507070707" pitchFamily="18" charset="2"/>
              <a:buNone/>
              <a:defRPr/>
            </a:pPr>
            <a:r>
              <a:rPr lang="en-US" sz="2000" dirty="0">
                <a:cs typeface="Times New Roman" panose="02020603050405020304" pitchFamily="18" charset="0"/>
              </a:rPr>
              <a:t>Following injury there are three distinct stages of soft tissue repair:</a:t>
            </a:r>
            <a:endParaRPr lang="en-GB" sz="2000" dirty="0">
              <a:cs typeface="Times New Roman" panose="02020603050405020304" pitchFamily="18" charset="0"/>
            </a:endParaRPr>
          </a:p>
          <a:p>
            <a:pPr eaLnBrk="1" hangingPunct="1">
              <a:spcBef>
                <a:spcPct val="20000"/>
              </a:spcBef>
              <a:buClr>
                <a:srgbClr val="990099"/>
              </a:buClr>
              <a:buFont typeface="Wingdings 2" panose="05020102010507070707" pitchFamily="18" charset="2"/>
              <a:buNone/>
              <a:defRPr/>
            </a:pPr>
            <a:endParaRPr lang="en-GB" sz="800" dirty="0"/>
          </a:p>
          <a:p>
            <a:pPr marL="342900" indent="-342900">
              <a:spcBef>
                <a:spcPct val="20000"/>
              </a:spcBef>
              <a:buFont typeface="Arial" panose="020B0604020202020204" pitchFamily="34" charset="0"/>
              <a:buChar char="•"/>
              <a:defRPr/>
            </a:pPr>
            <a:r>
              <a:rPr lang="en-GB" sz="2000" dirty="0"/>
              <a:t>The acute, or inflammatory phase (3-7 days).</a:t>
            </a:r>
            <a:endParaRPr lang="en-GB" sz="800" dirty="0"/>
          </a:p>
          <a:p>
            <a:pPr marL="342900" indent="-342900">
              <a:spcBef>
                <a:spcPct val="20000"/>
              </a:spcBef>
              <a:buFont typeface="Arial" panose="020B0604020202020204" pitchFamily="34" charset="0"/>
              <a:buChar char="•"/>
              <a:defRPr/>
            </a:pPr>
            <a:r>
              <a:rPr lang="en-GB" sz="2000" dirty="0"/>
              <a:t>The sub-acute, or repair phase (3-6 weeks).</a:t>
            </a:r>
            <a:endParaRPr lang="en-GB" sz="800" dirty="0"/>
          </a:p>
          <a:p>
            <a:pPr marL="342900" indent="-342900">
              <a:spcBef>
                <a:spcPct val="20000"/>
              </a:spcBef>
              <a:buFont typeface="Arial" panose="020B0604020202020204" pitchFamily="34" charset="0"/>
              <a:buChar char="•"/>
              <a:defRPr/>
            </a:pPr>
            <a:r>
              <a:rPr lang="en-GB" sz="2000" dirty="0"/>
              <a:t>The chronic, or remodelling phase (up to years).</a:t>
            </a:r>
          </a:p>
        </p:txBody>
      </p:sp>
      <p:pic>
        <p:nvPicPr>
          <p:cNvPr id="8196" name="Picture 1" descr="Screen Clipping">
            <a:extLst>
              <a:ext uri="{FF2B5EF4-FFF2-40B4-BE49-F238E27FC236}">
                <a16:creationId xmlns:a16="http://schemas.microsoft.com/office/drawing/2014/main" id="{AB40544D-337C-4956-9D62-F5603233CBE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26100" y="3370263"/>
            <a:ext cx="7173913" cy="3487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a:extLst>
              <a:ext uri="{FF2B5EF4-FFF2-40B4-BE49-F238E27FC236}">
                <a16:creationId xmlns:a16="http://schemas.microsoft.com/office/drawing/2014/main" id="{78809CB5-9C61-442E-A34A-70286A09855E}"/>
              </a:ext>
            </a:extLst>
          </p:cNvPr>
          <p:cNvSpPr txBox="1">
            <a:spLocks noChangeArrowheads="1"/>
          </p:cNvSpPr>
          <p:nvPr/>
        </p:nvSpPr>
        <p:spPr bwMode="auto">
          <a:xfrm>
            <a:off x="703954" y="537336"/>
            <a:ext cx="22256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Clr>
                <a:srgbClr val="990099"/>
              </a:buClr>
              <a:buFont typeface="Wingdings 2" panose="05020102010507070707" pitchFamily="18" charset="2"/>
              <a:buNone/>
            </a:pPr>
            <a:r>
              <a:rPr lang="en-GB" altLang="en-US" sz="2800" b="1" dirty="0">
                <a:solidFill>
                  <a:srgbClr val="92D050"/>
                </a:solidFill>
                <a:latin typeface="Arial" panose="020B0604020202020204" pitchFamily="34" charset="0"/>
              </a:rPr>
              <a:t>Acute stage</a:t>
            </a:r>
          </a:p>
        </p:txBody>
      </p:sp>
      <p:sp>
        <p:nvSpPr>
          <p:cNvPr id="6147" name="Rectangle 2">
            <a:extLst>
              <a:ext uri="{FF2B5EF4-FFF2-40B4-BE49-F238E27FC236}">
                <a16:creationId xmlns:a16="http://schemas.microsoft.com/office/drawing/2014/main" id="{048465A8-F3E8-4566-8EC0-7457277E9FF4}"/>
              </a:ext>
            </a:extLst>
          </p:cNvPr>
          <p:cNvSpPr>
            <a:spLocks noChangeArrowheads="1"/>
          </p:cNvSpPr>
          <p:nvPr/>
        </p:nvSpPr>
        <p:spPr bwMode="auto">
          <a:xfrm>
            <a:off x="1011653" y="1329496"/>
            <a:ext cx="7337217"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990099"/>
              </a:buClr>
              <a:buFont typeface="Wingdings 2" panose="05020102010507070707" pitchFamily="18" charset="2"/>
              <a:buChar char="¿"/>
              <a:defRPr sz="24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990099"/>
              </a:buClr>
              <a:buFont typeface="Wingdings 2" panose="05020102010507070707" pitchFamily="18" charset="2"/>
              <a:buChar char="¿"/>
              <a:defRPr sz="24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990099"/>
              </a:buClr>
              <a:buFont typeface="Wingdings 2" panose="05020102010507070707" pitchFamily="18" charset="2"/>
              <a:buChar char="¿"/>
              <a:defRPr sz="24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990099"/>
              </a:buClr>
              <a:buFont typeface="Wingdings 2" panose="05020102010507070707" pitchFamily="18" charset="2"/>
              <a:buChar char="¿"/>
              <a:defRPr sz="2400">
                <a:solidFill>
                  <a:schemeClr val="tx1"/>
                </a:solidFill>
                <a:latin typeface="Arial" panose="020B0604020202020204" pitchFamily="34" charset="0"/>
              </a:defRPr>
            </a:lvl9pPr>
          </a:lstStyle>
          <a:p>
            <a:pPr marL="342900" indent="-342900" eaLnBrk="1" hangingPunct="1">
              <a:lnSpc>
                <a:spcPct val="150000"/>
              </a:lnSpc>
              <a:spcBef>
                <a:spcPct val="20000"/>
              </a:spcBef>
              <a:buClr>
                <a:srgbClr val="92D050"/>
              </a:buClr>
              <a:buFont typeface="Wingdings" panose="05000000000000000000" pitchFamily="2" charset="2"/>
              <a:buChar char="Ø"/>
              <a:defRPr/>
            </a:pPr>
            <a:r>
              <a:rPr lang="en-GB" sz="2000" dirty="0"/>
              <a:t>In the inflammatory phase the following processes occur:</a:t>
            </a:r>
          </a:p>
          <a:p>
            <a:pPr marL="342900" indent="-342900" eaLnBrk="1" hangingPunct="1">
              <a:lnSpc>
                <a:spcPct val="150000"/>
              </a:lnSpc>
              <a:spcBef>
                <a:spcPct val="20000"/>
              </a:spcBef>
              <a:buClr>
                <a:srgbClr val="92D050"/>
              </a:buClr>
              <a:buFont typeface="Wingdings" panose="05000000000000000000" pitchFamily="2" charset="2"/>
              <a:buChar char="Ø"/>
              <a:defRPr/>
            </a:pPr>
            <a:r>
              <a:rPr lang="en-GB" sz="2000" dirty="0"/>
              <a:t>Damage to local muscle and connective tissue fibres.</a:t>
            </a:r>
            <a:endParaRPr lang="en-GB" sz="800" dirty="0"/>
          </a:p>
          <a:p>
            <a:pPr marL="342900" indent="-342900" eaLnBrk="1" hangingPunct="1">
              <a:lnSpc>
                <a:spcPct val="150000"/>
              </a:lnSpc>
              <a:spcBef>
                <a:spcPct val="20000"/>
              </a:spcBef>
              <a:buClr>
                <a:srgbClr val="92D050"/>
              </a:buClr>
              <a:buFont typeface="Wingdings" panose="05000000000000000000" pitchFamily="2" charset="2"/>
              <a:buChar char="Ø"/>
              <a:defRPr/>
            </a:pPr>
            <a:r>
              <a:rPr lang="en-GB" sz="2000" dirty="0"/>
              <a:t>Damage to local blood capillaries. </a:t>
            </a:r>
          </a:p>
          <a:p>
            <a:pPr marL="342900" indent="-342900" eaLnBrk="1" hangingPunct="1">
              <a:lnSpc>
                <a:spcPct val="150000"/>
              </a:lnSpc>
              <a:spcBef>
                <a:spcPct val="20000"/>
              </a:spcBef>
              <a:buClr>
                <a:srgbClr val="92D050"/>
              </a:buClr>
              <a:buFont typeface="Wingdings" panose="05000000000000000000" pitchFamily="2" charset="2"/>
              <a:buChar char="Ø"/>
              <a:defRPr/>
            </a:pPr>
            <a:r>
              <a:rPr lang="en-GB" sz="2000" dirty="0"/>
              <a:t>Damage to local lymphatic capillaries.</a:t>
            </a:r>
          </a:p>
          <a:p>
            <a:pPr marL="342900" indent="-342900" eaLnBrk="1" hangingPunct="1">
              <a:lnSpc>
                <a:spcPct val="150000"/>
              </a:lnSpc>
              <a:spcBef>
                <a:spcPct val="20000"/>
              </a:spcBef>
              <a:buClr>
                <a:srgbClr val="92D050"/>
              </a:buClr>
              <a:buFont typeface="Wingdings" panose="05000000000000000000" pitchFamily="2" charset="2"/>
              <a:buChar char="Ø"/>
              <a:defRPr/>
            </a:pPr>
            <a:r>
              <a:rPr lang="en-GB" sz="2000" dirty="0"/>
              <a:t>Damage to local sensory nerves/nerve endings.</a:t>
            </a:r>
          </a:p>
          <a:p>
            <a:pPr marL="342900" indent="-342900" eaLnBrk="1" hangingPunct="1">
              <a:lnSpc>
                <a:spcPct val="150000"/>
              </a:lnSpc>
              <a:spcBef>
                <a:spcPct val="20000"/>
              </a:spcBef>
              <a:buClr>
                <a:srgbClr val="92D050"/>
              </a:buClr>
              <a:buFont typeface="Wingdings" panose="05000000000000000000" pitchFamily="2" charset="2"/>
              <a:buChar char="Ø"/>
              <a:defRPr/>
            </a:pPr>
            <a:r>
              <a:rPr lang="en-GB" sz="2000" dirty="0"/>
              <a:t>Damage to local motor nerves/nerve endings.</a:t>
            </a:r>
          </a:p>
          <a:p>
            <a:pPr marL="365125" indent="-365125" eaLnBrk="1" hangingPunct="1">
              <a:spcBef>
                <a:spcPct val="20000"/>
              </a:spcBef>
              <a:buClr>
                <a:srgbClr val="990099"/>
              </a:buClr>
              <a:buFont typeface="Wingdings 2" panose="05020102010507070707" pitchFamily="18" charset="2"/>
              <a:buChar char="¿"/>
              <a:defRPr/>
            </a:pPr>
            <a:endParaRPr lang="en-GB" sz="2000" b="1" dirty="0"/>
          </a:p>
        </p:txBody>
      </p:sp>
    </p:spTree>
  </p:cSld>
  <p:clrMapOvr>
    <a:masterClrMapping/>
  </p:clrMapOvr>
  <p:transition>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a:extLst>
              <a:ext uri="{FF2B5EF4-FFF2-40B4-BE49-F238E27FC236}">
                <a16:creationId xmlns:a16="http://schemas.microsoft.com/office/drawing/2014/main" id="{C8F30836-567C-4072-961C-84DF95CDEBD6}"/>
              </a:ext>
            </a:extLst>
          </p:cNvPr>
          <p:cNvSpPr txBox="1">
            <a:spLocks noChangeArrowheads="1"/>
          </p:cNvSpPr>
          <p:nvPr/>
        </p:nvSpPr>
        <p:spPr bwMode="auto">
          <a:xfrm>
            <a:off x="698777" y="736738"/>
            <a:ext cx="396081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Clr>
                <a:srgbClr val="990099"/>
              </a:buClr>
              <a:buFont typeface="Wingdings 2" panose="05020102010507070707" pitchFamily="18" charset="2"/>
              <a:buNone/>
            </a:pPr>
            <a:r>
              <a:rPr lang="en-GB" altLang="en-US" sz="2800" b="1" dirty="0">
                <a:solidFill>
                  <a:srgbClr val="92D050"/>
                </a:solidFill>
                <a:latin typeface="Arial" panose="020B0604020202020204" pitchFamily="34" charset="0"/>
              </a:rPr>
              <a:t>Acute injury response</a:t>
            </a:r>
          </a:p>
        </p:txBody>
      </p:sp>
      <p:sp>
        <p:nvSpPr>
          <p:cNvPr id="6147" name="Rectangle 2">
            <a:extLst>
              <a:ext uri="{FF2B5EF4-FFF2-40B4-BE49-F238E27FC236}">
                <a16:creationId xmlns:a16="http://schemas.microsoft.com/office/drawing/2014/main" id="{E35CE88C-94E0-4CB1-AD42-C503D595B62F}"/>
              </a:ext>
            </a:extLst>
          </p:cNvPr>
          <p:cNvSpPr>
            <a:spLocks noChangeArrowheads="1"/>
          </p:cNvSpPr>
          <p:nvPr/>
        </p:nvSpPr>
        <p:spPr bwMode="auto">
          <a:xfrm>
            <a:off x="698777" y="2060576"/>
            <a:ext cx="7715250" cy="301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Clr>
                <a:srgbClr val="92D050"/>
              </a:buClr>
              <a:buFont typeface="Wingdings" panose="05000000000000000000" pitchFamily="2" charset="2"/>
              <a:buChar char="Ø"/>
            </a:pPr>
            <a:r>
              <a:rPr lang="en-GB" altLang="en-US" sz="2000" dirty="0">
                <a:latin typeface="Arial" panose="020B0604020202020204" pitchFamily="34" charset="0"/>
              </a:rPr>
              <a:t>Upon injury, vasoconstriction occurs as a protective reflex response.</a:t>
            </a:r>
          </a:p>
          <a:p>
            <a:pPr eaLnBrk="1" hangingPunct="1">
              <a:spcBef>
                <a:spcPct val="50000"/>
              </a:spcBef>
              <a:buClr>
                <a:srgbClr val="92D050"/>
              </a:buClr>
              <a:buFont typeface="Wingdings" panose="05000000000000000000" pitchFamily="2" charset="2"/>
              <a:buChar char="Ø"/>
            </a:pPr>
            <a:r>
              <a:rPr lang="en-GB" altLang="en-US" sz="2000" dirty="0">
                <a:latin typeface="Arial" panose="020B0604020202020204" pitchFamily="34" charset="0"/>
              </a:rPr>
              <a:t>The smooth muscle of damaged blood vessels contracts forcefully in an attempt to limit blood loss.</a:t>
            </a:r>
          </a:p>
          <a:p>
            <a:pPr eaLnBrk="1" hangingPunct="1">
              <a:spcBef>
                <a:spcPct val="50000"/>
              </a:spcBef>
              <a:buClr>
                <a:srgbClr val="92D050"/>
              </a:buClr>
              <a:buFont typeface="Wingdings" panose="05000000000000000000" pitchFamily="2" charset="2"/>
              <a:buChar char="Ø"/>
            </a:pPr>
            <a:r>
              <a:rPr lang="en-GB" altLang="en-US" sz="2000" dirty="0">
                <a:latin typeface="Arial" panose="020B0604020202020204" pitchFamily="34" charset="0"/>
              </a:rPr>
              <a:t>The resulting restriction of local blood flow leads to secondary cell death.</a:t>
            </a:r>
          </a:p>
          <a:p>
            <a:pPr eaLnBrk="1" hangingPunct="1">
              <a:spcBef>
                <a:spcPct val="50000"/>
              </a:spcBef>
              <a:buClr>
                <a:srgbClr val="92D050"/>
              </a:buClr>
              <a:buFont typeface="Wingdings" panose="05000000000000000000" pitchFamily="2" charset="2"/>
              <a:buChar char="Ø"/>
            </a:pPr>
            <a:r>
              <a:rPr lang="en-GB" altLang="en-US" sz="2000" dirty="0">
                <a:latin typeface="Arial" panose="020B0604020202020204" pitchFamily="34" charset="0"/>
              </a:rPr>
              <a:t>Undamaged cells also supplied by the same arteries/arterioles/capillary beds are starved of oxygen.</a:t>
            </a:r>
          </a:p>
        </p:txBody>
      </p:sp>
    </p:spTree>
  </p:cSld>
  <p:clrMapOvr>
    <a:masterClrMapping/>
  </p:clrMapOvr>
  <p:transition>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a:extLst>
              <a:ext uri="{FF2B5EF4-FFF2-40B4-BE49-F238E27FC236}">
                <a16:creationId xmlns:a16="http://schemas.microsoft.com/office/drawing/2014/main" id="{2908C3FD-D787-475D-8496-B2FF1B6ED8BF}"/>
              </a:ext>
            </a:extLst>
          </p:cNvPr>
          <p:cNvSpPr txBox="1">
            <a:spLocks noChangeArrowheads="1"/>
          </p:cNvSpPr>
          <p:nvPr/>
        </p:nvSpPr>
        <p:spPr bwMode="auto">
          <a:xfrm>
            <a:off x="791474" y="820806"/>
            <a:ext cx="5861050"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Clr>
                <a:srgbClr val="990099"/>
              </a:buClr>
              <a:buFont typeface="Wingdings 2" panose="05020102010507070707" pitchFamily="18" charset="2"/>
              <a:buNone/>
            </a:pPr>
            <a:r>
              <a:rPr lang="en-GB" altLang="en-US" sz="2800" b="1" dirty="0">
                <a:solidFill>
                  <a:srgbClr val="92D050"/>
                </a:solidFill>
                <a:latin typeface="Arial" panose="020B0604020202020204" pitchFamily="34" charset="0"/>
              </a:rPr>
              <a:t>Acute injury secondary response</a:t>
            </a:r>
          </a:p>
        </p:txBody>
      </p:sp>
      <p:sp>
        <p:nvSpPr>
          <p:cNvPr id="6147" name="Rectangle 2">
            <a:extLst>
              <a:ext uri="{FF2B5EF4-FFF2-40B4-BE49-F238E27FC236}">
                <a16:creationId xmlns:a16="http://schemas.microsoft.com/office/drawing/2014/main" id="{43C78C00-805B-4607-A8AB-70AF2AD557B3}"/>
              </a:ext>
            </a:extLst>
          </p:cNvPr>
          <p:cNvSpPr>
            <a:spLocks noChangeArrowheads="1"/>
          </p:cNvSpPr>
          <p:nvPr/>
        </p:nvSpPr>
        <p:spPr bwMode="auto">
          <a:xfrm>
            <a:off x="592624" y="1935164"/>
            <a:ext cx="7358613" cy="2708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800100" indent="-34290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342900" indent="-342900" eaLnBrk="1" hangingPunct="1">
              <a:spcBef>
                <a:spcPct val="50000"/>
              </a:spcBef>
              <a:buClr>
                <a:srgbClr val="92D050"/>
              </a:buClr>
              <a:buFont typeface="Wingdings" panose="05000000000000000000" pitchFamily="2" charset="2"/>
              <a:buChar char="Ø"/>
            </a:pPr>
            <a:r>
              <a:rPr lang="en-GB" altLang="en-US" sz="2000" dirty="0">
                <a:latin typeface="Arial" panose="020B0604020202020204" pitchFamily="34" charset="0"/>
              </a:rPr>
              <a:t>Dying cells release the hormone histamine, which:</a:t>
            </a:r>
          </a:p>
          <a:p>
            <a:pPr lvl="1" eaLnBrk="1" hangingPunct="1">
              <a:spcBef>
                <a:spcPct val="50000"/>
              </a:spcBef>
              <a:buClr>
                <a:srgbClr val="92D050"/>
              </a:buClr>
              <a:buFont typeface="Wingdings" panose="05000000000000000000" pitchFamily="2" charset="2"/>
              <a:buChar char="Ø"/>
            </a:pPr>
            <a:r>
              <a:rPr lang="en-GB" altLang="en-US" sz="2000" dirty="0">
                <a:latin typeface="Arial" panose="020B0604020202020204" pitchFamily="34" charset="0"/>
              </a:rPr>
              <a:t>Dilates blood and lymphatic vessels.</a:t>
            </a:r>
          </a:p>
          <a:p>
            <a:pPr lvl="1" eaLnBrk="1" hangingPunct="1">
              <a:spcBef>
                <a:spcPct val="50000"/>
              </a:spcBef>
              <a:buClr>
                <a:srgbClr val="92D050"/>
              </a:buClr>
              <a:buFont typeface="Wingdings" panose="05000000000000000000" pitchFamily="2" charset="2"/>
              <a:buChar char="Ø"/>
            </a:pPr>
            <a:r>
              <a:rPr lang="en-GB" altLang="en-US" sz="2000" dirty="0">
                <a:latin typeface="Arial" panose="020B0604020202020204" pitchFamily="34" charset="0"/>
              </a:rPr>
              <a:t>Increases the cell membrane permeability of the local cells.</a:t>
            </a:r>
          </a:p>
          <a:p>
            <a:pPr lvl="1" eaLnBrk="1" hangingPunct="1">
              <a:spcBef>
                <a:spcPct val="50000"/>
              </a:spcBef>
              <a:buClr>
                <a:srgbClr val="92D050"/>
              </a:buClr>
              <a:buFont typeface="Wingdings" panose="05000000000000000000" pitchFamily="2" charset="2"/>
              <a:buChar char="Ø"/>
            </a:pPr>
            <a:r>
              <a:rPr lang="en-GB" altLang="en-US" sz="2000" dirty="0">
                <a:latin typeface="Arial" panose="020B0604020202020204" pitchFamily="34" charset="0"/>
              </a:rPr>
              <a:t>This process will create an increased sensitivity of the cells and  makes it possible for undamaged cells to reproduce at an accelerated rate.</a:t>
            </a:r>
            <a:endParaRPr lang="en-GB" altLang="en-US" sz="800" dirty="0">
              <a:latin typeface="Arial" panose="020B0604020202020204" pitchFamily="34" charset="0"/>
            </a:endParaRPr>
          </a:p>
        </p:txBody>
      </p:sp>
    </p:spTree>
  </p:cSld>
  <p:clrMapOvr>
    <a:masterClrMapping/>
  </p:clrMapOvr>
  <p:transition>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a:extLst>
              <a:ext uri="{FF2B5EF4-FFF2-40B4-BE49-F238E27FC236}">
                <a16:creationId xmlns:a16="http://schemas.microsoft.com/office/drawing/2014/main" id="{8A9879BF-9C3B-48C7-85E5-B5401641CC60}"/>
              </a:ext>
            </a:extLst>
          </p:cNvPr>
          <p:cNvSpPr txBox="1">
            <a:spLocks noChangeArrowheads="1"/>
          </p:cNvSpPr>
          <p:nvPr/>
        </p:nvSpPr>
        <p:spPr bwMode="auto">
          <a:xfrm>
            <a:off x="791543" y="729284"/>
            <a:ext cx="40433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Clr>
                <a:srgbClr val="990099"/>
              </a:buClr>
              <a:buFont typeface="Wingdings 2" panose="05020102010507070707" pitchFamily="18" charset="2"/>
              <a:buNone/>
            </a:pPr>
            <a:r>
              <a:rPr lang="en-GB" altLang="en-US" sz="2800" b="1" dirty="0">
                <a:solidFill>
                  <a:srgbClr val="92D050"/>
                </a:solidFill>
                <a:latin typeface="Arial" panose="020B0604020202020204" pitchFamily="34" charset="0"/>
              </a:rPr>
              <a:t>Acute stage pathology</a:t>
            </a:r>
          </a:p>
        </p:txBody>
      </p:sp>
      <p:sp>
        <p:nvSpPr>
          <p:cNvPr id="6147" name="Rectangle 2">
            <a:extLst>
              <a:ext uri="{FF2B5EF4-FFF2-40B4-BE49-F238E27FC236}">
                <a16:creationId xmlns:a16="http://schemas.microsoft.com/office/drawing/2014/main" id="{AE0B8FCC-B494-4F57-98FC-24553C222EF2}"/>
              </a:ext>
            </a:extLst>
          </p:cNvPr>
          <p:cNvSpPr>
            <a:spLocks noChangeArrowheads="1"/>
          </p:cNvSpPr>
          <p:nvPr/>
        </p:nvSpPr>
        <p:spPr bwMode="auto">
          <a:xfrm>
            <a:off x="791543" y="1473615"/>
            <a:ext cx="7715250" cy="4739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Clr>
                <a:srgbClr val="92D050"/>
              </a:buClr>
              <a:buFont typeface="Wingdings" panose="05000000000000000000" pitchFamily="2" charset="2"/>
              <a:buChar char="Ø"/>
            </a:pPr>
            <a:r>
              <a:rPr lang="en-GB" altLang="en-US" sz="1600" dirty="0">
                <a:latin typeface="Arial" panose="020B0604020202020204" pitchFamily="34" charset="0"/>
              </a:rPr>
              <a:t>Local blood flow slows down.</a:t>
            </a:r>
          </a:p>
          <a:p>
            <a:pPr eaLnBrk="1" hangingPunct="1">
              <a:spcBef>
                <a:spcPct val="50000"/>
              </a:spcBef>
              <a:buClr>
                <a:srgbClr val="92D050"/>
              </a:buClr>
              <a:buFont typeface="Wingdings" panose="05000000000000000000" pitchFamily="2" charset="2"/>
              <a:buChar char="Ø"/>
            </a:pPr>
            <a:r>
              <a:rPr lang="en-GB" altLang="en-US" sz="1600" dirty="0">
                <a:latin typeface="Arial" panose="020B0604020202020204" pitchFamily="34" charset="0"/>
              </a:rPr>
              <a:t>Platelets activate the enzyme </a:t>
            </a:r>
            <a:r>
              <a:rPr lang="en-GB" altLang="en-US" sz="1600" b="1" i="1" dirty="0">
                <a:latin typeface="Arial" panose="020B0604020202020204" pitchFamily="34" charset="0"/>
              </a:rPr>
              <a:t>thrombin</a:t>
            </a:r>
            <a:r>
              <a:rPr lang="en-GB" altLang="en-US" sz="1600" dirty="0">
                <a:latin typeface="Arial" panose="020B0604020202020204" pitchFamily="34" charset="0"/>
              </a:rPr>
              <a:t> to create a ‘clot’ in a process called </a:t>
            </a:r>
            <a:r>
              <a:rPr lang="en-GB" altLang="en-US" sz="1600" b="1" i="1" dirty="0">
                <a:latin typeface="Arial" panose="020B0604020202020204" pitchFamily="34" charset="0"/>
              </a:rPr>
              <a:t>‘walling off’.</a:t>
            </a:r>
          </a:p>
          <a:p>
            <a:pPr eaLnBrk="1" hangingPunct="1">
              <a:spcBef>
                <a:spcPct val="50000"/>
              </a:spcBef>
              <a:buClr>
                <a:srgbClr val="92D050"/>
              </a:buClr>
              <a:buFont typeface="Wingdings" panose="05000000000000000000" pitchFamily="2" charset="2"/>
              <a:buChar char="Ø"/>
            </a:pPr>
            <a:r>
              <a:rPr lang="en-GB" altLang="en-US" sz="1600" dirty="0">
                <a:latin typeface="Arial" panose="020B0604020202020204" pitchFamily="34" charset="0"/>
              </a:rPr>
              <a:t>The blood clot possesses no strength to resist blood flow.</a:t>
            </a:r>
          </a:p>
          <a:p>
            <a:pPr eaLnBrk="1" hangingPunct="1">
              <a:spcBef>
                <a:spcPct val="50000"/>
              </a:spcBef>
              <a:buClr>
                <a:srgbClr val="92D050"/>
              </a:buClr>
              <a:buFont typeface="Wingdings" panose="05000000000000000000" pitchFamily="2" charset="2"/>
              <a:buChar char="Ø"/>
            </a:pPr>
            <a:r>
              <a:rPr lang="en-GB" altLang="en-US" sz="1600" dirty="0">
                <a:latin typeface="Arial" panose="020B0604020202020204" pitchFamily="34" charset="0"/>
              </a:rPr>
              <a:t>To maintain the integrity of the clot as it forms, localised muscle spasm often occurs.</a:t>
            </a:r>
          </a:p>
          <a:p>
            <a:pPr eaLnBrk="1" hangingPunct="1">
              <a:spcBef>
                <a:spcPct val="50000"/>
              </a:spcBef>
              <a:buClr>
                <a:srgbClr val="92D050"/>
              </a:buClr>
              <a:buFont typeface="Wingdings" panose="05000000000000000000" pitchFamily="2" charset="2"/>
              <a:buChar char="Ø"/>
            </a:pPr>
            <a:r>
              <a:rPr lang="en-GB" altLang="en-US" sz="1600" dirty="0">
                <a:latin typeface="Arial" panose="020B0604020202020204" pitchFamily="34" charset="0"/>
              </a:rPr>
              <a:t>This muscle spasm acts to restrict movement of the local tissues.</a:t>
            </a:r>
          </a:p>
          <a:p>
            <a:pPr>
              <a:spcBef>
                <a:spcPct val="50000"/>
              </a:spcBef>
              <a:buClr>
                <a:srgbClr val="92D050"/>
              </a:buClr>
              <a:buFont typeface="Wingdings" panose="05000000000000000000" pitchFamily="2" charset="2"/>
              <a:buChar char="Ø"/>
            </a:pPr>
            <a:r>
              <a:rPr lang="en-GB" altLang="en-US" sz="1600" dirty="0">
                <a:latin typeface="Arial" panose="020B0604020202020204" pitchFamily="34" charset="0"/>
              </a:rPr>
              <a:t>Thrombin from platelets </a:t>
            </a:r>
            <a:r>
              <a:rPr lang="en-US" altLang="en-US" sz="1600" dirty="0">
                <a:latin typeface="Arial" panose="020B0604020202020204" pitchFamily="34" charset="0"/>
                <a:cs typeface="Times New Roman" panose="02020603050405020304" pitchFamily="18" charset="0"/>
              </a:rPr>
              <a:t>converts fibrinogen to fibrin forming a ‘sticky matrix’.</a:t>
            </a:r>
            <a:endParaRPr lang="en-GB" altLang="en-US" sz="1600" dirty="0">
              <a:latin typeface="Arial" panose="020B0604020202020204" pitchFamily="34" charset="0"/>
            </a:endParaRPr>
          </a:p>
          <a:p>
            <a:pPr>
              <a:spcBef>
                <a:spcPct val="50000"/>
              </a:spcBef>
              <a:buClr>
                <a:srgbClr val="92D050"/>
              </a:buClr>
              <a:buFont typeface="Wingdings" panose="05000000000000000000" pitchFamily="2" charset="2"/>
              <a:buChar char="Ø"/>
            </a:pPr>
            <a:r>
              <a:rPr lang="en-GB" altLang="en-US" sz="1600" dirty="0">
                <a:latin typeface="Arial" panose="020B0604020202020204" pitchFamily="34" charset="0"/>
              </a:rPr>
              <a:t>The ‘sticky matrix’ acts much like a spider’s web, trapping all the dead cells and any potentially harmful bacteria.</a:t>
            </a:r>
          </a:p>
          <a:p>
            <a:pPr>
              <a:spcBef>
                <a:spcPct val="50000"/>
              </a:spcBef>
              <a:buClr>
                <a:srgbClr val="92D050"/>
              </a:buClr>
              <a:buFont typeface="Wingdings" panose="05000000000000000000" pitchFamily="2" charset="2"/>
              <a:buChar char="Ø"/>
            </a:pPr>
            <a:r>
              <a:rPr lang="en-GB" altLang="en-US" sz="1600" dirty="0">
                <a:latin typeface="Arial" panose="020B0604020202020204" pitchFamily="34" charset="0"/>
              </a:rPr>
              <a:t>Lymphocytes and other white blood cells are attracted to area.</a:t>
            </a:r>
          </a:p>
          <a:p>
            <a:pPr>
              <a:spcBef>
                <a:spcPct val="50000"/>
              </a:spcBef>
              <a:buClr>
                <a:srgbClr val="92D050"/>
              </a:buClr>
              <a:buFont typeface="Wingdings" panose="05000000000000000000" pitchFamily="2" charset="2"/>
              <a:buChar char="Ø"/>
            </a:pPr>
            <a:r>
              <a:rPr lang="en-GB" altLang="en-US" sz="1600" dirty="0">
                <a:latin typeface="Arial" panose="020B0604020202020204" pitchFamily="34" charset="0"/>
              </a:rPr>
              <a:t>White blood cells clear away waste products from damaged cells by a process called ‘phagocytosis’ where they engulf and dissolve the cell fragments.</a:t>
            </a:r>
            <a:endParaRPr lang="en-GB" altLang="en-US" sz="1600" dirty="0">
              <a:solidFill>
                <a:schemeClr val="accent2"/>
              </a:solidFill>
              <a:latin typeface="Arial" panose="020B0604020202020204" pitchFamily="34" charset="0"/>
            </a:endParaRPr>
          </a:p>
          <a:p>
            <a:pPr eaLnBrk="1" hangingPunct="1">
              <a:spcBef>
                <a:spcPct val="50000"/>
              </a:spcBef>
            </a:pPr>
            <a:endParaRPr lang="en-GB" altLang="en-US" sz="2000" dirty="0">
              <a:latin typeface="Arial" panose="020B0604020202020204" pitchFamily="34" charset="0"/>
            </a:endParaRPr>
          </a:p>
        </p:txBody>
      </p:sp>
    </p:spTree>
  </p:cSld>
  <p:clrMapOvr>
    <a:masterClrMapping/>
  </p:clrMapOvr>
  <p:transition>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14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14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5">
            <a:extLst>
              <a:ext uri="{FF2B5EF4-FFF2-40B4-BE49-F238E27FC236}">
                <a16:creationId xmlns:a16="http://schemas.microsoft.com/office/drawing/2014/main" id="{C7DE8CCC-7C30-4EDE-A398-3300871D99CC}"/>
              </a:ext>
            </a:extLst>
          </p:cNvPr>
          <p:cNvSpPr txBox="1">
            <a:spLocks noChangeArrowheads="1"/>
          </p:cNvSpPr>
          <p:nvPr/>
        </p:nvSpPr>
        <p:spPr bwMode="auto">
          <a:xfrm>
            <a:off x="794163" y="425450"/>
            <a:ext cx="7833001"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990099"/>
              </a:buClr>
              <a:buFont typeface="Wingdings 2" panose="05020102010507070707" pitchFamily="18" charset="2"/>
              <a:buChar char="¿"/>
              <a:defRPr sz="24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990099"/>
              </a:buClr>
              <a:buFont typeface="Wingdings 2" panose="05020102010507070707" pitchFamily="18" charset="2"/>
              <a:buChar char="¿"/>
              <a:defRPr sz="24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990099"/>
              </a:buClr>
              <a:buFont typeface="Wingdings 2" panose="05020102010507070707" pitchFamily="18" charset="2"/>
              <a:buChar char="¿"/>
              <a:defRPr sz="24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990099"/>
              </a:buClr>
              <a:buFont typeface="Wingdings 2" panose="05020102010507070707" pitchFamily="18" charset="2"/>
              <a:buChar char="¿"/>
              <a:defRPr sz="2400">
                <a:solidFill>
                  <a:schemeClr val="tx1"/>
                </a:solidFill>
                <a:latin typeface="Arial" panose="020B0604020202020204" pitchFamily="34" charset="0"/>
              </a:defRPr>
            </a:lvl9pPr>
          </a:lstStyle>
          <a:p>
            <a:pPr eaLnBrk="1" hangingPunct="1">
              <a:spcBef>
                <a:spcPct val="20000"/>
              </a:spcBef>
              <a:buClr>
                <a:srgbClr val="990099"/>
              </a:buClr>
              <a:buFont typeface="Wingdings 2" panose="05020102010507070707" pitchFamily="18" charset="2"/>
              <a:buNone/>
              <a:defRPr/>
            </a:pPr>
            <a:r>
              <a:rPr lang="en-US" sz="2800" b="1" dirty="0">
                <a:solidFill>
                  <a:srgbClr val="92D050"/>
                </a:solidFill>
                <a:cs typeface="Times New Roman" panose="02020603050405020304" pitchFamily="18" charset="0"/>
              </a:rPr>
              <a:t>Sub-acute stage pathology</a:t>
            </a:r>
            <a:endParaRPr lang="en-GB" sz="1000" b="1" dirty="0">
              <a:solidFill>
                <a:srgbClr val="92D050"/>
              </a:solidFill>
              <a:cs typeface="Times New Roman" panose="02020603050405020304" pitchFamily="18" charset="0"/>
            </a:endParaRPr>
          </a:p>
          <a:p>
            <a:pPr eaLnBrk="1" hangingPunct="1">
              <a:spcBef>
                <a:spcPct val="20000"/>
              </a:spcBef>
              <a:buClr>
                <a:srgbClr val="990099"/>
              </a:buClr>
              <a:buFont typeface="Wingdings 2" panose="05020102010507070707" pitchFamily="18" charset="2"/>
              <a:buNone/>
              <a:defRPr/>
            </a:pPr>
            <a:endParaRPr lang="en-US" sz="2000" b="1" i="1" dirty="0">
              <a:cs typeface="Times New Roman" panose="02020603050405020304" pitchFamily="18" charset="0"/>
            </a:endParaRPr>
          </a:p>
          <a:p>
            <a:pPr eaLnBrk="1" hangingPunct="1">
              <a:spcBef>
                <a:spcPct val="20000"/>
              </a:spcBef>
              <a:buClr>
                <a:srgbClr val="990099"/>
              </a:buClr>
              <a:buFont typeface="Wingdings 2" panose="05020102010507070707" pitchFamily="18" charset="2"/>
              <a:buNone/>
              <a:defRPr/>
            </a:pPr>
            <a:endParaRPr lang="en-US" sz="2000" b="1" i="1" dirty="0">
              <a:cs typeface="Times New Roman" panose="02020603050405020304" pitchFamily="18" charset="0"/>
            </a:endParaRPr>
          </a:p>
          <a:p>
            <a:pPr marL="342900" indent="-342900" eaLnBrk="1" hangingPunct="1">
              <a:spcBef>
                <a:spcPct val="20000"/>
              </a:spcBef>
              <a:buClr>
                <a:srgbClr val="92D050"/>
              </a:buClr>
              <a:buFont typeface="Wingdings" panose="05000000000000000000" pitchFamily="2" charset="2"/>
              <a:buChar char="Ø"/>
              <a:defRPr/>
            </a:pPr>
            <a:r>
              <a:rPr lang="en-US" sz="2000" dirty="0">
                <a:cs typeface="Times New Roman" panose="02020603050405020304" pitchFamily="18" charset="0"/>
              </a:rPr>
              <a:t>New lymphatic vessels are formed to create a drainage system.</a:t>
            </a:r>
          </a:p>
          <a:p>
            <a:pPr marL="1085850" lvl="1" indent="-342900" eaLnBrk="1" hangingPunct="1">
              <a:spcBef>
                <a:spcPct val="20000"/>
              </a:spcBef>
              <a:buClr>
                <a:srgbClr val="92D050"/>
              </a:buClr>
              <a:buFont typeface="Wingdings" panose="05000000000000000000" pitchFamily="2" charset="2"/>
              <a:buChar char="Ø"/>
              <a:defRPr/>
            </a:pPr>
            <a:r>
              <a:rPr lang="en-US" sz="2000" dirty="0">
                <a:cs typeface="Times New Roman" panose="02020603050405020304" pitchFamily="18" charset="0"/>
              </a:rPr>
              <a:t>This reduces tissue fluid to reduce </a:t>
            </a:r>
            <a:r>
              <a:rPr lang="en-US" sz="2000" dirty="0" err="1">
                <a:cs typeface="Times New Roman" panose="02020603050405020304" pitchFamily="18" charset="0"/>
              </a:rPr>
              <a:t>oedema</a:t>
            </a:r>
            <a:r>
              <a:rPr lang="en-US" sz="2000" dirty="0">
                <a:cs typeface="Times New Roman" panose="02020603050405020304" pitchFamily="18" charset="0"/>
              </a:rPr>
              <a:t>.</a:t>
            </a:r>
          </a:p>
          <a:p>
            <a:pPr marL="342900" indent="-342900" eaLnBrk="1" hangingPunct="1">
              <a:spcBef>
                <a:spcPct val="20000"/>
              </a:spcBef>
              <a:buClr>
                <a:srgbClr val="92D050"/>
              </a:buClr>
              <a:buFont typeface="Wingdings" panose="05000000000000000000" pitchFamily="2" charset="2"/>
              <a:buChar char="Ø"/>
              <a:defRPr/>
            </a:pPr>
            <a:r>
              <a:rPr lang="en-US" sz="2000" dirty="0">
                <a:cs typeface="Times New Roman" panose="02020603050405020304" pitchFamily="18" charset="0"/>
              </a:rPr>
              <a:t>New blood vessels are formed creating a blood supply system.</a:t>
            </a:r>
          </a:p>
          <a:p>
            <a:pPr marL="1085850" lvl="1" indent="-342900" eaLnBrk="1" hangingPunct="1">
              <a:spcBef>
                <a:spcPct val="20000"/>
              </a:spcBef>
              <a:buClr>
                <a:srgbClr val="92D050"/>
              </a:buClr>
              <a:buFont typeface="Wingdings" panose="05000000000000000000" pitchFamily="2" charset="2"/>
              <a:buChar char="Ø"/>
              <a:defRPr/>
            </a:pPr>
            <a:r>
              <a:rPr lang="en-US" sz="2000" dirty="0">
                <a:cs typeface="Times New Roman" panose="02020603050405020304" pitchFamily="18" charset="0"/>
              </a:rPr>
              <a:t>This carries oxygen and nutrients to the local cells.</a:t>
            </a:r>
            <a:endParaRPr lang="en-US" sz="2000" dirty="0">
              <a:solidFill>
                <a:prstClr val="black"/>
              </a:solidFill>
              <a:cs typeface="Times New Roman" panose="02020603050405020304" pitchFamily="18" charset="0"/>
            </a:endParaRPr>
          </a:p>
          <a:p>
            <a:pPr marL="342900" indent="-342900" eaLnBrk="1" hangingPunct="1">
              <a:spcBef>
                <a:spcPct val="20000"/>
              </a:spcBef>
              <a:buClr>
                <a:srgbClr val="92D050"/>
              </a:buClr>
              <a:buFont typeface="Wingdings" panose="05000000000000000000" pitchFamily="2" charset="2"/>
              <a:buChar char="Ø"/>
              <a:defRPr/>
            </a:pPr>
            <a:r>
              <a:rPr lang="en-US" sz="2000" dirty="0">
                <a:solidFill>
                  <a:prstClr val="black"/>
                </a:solidFill>
                <a:cs typeface="Times New Roman" panose="02020603050405020304" pitchFamily="18" charset="0"/>
              </a:rPr>
              <a:t>Fibroblasts lay down fibrils of collagen protein.</a:t>
            </a:r>
          </a:p>
          <a:p>
            <a:pPr marL="1085850" lvl="1" indent="-342900" eaLnBrk="1" hangingPunct="1">
              <a:spcBef>
                <a:spcPct val="20000"/>
              </a:spcBef>
              <a:buClr>
                <a:srgbClr val="92D050"/>
              </a:buClr>
              <a:buFont typeface="Wingdings" panose="05000000000000000000" pitchFamily="2" charset="2"/>
              <a:buChar char="Ø"/>
              <a:defRPr/>
            </a:pPr>
            <a:r>
              <a:rPr lang="en-US" sz="2000" dirty="0">
                <a:solidFill>
                  <a:prstClr val="black"/>
                </a:solidFill>
                <a:cs typeface="Times New Roman" panose="02020603050405020304" pitchFamily="18" charset="0"/>
              </a:rPr>
              <a:t>This binds to the sticky matrix and gives structure to the new tissue.</a:t>
            </a:r>
            <a:endParaRPr lang="en-US" sz="800" dirty="0">
              <a:solidFill>
                <a:prstClr val="black"/>
              </a:solidFill>
              <a:cs typeface="Times New Roman" panose="02020603050405020304" pitchFamily="18" charset="0"/>
            </a:endParaRPr>
          </a:p>
          <a:p>
            <a:pPr marL="0" lvl="1" indent="0" eaLnBrk="1" hangingPunct="1">
              <a:spcBef>
                <a:spcPct val="20000"/>
              </a:spcBef>
              <a:buClr>
                <a:srgbClr val="990099"/>
              </a:buClr>
              <a:buFont typeface="Wingdings 2" panose="05020102010507070707" pitchFamily="18" charset="2"/>
              <a:buChar char="¿"/>
              <a:defRPr/>
            </a:pPr>
            <a:endParaRPr lang="en-US" sz="2000" dirty="0">
              <a:cs typeface="Times New Roman" panose="02020603050405020304" pitchFamily="18" charset="0"/>
            </a:endParaRPr>
          </a:p>
        </p:txBody>
      </p:sp>
    </p:spTree>
  </p:cSld>
  <p:clrMapOvr>
    <a:masterClrMapping/>
  </p:clrMapOvr>
  <p:transition>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70">
                                            <p:txEl>
                                              <p:pRg st="3" end="3"/>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170">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170">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170">
                                            <p:txEl>
                                              <p:pRg st="7" end="7"/>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17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5">
            <a:extLst>
              <a:ext uri="{FF2B5EF4-FFF2-40B4-BE49-F238E27FC236}">
                <a16:creationId xmlns:a16="http://schemas.microsoft.com/office/drawing/2014/main" id="{100021D6-A187-488B-9788-837BDFECE163}"/>
              </a:ext>
            </a:extLst>
          </p:cNvPr>
          <p:cNvSpPr txBox="1">
            <a:spLocks noChangeArrowheads="1"/>
          </p:cNvSpPr>
          <p:nvPr/>
        </p:nvSpPr>
        <p:spPr bwMode="auto">
          <a:xfrm>
            <a:off x="677448" y="827570"/>
            <a:ext cx="8064500" cy="36625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20000"/>
              </a:spcBef>
              <a:spcAft>
                <a:spcPct val="0"/>
              </a:spcAft>
              <a:buClr>
                <a:srgbClr val="990099"/>
              </a:buClr>
              <a:buFont typeface="Wingdings 2" panose="05020102010507070707" pitchFamily="18" charset="2"/>
              <a:buChar char="¿"/>
              <a:defRPr sz="2400">
                <a:solidFill>
                  <a:schemeClr val="tx1"/>
                </a:solidFill>
                <a:latin typeface="Arial" panose="020B0604020202020204" pitchFamily="34" charset="0"/>
              </a:defRPr>
            </a:lvl6pPr>
            <a:lvl7pPr marL="2971800" indent="-228600" eaLnBrk="0" fontAlgn="base" hangingPunct="0">
              <a:spcBef>
                <a:spcPct val="20000"/>
              </a:spcBef>
              <a:spcAft>
                <a:spcPct val="0"/>
              </a:spcAft>
              <a:buClr>
                <a:srgbClr val="990099"/>
              </a:buClr>
              <a:buFont typeface="Wingdings 2" panose="05020102010507070707" pitchFamily="18" charset="2"/>
              <a:buChar char="¿"/>
              <a:defRPr sz="2400">
                <a:solidFill>
                  <a:schemeClr val="tx1"/>
                </a:solidFill>
                <a:latin typeface="Arial" panose="020B0604020202020204" pitchFamily="34" charset="0"/>
              </a:defRPr>
            </a:lvl7pPr>
            <a:lvl8pPr marL="3429000" indent="-228600" eaLnBrk="0" fontAlgn="base" hangingPunct="0">
              <a:spcBef>
                <a:spcPct val="20000"/>
              </a:spcBef>
              <a:spcAft>
                <a:spcPct val="0"/>
              </a:spcAft>
              <a:buClr>
                <a:srgbClr val="990099"/>
              </a:buClr>
              <a:buFont typeface="Wingdings 2" panose="05020102010507070707" pitchFamily="18" charset="2"/>
              <a:buChar char="¿"/>
              <a:defRPr sz="2400">
                <a:solidFill>
                  <a:schemeClr val="tx1"/>
                </a:solidFill>
                <a:latin typeface="Arial" panose="020B0604020202020204" pitchFamily="34" charset="0"/>
              </a:defRPr>
            </a:lvl8pPr>
            <a:lvl9pPr marL="3886200" indent="-228600" eaLnBrk="0" fontAlgn="base" hangingPunct="0">
              <a:spcBef>
                <a:spcPct val="20000"/>
              </a:spcBef>
              <a:spcAft>
                <a:spcPct val="0"/>
              </a:spcAft>
              <a:buClr>
                <a:srgbClr val="990099"/>
              </a:buClr>
              <a:buFont typeface="Wingdings 2" panose="05020102010507070707" pitchFamily="18" charset="2"/>
              <a:buChar char="¿"/>
              <a:defRPr sz="2400">
                <a:solidFill>
                  <a:schemeClr val="tx1"/>
                </a:solidFill>
                <a:latin typeface="Arial" panose="020B0604020202020204" pitchFamily="34" charset="0"/>
              </a:defRPr>
            </a:lvl9pPr>
          </a:lstStyle>
          <a:p>
            <a:pPr eaLnBrk="1" hangingPunct="1">
              <a:spcBef>
                <a:spcPct val="20000"/>
              </a:spcBef>
              <a:buClr>
                <a:srgbClr val="990099"/>
              </a:buClr>
              <a:buFont typeface="Wingdings 2" panose="05020102010507070707" pitchFamily="18" charset="2"/>
              <a:buNone/>
              <a:defRPr/>
            </a:pPr>
            <a:r>
              <a:rPr lang="en-US" sz="2800" b="1" dirty="0">
                <a:solidFill>
                  <a:srgbClr val="92D050"/>
                </a:solidFill>
                <a:cs typeface="Times New Roman" panose="02020603050405020304" pitchFamily="18" charset="0"/>
              </a:rPr>
              <a:t>Sub-acute stage pathology</a:t>
            </a:r>
            <a:endParaRPr lang="en-GB" sz="800" dirty="0">
              <a:solidFill>
                <a:srgbClr val="92D050"/>
              </a:solidFill>
            </a:endParaRPr>
          </a:p>
          <a:p>
            <a:pPr>
              <a:spcBef>
                <a:spcPct val="20000"/>
              </a:spcBef>
              <a:buClr>
                <a:srgbClr val="990099"/>
              </a:buClr>
              <a:buFont typeface="Wingdings 2" panose="05020102010507070707" pitchFamily="18" charset="2"/>
              <a:buNone/>
              <a:defRPr/>
            </a:pPr>
            <a:endParaRPr lang="en-US" sz="2000" b="1" i="1" dirty="0">
              <a:cs typeface="Times New Roman" panose="02020603050405020304" pitchFamily="18" charset="0"/>
            </a:endParaRPr>
          </a:p>
          <a:p>
            <a:pPr>
              <a:spcBef>
                <a:spcPct val="20000"/>
              </a:spcBef>
              <a:buClr>
                <a:srgbClr val="990099"/>
              </a:buClr>
              <a:buFont typeface="Wingdings 2" panose="05020102010507070707" pitchFamily="18" charset="2"/>
              <a:buNone/>
              <a:defRPr/>
            </a:pPr>
            <a:endParaRPr lang="en-US" sz="2000" b="1" i="1" dirty="0">
              <a:cs typeface="Times New Roman" panose="02020603050405020304" pitchFamily="18" charset="0"/>
            </a:endParaRPr>
          </a:p>
          <a:p>
            <a:pPr marL="342900" indent="-342900">
              <a:spcBef>
                <a:spcPct val="20000"/>
              </a:spcBef>
              <a:buClr>
                <a:srgbClr val="92D050"/>
              </a:buClr>
              <a:buFont typeface="Wingdings" panose="05000000000000000000" pitchFamily="2" charset="2"/>
              <a:buChar char="Ø"/>
              <a:defRPr/>
            </a:pPr>
            <a:r>
              <a:rPr lang="en-US" sz="2000" dirty="0">
                <a:cs typeface="Times New Roman" panose="02020603050405020304" pitchFamily="18" charset="0"/>
              </a:rPr>
              <a:t>Unless movement of the area is applied to create tensile stress the new collagen fibres are laid down in a haphazard manner.</a:t>
            </a:r>
          </a:p>
          <a:p>
            <a:pPr marL="342900" indent="-342900">
              <a:spcBef>
                <a:spcPct val="20000"/>
              </a:spcBef>
              <a:buClr>
                <a:srgbClr val="92D050"/>
              </a:buClr>
              <a:buFont typeface="Wingdings" panose="05000000000000000000" pitchFamily="2" charset="2"/>
              <a:buChar char="Ø"/>
              <a:defRPr/>
            </a:pPr>
            <a:r>
              <a:rPr lang="en-US" sz="2000" dirty="0">
                <a:cs typeface="Times New Roman" panose="02020603050405020304" pitchFamily="18" charset="0"/>
              </a:rPr>
              <a:t>Conversely, application of tensile stress in the desired direction of fibre alignment stimulates this fibre arrangement.</a:t>
            </a:r>
          </a:p>
          <a:p>
            <a:pPr marL="342900" indent="-342900">
              <a:spcBef>
                <a:spcPct val="20000"/>
              </a:spcBef>
              <a:buClr>
                <a:srgbClr val="92D050"/>
              </a:buClr>
              <a:buFont typeface="Wingdings" panose="05000000000000000000" pitchFamily="2" charset="2"/>
              <a:buChar char="Ø"/>
              <a:defRPr/>
            </a:pPr>
            <a:r>
              <a:rPr lang="en-US" sz="2000" dirty="0">
                <a:cs typeface="Times New Roman" panose="02020603050405020304" pitchFamily="18" charset="0"/>
              </a:rPr>
              <a:t>As collagen fibres mature, the wound begins to contract.</a:t>
            </a:r>
          </a:p>
          <a:p>
            <a:pPr marL="342900" indent="-342900">
              <a:spcBef>
                <a:spcPct val="20000"/>
              </a:spcBef>
              <a:buClr>
                <a:srgbClr val="92D050"/>
              </a:buClr>
              <a:buFont typeface="Wingdings" panose="05000000000000000000" pitchFamily="2" charset="2"/>
              <a:buChar char="Ø"/>
              <a:defRPr/>
            </a:pPr>
            <a:r>
              <a:rPr lang="en-US" sz="2000" dirty="0">
                <a:cs typeface="Times New Roman" panose="02020603050405020304" pitchFamily="18" charset="0"/>
              </a:rPr>
              <a:t>After 21 days the tissues have regained approximately 20% of their original strength. </a:t>
            </a:r>
            <a:endParaRPr lang="en-GB" sz="2800" dirty="0"/>
          </a:p>
        </p:txBody>
      </p:sp>
    </p:spTree>
  </p:cSld>
  <p:clrMapOvr>
    <a:masterClrMapping/>
  </p:clrMapOvr>
  <p:transition>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70">
                                            <p:txEl>
                                              <p:pRg st="3" end="3"/>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170">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17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5">
            <a:extLst>
              <a:ext uri="{FF2B5EF4-FFF2-40B4-BE49-F238E27FC236}">
                <a16:creationId xmlns:a16="http://schemas.microsoft.com/office/drawing/2014/main" id="{1F2B1627-5975-4C1E-A33B-CE3AAFDF154F}"/>
              </a:ext>
            </a:extLst>
          </p:cNvPr>
          <p:cNvSpPr txBox="1">
            <a:spLocks noChangeArrowheads="1"/>
          </p:cNvSpPr>
          <p:nvPr/>
        </p:nvSpPr>
        <p:spPr bwMode="auto">
          <a:xfrm>
            <a:off x="592760" y="607461"/>
            <a:ext cx="64293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Clr>
                <a:srgbClr val="990099"/>
              </a:buClr>
              <a:buFont typeface="Wingdings 2" panose="05020102010507070707" pitchFamily="18" charset="2"/>
              <a:buNone/>
            </a:pPr>
            <a:r>
              <a:rPr lang="en-US" altLang="en-US" sz="2800" b="1" dirty="0">
                <a:solidFill>
                  <a:srgbClr val="92D050"/>
                </a:solidFill>
                <a:latin typeface="Arial" panose="020B0604020202020204" pitchFamily="34" charset="0"/>
                <a:cs typeface="Times New Roman" panose="02020603050405020304" pitchFamily="18" charset="0"/>
              </a:rPr>
              <a:t>Chronic stage pathology</a:t>
            </a:r>
            <a:endParaRPr lang="en-GB" altLang="en-US" sz="2800" b="1" dirty="0">
              <a:solidFill>
                <a:srgbClr val="92D050"/>
              </a:solidFill>
              <a:latin typeface="Arial" panose="020B0604020202020204" pitchFamily="34" charset="0"/>
            </a:endParaRPr>
          </a:p>
        </p:txBody>
      </p:sp>
      <p:sp>
        <p:nvSpPr>
          <p:cNvPr id="8196" name="Rectangle 5">
            <a:extLst>
              <a:ext uri="{FF2B5EF4-FFF2-40B4-BE49-F238E27FC236}">
                <a16:creationId xmlns:a16="http://schemas.microsoft.com/office/drawing/2014/main" id="{39977F14-7A92-411D-8FFB-0DF6E247D299}"/>
              </a:ext>
            </a:extLst>
          </p:cNvPr>
          <p:cNvSpPr>
            <a:spLocks noChangeArrowheads="1"/>
          </p:cNvSpPr>
          <p:nvPr/>
        </p:nvSpPr>
        <p:spPr bwMode="auto">
          <a:xfrm>
            <a:off x="725280" y="1638301"/>
            <a:ext cx="7715250"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257300" indent="-3429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50000"/>
              </a:lnSpc>
              <a:buClr>
                <a:srgbClr val="92D050"/>
              </a:buClr>
              <a:buFont typeface="Wingdings" panose="05000000000000000000" pitchFamily="2" charset="2"/>
              <a:buChar char="Ø"/>
            </a:pPr>
            <a:r>
              <a:rPr lang="en-US" altLang="en-US" sz="2000" dirty="0">
                <a:latin typeface="Arial" panose="020B0604020202020204" pitchFamily="34" charset="0"/>
                <a:cs typeface="Times New Roman" panose="02020603050405020304" pitchFamily="18" charset="0"/>
              </a:rPr>
              <a:t>Collagen fibres continue to contract over time.</a:t>
            </a:r>
            <a:endParaRPr lang="en-GB" altLang="en-US" sz="800" dirty="0">
              <a:latin typeface="Arial" panose="020B0604020202020204" pitchFamily="34" charset="0"/>
            </a:endParaRPr>
          </a:p>
          <a:p>
            <a:pPr eaLnBrk="1" hangingPunct="1">
              <a:lnSpc>
                <a:spcPct val="150000"/>
              </a:lnSpc>
              <a:buClr>
                <a:srgbClr val="92D050"/>
              </a:buClr>
              <a:buFont typeface="Wingdings" panose="05000000000000000000" pitchFamily="2" charset="2"/>
              <a:buChar char="Ø"/>
            </a:pPr>
            <a:r>
              <a:rPr lang="en-US" altLang="en-US" sz="2000" dirty="0">
                <a:latin typeface="Arial" panose="020B0604020202020204" pitchFamily="34" charset="0"/>
                <a:cs typeface="Times New Roman" panose="02020603050405020304" pitchFamily="18" charset="0"/>
              </a:rPr>
              <a:t>Additional collagen fibres continue to be laid down aligned with tensile forces.</a:t>
            </a:r>
            <a:endParaRPr lang="en-GB" altLang="en-US" sz="2000" dirty="0">
              <a:latin typeface="Arial" panose="020B0604020202020204" pitchFamily="34" charset="0"/>
            </a:endParaRPr>
          </a:p>
          <a:p>
            <a:pPr eaLnBrk="1" hangingPunct="1">
              <a:lnSpc>
                <a:spcPct val="150000"/>
              </a:lnSpc>
              <a:buClr>
                <a:srgbClr val="92D050"/>
              </a:buClr>
              <a:buFont typeface="Wingdings" panose="05000000000000000000" pitchFamily="2" charset="2"/>
              <a:buChar char="Ø"/>
            </a:pPr>
            <a:r>
              <a:rPr lang="en-US" altLang="en-US" sz="2000" dirty="0">
                <a:latin typeface="Arial" panose="020B0604020202020204" pitchFamily="34" charset="0"/>
                <a:cs typeface="Times New Roman" panose="02020603050405020304" pitchFamily="18" charset="0"/>
              </a:rPr>
              <a:t>The eventual scar tissue achieves 80% of the strength of the original tissue.</a:t>
            </a:r>
          </a:p>
          <a:p>
            <a:pPr eaLnBrk="1" hangingPunct="1">
              <a:lnSpc>
                <a:spcPct val="150000"/>
              </a:lnSpc>
              <a:buClr>
                <a:srgbClr val="92D050"/>
              </a:buClr>
              <a:buFont typeface="Wingdings" panose="05000000000000000000" pitchFamily="2" charset="2"/>
              <a:buChar char="Ø"/>
            </a:pPr>
            <a:r>
              <a:rPr lang="en-US" altLang="en-US" sz="2000" dirty="0">
                <a:latin typeface="Arial" panose="020B0604020202020204" pitchFamily="34" charset="0"/>
                <a:cs typeface="Times New Roman" panose="02020603050405020304" pitchFamily="18" charset="0"/>
              </a:rPr>
              <a:t>Scar tissue is:</a:t>
            </a:r>
          </a:p>
          <a:p>
            <a:pPr lvl="2" eaLnBrk="1" hangingPunct="1">
              <a:buClr>
                <a:srgbClr val="92D050"/>
              </a:buClr>
              <a:buFont typeface="Wingdings" panose="05000000000000000000" pitchFamily="2" charset="2"/>
              <a:buChar char="Ø"/>
            </a:pPr>
            <a:r>
              <a:rPr lang="en-US" altLang="en-US" sz="2000" dirty="0">
                <a:latin typeface="Arial" panose="020B0604020202020204" pitchFamily="34" charset="0"/>
                <a:cs typeface="Times New Roman" panose="02020603050405020304" pitchFamily="18" charset="0"/>
              </a:rPr>
              <a:t>Non-elastic.</a:t>
            </a:r>
          </a:p>
          <a:p>
            <a:pPr lvl="2" eaLnBrk="1" hangingPunct="1">
              <a:buClr>
                <a:srgbClr val="92D050"/>
              </a:buClr>
              <a:buFont typeface="Wingdings" panose="05000000000000000000" pitchFamily="2" charset="2"/>
              <a:buChar char="Ø"/>
            </a:pPr>
            <a:r>
              <a:rPr lang="en-US" altLang="en-US" sz="2000" dirty="0">
                <a:latin typeface="Arial" panose="020B0604020202020204" pitchFamily="34" charset="0"/>
                <a:cs typeface="Times New Roman" panose="02020603050405020304" pitchFamily="18" charset="0"/>
              </a:rPr>
              <a:t>Non-contractile.</a:t>
            </a:r>
          </a:p>
          <a:p>
            <a:pPr lvl="2" eaLnBrk="1" hangingPunct="1">
              <a:buClr>
                <a:srgbClr val="92D050"/>
              </a:buClr>
              <a:buFont typeface="Wingdings" panose="05000000000000000000" pitchFamily="2" charset="2"/>
              <a:buChar char="Ø"/>
            </a:pPr>
            <a:r>
              <a:rPr lang="en-US" altLang="en-US" sz="2000" dirty="0">
                <a:latin typeface="Arial" panose="020B0604020202020204" pitchFamily="34" charset="0"/>
                <a:cs typeface="Times New Roman" panose="02020603050405020304" pitchFamily="18" charset="0"/>
              </a:rPr>
              <a:t>Avascular.</a:t>
            </a:r>
            <a:endParaRPr lang="en-GB" altLang="en-US" sz="2000" dirty="0">
              <a:latin typeface="Arial" panose="020B0604020202020204" pitchFamily="34" charset="0"/>
            </a:endParaRPr>
          </a:p>
        </p:txBody>
      </p:sp>
      <p:pic>
        <p:nvPicPr>
          <p:cNvPr id="19460" name="Picture 5" descr="C:\Users\RichardM\Downloads\dreamstime_s_23120287.jpg">
            <a:extLst>
              <a:ext uri="{FF2B5EF4-FFF2-40B4-BE49-F238E27FC236}">
                <a16:creationId xmlns:a16="http://schemas.microsoft.com/office/drawing/2014/main" id="{E13F6B19-FF7B-4323-A6F9-DF2B825A60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44843" y="3855002"/>
            <a:ext cx="3595687" cy="2395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pull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8196">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8196">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8196">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819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a:extLst>
              <a:ext uri="{FF2B5EF4-FFF2-40B4-BE49-F238E27FC236}">
                <a16:creationId xmlns:a16="http://schemas.microsoft.com/office/drawing/2014/main" id="{C86B26B3-8A8D-4A71-9548-62D92B48A275}"/>
              </a:ext>
            </a:extLst>
          </p:cNvPr>
          <p:cNvSpPr txBox="1">
            <a:spLocks noChangeArrowheads="1"/>
          </p:cNvSpPr>
          <p:nvPr/>
        </p:nvSpPr>
        <p:spPr bwMode="auto">
          <a:xfrm>
            <a:off x="787676" y="519515"/>
            <a:ext cx="59388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Clr>
                <a:srgbClr val="990099"/>
              </a:buClr>
              <a:buFont typeface="Wingdings 2" panose="05020102010507070707" pitchFamily="18" charset="2"/>
              <a:buNone/>
            </a:pPr>
            <a:r>
              <a:rPr lang="en-GB" altLang="en-US" sz="2800" b="1" dirty="0">
                <a:solidFill>
                  <a:srgbClr val="92D050"/>
                </a:solidFill>
                <a:latin typeface="Arial" panose="020B0604020202020204" pitchFamily="34" charset="0"/>
              </a:rPr>
              <a:t>Factors that may influence repair </a:t>
            </a:r>
            <a:endParaRPr lang="en-GB" altLang="en-US" sz="2800" dirty="0">
              <a:solidFill>
                <a:srgbClr val="92D050"/>
              </a:solidFill>
              <a:latin typeface="Arial" panose="020B0604020202020204" pitchFamily="34" charset="0"/>
            </a:endParaRPr>
          </a:p>
        </p:txBody>
      </p:sp>
      <p:graphicFrame>
        <p:nvGraphicFramePr>
          <p:cNvPr id="3" name="Diagram 2">
            <a:extLst>
              <a:ext uri="{FF2B5EF4-FFF2-40B4-BE49-F238E27FC236}">
                <a16:creationId xmlns:a16="http://schemas.microsoft.com/office/drawing/2014/main" id="{2BB3AB66-34D4-4211-B4BA-F00CF8245317}"/>
              </a:ext>
            </a:extLst>
          </p:cNvPr>
          <p:cNvGraphicFramePr/>
          <p:nvPr>
            <p:extLst>
              <p:ext uri="{D42A27DB-BD31-4B8C-83A1-F6EECF244321}">
                <p14:modId xmlns:p14="http://schemas.microsoft.com/office/powerpoint/2010/main" val="4004130664"/>
              </p:ext>
            </p:extLst>
          </p:nvPr>
        </p:nvGraphicFramePr>
        <p:xfrm>
          <a:off x="530086" y="1291673"/>
          <a:ext cx="8158807" cy="5046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pull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07E0C-9CCE-47CC-9D5E-496D9534248A}"/>
              </a:ext>
            </a:extLst>
          </p:cNvPr>
          <p:cNvSpPr>
            <a:spLocks noGrp="1"/>
          </p:cNvSpPr>
          <p:nvPr>
            <p:ph type="title"/>
          </p:nvPr>
        </p:nvSpPr>
        <p:spPr/>
        <p:txBody>
          <a:bodyPr/>
          <a:lstStyle/>
          <a:p>
            <a:r>
              <a:rPr lang="en-GB" dirty="0"/>
              <a:t>Initial Management</a:t>
            </a:r>
          </a:p>
        </p:txBody>
      </p:sp>
      <p:sp>
        <p:nvSpPr>
          <p:cNvPr id="3" name="Content Placeholder 2">
            <a:extLst>
              <a:ext uri="{FF2B5EF4-FFF2-40B4-BE49-F238E27FC236}">
                <a16:creationId xmlns:a16="http://schemas.microsoft.com/office/drawing/2014/main" id="{1F863DFA-3BF3-4449-A4A0-3CDED7B2D430}"/>
              </a:ext>
            </a:extLst>
          </p:cNvPr>
          <p:cNvSpPr>
            <a:spLocks noGrp="1"/>
          </p:cNvSpPr>
          <p:nvPr>
            <p:ph idx="1"/>
          </p:nvPr>
        </p:nvSpPr>
        <p:spPr>
          <a:xfrm>
            <a:off x="425543" y="1696278"/>
            <a:ext cx="8596668" cy="4651514"/>
          </a:xfrm>
        </p:spPr>
        <p:txBody>
          <a:bodyPr>
            <a:normAutofit fontScale="92500" lnSpcReduction="10000"/>
          </a:bodyPr>
          <a:lstStyle/>
          <a:p>
            <a:r>
              <a:rPr lang="en-US" b="1" dirty="0"/>
              <a:t>PRICE – Protect, Rest, Ice, Compression, Elevation</a:t>
            </a:r>
            <a:endParaRPr lang="en-GB" dirty="0"/>
          </a:p>
          <a:p>
            <a:pPr lvl="1"/>
            <a:r>
              <a:rPr lang="en-US" dirty="0"/>
              <a:t>Early in the collagen timescale rest and compression are a high priority.  Bleeding is likely to continue to occur in the first 48-72 hours of an injury occurring, therefore, rest is most important.  72 hours following injury rest may become intermittent.  </a:t>
            </a:r>
          </a:p>
          <a:p>
            <a:pPr lvl="1"/>
            <a:r>
              <a:rPr lang="en-US" dirty="0"/>
              <a:t>When applying ice to injured tissues the depth and severity of the injury must be taken into account.  An application of only 30 seconds may be appropriate for a minor finger injury.  5-7 minutes application might be appropriate for an injury to the deeper muscles of the thigh.</a:t>
            </a:r>
            <a:endParaRPr lang="en-GB" dirty="0"/>
          </a:p>
          <a:p>
            <a:r>
              <a:rPr lang="en-US" b="1" dirty="0"/>
              <a:t>MICE – Movement, Ice, Compression, Elevation</a:t>
            </a:r>
            <a:endParaRPr lang="en-GB" dirty="0"/>
          </a:p>
          <a:p>
            <a:pPr lvl="1"/>
            <a:r>
              <a:rPr lang="en-US" dirty="0"/>
              <a:t>Movement may be introduced when bleeding has stopped.  Any movement must be within pain free ranges.</a:t>
            </a:r>
            <a:endParaRPr lang="en-GB" dirty="0"/>
          </a:p>
          <a:p>
            <a:pPr lvl="1"/>
            <a:r>
              <a:rPr lang="en-US" dirty="0"/>
              <a:t>Of all the elements of management, compression is probably the most important.  It is also important to maintain compression during intermittent icing – consider using two bandages – remove one and ice through the other.</a:t>
            </a:r>
            <a:endParaRPr lang="en-GB" dirty="0"/>
          </a:p>
          <a:p>
            <a:r>
              <a:rPr lang="en-US" b="1" dirty="0"/>
              <a:t>MICES – Movement, Ice, Compression, Elevation, Stretch</a:t>
            </a:r>
            <a:r>
              <a:rPr lang="en-US" dirty="0"/>
              <a:t> </a:t>
            </a:r>
            <a:endParaRPr lang="en-GB" dirty="0"/>
          </a:p>
          <a:p>
            <a:pPr lvl="1"/>
            <a:r>
              <a:rPr lang="en-US" dirty="0"/>
              <a:t>Stretch may be introduced as fibrous healing is completed.  Stretch must be directed along the line of stress of the tissue involved.</a:t>
            </a:r>
            <a:endParaRPr lang="en-GB" dirty="0"/>
          </a:p>
          <a:p>
            <a:endParaRPr lang="en-GB" dirty="0"/>
          </a:p>
        </p:txBody>
      </p:sp>
    </p:spTree>
    <p:extLst>
      <p:ext uri="{BB962C8B-B14F-4D97-AF65-F5344CB8AC3E}">
        <p14:creationId xmlns:p14="http://schemas.microsoft.com/office/powerpoint/2010/main" val="14261772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D43F6-22A4-4BD5-91EE-594E8330B676}"/>
              </a:ext>
            </a:extLst>
          </p:cNvPr>
          <p:cNvSpPr>
            <a:spLocks noGrp="1"/>
          </p:cNvSpPr>
          <p:nvPr>
            <p:ph type="title"/>
          </p:nvPr>
        </p:nvSpPr>
        <p:spPr/>
        <p:txBody>
          <a:bodyPr/>
          <a:lstStyle/>
          <a:p>
            <a:r>
              <a:rPr lang="en-GB" dirty="0"/>
              <a:t>Suitability of Massage</a:t>
            </a:r>
          </a:p>
        </p:txBody>
      </p:sp>
      <p:sp>
        <p:nvSpPr>
          <p:cNvPr id="3" name="Content Placeholder 2">
            <a:extLst>
              <a:ext uri="{FF2B5EF4-FFF2-40B4-BE49-F238E27FC236}">
                <a16:creationId xmlns:a16="http://schemas.microsoft.com/office/drawing/2014/main" id="{93B0C786-66A3-47BE-A452-1451F9D58056}"/>
              </a:ext>
            </a:extLst>
          </p:cNvPr>
          <p:cNvSpPr>
            <a:spLocks noGrp="1"/>
          </p:cNvSpPr>
          <p:nvPr>
            <p:ph idx="1"/>
          </p:nvPr>
        </p:nvSpPr>
        <p:spPr/>
        <p:txBody>
          <a:bodyPr>
            <a:normAutofit fontScale="92500" lnSpcReduction="10000"/>
          </a:bodyPr>
          <a:lstStyle/>
          <a:p>
            <a:r>
              <a:rPr lang="en-US" dirty="0"/>
              <a:t>Massage is a contraindication while bleeding continues – generally for 48-72 hours following injury.  After this period the three main stages of the healing process need to be considered. The different stages are not mutually exclusive and overlap considerably.</a:t>
            </a:r>
            <a:endParaRPr lang="en-GB" dirty="0"/>
          </a:p>
          <a:p>
            <a:r>
              <a:rPr lang="en-US" dirty="0"/>
              <a:t>The length of time for each stage will vary according to the quantity and type of tissue damage. It is therefore not possible to make specific recommendations for a particular technique at a particular moment in the recovery phase, but to provide guidelines that may be adjusted according to presentation.</a:t>
            </a:r>
            <a:endParaRPr lang="en-GB" dirty="0"/>
          </a:p>
          <a:p>
            <a:r>
              <a:rPr lang="en-US" dirty="0"/>
              <a:t>Techniques are not exclusive to a particular stage of the healing process. The suitability of a particular technique needs to be assessed in context.</a:t>
            </a:r>
            <a:endParaRPr lang="en-GB" dirty="0"/>
          </a:p>
          <a:p>
            <a:r>
              <a:rPr lang="en-US" dirty="0"/>
              <a:t>For example, the application of a friction too early in the process could lead to further bleeding and damage adding to the type III collagen and thereby contributing to a weak scar. Types of stretching performed too early or too vigorously could also lead to delayed healing</a:t>
            </a:r>
            <a:endParaRPr lang="en-GB" dirty="0"/>
          </a:p>
        </p:txBody>
      </p:sp>
    </p:spTree>
    <p:extLst>
      <p:ext uri="{BB962C8B-B14F-4D97-AF65-F5344CB8AC3E}">
        <p14:creationId xmlns:p14="http://schemas.microsoft.com/office/powerpoint/2010/main" val="419670472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52</TotalTime>
  <Words>1650</Words>
  <Application>Microsoft Office PowerPoint</Application>
  <PresentationFormat>Widescreen</PresentationFormat>
  <Paragraphs>156</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Trebuchet MS</vt:lpstr>
      <vt:lpstr>Wingdings</vt:lpstr>
      <vt:lpstr>Wingdings 2</vt:lpstr>
      <vt:lpstr>Wingdings 3</vt:lpstr>
      <vt:lpstr>Facet</vt:lpstr>
      <vt:lpstr>Recognition of Injuries</vt:lpstr>
      <vt:lpstr>Definition of an Injury</vt:lpstr>
      <vt:lpstr>PowerPoint Presentation</vt:lpstr>
      <vt:lpstr>Soft Tissue Dysfunction</vt:lpstr>
      <vt:lpstr>PowerPoint Presentation</vt:lpstr>
      <vt:lpstr>Study of Injuries</vt:lpstr>
      <vt:lpstr>Cause</vt:lpstr>
      <vt:lpstr>Severity</vt:lpstr>
      <vt:lpstr>Signs &amp; Symptoms </vt:lpstr>
      <vt:lpstr>Stages of Healing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Initial Management</vt:lpstr>
      <vt:lpstr>Suitability of Massage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Recognition of Injuries</dc:title>
  <dc:creator>Gemma Petty</dc:creator>
  <cp:lastModifiedBy>Gemma Petty</cp:lastModifiedBy>
  <cp:revision>10</cp:revision>
  <dcterms:created xsi:type="dcterms:W3CDTF">2020-01-25T11:33:05Z</dcterms:created>
  <dcterms:modified xsi:type="dcterms:W3CDTF">2020-03-15T16:34:35Z</dcterms:modified>
</cp:coreProperties>
</file>