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1" r:id="rId1"/>
  </p:sldMasterIdLst>
  <p:sldIdLst>
    <p:sldId id="256" r:id="rId2"/>
    <p:sldId id="257" r:id="rId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8BBA3DB-7EA6-4223-8BFA-8A64D5611519}" v="125" dt="2020-05-12T02:25:49.46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2" d="100"/>
          <a:sy n="72" d="100"/>
        </p:scale>
        <p:origin x="660"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microsoft.com/office/2016/11/relationships/changesInfo" Target="changesInfos/changesInfo1.xml"/><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 Id="rId9"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inéad Cherrington" userId="e87085958b0419a0" providerId="LiveId" clId="{08BBA3DB-7EA6-4223-8BFA-8A64D5611519}"/>
    <pc:docChg chg="undo custSel modSld">
      <pc:chgData name="Sinéad Cherrington" userId="e87085958b0419a0" providerId="LiveId" clId="{08BBA3DB-7EA6-4223-8BFA-8A64D5611519}" dt="2020-05-12T11:30:49.756" v="1595" actId="33524"/>
      <pc:docMkLst>
        <pc:docMk/>
      </pc:docMkLst>
      <pc:sldChg chg="addSp delSp modSp mod setBg">
        <pc:chgData name="Sinéad Cherrington" userId="e87085958b0419a0" providerId="LiveId" clId="{08BBA3DB-7EA6-4223-8BFA-8A64D5611519}" dt="2020-05-12T11:30:49.756" v="1595" actId="33524"/>
        <pc:sldMkLst>
          <pc:docMk/>
          <pc:sldMk cId="1242025365" sldId="256"/>
        </pc:sldMkLst>
        <pc:spChg chg="mod">
          <ac:chgData name="Sinéad Cherrington" userId="e87085958b0419a0" providerId="LiveId" clId="{08BBA3DB-7EA6-4223-8BFA-8A64D5611519}" dt="2020-05-12T02:25:34.033" v="1354" actId="207"/>
          <ac:spMkLst>
            <pc:docMk/>
            <pc:sldMk cId="1242025365" sldId="256"/>
            <ac:spMk id="16" creationId="{842CC802-69F7-418D-9EC5-7EEF4016D4DB}"/>
          </ac:spMkLst>
        </pc:spChg>
        <pc:spChg chg="add mod">
          <ac:chgData name="Sinéad Cherrington" userId="e87085958b0419a0" providerId="LiveId" clId="{08BBA3DB-7EA6-4223-8BFA-8A64D5611519}" dt="2020-05-12T11:25:44.842" v="1561" actId="313"/>
          <ac:spMkLst>
            <pc:docMk/>
            <pc:sldMk cId="1242025365" sldId="256"/>
            <ac:spMk id="18" creationId="{50BD6668-6410-499D-BC08-646E8CF4CF88}"/>
          </ac:spMkLst>
        </pc:spChg>
        <pc:spChg chg="add mod ord">
          <ac:chgData name="Sinéad Cherrington" userId="e87085958b0419a0" providerId="LiveId" clId="{08BBA3DB-7EA6-4223-8BFA-8A64D5611519}" dt="2020-05-12T00:16:04.678" v="256" actId="208"/>
          <ac:spMkLst>
            <pc:docMk/>
            <pc:sldMk cId="1242025365" sldId="256"/>
            <ac:spMk id="20" creationId="{93251996-685D-4D96-8AE6-B9A6F86705E1}"/>
          </ac:spMkLst>
        </pc:spChg>
        <pc:spChg chg="add mod">
          <ac:chgData name="Sinéad Cherrington" userId="e87085958b0419a0" providerId="LiveId" clId="{08BBA3DB-7EA6-4223-8BFA-8A64D5611519}" dt="2020-05-12T11:26:17.062" v="1566" actId="20577"/>
          <ac:spMkLst>
            <pc:docMk/>
            <pc:sldMk cId="1242025365" sldId="256"/>
            <ac:spMk id="21" creationId="{9C8AE1A2-75FF-4AF2-A9EF-20528E1E1552}"/>
          </ac:spMkLst>
        </pc:spChg>
        <pc:spChg chg="add mod">
          <ac:chgData name="Sinéad Cherrington" userId="e87085958b0419a0" providerId="LiveId" clId="{08BBA3DB-7EA6-4223-8BFA-8A64D5611519}" dt="2020-05-12T11:26:24.204" v="1571" actId="20577"/>
          <ac:spMkLst>
            <pc:docMk/>
            <pc:sldMk cId="1242025365" sldId="256"/>
            <ac:spMk id="24" creationId="{05F9AD96-B336-4F1D-A2CE-01B4C299E182}"/>
          </ac:spMkLst>
        </pc:spChg>
        <pc:spChg chg="add mod">
          <ac:chgData name="Sinéad Cherrington" userId="e87085958b0419a0" providerId="LiveId" clId="{08BBA3DB-7EA6-4223-8BFA-8A64D5611519}" dt="2020-05-12T11:20:19.564" v="1550" actId="1076"/>
          <ac:spMkLst>
            <pc:docMk/>
            <pc:sldMk cId="1242025365" sldId="256"/>
            <ac:spMk id="27" creationId="{244646EF-B620-4494-8E00-32415AAC00C9}"/>
          </ac:spMkLst>
        </pc:spChg>
        <pc:spChg chg="add mod">
          <ac:chgData name="Sinéad Cherrington" userId="e87085958b0419a0" providerId="LiveId" clId="{08BBA3DB-7EA6-4223-8BFA-8A64D5611519}" dt="2020-05-12T11:27:16.348" v="1588" actId="20577"/>
          <ac:spMkLst>
            <pc:docMk/>
            <pc:sldMk cId="1242025365" sldId="256"/>
            <ac:spMk id="32" creationId="{537D5EF5-B771-4CA2-952D-CEABFF1F1E77}"/>
          </ac:spMkLst>
        </pc:spChg>
        <pc:spChg chg="add del">
          <ac:chgData name="Sinéad Cherrington" userId="e87085958b0419a0" providerId="LiveId" clId="{08BBA3DB-7EA6-4223-8BFA-8A64D5611519}" dt="2020-05-12T00:56:17.638" v="642" actId="22"/>
          <ac:spMkLst>
            <pc:docMk/>
            <pc:sldMk cId="1242025365" sldId="256"/>
            <ac:spMk id="34" creationId="{67E4CBE2-2EAD-48C0-B39D-DDD864DCDCCC}"/>
          </ac:spMkLst>
        </pc:spChg>
        <pc:spChg chg="add mod">
          <ac:chgData name="Sinéad Cherrington" userId="e87085958b0419a0" providerId="LiveId" clId="{08BBA3DB-7EA6-4223-8BFA-8A64D5611519}" dt="2020-05-12T11:28:38.982" v="1593" actId="20577"/>
          <ac:spMkLst>
            <pc:docMk/>
            <pc:sldMk cId="1242025365" sldId="256"/>
            <ac:spMk id="37" creationId="{07F8C21A-F5B6-4EEE-89BD-4CDDE32A9ABC}"/>
          </ac:spMkLst>
        </pc:spChg>
        <pc:spChg chg="add mod">
          <ac:chgData name="Sinéad Cherrington" userId="e87085958b0419a0" providerId="LiveId" clId="{08BBA3DB-7EA6-4223-8BFA-8A64D5611519}" dt="2020-05-12T11:19:16.899" v="1540" actId="1076"/>
          <ac:spMkLst>
            <pc:docMk/>
            <pc:sldMk cId="1242025365" sldId="256"/>
            <ac:spMk id="40" creationId="{2C993D24-4C4C-41F5-AD18-C2F3D86428EA}"/>
          </ac:spMkLst>
        </pc:spChg>
        <pc:spChg chg="add mod">
          <ac:chgData name="Sinéad Cherrington" userId="e87085958b0419a0" providerId="LiveId" clId="{08BBA3DB-7EA6-4223-8BFA-8A64D5611519}" dt="2020-05-12T11:30:19.314" v="1594" actId="313"/>
          <ac:spMkLst>
            <pc:docMk/>
            <pc:sldMk cId="1242025365" sldId="256"/>
            <ac:spMk id="43" creationId="{D41D7CF4-9C76-42BD-9ED8-472D0FAEA726}"/>
          </ac:spMkLst>
        </pc:spChg>
        <pc:spChg chg="add mod">
          <ac:chgData name="Sinéad Cherrington" userId="e87085958b0419a0" providerId="LiveId" clId="{08BBA3DB-7EA6-4223-8BFA-8A64D5611519}" dt="2020-05-12T11:30:49.756" v="1595" actId="33524"/>
          <ac:spMkLst>
            <pc:docMk/>
            <pc:sldMk cId="1242025365" sldId="256"/>
            <ac:spMk id="46" creationId="{A8187201-7CE1-44DA-A85E-02BEE5319A59}"/>
          </ac:spMkLst>
        </pc:spChg>
        <pc:picChg chg="add mod modCrop">
          <ac:chgData name="Sinéad Cherrington" userId="e87085958b0419a0" providerId="LiveId" clId="{08BBA3DB-7EA6-4223-8BFA-8A64D5611519}" dt="2020-05-12T02:06:26.497" v="1171" actId="1076"/>
          <ac:picMkLst>
            <pc:docMk/>
            <pc:sldMk cId="1242025365" sldId="256"/>
            <ac:picMk id="19" creationId="{E3C2B22C-62F1-4AC6-99BC-6E41048128FD}"/>
          </ac:picMkLst>
        </pc:picChg>
        <pc:picChg chg="add mod modCrop">
          <ac:chgData name="Sinéad Cherrington" userId="e87085958b0419a0" providerId="LiveId" clId="{08BBA3DB-7EA6-4223-8BFA-8A64D5611519}" dt="2020-05-12T02:06:03.725" v="1165" actId="1076"/>
          <ac:picMkLst>
            <pc:docMk/>
            <pc:sldMk cId="1242025365" sldId="256"/>
            <ac:picMk id="22" creationId="{ACB80CDF-3F3C-4137-B30E-B978F4372B02}"/>
          </ac:picMkLst>
        </pc:picChg>
        <pc:picChg chg="add mod">
          <ac:chgData name="Sinéad Cherrington" userId="e87085958b0419a0" providerId="LiveId" clId="{08BBA3DB-7EA6-4223-8BFA-8A64D5611519}" dt="2020-05-12T11:26:34.776" v="1573" actId="1076"/>
          <ac:picMkLst>
            <pc:docMk/>
            <pc:sldMk cId="1242025365" sldId="256"/>
            <ac:picMk id="25" creationId="{E4A9430F-F3D0-415E-A83D-B0C210E90364}"/>
          </ac:picMkLst>
        </pc:picChg>
        <pc:picChg chg="add del">
          <ac:chgData name="Sinéad Cherrington" userId="e87085958b0419a0" providerId="LiveId" clId="{08BBA3DB-7EA6-4223-8BFA-8A64D5611519}" dt="2020-05-12T00:45:33.294" v="569" actId="478"/>
          <ac:picMkLst>
            <pc:docMk/>
            <pc:sldMk cId="1242025365" sldId="256"/>
            <ac:picMk id="28" creationId="{963FDB85-6A53-4273-9072-CE91F271BEEC}"/>
          </ac:picMkLst>
        </pc:picChg>
        <pc:picChg chg="add del mod">
          <ac:chgData name="Sinéad Cherrington" userId="e87085958b0419a0" providerId="LiveId" clId="{08BBA3DB-7EA6-4223-8BFA-8A64D5611519}" dt="2020-05-12T00:47:05.571" v="572" actId="478"/>
          <ac:picMkLst>
            <pc:docMk/>
            <pc:sldMk cId="1242025365" sldId="256"/>
            <ac:picMk id="29" creationId="{B60D7975-F208-456D-BE48-FFEA62269277}"/>
          </ac:picMkLst>
        </pc:picChg>
        <pc:picChg chg="add mod modCrop">
          <ac:chgData name="Sinéad Cherrington" userId="e87085958b0419a0" providerId="LiveId" clId="{08BBA3DB-7EA6-4223-8BFA-8A64D5611519}" dt="2020-05-12T11:15:12.160" v="1492" actId="1076"/>
          <ac:picMkLst>
            <pc:docMk/>
            <pc:sldMk cId="1242025365" sldId="256"/>
            <ac:picMk id="30" creationId="{361BA180-A267-40E9-907A-88255F38209F}"/>
          </ac:picMkLst>
        </pc:picChg>
        <pc:picChg chg="add mod">
          <ac:chgData name="Sinéad Cherrington" userId="e87085958b0419a0" providerId="LiveId" clId="{08BBA3DB-7EA6-4223-8BFA-8A64D5611519}" dt="2020-05-12T11:20:00.888" v="1548" actId="14100"/>
          <ac:picMkLst>
            <pc:docMk/>
            <pc:sldMk cId="1242025365" sldId="256"/>
            <ac:picMk id="35" creationId="{17D3B4D5-681D-4923-915A-6A3E361E9148}"/>
          </ac:picMkLst>
        </pc:picChg>
        <pc:picChg chg="add mod">
          <ac:chgData name="Sinéad Cherrington" userId="e87085958b0419a0" providerId="LiveId" clId="{08BBA3DB-7EA6-4223-8BFA-8A64D5611519}" dt="2020-05-12T11:20:47.803" v="1554" actId="1076"/>
          <ac:picMkLst>
            <pc:docMk/>
            <pc:sldMk cId="1242025365" sldId="256"/>
            <ac:picMk id="38" creationId="{CBC7A96D-E4CA-4580-8550-030373AD748C}"/>
          </ac:picMkLst>
        </pc:picChg>
        <pc:picChg chg="add mod">
          <ac:chgData name="Sinéad Cherrington" userId="e87085958b0419a0" providerId="LiveId" clId="{08BBA3DB-7EA6-4223-8BFA-8A64D5611519}" dt="2020-05-12T11:19:22.973" v="1541" actId="1076"/>
          <ac:picMkLst>
            <pc:docMk/>
            <pc:sldMk cId="1242025365" sldId="256"/>
            <ac:picMk id="41" creationId="{47C51973-89D7-4901-A8E6-238240BB8142}"/>
          </ac:picMkLst>
        </pc:picChg>
        <pc:picChg chg="add mod modCrop">
          <ac:chgData name="Sinéad Cherrington" userId="e87085958b0419a0" providerId="LiveId" clId="{08BBA3DB-7EA6-4223-8BFA-8A64D5611519}" dt="2020-05-12T11:20:32.529" v="1551" actId="1076"/>
          <ac:picMkLst>
            <pc:docMk/>
            <pc:sldMk cId="1242025365" sldId="256"/>
            <ac:picMk id="44" creationId="{9E37DAB1-AD43-43A0-A658-6BAA60BFD529}"/>
          </ac:picMkLst>
        </pc:picChg>
        <pc:picChg chg="add mod">
          <ac:chgData name="Sinéad Cherrington" userId="e87085958b0419a0" providerId="LiveId" clId="{08BBA3DB-7EA6-4223-8BFA-8A64D5611519}" dt="2020-05-12T11:19:54.547" v="1547" actId="1076"/>
          <ac:picMkLst>
            <pc:docMk/>
            <pc:sldMk cId="1242025365" sldId="256"/>
            <ac:picMk id="47" creationId="{C879E6A5-DAFE-4C28-8922-8986C46BA72B}"/>
          </ac:picMkLst>
        </pc:picChg>
      </pc:sldChg>
      <pc:sldChg chg="addSp delSp modSp mod">
        <pc:chgData name="Sinéad Cherrington" userId="e87085958b0419a0" providerId="LiveId" clId="{08BBA3DB-7EA6-4223-8BFA-8A64D5611519}" dt="2020-05-12T11:21:02.034" v="1555" actId="20577"/>
        <pc:sldMkLst>
          <pc:docMk/>
          <pc:sldMk cId="312627629" sldId="257"/>
        </pc:sldMkLst>
        <pc:spChg chg="add mod">
          <ac:chgData name="Sinéad Cherrington" userId="e87085958b0419a0" providerId="LiveId" clId="{08BBA3DB-7EA6-4223-8BFA-8A64D5611519}" dt="2020-05-12T02:25:55.903" v="1356" actId="208"/>
          <ac:spMkLst>
            <pc:docMk/>
            <pc:sldMk cId="312627629" sldId="257"/>
            <ac:spMk id="6" creationId="{BC43974D-3B46-4452-9E13-F991D6BC8731}"/>
          </ac:spMkLst>
        </pc:spChg>
        <pc:spChg chg="add del mod">
          <ac:chgData name="Sinéad Cherrington" userId="e87085958b0419a0" providerId="LiveId" clId="{08BBA3DB-7EA6-4223-8BFA-8A64D5611519}" dt="2020-05-11T23:51:31.182" v="47"/>
          <ac:spMkLst>
            <pc:docMk/>
            <pc:sldMk cId="312627629" sldId="257"/>
            <ac:spMk id="7" creationId="{DC953721-CBDB-4F60-AB21-7E6511D09046}"/>
          </ac:spMkLst>
        </pc:spChg>
        <pc:spChg chg="add mod">
          <ac:chgData name="Sinéad Cherrington" userId="e87085958b0419a0" providerId="LiveId" clId="{08BBA3DB-7EA6-4223-8BFA-8A64D5611519}" dt="2020-05-12T11:21:02.034" v="1555" actId="20577"/>
          <ac:spMkLst>
            <pc:docMk/>
            <pc:sldMk cId="312627629" sldId="257"/>
            <ac:spMk id="8" creationId="{CA30454E-E76E-425D-838E-7C5A243F8718}"/>
          </ac:spMkLst>
        </pc:spChg>
        <pc:spChg chg="add mod ord">
          <ac:chgData name="Sinéad Cherrington" userId="e87085958b0419a0" providerId="LiveId" clId="{08BBA3DB-7EA6-4223-8BFA-8A64D5611519}" dt="2020-05-12T02:17:50.127" v="1264" actId="14100"/>
          <ac:spMkLst>
            <pc:docMk/>
            <pc:sldMk cId="312627629" sldId="257"/>
            <ac:spMk id="9" creationId="{CFC0DE76-6D8F-4EC0-A89B-D77DE7898FBB}"/>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751012" y="609601"/>
            <a:ext cx="8676222" cy="3200400"/>
          </a:xfrm>
        </p:spPr>
        <p:txBody>
          <a:bodyPr anchor="b">
            <a:normAutofit/>
          </a:bodyPr>
          <a:lstStyle>
            <a:lvl1pPr algn="ctr">
              <a:defRPr sz="4800">
                <a:effectLst>
                  <a:glow rad="38100">
                    <a:schemeClr val="bg1">
                      <a:lumMod val="65000"/>
                      <a:lumOff val="35000"/>
                      <a:alpha val="50000"/>
                    </a:schemeClr>
                  </a:glow>
                  <a:outerShdw blurRad="28575" dist="31750" dir="13200000" algn="tl" rotWithShape="0">
                    <a:srgbClr val="000000">
                      <a:alpha val="25000"/>
                    </a:srgbClr>
                  </a:outerShdw>
                </a:effectLst>
              </a:defRPr>
            </a:lvl1pPr>
          </a:lstStyle>
          <a:p>
            <a:r>
              <a:rPr lang="en-US"/>
              <a:t>Click to edit Master title style</a:t>
            </a:r>
            <a:endParaRPr lang="en-US" dirty="0"/>
          </a:p>
        </p:txBody>
      </p:sp>
      <p:sp>
        <p:nvSpPr>
          <p:cNvPr id="3" name="Subtitle 2"/>
          <p:cNvSpPr>
            <a:spLocks noGrp="1"/>
          </p:cNvSpPr>
          <p:nvPr>
            <p:ph type="subTitle" idx="1"/>
          </p:nvPr>
        </p:nvSpPr>
        <p:spPr>
          <a:xfrm>
            <a:off x="1751012" y="3886200"/>
            <a:ext cx="8676222" cy="1905000"/>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97300FF-449D-4F34-B8DD-7DF234D7C8FC}" type="datetimeFigureOut">
              <a:rPr lang="en-GB" smtClean="0"/>
              <a:t>12/05/2020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DD0F2C0-1919-493E-80B6-23ED2A56C30D}" type="slidenum">
              <a:rPr lang="en-GB" smtClean="0"/>
              <a:t>‹#›</a:t>
            </a:fld>
            <a:endParaRPr lang="en-GB"/>
          </a:p>
        </p:txBody>
      </p:sp>
    </p:spTree>
    <p:extLst>
      <p:ext uri="{BB962C8B-B14F-4D97-AF65-F5344CB8AC3E}">
        <p14:creationId xmlns:p14="http://schemas.microsoft.com/office/powerpoint/2010/main" val="111499179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97300FF-449D-4F34-B8DD-7DF234D7C8FC}" type="datetimeFigureOut">
              <a:rPr lang="en-GB" smtClean="0"/>
              <a:t>12/05/2020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DD0F2C0-1919-493E-80B6-23ED2A56C30D}" type="slidenum">
              <a:rPr lang="en-GB" smtClean="0"/>
              <a:t>‹#›</a:t>
            </a:fld>
            <a:endParaRPr lang="en-GB"/>
          </a:p>
        </p:txBody>
      </p:sp>
    </p:spTree>
    <p:extLst>
      <p:ext uri="{BB962C8B-B14F-4D97-AF65-F5344CB8AC3E}">
        <p14:creationId xmlns:p14="http://schemas.microsoft.com/office/powerpoint/2010/main" val="24014219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751013" y="3308581"/>
            <a:ext cx="8686800" cy="1468800"/>
          </a:xfrm>
        </p:spPr>
        <p:txBody>
          <a:bodyPr anchor="b"/>
          <a:lstStyle>
            <a:lvl1pPr algn="r">
              <a:defRPr sz="4000" b="0" cap="all"/>
            </a:lvl1pPr>
          </a:lstStyle>
          <a:p>
            <a:r>
              <a:rPr lang="en-US"/>
              <a:t>Click to edit Master title style</a:t>
            </a:r>
            <a:endParaRPr lang="en-US" dirty="0"/>
          </a:p>
        </p:txBody>
      </p:sp>
      <p:sp>
        <p:nvSpPr>
          <p:cNvPr id="3" name="Text Placeholder 2"/>
          <p:cNvSpPr>
            <a:spLocks noGrp="1"/>
          </p:cNvSpPr>
          <p:nvPr>
            <p:ph type="body" idx="1"/>
          </p:nvPr>
        </p:nvSpPr>
        <p:spPr>
          <a:xfrm>
            <a:off x="1751011" y="4777381"/>
            <a:ext cx="8686801"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97300FF-449D-4F34-B8DD-7DF234D7C8FC}" type="datetimeFigureOut">
              <a:rPr lang="en-GB" smtClean="0"/>
              <a:t>12/05/2020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DD0F2C0-1919-493E-80B6-23ED2A56C30D}" type="slidenum">
              <a:rPr lang="en-GB" smtClean="0"/>
              <a:t>‹#›</a:t>
            </a:fld>
            <a:endParaRPr lang="en-GB"/>
          </a:p>
        </p:txBody>
      </p:sp>
    </p:spTree>
    <p:extLst>
      <p:ext uri="{BB962C8B-B14F-4D97-AF65-F5344CB8AC3E}">
        <p14:creationId xmlns:p14="http://schemas.microsoft.com/office/powerpoint/2010/main" val="206285456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41412" y="2666999"/>
            <a:ext cx="4876800" cy="3124201"/>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0612" y="2667000"/>
            <a:ext cx="4876800" cy="3124200"/>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97300FF-449D-4F34-B8DD-7DF234D7C8FC}" type="datetimeFigureOut">
              <a:rPr lang="en-GB" smtClean="0"/>
              <a:t>12/05/2020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DD0F2C0-1919-493E-80B6-23ED2A56C30D}" type="slidenum">
              <a:rPr lang="en-GB" smtClean="0"/>
              <a:t>‹#›</a:t>
            </a:fld>
            <a:endParaRPr lang="en-GB"/>
          </a:p>
        </p:txBody>
      </p:sp>
    </p:spTree>
    <p:extLst>
      <p:ext uri="{BB962C8B-B14F-4D97-AF65-F5344CB8AC3E}">
        <p14:creationId xmlns:p14="http://schemas.microsoft.com/office/powerpoint/2010/main" val="3318426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429280" y="2658533"/>
            <a:ext cx="4588931"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41412" y="3243262"/>
            <a:ext cx="4876800" cy="2547937"/>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43133" y="2667000"/>
            <a:ext cx="4604280"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0612" y="3243262"/>
            <a:ext cx="4876801" cy="2547937"/>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97300FF-449D-4F34-B8DD-7DF234D7C8FC}" type="datetimeFigureOut">
              <a:rPr lang="en-GB" smtClean="0"/>
              <a:t>12/05/2020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7DD0F2C0-1919-493E-80B6-23ED2A56C30D}" type="slidenum">
              <a:rPr lang="en-GB" smtClean="0"/>
              <a:t>‹#›</a:t>
            </a:fld>
            <a:endParaRPr lang="en-GB"/>
          </a:p>
        </p:txBody>
      </p:sp>
    </p:spTree>
    <p:extLst>
      <p:ext uri="{BB962C8B-B14F-4D97-AF65-F5344CB8AC3E}">
        <p14:creationId xmlns:p14="http://schemas.microsoft.com/office/powerpoint/2010/main" val="3253073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bg>
      <p:bgRef idx="1003">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97300FF-449D-4F34-B8DD-7DF234D7C8FC}" type="datetimeFigureOut">
              <a:rPr lang="en-GB" smtClean="0"/>
              <a:t>12/05/2020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7DD0F2C0-1919-493E-80B6-23ED2A56C30D}" type="slidenum">
              <a:rPr lang="en-GB" smtClean="0"/>
              <a:t>‹#›</a:t>
            </a:fld>
            <a:endParaRPr lang="en-GB"/>
          </a:p>
        </p:txBody>
      </p:sp>
    </p:spTree>
    <p:extLst>
      <p:ext uri="{BB962C8B-B14F-4D97-AF65-F5344CB8AC3E}">
        <p14:creationId xmlns:p14="http://schemas.microsoft.com/office/powerpoint/2010/main" val="4164828403"/>
      </p:ext>
    </p:extLst>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97300FF-449D-4F34-B8DD-7DF234D7C8FC}" type="datetimeFigureOut">
              <a:rPr lang="en-GB" smtClean="0"/>
              <a:t>12/05/2020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7DD0F2C0-1919-493E-80B6-23ED2A56C30D}" type="slidenum">
              <a:rPr lang="en-GB" smtClean="0"/>
              <a:t>‹#›</a:t>
            </a:fld>
            <a:endParaRPr lang="en-GB"/>
          </a:p>
        </p:txBody>
      </p:sp>
    </p:spTree>
    <p:extLst>
      <p:ext uri="{BB962C8B-B14F-4D97-AF65-F5344CB8AC3E}">
        <p14:creationId xmlns:p14="http://schemas.microsoft.com/office/powerpoint/2010/main" val="273550761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1" y="1600200"/>
            <a:ext cx="3549121" cy="1371600"/>
          </a:xfrm>
        </p:spPr>
        <p:txBody>
          <a:bodyPr anchor="b">
            <a:normAutofit/>
          </a:bodyPr>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5103812" y="609601"/>
            <a:ext cx="5943601" cy="51816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41411" y="2971800"/>
            <a:ext cx="3549121" cy="1828800"/>
          </a:xfrm>
        </p:spPr>
        <p:txBody>
          <a:bodyPr>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97300FF-449D-4F34-B8DD-7DF234D7C8FC}" type="datetimeFigureOut">
              <a:rPr lang="en-GB" smtClean="0"/>
              <a:t>12/05/2020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DD0F2C0-1919-493E-80B6-23ED2A56C30D}" type="slidenum">
              <a:rPr lang="en-GB" smtClean="0"/>
              <a:t>‹#›</a:t>
            </a:fld>
            <a:endParaRPr lang="en-GB"/>
          </a:p>
        </p:txBody>
      </p:sp>
    </p:spTree>
    <p:extLst>
      <p:ext uri="{BB962C8B-B14F-4D97-AF65-F5344CB8AC3E}">
        <p14:creationId xmlns:p14="http://schemas.microsoft.com/office/powerpoint/2010/main" val="122786105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1" y="1600200"/>
            <a:ext cx="5334001" cy="1371600"/>
          </a:xfrm>
        </p:spPr>
        <p:txBody>
          <a:bodyPr anchor="b">
            <a:normAutofit/>
          </a:bodyPr>
          <a:lstStyle>
            <a:lvl1pPr algn="l">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7433733" y="-18288"/>
            <a:ext cx="3276599" cy="6903720"/>
          </a:xfrm>
          <a:ln w="38100">
            <a:gradFill flip="none" rotWithShape="1">
              <a:gsLst>
                <a:gs pos="0">
                  <a:schemeClr val="bg2"/>
                </a:gs>
                <a:gs pos="100000">
                  <a:schemeClr val="bg2">
                    <a:lumMod val="75000"/>
                  </a:schemeClr>
                </a:gs>
              </a:gsLst>
              <a:lin ang="5400000" scaled="0"/>
              <a:tileRect/>
            </a:gradFill>
          </a:ln>
          <a:effectLst>
            <a:innerShdw blurRad="57150" dist="38100" dir="1080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41411" y="2971800"/>
            <a:ext cx="5334001" cy="1828800"/>
          </a:xfrm>
        </p:spPr>
        <p:txBody>
          <a:bodyP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6399212" y="5883275"/>
            <a:ext cx="914400" cy="365125"/>
          </a:xfrm>
        </p:spPr>
        <p:txBody>
          <a:bodyPr/>
          <a:lstStyle/>
          <a:p>
            <a:fld id="{B97300FF-449D-4F34-B8DD-7DF234D7C8FC}" type="datetimeFigureOut">
              <a:rPr lang="en-GB" smtClean="0"/>
              <a:t>12/05/2020</a:t>
            </a:fld>
            <a:endParaRPr lang="en-GB"/>
          </a:p>
        </p:txBody>
      </p:sp>
      <p:sp>
        <p:nvSpPr>
          <p:cNvPr id="6" name="Footer Placeholder 5"/>
          <p:cNvSpPr>
            <a:spLocks noGrp="1"/>
          </p:cNvSpPr>
          <p:nvPr>
            <p:ph type="ftr" sz="quarter" idx="11"/>
          </p:nvPr>
        </p:nvSpPr>
        <p:spPr>
          <a:xfrm>
            <a:off x="1141412" y="5883275"/>
            <a:ext cx="5105400" cy="365125"/>
          </a:xfrm>
        </p:spPr>
        <p:txBody>
          <a:bodyPr/>
          <a:lstStyle/>
          <a:p>
            <a:endParaRPr lang="en-GB"/>
          </a:p>
        </p:txBody>
      </p:sp>
      <p:sp>
        <p:nvSpPr>
          <p:cNvPr id="7" name="Slide Number Placeholder 6"/>
          <p:cNvSpPr>
            <a:spLocks noGrp="1"/>
          </p:cNvSpPr>
          <p:nvPr>
            <p:ph type="sldNum" sz="quarter" idx="12"/>
          </p:nvPr>
        </p:nvSpPr>
        <p:spPr>
          <a:xfrm>
            <a:off x="10742612" y="5883275"/>
            <a:ext cx="322567" cy="365125"/>
          </a:xfrm>
        </p:spPr>
        <p:txBody>
          <a:bodyPr/>
          <a:lstStyle/>
          <a:p>
            <a:fld id="{7DD0F2C0-1919-493E-80B6-23ED2A56C30D}" type="slidenum">
              <a:rPr lang="en-GB" smtClean="0"/>
              <a:t>‹#›</a:t>
            </a:fld>
            <a:endParaRPr lang="en-GB"/>
          </a:p>
        </p:txBody>
      </p:sp>
    </p:spTree>
    <p:extLst>
      <p:ext uri="{BB962C8B-B14F-4D97-AF65-F5344CB8AC3E}">
        <p14:creationId xmlns:p14="http://schemas.microsoft.com/office/powerpoint/2010/main" val="38199568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3" y="4732865"/>
            <a:ext cx="9906000"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979612" y="932112"/>
            <a:ext cx="8225944" cy="3164976"/>
          </a:xfrm>
          <a:prstGeom prst="roundRect">
            <a:avLst>
              <a:gd name="adj" fmla="val 43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41413" y="5299603"/>
            <a:ext cx="9906000" cy="493712"/>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97300FF-449D-4F34-B8DD-7DF234D7C8FC}" type="datetimeFigureOut">
              <a:rPr lang="en-GB" smtClean="0"/>
              <a:t>12/05/2020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DD0F2C0-1919-493E-80B6-23ED2A56C30D}" type="slidenum">
              <a:rPr lang="en-GB" smtClean="0"/>
              <a:t>‹#›</a:t>
            </a:fld>
            <a:endParaRPr lang="en-GB"/>
          </a:p>
        </p:txBody>
      </p:sp>
    </p:spTree>
    <p:extLst>
      <p:ext uri="{BB962C8B-B14F-4D97-AF65-F5344CB8AC3E}">
        <p14:creationId xmlns:p14="http://schemas.microsoft.com/office/powerpoint/2010/main" val="370691759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2" y="609601"/>
            <a:ext cx="9905999" cy="3124199"/>
          </a:xfrm>
        </p:spPr>
        <p:txBody>
          <a:bodyPr anchor="ctr">
            <a:normAutofit/>
          </a:bodyPr>
          <a:lstStyle>
            <a:lvl1pPr algn="l">
              <a:defRPr sz="3200" b="0" cap="all"/>
            </a:lvl1pPr>
          </a:lstStyle>
          <a:p>
            <a:r>
              <a:rPr lang="en-US"/>
              <a:t>Click to edit Master title style</a:t>
            </a:r>
            <a:endParaRPr lang="en-US" dirty="0"/>
          </a:p>
        </p:txBody>
      </p:sp>
      <p:sp>
        <p:nvSpPr>
          <p:cNvPr id="3" name="Text Placeholder 2"/>
          <p:cNvSpPr>
            <a:spLocks noGrp="1"/>
          </p:cNvSpPr>
          <p:nvPr>
            <p:ph type="body" idx="1"/>
          </p:nvPr>
        </p:nvSpPr>
        <p:spPr>
          <a:xfrm>
            <a:off x="1141411" y="4343400"/>
            <a:ext cx="9906000"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97300FF-449D-4F34-B8DD-7DF234D7C8FC}" type="datetimeFigureOut">
              <a:rPr lang="en-GB" smtClean="0"/>
              <a:t>12/05/2020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DD0F2C0-1919-493E-80B6-23ED2A56C30D}" type="slidenum">
              <a:rPr lang="en-GB" smtClean="0"/>
              <a:t>‹#›</a:t>
            </a:fld>
            <a:endParaRPr lang="en-GB"/>
          </a:p>
        </p:txBody>
      </p:sp>
    </p:spTree>
    <p:extLst>
      <p:ext uri="{BB962C8B-B14F-4D97-AF65-F5344CB8AC3E}">
        <p14:creationId xmlns:p14="http://schemas.microsoft.com/office/powerpoint/2010/main" val="144682848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14" name="TextBox 13"/>
          <p:cNvSpPr txBox="1"/>
          <p:nvPr/>
        </p:nvSpPr>
        <p:spPr>
          <a:xfrm>
            <a:off x="836612" y="78682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accent1"/>
                </a:solidFill>
              </a:rPr>
              <a:t>“</a:t>
            </a:r>
          </a:p>
        </p:txBody>
      </p:sp>
      <p:sp>
        <p:nvSpPr>
          <p:cNvPr id="15" name="TextBox 14"/>
          <p:cNvSpPr txBox="1"/>
          <p:nvPr/>
        </p:nvSpPr>
        <p:spPr>
          <a:xfrm>
            <a:off x="10437812"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accent1"/>
                </a:solidFill>
              </a:rPr>
              <a:t>”</a:t>
            </a:r>
          </a:p>
        </p:txBody>
      </p:sp>
      <p:sp>
        <p:nvSpPr>
          <p:cNvPr id="2" name="Title 1"/>
          <p:cNvSpPr>
            <a:spLocks noGrp="1"/>
          </p:cNvSpPr>
          <p:nvPr>
            <p:ph type="title"/>
          </p:nvPr>
        </p:nvSpPr>
        <p:spPr>
          <a:xfrm>
            <a:off x="1446213" y="609601"/>
            <a:ext cx="9296398" cy="2743199"/>
          </a:xfrm>
        </p:spPr>
        <p:txBody>
          <a:bodyPr anchor="ctr">
            <a:normAutofit/>
          </a:bodyPr>
          <a:lstStyle>
            <a:lvl1pPr algn="l">
              <a:defRPr sz="3200" b="0" cap="all">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674812" y="3352800"/>
            <a:ext cx="8839202"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1141411" y="4343400"/>
            <a:ext cx="9906000"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97300FF-449D-4F34-B8DD-7DF234D7C8FC}" type="datetimeFigureOut">
              <a:rPr lang="en-GB" smtClean="0"/>
              <a:t>12/05/2020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DD0F2C0-1919-493E-80B6-23ED2A56C30D}" type="slidenum">
              <a:rPr lang="en-GB" smtClean="0"/>
              <a:t>‹#›</a:t>
            </a:fld>
            <a:endParaRPr lang="en-GB"/>
          </a:p>
        </p:txBody>
      </p:sp>
    </p:spTree>
    <p:extLst>
      <p:ext uri="{BB962C8B-B14F-4D97-AF65-F5344CB8AC3E}">
        <p14:creationId xmlns:p14="http://schemas.microsoft.com/office/powerpoint/2010/main" val="71382030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41412" y="3308581"/>
            <a:ext cx="9906000" cy="1468800"/>
          </a:xfrm>
        </p:spPr>
        <p:txBody>
          <a:bodyPr anchor="b">
            <a:normAutofit/>
          </a:bodyPr>
          <a:lstStyle>
            <a:lvl1pPr algn="l">
              <a:defRPr sz="3200" b="0" cap="all"/>
            </a:lvl1pPr>
          </a:lstStyle>
          <a:p>
            <a:r>
              <a:rPr lang="en-US"/>
              <a:t>Click to edit Master title style</a:t>
            </a:r>
            <a:endParaRPr lang="en-US" dirty="0"/>
          </a:p>
        </p:txBody>
      </p:sp>
      <p:sp>
        <p:nvSpPr>
          <p:cNvPr id="3" name="Text Placeholder 2"/>
          <p:cNvSpPr>
            <a:spLocks noGrp="1"/>
          </p:cNvSpPr>
          <p:nvPr>
            <p:ph type="body" idx="1"/>
          </p:nvPr>
        </p:nvSpPr>
        <p:spPr>
          <a:xfrm>
            <a:off x="1141410" y="4777381"/>
            <a:ext cx="9906001"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97300FF-449D-4F34-B8DD-7DF234D7C8FC}" type="datetimeFigureOut">
              <a:rPr lang="en-GB" smtClean="0"/>
              <a:t>12/05/2020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DD0F2C0-1919-493E-80B6-23ED2A56C30D}" type="slidenum">
              <a:rPr lang="en-GB" smtClean="0"/>
              <a:t>‹#›</a:t>
            </a:fld>
            <a:endParaRPr lang="en-GB"/>
          </a:p>
        </p:txBody>
      </p:sp>
    </p:spTree>
    <p:extLst>
      <p:ext uri="{BB962C8B-B14F-4D97-AF65-F5344CB8AC3E}">
        <p14:creationId xmlns:p14="http://schemas.microsoft.com/office/powerpoint/2010/main" val="89870267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4" name="TextBox 13"/>
          <p:cNvSpPr txBox="1"/>
          <p:nvPr/>
        </p:nvSpPr>
        <p:spPr>
          <a:xfrm>
            <a:off x="836612" y="78682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accent1"/>
                </a:solidFill>
              </a:rPr>
              <a:t>“</a:t>
            </a:r>
          </a:p>
        </p:txBody>
      </p:sp>
      <p:sp>
        <p:nvSpPr>
          <p:cNvPr id="15" name="TextBox 14"/>
          <p:cNvSpPr txBox="1"/>
          <p:nvPr/>
        </p:nvSpPr>
        <p:spPr>
          <a:xfrm>
            <a:off x="10437812"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accent1"/>
                </a:solidFill>
              </a:rPr>
              <a:t>”</a:t>
            </a:r>
          </a:p>
        </p:txBody>
      </p:sp>
      <p:sp>
        <p:nvSpPr>
          <p:cNvPr id="2" name="Title 1"/>
          <p:cNvSpPr>
            <a:spLocks noGrp="1"/>
          </p:cNvSpPr>
          <p:nvPr>
            <p:ph type="title"/>
          </p:nvPr>
        </p:nvSpPr>
        <p:spPr>
          <a:xfrm>
            <a:off x="1446213" y="609601"/>
            <a:ext cx="9296398" cy="2743199"/>
          </a:xfrm>
        </p:spPr>
        <p:txBody>
          <a:bodyPr anchor="ctr">
            <a:normAutofit/>
          </a:bodyPr>
          <a:lstStyle>
            <a:lvl1pPr algn="l">
              <a:defRPr sz="3200" b="0" cap="all">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141412" y="3886200"/>
            <a:ext cx="9906000" cy="889000"/>
          </a:xfrm>
        </p:spPr>
        <p:txBody>
          <a:bodyPr vert="horz" lIns="91440" tIns="45720" rIns="91440" bIns="45720" rtlCol="0" anchor="b">
            <a:normAutofit/>
          </a:bodyPr>
          <a:lstStyle>
            <a:lvl1pPr>
              <a:buNone/>
              <a:defRPr lang="en-US" sz="2400" b="0" cap="all" dirty="0">
                <a:ln w="3175" cmpd="sng">
                  <a:noFill/>
                </a:ln>
                <a:solidFill>
                  <a:schemeClr val="accent1"/>
                </a:solidFill>
                <a:effectLst>
                  <a:glow rad="38100">
                    <a:schemeClr val="bg1">
                      <a:lumMod val="65000"/>
                      <a:lumOff val="35000"/>
                      <a:alpha val="40000"/>
                    </a:schemeClr>
                  </a:glow>
                  <a:outerShdw blurRad="28575" dist="38100" dir="14040000" algn="tl" rotWithShape="0">
                    <a:srgbClr val="000000">
                      <a:alpha val="25000"/>
                    </a:srgbClr>
                  </a:outerShdw>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1141411" y="4775200"/>
            <a:ext cx="9906000" cy="10160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97300FF-449D-4F34-B8DD-7DF234D7C8FC}" type="datetimeFigureOut">
              <a:rPr lang="en-GB" smtClean="0"/>
              <a:t>12/05/2020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DD0F2C0-1919-493E-80B6-23ED2A56C30D}" type="slidenum">
              <a:rPr lang="en-GB" smtClean="0"/>
              <a:t>‹#›</a:t>
            </a:fld>
            <a:endParaRPr lang="en-GB"/>
          </a:p>
        </p:txBody>
      </p:sp>
    </p:spTree>
    <p:extLst>
      <p:ext uri="{BB962C8B-B14F-4D97-AF65-F5344CB8AC3E}">
        <p14:creationId xmlns:p14="http://schemas.microsoft.com/office/powerpoint/2010/main" val="386461624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141412" y="609601"/>
            <a:ext cx="9905999" cy="2743199"/>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1141412" y="3505200"/>
            <a:ext cx="9906000" cy="838200"/>
          </a:xfrm>
        </p:spPr>
        <p:txBody>
          <a:bodyPr vert="horz" lIns="91440" tIns="45720" rIns="91440" bIns="45720" rtlCol="0" anchor="b">
            <a:normAutofit/>
          </a:bodyPr>
          <a:lstStyle>
            <a:lvl1pPr>
              <a:buNone/>
              <a:defRPr lang="en-US" sz="2800" b="0" cap="all" dirty="0">
                <a:ln w="3175" cmpd="sng">
                  <a:noFill/>
                </a:ln>
                <a:solidFill>
                  <a:schemeClr val="tx1"/>
                </a:solidFill>
                <a:effectLst>
                  <a:glow rad="38100">
                    <a:schemeClr val="bg1">
                      <a:lumMod val="65000"/>
                      <a:lumOff val="35000"/>
                      <a:alpha val="40000"/>
                    </a:schemeClr>
                  </a:glow>
                  <a:outerShdw blurRad="28575" dist="38100" dir="14040000" algn="tl" rotWithShape="0">
                    <a:srgbClr val="000000">
                      <a:alpha val="25000"/>
                    </a:srgbClr>
                  </a:outerShdw>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1141411" y="4343400"/>
            <a:ext cx="9906000"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97300FF-449D-4F34-B8DD-7DF234D7C8FC}" type="datetimeFigureOut">
              <a:rPr lang="en-GB" smtClean="0"/>
              <a:t>12/05/2020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DD0F2C0-1919-493E-80B6-23ED2A56C30D}" type="slidenum">
              <a:rPr lang="en-GB" smtClean="0"/>
              <a:t>‹#›</a:t>
            </a:fld>
            <a:endParaRPr lang="en-GB"/>
          </a:p>
        </p:txBody>
      </p:sp>
    </p:spTree>
    <p:extLst>
      <p:ext uri="{BB962C8B-B14F-4D97-AF65-F5344CB8AC3E}">
        <p14:creationId xmlns:p14="http://schemas.microsoft.com/office/powerpoint/2010/main" val="373461346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7" name="Title 1"/>
          <p:cNvSpPr>
            <a:spLocks noGrp="1"/>
          </p:cNvSpPr>
          <p:nvPr>
            <p:ph type="title"/>
          </p:nvPr>
        </p:nvSpPr>
        <p:spPr>
          <a:xfrm>
            <a:off x="1141413" y="609600"/>
            <a:ext cx="9905998" cy="1905000"/>
          </a:xfr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97300FF-449D-4F34-B8DD-7DF234D7C8FC}" type="datetimeFigureOut">
              <a:rPr lang="en-GB" smtClean="0"/>
              <a:t>12/05/2020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DD0F2C0-1919-493E-80B6-23ED2A56C30D}" type="slidenum">
              <a:rPr lang="en-GB" smtClean="0"/>
              <a:t>‹#›</a:t>
            </a:fld>
            <a:endParaRPr lang="en-GB"/>
          </a:p>
        </p:txBody>
      </p:sp>
    </p:spTree>
    <p:extLst>
      <p:ext uri="{BB962C8B-B14F-4D97-AF65-F5344CB8AC3E}">
        <p14:creationId xmlns:p14="http://schemas.microsoft.com/office/powerpoint/2010/main" val="28083707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6898" y="609599"/>
            <a:ext cx="2210514" cy="518160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141412" y="609600"/>
            <a:ext cx="7543800" cy="518160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97300FF-449D-4F34-B8DD-7DF234D7C8FC}" type="datetimeFigureOut">
              <a:rPr lang="en-GB" smtClean="0"/>
              <a:t>12/05/2020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DD0F2C0-1919-493E-80B6-23ED2A56C30D}" type="slidenum">
              <a:rPr lang="en-GB" smtClean="0"/>
              <a:t>‹#›</a:t>
            </a:fld>
            <a:endParaRPr lang="en-GB"/>
          </a:p>
        </p:txBody>
      </p:sp>
    </p:spTree>
    <p:extLst>
      <p:ext uri="{BB962C8B-B14F-4D97-AF65-F5344CB8AC3E}">
        <p14:creationId xmlns:p14="http://schemas.microsoft.com/office/powerpoint/2010/main" val="256528195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141413" y="609600"/>
            <a:ext cx="9905998" cy="190500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141413" y="2666999"/>
            <a:ext cx="9905998" cy="3124201"/>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837612" y="5883275"/>
            <a:ext cx="1600200" cy="365125"/>
          </a:xfrm>
          <a:prstGeom prst="rect">
            <a:avLst/>
          </a:prstGeom>
        </p:spPr>
        <p:txBody>
          <a:bodyPr vert="horz" lIns="91440" tIns="45720" rIns="91440" bIns="45720" rtlCol="0" anchor="ctr"/>
          <a:lstStyle>
            <a:lvl1pPr algn="r">
              <a:defRPr sz="900" b="1" i="0">
                <a:solidFill>
                  <a:schemeClr val="tx1">
                    <a:lumMod val="75000"/>
                  </a:schemeClr>
                </a:solidFill>
                <a:effectLst>
                  <a:outerShdw blurRad="50800" dist="38100" dir="2700000" algn="tl" rotWithShape="0">
                    <a:srgbClr val="000000">
                      <a:alpha val="43000"/>
                    </a:srgbClr>
                  </a:outerShdw>
                </a:effectLst>
                <a:latin typeface="+mn-lt"/>
              </a:defRPr>
            </a:lvl1pPr>
          </a:lstStyle>
          <a:p>
            <a:fld id="{B97300FF-449D-4F34-B8DD-7DF234D7C8FC}" type="datetimeFigureOut">
              <a:rPr lang="en-GB" smtClean="0"/>
              <a:t>12/05/2020</a:t>
            </a:fld>
            <a:endParaRPr lang="en-GB"/>
          </a:p>
        </p:txBody>
      </p:sp>
      <p:sp>
        <p:nvSpPr>
          <p:cNvPr id="5" name="Footer Placeholder 4"/>
          <p:cNvSpPr>
            <a:spLocks noGrp="1"/>
          </p:cNvSpPr>
          <p:nvPr>
            <p:ph type="ftr" sz="quarter" idx="3"/>
          </p:nvPr>
        </p:nvSpPr>
        <p:spPr>
          <a:xfrm>
            <a:off x="1141412" y="5883275"/>
            <a:ext cx="7543800" cy="365125"/>
          </a:xfrm>
          <a:prstGeom prst="rect">
            <a:avLst/>
          </a:prstGeom>
        </p:spPr>
        <p:txBody>
          <a:bodyPr vert="horz" lIns="91440" tIns="45720" rIns="91440" bIns="45720" rtlCol="0" anchor="ctr"/>
          <a:lstStyle>
            <a:lvl1pPr algn="l">
              <a:defRPr sz="900" b="1" i="0">
                <a:solidFill>
                  <a:schemeClr val="tx1">
                    <a:lumMod val="75000"/>
                  </a:schemeClr>
                </a:solidFill>
                <a:effectLst>
                  <a:outerShdw blurRad="50800" dist="38100" dir="2700000" algn="tl" rotWithShape="0">
                    <a:srgbClr val="000000">
                      <a:alpha val="43000"/>
                    </a:srgbClr>
                  </a:outerShdw>
                </a:effectLst>
                <a:latin typeface="+mn-lt"/>
              </a:defRPr>
            </a:lvl1pPr>
          </a:lstStyle>
          <a:p>
            <a:endParaRPr lang="en-GB"/>
          </a:p>
        </p:txBody>
      </p:sp>
      <p:sp>
        <p:nvSpPr>
          <p:cNvPr id="6" name="Slide Number Placeholder 5"/>
          <p:cNvSpPr>
            <a:spLocks noGrp="1"/>
          </p:cNvSpPr>
          <p:nvPr>
            <p:ph type="sldNum" sz="quarter" idx="4"/>
          </p:nvPr>
        </p:nvSpPr>
        <p:spPr>
          <a:xfrm>
            <a:off x="10514012" y="5883275"/>
            <a:ext cx="551167" cy="365125"/>
          </a:xfrm>
          <a:prstGeom prst="rect">
            <a:avLst/>
          </a:prstGeom>
        </p:spPr>
        <p:txBody>
          <a:bodyPr vert="horz" lIns="91440" tIns="45720" rIns="91440" bIns="45720" rtlCol="0" anchor="ctr"/>
          <a:lstStyle>
            <a:lvl1pPr algn="r">
              <a:defRPr sz="900" b="1" i="0">
                <a:solidFill>
                  <a:schemeClr val="tx1">
                    <a:lumMod val="75000"/>
                  </a:schemeClr>
                </a:solidFill>
                <a:effectLst>
                  <a:outerShdw blurRad="50800" dist="38100" dir="2700000" algn="tl" rotWithShape="0">
                    <a:srgbClr val="000000">
                      <a:alpha val="43000"/>
                    </a:srgbClr>
                  </a:outerShdw>
                </a:effectLst>
                <a:latin typeface="+mn-lt"/>
              </a:defRPr>
            </a:lvl1pPr>
          </a:lstStyle>
          <a:p>
            <a:fld id="{7DD0F2C0-1919-493E-80B6-23ED2A56C30D}" type="slidenum">
              <a:rPr lang="en-GB" smtClean="0"/>
              <a:t>‹#›</a:t>
            </a:fld>
            <a:endParaRPr lang="en-GB"/>
          </a:p>
        </p:txBody>
      </p:sp>
    </p:spTree>
    <p:extLst>
      <p:ext uri="{BB962C8B-B14F-4D97-AF65-F5344CB8AC3E}">
        <p14:creationId xmlns:p14="http://schemas.microsoft.com/office/powerpoint/2010/main" val="4257522992"/>
      </p:ext>
    </p:extLst>
  </p:cSld>
  <p:clrMap bg1="dk1" tx1="lt1" bg2="dk2" tx2="lt2" accent1="accent1" accent2="accent2" accent3="accent3" accent4="accent4" accent5="accent5" accent6="accent6" hlink="hlink" folHlink="folHlink"/>
  <p:sldLayoutIdLst>
    <p:sldLayoutId id="2147483712" r:id="rId1"/>
    <p:sldLayoutId id="2147483713" r:id="rId2"/>
    <p:sldLayoutId id="2147483714" r:id="rId3"/>
    <p:sldLayoutId id="2147483715" r:id="rId4"/>
    <p:sldLayoutId id="2147483716" r:id="rId5"/>
    <p:sldLayoutId id="2147483717" r:id="rId6"/>
    <p:sldLayoutId id="2147483718" r:id="rId7"/>
    <p:sldLayoutId id="2147483719" r:id="rId8"/>
    <p:sldLayoutId id="2147483720" r:id="rId9"/>
    <p:sldLayoutId id="2147483721" r:id="rId10"/>
    <p:sldLayoutId id="2147483722" r:id="rId11"/>
    <p:sldLayoutId id="2147483723" r:id="rId12"/>
    <p:sldLayoutId id="2147483724" r:id="rId13"/>
    <p:sldLayoutId id="2147483725" r:id="rId14"/>
    <p:sldLayoutId id="2147483726" r:id="rId15"/>
    <p:sldLayoutId id="2147483727" r:id="rId16"/>
    <p:sldLayoutId id="2147483728" r:id="rId17"/>
  </p:sldLayoutIdLst>
  <p:txStyles>
    <p:titleStyle>
      <a:lvl1pPr algn="l" defTabSz="457200" rtl="0" eaLnBrk="1" latinLnBrk="0" hangingPunct="1">
        <a:spcBef>
          <a:spcPct val="0"/>
        </a:spcBef>
        <a:buNone/>
        <a:defRPr sz="3200" kern="1200" cap="all">
          <a:ln w="3175" cmpd="sng">
            <a:noFill/>
          </a:ln>
          <a:solidFill>
            <a:schemeClr val="accent1"/>
          </a:solidFill>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00000"/>
        <a:buFont typeface="Arial"/>
        <a:buChar char="•"/>
        <a:defRPr sz="2000" kern="1200" cap="small">
          <a:solidFill>
            <a:schemeClr val="tx1"/>
          </a:soli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00000"/>
        <a:buFont typeface="Arial"/>
        <a:buChar char="•"/>
        <a:defRPr sz="1800" kern="1200" cap="small">
          <a:solidFill>
            <a:schemeClr val="tx1"/>
          </a:soli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00000"/>
        <a:buFont typeface="Arial"/>
        <a:buChar char="•"/>
        <a:defRPr sz="1600" kern="1200" cap="small">
          <a:solidFill>
            <a:schemeClr val="tx1"/>
          </a:soli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00000"/>
        <a:buFont typeface="Arial"/>
        <a:buChar char="•"/>
        <a:defRPr sz="1400" kern="1200" cap="small">
          <a:solidFill>
            <a:schemeClr val="tx1"/>
          </a:soli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00000"/>
        <a:buFont typeface="Arial"/>
        <a:buChar char="•"/>
        <a:defRPr sz="1400" kern="1200" cap="small">
          <a:solidFill>
            <a:schemeClr val="tx1"/>
          </a:soli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00000"/>
        <a:buFont typeface="Arial"/>
        <a:buChar char="•"/>
        <a:defRPr sz="1200" kern="1200" cap="small">
          <a:solidFill>
            <a:schemeClr val="tx1"/>
          </a:soli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00000"/>
        <a:buFont typeface="Arial"/>
        <a:buChar char="•"/>
        <a:defRPr sz="1200" kern="1200" cap="small">
          <a:solidFill>
            <a:schemeClr val="tx1"/>
          </a:soli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00000"/>
        <a:buFont typeface="Arial"/>
        <a:buChar char="•"/>
        <a:defRPr sz="1200" kern="1200" cap="small">
          <a:solidFill>
            <a:schemeClr val="tx1"/>
          </a:soli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00000"/>
        <a:buFont typeface="Arial"/>
        <a:buChar char="•"/>
        <a:defRPr sz="1200" kern="1200" cap="small">
          <a:solidFill>
            <a:schemeClr val="tx1"/>
          </a:soli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5.png"/><Relationship Id="rId10" Type="http://schemas.openxmlformats.org/officeDocument/2006/relationships/image" Target="../media/image10.png"/><Relationship Id="rId4" Type="http://schemas.openxmlformats.org/officeDocument/2006/relationships/image" Target="../media/image4.png"/><Relationship Id="rId9" Type="http://schemas.openxmlformats.org/officeDocument/2006/relationships/image" Target="../media/image9.png"/></Relationships>
</file>

<file path=ppt/slides/_rels/slide2.xml.rels><?xml version="1.0" encoding="UTF-8" standalone="yes"?>
<Relationships xmlns="http://schemas.openxmlformats.org/package/2006/relationships"><Relationship Id="rId8" Type="http://schemas.openxmlformats.org/officeDocument/2006/relationships/hyperlink" Target="https://seneddresearch.blog/2017/11/06/the-childrens-commissioners-annual-report-2016-17/" TargetMode="External"/><Relationship Id="rId3" Type="http://schemas.openxmlformats.org/officeDocument/2006/relationships/hyperlink" Target="https://www.fairholme.hounslow.sch.uk/about-our-school/child-protection-safeguarding-and-well-being/child-protection-and-safeguarding" TargetMode="External"/><Relationship Id="rId7" Type="http://schemas.openxmlformats.org/officeDocument/2006/relationships/hyperlink" Target="https://peekerhealth.com/child-abuse-types-causes-and-treatment/" TargetMode="External"/><Relationship Id="rId2" Type="http://schemas.openxmlformats.org/officeDocument/2006/relationships/hyperlink" Target="https://ec.europa.eu/social/main.jsp?catId=1135&amp;furtherNews=yes&amp;langId=en&amp;newsId=9456" TargetMode="External"/><Relationship Id="rId1" Type="http://schemas.openxmlformats.org/officeDocument/2006/relationships/slideLayout" Target="../slideLayouts/slideLayout2.xml"/><Relationship Id="rId6" Type="http://schemas.openxmlformats.org/officeDocument/2006/relationships/hyperlink" Target="https://rcni.com/primary-health-care/opinion/comment/smacking-ban-offers-chance-to-educate-parents-and-carers-149271" TargetMode="External"/><Relationship Id="rId11" Type="http://schemas.openxmlformats.org/officeDocument/2006/relationships/hyperlink" Target="https://www.younghealthymindsni.co.uk/" TargetMode="External"/><Relationship Id="rId5" Type="http://schemas.openxmlformats.org/officeDocument/2006/relationships/hyperlink" Target="https://jillkovalchik.myportfolio.com/children-first-logo" TargetMode="External"/><Relationship Id="rId10" Type="http://schemas.openxmlformats.org/officeDocument/2006/relationships/hyperlink" Target="https://www.parenthub.co.uk/supporting-wellbeing-during-exams/" TargetMode="External"/><Relationship Id="rId4" Type="http://schemas.openxmlformats.org/officeDocument/2006/relationships/hyperlink" Target="https://www.childcomwales.org.uk/wp-content/uploads/2017/01/6331-CCfW-A2-Rights-Poster-AW-1.pdf" TargetMode="External"/><Relationship Id="rId9" Type="http://schemas.openxmlformats.org/officeDocument/2006/relationships/hyperlink" Target="https://gov.wales/sites/default/files/publications/2019-06/seven-core-aims-for-children-and-young-people.pdf"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Rectangle 19">
            <a:extLst>
              <a:ext uri="{FF2B5EF4-FFF2-40B4-BE49-F238E27FC236}">
                <a16:creationId xmlns:a16="http://schemas.microsoft.com/office/drawing/2014/main" id="{93251996-685D-4D96-8AE6-B9A6F86705E1}"/>
              </a:ext>
            </a:extLst>
          </p:cNvPr>
          <p:cNvSpPr/>
          <p:nvPr/>
        </p:nvSpPr>
        <p:spPr>
          <a:xfrm>
            <a:off x="0" y="1"/>
            <a:ext cx="12192000" cy="707886"/>
          </a:xfrm>
          <a:prstGeom prst="rect">
            <a:avLst/>
          </a:prstGeom>
          <a:solidFill>
            <a:schemeClr val="accent6">
              <a:lumMod val="40000"/>
              <a:lumOff val="6000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TextBox 15">
            <a:extLst>
              <a:ext uri="{FF2B5EF4-FFF2-40B4-BE49-F238E27FC236}">
                <a16:creationId xmlns:a16="http://schemas.microsoft.com/office/drawing/2014/main" id="{842CC802-69F7-418D-9EC5-7EEF4016D4DB}"/>
              </a:ext>
            </a:extLst>
          </p:cNvPr>
          <p:cNvSpPr txBox="1"/>
          <p:nvPr/>
        </p:nvSpPr>
        <p:spPr>
          <a:xfrm>
            <a:off x="0" y="0"/>
            <a:ext cx="12192000" cy="707886"/>
          </a:xfrm>
          <a:prstGeom prst="rect">
            <a:avLst/>
          </a:prstGeom>
          <a:solidFill>
            <a:schemeClr val="accent3">
              <a:lumMod val="60000"/>
              <a:lumOff val="40000"/>
            </a:schemeClr>
          </a:solidFill>
          <a:ln>
            <a:solidFill>
              <a:srgbClr val="92D050"/>
            </a:solidFill>
          </a:ln>
        </p:spPr>
        <p:txBody>
          <a:bodyPr wrap="square" rtlCol="0">
            <a:spAutoFit/>
          </a:bodyPr>
          <a:lstStyle/>
          <a:p>
            <a:pPr algn="ctr"/>
            <a:r>
              <a:rPr lang="en-GB" sz="2000" dirty="0"/>
              <a:t> </a:t>
            </a:r>
            <a:r>
              <a:rPr lang="en-GB" sz="2000" b="1" dirty="0"/>
              <a:t>Rights to Action (2004)</a:t>
            </a:r>
          </a:p>
          <a:p>
            <a:pPr algn="ctr"/>
            <a:r>
              <a:rPr lang="en-GB" sz="2000" b="1" dirty="0"/>
              <a:t>By Sinead Cherrington</a:t>
            </a:r>
          </a:p>
        </p:txBody>
      </p:sp>
      <p:sp>
        <p:nvSpPr>
          <p:cNvPr id="18" name="TextBox 17">
            <a:extLst>
              <a:ext uri="{FF2B5EF4-FFF2-40B4-BE49-F238E27FC236}">
                <a16:creationId xmlns:a16="http://schemas.microsoft.com/office/drawing/2014/main" id="{50BD6668-6410-499D-BC08-646E8CF4CF88}"/>
              </a:ext>
            </a:extLst>
          </p:cNvPr>
          <p:cNvSpPr txBox="1"/>
          <p:nvPr/>
        </p:nvSpPr>
        <p:spPr>
          <a:xfrm>
            <a:off x="156878" y="831427"/>
            <a:ext cx="3355728" cy="1938992"/>
          </a:xfrm>
          <a:prstGeom prst="rect">
            <a:avLst/>
          </a:prstGeom>
          <a:noFill/>
        </p:spPr>
        <p:txBody>
          <a:bodyPr wrap="square" rtlCol="0">
            <a:spAutoFit/>
          </a:bodyPr>
          <a:lstStyle/>
          <a:p>
            <a:r>
              <a:rPr lang="en-GB" sz="1200" dirty="0">
                <a:latin typeface="Arial" panose="020B0604020202020204" pitchFamily="34" charset="0"/>
                <a:cs typeface="Arial" panose="020B0604020202020204" pitchFamily="34" charset="0"/>
              </a:rPr>
              <a:t>The Welsh Assembly Government stated that they wanted to ensure children and future generations enjoy healthier prospects in life, and are not landed with a legacy of difficulties left by them and therefore they have revised the United Nations Convention on the Rights of the Child as the foundation of their work for children and young people in Wales (Welsh Assembly Government, 2004). There are seven core aims. </a:t>
            </a:r>
          </a:p>
        </p:txBody>
      </p:sp>
      <p:pic>
        <p:nvPicPr>
          <p:cNvPr id="19" name="Picture 18">
            <a:extLst>
              <a:ext uri="{FF2B5EF4-FFF2-40B4-BE49-F238E27FC236}">
                <a16:creationId xmlns:a16="http://schemas.microsoft.com/office/drawing/2014/main" id="{E3C2B22C-62F1-4AC6-99BC-6E41048128FD}"/>
              </a:ext>
            </a:extLst>
          </p:cNvPr>
          <p:cNvPicPr>
            <a:picLocks noChangeAspect="1"/>
          </p:cNvPicPr>
          <p:nvPr/>
        </p:nvPicPr>
        <p:blipFill rotWithShape="1">
          <a:blip r:embed="rId2"/>
          <a:srcRect l="28026" t="17294" r="27632" b="7347"/>
          <a:stretch/>
        </p:blipFill>
        <p:spPr>
          <a:xfrm>
            <a:off x="3512606" y="849363"/>
            <a:ext cx="1836048" cy="1754325"/>
          </a:xfrm>
          <a:prstGeom prst="rect">
            <a:avLst/>
          </a:prstGeom>
        </p:spPr>
      </p:pic>
      <p:sp>
        <p:nvSpPr>
          <p:cNvPr id="21" name="TextBox 20">
            <a:extLst>
              <a:ext uri="{FF2B5EF4-FFF2-40B4-BE49-F238E27FC236}">
                <a16:creationId xmlns:a16="http://schemas.microsoft.com/office/drawing/2014/main" id="{9C8AE1A2-75FF-4AF2-A9EF-20528E1E1552}"/>
              </a:ext>
            </a:extLst>
          </p:cNvPr>
          <p:cNvSpPr txBox="1"/>
          <p:nvPr/>
        </p:nvSpPr>
        <p:spPr>
          <a:xfrm>
            <a:off x="2378513" y="2799394"/>
            <a:ext cx="2779715" cy="830997"/>
          </a:xfrm>
          <a:prstGeom prst="rect">
            <a:avLst/>
          </a:prstGeom>
          <a:noFill/>
        </p:spPr>
        <p:txBody>
          <a:bodyPr wrap="square" rtlCol="0">
            <a:spAutoFit/>
          </a:bodyPr>
          <a:lstStyle/>
          <a:p>
            <a:r>
              <a:rPr lang="en-GB" sz="1200" dirty="0">
                <a:latin typeface="Arial" panose="020B0604020202020204" pitchFamily="34" charset="0"/>
                <a:cs typeface="Arial" panose="020B0604020202020204" pitchFamily="34" charset="0"/>
              </a:rPr>
              <a:t>Aim 6 is a safe home and community that supports physical and emotional wellbeing (Welsh Assembly Government, 2004). </a:t>
            </a:r>
          </a:p>
        </p:txBody>
      </p:sp>
      <p:pic>
        <p:nvPicPr>
          <p:cNvPr id="22" name="Picture 21">
            <a:extLst>
              <a:ext uri="{FF2B5EF4-FFF2-40B4-BE49-F238E27FC236}">
                <a16:creationId xmlns:a16="http://schemas.microsoft.com/office/drawing/2014/main" id="{ACB80CDF-3F3C-4137-B30E-B978F4372B02}"/>
              </a:ext>
            </a:extLst>
          </p:cNvPr>
          <p:cNvPicPr>
            <a:picLocks noChangeAspect="1"/>
          </p:cNvPicPr>
          <p:nvPr/>
        </p:nvPicPr>
        <p:blipFill rotWithShape="1">
          <a:blip r:embed="rId3"/>
          <a:srcRect r="7535" b="20364"/>
          <a:stretch/>
        </p:blipFill>
        <p:spPr>
          <a:xfrm>
            <a:off x="465581" y="2753315"/>
            <a:ext cx="1836048" cy="1055038"/>
          </a:xfrm>
          <a:prstGeom prst="rect">
            <a:avLst/>
          </a:prstGeom>
        </p:spPr>
      </p:pic>
      <p:sp>
        <p:nvSpPr>
          <p:cNvPr id="24" name="TextBox 23">
            <a:extLst>
              <a:ext uri="{FF2B5EF4-FFF2-40B4-BE49-F238E27FC236}">
                <a16:creationId xmlns:a16="http://schemas.microsoft.com/office/drawing/2014/main" id="{05F9AD96-B336-4F1D-A2CE-01B4C299E182}"/>
              </a:ext>
            </a:extLst>
          </p:cNvPr>
          <p:cNvSpPr txBox="1"/>
          <p:nvPr/>
        </p:nvSpPr>
        <p:spPr>
          <a:xfrm>
            <a:off x="110122" y="3934866"/>
            <a:ext cx="3005124" cy="646331"/>
          </a:xfrm>
          <a:prstGeom prst="rect">
            <a:avLst/>
          </a:prstGeom>
          <a:noFill/>
        </p:spPr>
        <p:txBody>
          <a:bodyPr wrap="square">
            <a:spAutoFit/>
          </a:bodyPr>
          <a:lstStyle/>
          <a:p>
            <a:r>
              <a:rPr lang="en-GB" sz="1200" dirty="0">
                <a:latin typeface="Arial" panose="020B0604020202020204" pitchFamily="34" charset="0"/>
                <a:cs typeface="Arial" panose="020B0604020202020204" pitchFamily="34" charset="0"/>
              </a:rPr>
              <a:t>Aim 3 is the best possible health free from abuse, victimisation, and exploitation (Welsh Assembly Government, 2004). </a:t>
            </a:r>
          </a:p>
        </p:txBody>
      </p:sp>
      <p:pic>
        <p:nvPicPr>
          <p:cNvPr id="25" name="Picture 24">
            <a:extLst>
              <a:ext uri="{FF2B5EF4-FFF2-40B4-BE49-F238E27FC236}">
                <a16:creationId xmlns:a16="http://schemas.microsoft.com/office/drawing/2014/main" id="{E4A9430F-F3D0-415E-A83D-B0C210E90364}"/>
              </a:ext>
            </a:extLst>
          </p:cNvPr>
          <p:cNvPicPr>
            <a:picLocks noChangeAspect="1"/>
          </p:cNvPicPr>
          <p:nvPr/>
        </p:nvPicPr>
        <p:blipFill>
          <a:blip r:embed="rId4"/>
          <a:stretch>
            <a:fillRect/>
          </a:stretch>
        </p:blipFill>
        <p:spPr>
          <a:xfrm>
            <a:off x="3164050" y="3626538"/>
            <a:ext cx="2031926" cy="1055038"/>
          </a:xfrm>
          <a:prstGeom prst="rect">
            <a:avLst/>
          </a:prstGeom>
        </p:spPr>
      </p:pic>
      <p:sp>
        <p:nvSpPr>
          <p:cNvPr id="27" name="TextBox 26">
            <a:extLst>
              <a:ext uri="{FF2B5EF4-FFF2-40B4-BE49-F238E27FC236}">
                <a16:creationId xmlns:a16="http://schemas.microsoft.com/office/drawing/2014/main" id="{244646EF-B620-4494-8E00-32415AAC00C9}"/>
              </a:ext>
            </a:extLst>
          </p:cNvPr>
          <p:cNvSpPr txBox="1"/>
          <p:nvPr/>
        </p:nvSpPr>
        <p:spPr>
          <a:xfrm>
            <a:off x="1380567" y="4706145"/>
            <a:ext cx="4047926" cy="830997"/>
          </a:xfrm>
          <a:prstGeom prst="rect">
            <a:avLst/>
          </a:prstGeom>
          <a:noFill/>
        </p:spPr>
        <p:txBody>
          <a:bodyPr wrap="square">
            <a:spAutoFit/>
          </a:bodyPr>
          <a:lstStyle/>
          <a:p>
            <a:r>
              <a:rPr lang="en-GB" sz="1200" dirty="0">
                <a:latin typeface="Arial" panose="020B0604020202020204" pitchFamily="34" charset="0"/>
                <a:cs typeface="Arial" panose="020B0604020202020204" pitchFamily="34" charset="0"/>
              </a:rPr>
              <a:t>Since the production of these aims the welsh assembly created an independent Children’s Commissioner for Wales to advocate for children’s rights within Wales (Welsh Assembly Government, 2004). </a:t>
            </a:r>
          </a:p>
        </p:txBody>
      </p:sp>
      <p:pic>
        <p:nvPicPr>
          <p:cNvPr id="30" name="Picture 29">
            <a:extLst>
              <a:ext uri="{FF2B5EF4-FFF2-40B4-BE49-F238E27FC236}">
                <a16:creationId xmlns:a16="http://schemas.microsoft.com/office/drawing/2014/main" id="{361BA180-A267-40E9-907A-88255F38209F}"/>
              </a:ext>
            </a:extLst>
          </p:cNvPr>
          <p:cNvPicPr>
            <a:picLocks noChangeAspect="1"/>
          </p:cNvPicPr>
          <p:nvPr/>
        </p:nvPicPr>
        <p:blipFill rotWithShape="1">
          <a:blip r:embed="rId5"/>
          <a:srcRect l="59342" t="44908" r="23816" b="22794"/>
          <a:stretch/>
        </p:blipFill>
        <p:spPr>
          <a:xfrm>
            <a:off x="465581" y="4636160"/>
            <a:ext cx="864584" cy="932130"/>
          </a:xfrm>
          <a:prstGeom prst="rect">
            <a:avLst/>
          </a:prstGeom>
        </p:spPr>
      </p:pic>
      <p:sp>
        <p:nvSpPr>
          <p:cNvPr id="32" name="TextBox 31">
            <a:extLst>
              <a:ext uri="{FF2B5EF4-FFF2-40B4-BE49-F238E27FC236}">
                <a16:creationId xmlns:a16="http://schemas.microsoft.com/office/drawing/2014/main" id="{537D5EF5-B771-4CA2-952D-CEABFF1F1E77}"/>
              </a:ext>
            </a:extLst>
          </p:cNvPr>
          <p:cNvSpPr txBox="1"/>
          <p:nvPr/>
        </p:nvSpPr>
        <p:spPr>
          <a:xfrm>
            <a:off x="156878" y="5653549"/>
            <a:ext cx="3637873" cy="1200329"/>
          </a:xfrm>
          <a:prstGeom prst="rect">
            <a:avLst/>
          </a:prstGeom>
          <a:noFill/>
        </p:spPr>
        <p:txBody>
          <a:bodyPr wrap="square">
            <a:spAutoFit/>
          </a:bodyPr>
          <a:lstStyle/>
          <a:p>
            <a:r>
              <a:rPr lang="en-GB" sz="1200" dirty="0">
                <a:latin typeface="Arial" panose="020B0604020202020204" pitchFamily="34" charset="0"/>
                <a:cs typeface="Arial" panose="020B0604020202020204" pitchFamily="34" charset="0"/>
              </a:rPr>
              <a:t>The Assembly Government has put a ban on smacking in Wales and have funded a public education programme of advice so that parents and carers are provided with alternative ways to handle their child’s behaviour  (Welsh Assembly Government, 2004). </a:t>
            </a:r>
          </a:p>
        </p:txBody>
      </p:sp>
      <p:pic>
        <p:nvPicPr>
          <p:cNvPr id="35" name="Picture 34">
            <a:extLst>
              <a:ext uri="{FF2B5EF4-FFF2-40B4-BE49-F238E27FC236}">
                <a16:creationId xmlns:a16="http://schemas.microsoft.com/office/drawing/2014/main" id="{17D3B4D5-681D-4923-915A-6A3E361E9148}"/>
              </a:ext>
            </a:extLst>
          </p:cNvPr>
          <p:cNvPicPr>
            <a:picLocks noChangeAspect="1"/>
          </p:cNvPicPr>
          <p:nvPr/>
        </p:nvPicPr>
        <p:blipFill>
          <a:blip r:embed="rId6"/>
          <a:stretch>
            <a:fillRect/>
          </a:stretch>
        </p:blipFill>
        <p:spPr>
          <a:xfrm>
            <a:off x="3714407" y="5565491"/>
            <a:ext cx="2077495" cy="1246497"/>
          </a:xfrm>
          <a:prstGeom prst="rect">
            <a:avLst/>
          </a:prstGeom>
        </p:spPr>
      </p:pic>
      <p:sp>
        <p:nvSpPr>
          <p:cNvPr id="37" name="TextBox 36">
            <a:extLst>
              <a:ext uri="{FF2B5EF4-FFF2-40B4-BE49-F238E27FC236}">
                <a16:creationId xmlns:a16="http://schemas.microsoft.com/office/drawing/2014/main" id="{07F8C21A-F5B6-4EEE-89BD-4CDDE32A9ABC}"/>
              </a:ext>
            </a:extLst>
          </p:cNvPr>
          <p:cNvSpPr txBox="1"/>
          <p:nvPr/>
        </p:nvSpPr>
        <p:spPr>
          <a:xfrm>
            <a:off x="5637010" y="886982"/>
            <a:ext cx="3937477" cy="1384995"/>
          </a:xfrm>
          <a:prstGeom prst="rect">
            <a:avLst/>
          </a:prstGeom>
          <a:noFill/>
        </p:spPr>
        <p:txBody>
          <a:bodyPr wrap="square">
            <a:spAutoFit/>
          </a:bodyPr>
          <a:lstStyle/>
          <a:p>
            <a:r>
              <a:rPr lang="en-GB" sz="1200" dirty="0">
                <a:latin typeface="Arial" panose="020B0604020202020204" pitchFamily="34" charset="0"/>
                <a:cs typeface="Arial" panose="020B0604020202020204" pitchFamily="34" charset="0"/>
              </a:rPr>
              <a:t>Welsh Assembly Government set out recommendation for health and social services in react to Lord Laming’s report on the death of Victoria Climbie and appointed the Commission for Health Audit and Improvement to do a review of child protection procedures in the National Health Service in Wales (Welsh Assembly Government, 2004). </a:t>
            </a:r>
          </a:p>
        </p:txBody>
      </p:sp>
      <p:pic>
        <p:nvPicPr>
          <p:cNvPr id="38" name="Picture 37">
            <a:extLst>
              <a:ext uri="{FF2B5EF4-FFF2-40B4-BE49-F238E27FC236}">
                <a16:creationId xmlns:a16="http://schemas.microsoft.com/office/drawing/2014/main" id="{CBC7A96D-E4CA-4580-8550-030373AD748C}"/>
              </a:ext>
            </a:extLst>
          </p:cNvPr>
          <p:cNvPicPr>
            <a:picLocks noChangeAspect="1"/>
          </p:cNvPicPr>
          <p:nvPr/>
        </p:nvPicPr>
        <p:blipFill>
          <a:blip r:embed="rId7"/>
          <a:stretch>
            <a:fillRect/>
          </a:stretch>
        </p:blipFill>
        <p:spPr>
          <a:xfrm>
            <a:off x="9862843" y="880435"/>
            <a:ext cx="1423186" cy="1423186"/>
          </a:xfrm>
          <a:prstGeom prst="rect">
            <a:avLst/>
          </a:prstGeom>
        </p:spPr>
      </p:pic>
      <p:sp>
        <p:nvSpPr>
          <p:cNvPr id="40" name="TextBox 39">
            <a:extLst>
              <a:ext uri="{FF2B5EF4-FFF2-40B4-BE49-F238E27FC236}">
                <a16:creationId xmlns:a16="http://schemas.microsoft.com/office/drawing/2014/main" id="{2C993D24-4C4C-41F5-AD18-C2F3D86428EA}"/>
              </a:ext>
            </a:extLst>
          </p:cNvPr>
          <p:cNvSpPr txBox="1"/>
          <p:nvPr/>
        </p:nvSpPr>
        <p:spPr>
          <a:xfrm>
            <a:off x="7605749" y="2381332"/>
            <a:ext cx="4544295" cy="1200329"/>
          </a:xfrm>
          <a:prstGeom prst="rect">
            <a:avLst/>
          </a:prstGeom>
          <a:noFill/>
        </p:spPr>
        <p:txBody>
          <a:bodyPr wrap="square">
            <a:spAutoFit/>
          </a:bodyPr>
          <a:lstStyle/>
          <a:p>
            <a:r>
              <a:rPr lang="en-GB" sz="1200" dirty="0">
                <a:latin typeface="Arial" panose="020B0604020202020204" pitchFamily="34" charset="0"/>
                <a:cs typeface="Arial" panose="020B0604020202020204" pitchFamily="34" charset="0"/>
              </a:rPr>
              <a:t>The Children first programme is crucial to providing better outcomes for children most in need. As a result of Children First less children are leaving care without a minimum of one basis GSCE qualification, an appropriate care plan was made for most 16-year olds leaving care and more child protection cases have been getting reviewed (Welsh Assembly Government, 2004). </a:t>
            </a:r>
          </a:p>
        </p:txBody>
      </p:sp>
      <p:pic>
        <p:nvPicPr>
          <p:cNvPr id="41" name="Picture 40">
            <a:extLst>
              <a:ext uri="{FF2B5EF4-FFF2-40B4-BE49-F238E27FC236}">
                <a16:creationId xmlns:a16="http://schemas.microsoft.com/office/drawing/2014/main" id="{47C51973-89D7-4901-A8E6-238240BB8142}"/>
              </a:ext>
            </a:extLst>
          </p:cNvPr>
          <p:cNvPicPr>
            <a:picLocks noChangeAspect="1"/>
          </p:cNvPicPr>
          <p:nvPr/>
        </p:nvPicPr>
        <p:blipFill>
          <a:blip r:embed="rId8"/>
          <a:stretch>
            <a:fillRect/>
          </a:stretch>
        </p:blipFill>
        <p:spPr>
          <a:xfrm>
            <a:off x="5491626" y="2477546"/>
            <a:ext cx="2159106" cy="973715"/>
          </a:xfrm>
          <a:prstGeom prst="rect">
            <a:avLst/>
          </a:prstGeom>
        </p:spPr>
      </p:pic>
      <p:sp>
        <p:nvSpPr>
          <p:cNvPr id="43" name="TextBox 42">
            <a:extLst>
              <a:ext uri="{FF2B5EF4-FFF2-40B4-BE49-F238E27FC236}">
                <a16:creationId xmlns:a16="http://schemas.microsoft.com/office/drawing/2014/main" id="{D41D7CF4-9C76-42BD-9ED8-472D0FAEA726}"/>
              </a:ext>
            </a:extLst>
          </p:cNvPr>
          <p:cNvSpPr txBox="1"/>
          <p:nvPr/>
        </p:nvSpPr>
        <p:spPr>
          <a:xfrm>
            <a:off x="5491626" y="3656830"/>
            <a:ext cx="3948584" cy="1384995"/>
          </a:xfrm>
          <a:prstGeom prst="rect">
            <a:avLst/>
          </a:prstGeom>
          <a:noFill/>
        </p:spPr>
        <p:txBody>
          <a:bodyPr wrap="square">
            <a:spAutoFit/>
          </a:bodyPr>
          <a:lstStyle/>
          <a:p>
            <a:r>
              <a:rPr lang="en-GB" sz="1200" dirty="0">
                <a:latin typeface="Arial" panose="020B0604020202020204" pitchFamily="34" charset="0"/>
                <a:cs typeface="Arial" panose="020B0604020202020204" pitchFamily="34" charset="0"/>
              </a:rPr>
              <a:t>The Welsh Assembly Government established a ten-year plan, Everybody’s Business which is supported by CAMHS implementation group. Mental health services are not solely the duty of the health services and the advancement of the social services part of CAMHS is a priority in the Children First Programme for local authorities (Welsh Assembly Government, 2004). </a:t>
            </a:r>
          </a:p>
        </p:txBody>
      </p:sp>
      <p:pic>
        <p:nvPicPr>
          <p:cNvPr id="44" name="Picture 43">
            <a:extLst>
              <a:ext uri="{FF2B5EF4-FFF2-40B4-BE49-F238E27FC236}">
                <a16:creationId xmlns:a16="http://schemas.microsoft.com/office/drawing/2014/main" id="{9E37DAB1-AD43-43A0-A658-6BAA60BFD529}"/>
              </a:ext>
            </a:extLst>
          </p:cNvPr>
          <p:cNvPicPr>
            <a:picLocks noChangeAspect="1"/>
          </p:cNvPicPr>
          <p:nvPr/>
        </p:nvPicPr>
        <p:blipFill rotWithShape="1">
          <a:blip r:embed="rId9"/>
          <a:srcRect l="9079" t="10303" r="60774" b="69471"/>
          <a:stretch/>
        </p:blipFill>
        <p:spPr>
          <a:xfrm>
            <a:off x="9400733" y="3803180"/>
            <a:ext cx="2709696" cy="1022141"/>
          </a:xfrm>
          <a:prstGeom prst="rect">
            <a:avLst/>
          </a:prstGeom>
        </p:spPr>
      </p:pic>
      <p:sp>
        <p:nvSpPr>
          <p:cNvPr id="46" name="TextBox 45">
            <a:extLst>
              <a:ext uri="{FF2B5EF4-FFF2-40B4-BE49-F238E27FC236}">
                <a16:creationId xmlns:a16="http://schemas.microsoft.com/office/drawing/2014/main" id="{A8187201-7CE1-44DA-A85E-02BEE5319A59}"/>
              </a:ext>
            </a:extLst>
          </p:cNvPr>
          <p:cNvSpPr txBox="1"/>
          <p:nvPr/>
        </p:nvSpPr>
        <p:spPr>
          <a:xfrm>
            <a:off x="8255699" y="5046841"/>
            <a:ext cx="3816207" cy="1754326"/>
          </a:xfrm>
          <a:prstGeom prst="rect">
            <a:avLst/>
          </a:prstGeom>
          <a:noFill/>
        </p:spPr>
        <p:txBody>
          <a:bodyPr wrap="square">
            <a:spAutoFit/>
          </a:bodyPr>
          <a:lstStyle/>
          <a:p>
            <a:r>
              <a:rPr lang="en-GB" sz="1200" dirty="0">
                <a:latin typeface="Arial" panose="020B0604020202020204" pitchFamily="34" charset="0"/>
                <a:cs typeface="Arial" panose="020B0604020202020204" pitchFamily="34" charset="0"/>
              </a:rPr>
              <a:t>The assembly government have set out a National Homeless Strategy to help prevent young people from becoming homeless. One goal that this strategy has is to enhance combined working among housing and social services in local authorities to support care leavers. In addition, local authorities have an obligation to stay connected with all care leavers until the age of 21 or 25 if they are in education or training (Welsh Assembly Government, 2004).  </a:t>
            </a:r>
          </a:p>
        </p:txBody>
      </p:sp>
      <p:pic>
        <p:nvPicPr>
          <p:cNvPr id="47" name="Picture 46">
            <a:extLst>
              <a:ext uri="{FF2B5EF4-FFF2-40B4-BE49-F238E27FC236}">
                <a16:creationId xmlns:a16="http://schemas.microsoft.com/office/drawing/2014/main" id="{C879E6A5-DAFE-4C28-8922-8986C46BA72B}"/>
              </a:ext>
            </a:extLst>
          </p:cNvPr>
          <p:cNvPicPr>
            <a:picLocks noChangeAspect="1"/>
          </p:cNvPicPr>
          <p:nvPr/>
        </p:nvPicPr>
        <p:blipFill>
          <a:blip r:embed="rId10"/>
          <a:stretch>
            <a:fillRect/>
          </a:stretch>
        </p:blipFill>
        <p:spPr>
          <a:xfrm>
            <a:off x="6067095" y="5363078"/>
            <a:ext cx="2188604" cy="1145369"/>
          </a:xfrm>
          <a:prstGeom prst="rect">
            <a:avLst/>
          </a:prstGeom>
        </p:spPr>
      </p:pic>
    </p:spTree>
    <p:extLst>
      <p:ext uri="{BB962C8B-B14F-4D97-AF65-F5344CB8AC3E}">
        <p14:creationId xmlns:p14="http://schemas.microsoft.com/office/powerpoint/2010/main" val="124202536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CFC0DE76-6D8F-4EC0-A89B-D77DE7898FBB}"/>
              </a:ext>
            </a:extLst>
          </p:cNvPr>
          <p:cNvSpPr/>
          <p:nvPr/>
        </p:nvSpPr>
        <p:spPr>
          <a:xfrm>
            <a:off x="0" y="0"/>
            <a:ext cx="12192000" cy="873457"/>
          </a:xfrm>
          <a:prstGeom prst="rect">
            <a:avLst/>
          </a:prstGeom>
          <a:solidFill>
            <a:schemeClr val="accent6">
              <a:lumMod val="40000"/>
              <a:lumOff val="60000"/>
            </a:schemeClr>
          </a:solidFill>
          <a:ln>
            <a:solidFill>
              <a:schemeClr val="accent3"/>
            </a:solidFill>
          </a:ln>
        </p:spPr>
        <p:style>
          <a:lnRef idx="1">
            <a:schemeClr val="accent5"/>
          </a:lnRef>
          <a:fillRef idx="2">
            <a:schemeClr val="accent5"/>
          </a:fillRef>
          <a:effectRef idx="1">
            <a:schemeClr val="accent5"/>
          </a:effectRef>
          <a:fontRef idx="minor">
            <a:schemeClr val="dk1"/>
          </a:fontRef>
        </p:style>
        <p:txBody>
          <a:bodyPr rtlCol="0" anchor="ctr"/>
          <a:lstStyle/>
          <a:p>
            <a:pPr algn="ctr"/>
            <a:endParaRPr lang="en-GB"/>
          </a:p>
        </p:txBody>
      </p:sp>
      <p:sp>
        <p:nvSpPr>
          <p:cNvPr id="6" name="TextBox 5">
            <a:extLst>
              <a:ext uri="{FF2B5EF4-FFF2-40B4-BE49-F238E27FC236}">
                <a16:creationId xmlns:a16="http://schemas.microsoft.com/office/drawing/2014/main" id="{BC43974D-3B46-4452-9E13-F991D6BC8731}"/>
              </a:ext>
            </a:extLst>
          </p:cNvPr>
          <p:cNvSpPr txBox="1"/>
          <p:nvPr/>
        </p:nvSpPr>
        <p:spPr>
          <a:xfrm>
            <a:off x="0" y="0"/>
            <a:ext cx="12192000" cy="830997"/>
          </a:xfrm>
          <a:prstGeom prst="rect">
            <a:avLst/>
          </a:prstGeom>
          <a:solidFill>
            <a:schemeClr val="accent3">
              <a:lumMod val="60000"/>
              <a:lumOff val="40000"/>
            </a:schemeClr>
          </a:solidFill>
          <a:ln>
            <a:solidFill>
              <a:srgbClr val="92D050"/>
            </a:solidFill>
          </a:ln>
        </p:spPr>
        <p:txBody>
          <a:bodyPr wrap="square" rtlCol="0">
            <a:spAutoFit/>
          </a:bodyPr>
          <a:lstStyle/>
          <a:p>
            <a:pPr algn="ctr"/>
            <a:r>
              <a:rPr lang="en-GB" sz="4800" b="1" u="sng" dirty="0"/>
              <a:t>References</a:t>
            </a:r>
          </a:p>
        </p:txBody>
      </p:sp>
      <p:sp>
        <p:nvSpPr>
          <p:cNvPr id="8" name="TextBox 7">
            <a:extLst>
              <a:ext uri="{FF2B5EF4-FFF2-40B4-BE49-F238E27FC236}">
                <a16:creationId xmlns:a16="http://schemas.microsoft.com/office/drawing/2014/main" id="{CA30454E-E76E-425D-838E-7C5A243F8718}"/>
              </a:ext>
            </a:extLst>
          </p:cNvPr>
          <p:cNvSpPr txBox="1"/>
          <p:nvPr/>
        </p:nvSpPr>
        <p:spPr>
          <a:xfrm>
            <a:off x="95534" y="1962165"/>
            <a:ext cx="12192000" cy="4247317"/>
          </a:xfrm>
          <a:prstGeom prst="rect">
            <a:avLst/>
          </a:prstGeom>
          <a:noFill/>
        </p:spPr>
        <p:txBody>
          <a:bodyPr wrap="square" rtlCol="0">
            <a:spAutoFit/>
          </a:bodyPr>
          <a:lstStyle/>
          <a:p>
            <a:r>
              <a:rPr lang="en-GB" sz="1200" dirty="0"/>
              <a:t>European Commission. (2019). ESPN publishes reports on national strategies to fight homelessness and housing exclusion. [image] Available at: </a:t>
            </a:r>
            <a:r>
              <a:rPr lang="en-GB" sz="1200" dirty="0">
                <a:hlinkClick r:id="rId2"/>
              </a:rPr>
              <a:t>https://ec.europa.eu/social/main.jsp?catId=1135&amp;furtherNews=yes&amp;langId=en&amp;newsId=9456</a:t>
            </a:r>
            <a:r>
              <a:rPr lang="en-GB" sz="1200" dirty="0"/>
              <a:t> [Accessed 11 May. 2020].</a:t>
            </a:r>
          </a:p>
          <a:p>
            <a:r>
              <a:rPr lang="en-GB" sz="1200" dirty="0" err="1"/>
              <a:t>Fairhholme</a:t>
            </a:r>
            <a:r>
              <a:rPr lang="en-GB" sz="1200" dirty="0"/>
              <a:t> Primary School. (2020). Child protection and safeguarding. [image] Available at: </a:t>
            </a:r>
            <a:r>
              <a:rPr lang="en-GB" sz="1200" dirty="0">
                <a:hlinkClick r:id="rId3"/>
              </a:rPr>
              <a:t>https://www.fairholme.hounslow.sch.uk/about-our-school/child-protection-safeguarding-and-well-being/child-protection-and-safeguarding</a:t>
            </a:r>
            <a:r>
              <a:rPr lang="en-GB" sz="1200" dirty="0"/>
              <a:t> [Accessed 11 May. 2020].</a:t>
            </a:r>
          </a:p>
          <a:p>
            <a:r>
              <a:rPr lang="en-GB" sz="1200" dirty="0"/>
              <a:t>Holland, S. (2017). Know Your Rights. [pdf] Children’s Commissioner  for Wales. Available at:  </a:t>
            </a:r>
            <a:r>
              <a:rPr lang="en-GB" sz="1200" dirty="0">
                <a:hlinkClick r:id="rId4"/>
              </a:rPr>
              <a:t>https://www.childcomwales.org.uk/wp-content/uploads/2017/01/6331-CCfW-A2-Rights-Poster-AW-1.pdf</a:t>
            </a:r>
            <a:r>
              <a:rPr lang="en-GB" sz="1200" dirty="0"/>
              <a:t> [Accessed 27 Apr. 2020].</a:t>
            </a:r>
          </a:p>
          <a:p>
            <a:r>
              <a:rPr lang="en-GB" sz="1200" dirty="0" err="1"/>
              <a:t>Kovalchik</a:t>
            </a:r>
            <a:r>
              <a:rPr lang="en-GB" sz="1200" dirty="0"/>
              <a:t>, J. (2016) Children First Logo. [image] Available at: </a:t>
            </a:r>
            <a:r>
              <a:rPr lang="en-GB" sz="1200" dirty="0">
                <a:hlinkClick r:id="rId5"/>
              </a:rPr>
              <a:t>https://jillkovalchik.myportfolio.com/children-first-logo</a:t>
            </a:r>
            <a:r>
              <a:rPr lang="en-GB" sz="1200" dirty="0"/>
              <a:t> [Accessed 11 May. 2020].</a:t>
            </a:r>
          </a:p>
          <a:p>
            <a:r>
              <a:rPr lang="en-GB" sz="1200" dirty="0"/>
              <a:t>Moseley, M. (2019). Smacking ban offers the chance to educate parents and carers. [image] Available at: </a:t>
            </a:r>
            <a:r>
              <a:rPr lang="en-GB" sz="1200" dirty="0">
                <a:hlinkClick r:id="rId6"/>
              </a:rPr>
              <a:t>https://rcni.com/primary-health-care/opinion/comment/smacking-ban-offers-chance-to-educate-parents-and-carers-149271</a:t>
            </a:r>
            <a:r>
              <a:rPr lang="en-GB" sz="1200" dirty="0"/>
              <a:t> [Accessed 11 May. 2020].</a:t>
            </a:r>
          </a:p>
          <a:p>
            <a:r>
              <a:rPr lang="en-GB" sz="1200" dirty="0" err="1"/>
              <a:t>Peeker</a:t>
            </a:r>
            <a:r>
              <a:rPr lang="en-GB" sz="1200" dirty="0"/>
              <a:t> Health. (2019). Child Abuse Types, Causes and Treatment. [image] Available at: </a:t>
            </a:r>
            <a:r>
              <a:rPr lang="en-GB" sz="1200" dirty="0">
                <a:hlinkClick r:id="rId7"/>
              </a:rPr>
              <a:t>https://peekerhealth.com/child-abuse-types-causes-and-treatment/</a:t>
            </a:r>
            <a:r>
              <a:rPr lang="en-GB" sz="1200" dirty="0"/>
              <a:t> [Accessed 11 May. 2020].</a:t>
            </a:r>
          </a:p>
          <a:p>
            <a:r>
              <a:rPr lang="en-GB" sz="1200" dirty="0"/>
              <a:t>Thomas, S. (2017). The Children’s Commissioner’s Annual Report 2016-17. [image] Available at: </a:t>
            </a:r>
            <a:r>
              <a:rPr lang="en-GB" sz="1200" dirty="0">
                <a:hlinkClick r:id="rId8"/>
              </a:rPr>
              <a:t>https://seneddresearch.blog/2017/11/06/the-childrens-commissioners-annual-report-2016-17/</a:t>
            </a:r>
            <a:r>
              <a:rPr lang="en-GB" sz="1200" dirty="0"/>
              <a:t> [Accessed 11 May. 2020].</a:t>
            </a:r>
          </a:p>
          <a:p>
            <a:r>
              <a:rPr lang="en-GB" sz="1200" dirty="0"/>
              <a:t>Welsh Assembly Government. (2004). Children and Young People: Rights to Action. Cardiff: Welsh Assembly Government, pp.  1-48. Available at: https://dera.ioe.ac.uk/7717/1/090415rightstoactionen.pdf [Accessed 21 Apr. 2020].</a:t>
            </a:r>
          </a:p>
          <a:p>
            <a:r>
              <a:rPr lang="en-GB" sz="1200" dirty="0"/>
              <a:t>Welsh Government. (2015). Programme for Children and Young People. [image] Available at: </a:t>
            </a:r>
            <a:r>
              <a:rPr lang="en-GB" sz="1200" dirty="0">
                <a:hlinkClick r:id="rId9"/>
              </a:rPr>
              <a:t>https://gov.wales/sites/default/files/publications/2019-06/seven-core-aims-for-children-and-young-people.pdf</a:t>
            </a:r>
            <a:r>
              <a:rPr lang="en-GB" sz="1200" dirty="0"/>
              <a:t> [Accessed 11 May. 2020].</a:t>
            </a:r>
          </a:p>
          <a:p>
            <a:r>
              <a:rPr lang="en-GB" sz="1200" dirty="0"/>
              <a:t>Whitaker, J. (2017). Supporting wellbeing during exams. [image] Available at: </a:t>
            </a:r>
            <a:r>
              <a:rPr lang="en-GB" sz="1200" dirty="0">
                <a:hlinkClick r:id="rId10"/>
              </a:rPr>
              <a:t>https://www.parenthub.co.uk/supporting-wellbeing-during-exams/</a:t>
            </a:r>
            <a:r>
              <a:rPr lang="en-GB" sz="1200" dirty="0"/>
              <a:t> [Accessed 11 May. 2020].</a:t>
            </a:r>
          </a:p>
          <a:p>
            <a:r>
              <a:rPr lang="en-GB" sz="1200" dirty="0"/>
              <a:t>Young Healthy Minds. (2013). CAMHS. [image] Available at: </a:t>
            </a:r>
            <a:r>
              <a:rPr lang="en-GB" sz="1200" dirty="0">
                <a:hlinkClick r:id="rId11"/>
              </a:rPr>
              <a:t>https://www.younghealthymindsni.co.uk/</a:t>
            </a:r>
            <a:r>
              <a:rPr lang="en-GB" sz="1200" dirty="0"/>
              <a:t> [Accessed 11 May. 2020].</a:t>
            </a:r>
          </a:p>
          <a:p>
            <a:r>
              <a:rPr lang="en-GB" sz="1200" dirty="0"/>
              <a:t> </a:t>
            </a:r>
          </a:p>
          <a:p>
            <a:r>
              <a:rPr lang="en-GB" dirty="0"/>
              <a:t> </a:t>
            </a:r>
          </a:p>
        </p:txBody>
      </p:sp>
    </p:spTree>
    <p:extLst>
      <p:ext uri="{BB962C8B-B14F-4D97-AF65-F5344CB8AC3E}">
        <p14:creationId xmlns:p14="http://schemas.microsoft.com/office/powerpoint/2010/main" val="312627629"/>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esh">
  <a:themeElements>
    <a:clrScheme name="Mesh">
      <a:dk1>
        <a:sysClr val="windowText" lastClr="000000"/>
      </a:dk1>
      <a:lt1>
        <a:sysClr val="window" lastClr="FFFFFF"/>
      </a:lt1>
      <a:dk2>
        <a:srgbClr val="363D46"/>
      </a:dk2>
      <a:lt2>
        <a:srgbClr val="EBEBEB"/>
      </a:lt2>
      <a:accent1>
        <a:srgbClr val="F4B54B"/>
      </a:accent1>
      <a:accent2>
        <a:srgbClr val="A2C84E"/>
      </a:accent2>
      <a:accent3>
        <a:srgbClr val="4BC298"/>
      </a:accent3>
      <a:accent4>
        <a:srgbClr val="4CB5D3"/>
      </a:accent4>
      <a:accent5>
        <a:srgbClr val="9167E3"/>
      </a:accent5>
      <a:accent6>
        <a:srgbClr val="E05073"/>
      </a:accent6>
      <a:hlink>
        <a:srgbClr val="E19520"/>
      </a:hlink>
      <a:folHlink>
        <a:srgbClr val="E8B15D"/>
      </a:folHlink>
    </a:clrScheme>
    <a:fontScheme name="Mesh">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Mesh">
      <a:fillStyleLst>
        <a:solidFill>
          <a:schemeClr val="phClr"/>
        </a:solidFill>
        <a:gradFill rotWithShape="1">
          <a:gsLst>
            <a:gs pos="0">
              <a:schemeClr val="phClr">
                <a:tint val="60000"/>
                <a:lumMod val="110000"/>
              </a:schemeClr>
            </a:gs>
            <a:gs pos="100000">
              <a:schemeClr val="phClr">
                <a:tint val="82000"/>
              </a:schemeClr>
            </a:gs>
          </a:gsLst>
          <a:lin ang="5400000" scaled="0"/>
        </a:gradFill>
        <a:gradFill rotWithShape="1">
          <a:gsLst>
            <a:gs pos="0">
              <a:schemeClr val="phClr">
                <a:tint val="96000"/>
                <a:lumMod val="104000"/>
              </a:schemeClr>
            </a:gs>
            <a:gs pos="100000">
              <a:schemeClr val="phClr">
                <a:shade val="84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innerShdw blurRad="50800" dist="25400" dir="13500000">
              <a:srgbClr val="000000">
                <a:alpha val="55000"/>
              </a:srgbClr>
            </a:innerShdw>
          </a:effectLst>
        </a:effectStyle>
        <a:effectStyle>
          <a:effectLst>
            <a:outerShdw blurRad="50800" dist="38100" dir="5400000" rotWithShape="0">
              <a:srgbClr val="000000">
                <a:alpha val="60000"/>
              </a:srgbClr>
            </a:outerShdw>
          </a:effectLst>
          <a:scene3d>
            <a:camera prst="orthographicFront">
              <a:rot lat="0" lon="0" rev="0"/>
            </a:camera>
            <a:lightRig rig="threePt" dir="tl"/>
          </a:scene3d>
          <a:sp3d>
            <a:bevelT w="25400" h="25400" prst="slope"/>
          </a:sp3d>
        </a:effectStyle>
      </a:effectStyleLst>
      <a:bgFillStyleLst>
        <a:solidFill>
          <a:schemeClr val="phClr"/>
        </a:solidFill>
        <a:gradFill rotWithShape="1">
          <a:gsLst>
            <a:gs pos="0">
              <a:schemeClr val="phClr">
                <a:tint val="90000"/>
                <a:lumMod val="110000"/>
              </a:schemeClr>
            </a:gs>
            <a:gs pos="100000">
              <a:schemeClr val="phClr">
                <a:shade val="64000"/>
                <a:lumMod val="98000"/>
              </a:schemeClr>
            </a:gs>
          </a:gsLst>
          <a:lin ang="5400000" scaled="0"/>
        </a:gradFill>
        <a:blipFill rotWithShape="1">
          <a:blip xmlns:r="http://schemas.openxmlformats.org/officeDocument/2006/relationships" r:embed="rId1">
            <a:duotone>
              <a:schemeClr val="phClr">
                <a:shade val="28000"/>
                <a:satMod val="94000"/>
                <a:lumMod val="20000"/>
              </a:schemeClr>
              <a:schemeClr val="phClr">
                <a:tint val="94000"/>
                <a:shade val="84000"/>
                <a:satMod val="148000"/>
                <a:lumMod val="114000"/>
              </a:schemeClr>
            </a:duotone>
          </a:blip>
          <a:stretch/>
        </a:blipFill>
      </a:bgFillStyleLst>
    </a:fmtScheme>
  </a:themeElements>
  <a:objectDefaults/>
  <a:extraClrSchemeLst/>
  <a:extLst>
    <a:ext uri="{05A4C25C-085E-4340-85A3-A5531E510DB2}">
      <thm15:themeFamily xmlns:thm15="http://schemas.microsoft.com/office/thememl/2012/main" name="Mesh" id="{789EC3FE-34FD-429C-9918-760025E6C145}" vid="{DD1DAD52-B525-46B5-8E87-60EE23581B9C}"/>
    </a:ext>
  </a:extLst>
</a:theme>
</file>

<file path=docProps/app.xml><?xml version="1.0" encoding="utf-8"?>
<Properties xmlns="http://schemas.openxmlformats.org/officeDocument/2006/extended-properties" xmlns:vt="http://schemas.openxmlformats.org/officeDocument/2006/docPropsVTypes">
  <Template>TM03457485[[fn=Mesh]]</Template>
  <TotalTime>3187</TotalTime>
  <Words>918</Words>
  <Application>Microsoft Office PowerPoint</Application>
  <PresentationFormat>Widescreen</PresentationFormat>
  <Paragraphs>25</Paragraphs>
  <Slides>2</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2</vt:i4>
      </vt:variant>
    </vt:vector>
  </HeadingPairs>
  <TitlesOfParts>
    <vt:vector size="5" baseType="lpstr">
      <vt:lpstr>Arial</vt:lpstr>
      <vt:lpstr>Century Gothic</vt:lpstr>
      <vt:lpstr>Mesh</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Sinead Cherrington</dc:creator>
  <cp:lastModifiedBy>Sinead Cherrington</cp:lastModifiedBy>
  <cp:revision>2</cp:revision>
  <dcterms:created xsi:type="dcterms:W3CDTF">2020-05-09T22:06:39Z</dcterms:created>
  <dcterms:modified xsi:type="dcterms:W3CDTF">2020-05-12T11:31:06Z</dcterms:modified>
</cp:coreProperties>
</file>