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8BF5E-16F8-418F-B995-3BA82772C22D}" type="datetimeFigureOut">
              <a:rPr lang="en-GB" smtClean="0"/>
              <a:t>02/02/2012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A3016-7C9F-4EDC-B290-88228338A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8BF5E-16F8-418F-B995-3BA82772C22D}" type="datetimeFigureOut">
              <a:rPr lang="en-GB" smtClean="0"/>
              <a:t>02/02/2012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A3016-7C9F-4EDC-B290-88228338A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8BF5E-16F8-418F-B995-3BA82772C22D}" type="datetimeFigureOut">
              <a:rPr lang="en-GB" smtClean="0"/>
              <a:t>02/02/2012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A3016-7C9F-4EDC-B290-88228338A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8BF5E-16F8-418F-B995-3BA82772C22D}" type="datetimeFigureOut">
              <a:rPr lang="en-GB" smtClean="0"/>
              <a:t>02/02/2012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A3016-7C9F-4EDC-B290-88228338A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8BF5E-16F8-418F-B995-3BA82772C22D}" type="datetimeFigureOut">
              <a:rPr lang="en-GB" smtClean="0"/>
              <a:t>02/02/2012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A3016-7C9F-4EDC-B290-88228338A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8BF5E-16F8-418F-B995-3BA82772C22D}" type="datetimeFigureOut">
              <a:rPr lang="en-GB" smtClean="0"/>
              <a:t>02/02/2012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A3016-7C9F-4EDC-B290-88228338A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8BF5E-16F8-418F-B995-3BA82772C22D}" type="datetimeFigureOut">
              <a:rPr lang="en-GB" smtClean="0"/>
              <a:t>02/02/2012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A3016-7C9F-4EDC-B290-88228338A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8BF5E-16F8-418F-B995-3BA82772C22D}" type="datetimeFigureOut">
              <a:rPr lang="en-GB" smtClean="0"/>
              <a:t>02/02/2012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A3016-7C9F-4EDC-B290-88228338A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8BF5E-16F8-418F-B995-3BA82772C22D}" type="datetimeFigureOut">
              <a:rPr lang="en-GB" smtClean="0"/>
              <a:t>02/02/2012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A3016-7C9F-4EDC-B290-88228338A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8BF5E-16F8-418F-B995-3BA82772C22D}" type="datetimeFigureOut">
              <a:rPr lang="en-GB" smtClean="0"/>
              <a:t>02/02/2012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A3016-7C9F-4EDC-B290-88228338A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8BF5E-16F8-418F-B995-3BA82772C22D}" type="datetimeFigureOut">
              <a:rPr lang="en-GB" smtClean="0"/>
              <a:t>02/02/2012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A3016-7C9F-4EDC-B290-88228338A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699F40-2A48-4412-B1BB-F3273D94641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78BF5E-16F8-418F-B995-3BA82772C22D}" type="datetimeFigureOut">
              <a:rPr lang="en-GB" smtClean="0"/>
              <a:t>02/02/2012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7A3016-7C9F-4EDC-B290-88228338A79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Advanced, Further and Higher Advanced, Greek Prose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Short introduction to inscriptions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inscriptions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4000" smtClean="0"/>
              <a:t>When we think of inscriptions we think marble and beautiful letters </a:t>
            </a:r>
          </a:p>
        </p:txBody>
      </p:sp>
      <p:pic>
        <p:nvPicPr>
          <p:cNvPr id="5123" name="Picture 6" descr="titus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31913" y="1757363"/>
            <a:ext cx="6553200" cy="4913312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4000" smtClean="0"/>
              <a:t>Graffiti are A personal and informal style of writing, usually scratched onto pottery or stone by individuals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Inscriptions on Vases</a:t>
            </a:r>
          </a:p>
        </p:txBody>
      </p:sp>
      <p:pic>
        <p:nvPicPr>
          <p:cNvPr id="10243" name="Picture 6" descr="180px-Sophilos_me_grafsen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 rot="5400000">
            <a:off x="2820988" y="1196975"/>
            <a:ext cx="3643312" cy="5545138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Inscriptions on Ostraka</a:t>
            </a:r>
          </a:p>
        </p:txBody>
      </p:sp>
      <p:pic>
        <p:nvPicPr>
          <p:cNvPr id="11267" name="Picture 8" descr="ostracism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55650" y="4121150"/>
            <a:ext cx="3024188" cy="2132013"/>
          </a:xfrm>
          <a:noFill/>
        </p:spPr>
      </p:pic>
      <p:pic>
        <p:nvPicPr>
          <p:cNvPr id="11268" name="Picture 9" descr="ostraka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1196975"/>
            <a:ext cx="5976938" cy="2093913"/>
          </a:xfrm>
          <a:noFill/>
        </p:spPr>
      </p:pic>
      <p:pic>
        <p:nvPicPr>
          <p:cNvPr id="11269" name="Picture 10" descr="Themistocles Ostrakon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3779838" y="3073400"/>
            <a:ext cx="5184775" cy="3052763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51</Words>
  <Application>Microsoft Office PowerPoint</Application>
  <PresentationFormat>On-screen Show (4:3)</PresentationFormat>
  <Paragraphs>7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Advanced, Further and Higher Advanced, Greek Prose</vt:lpstr>
      <vt:lpstr>Types of inscriptions</vt:lpstr>
      <vt:lpstr>When we think of inscriptions we think marble and beautiful letters </vt:lpstr>
      <vt:lpstr>Graffiti are A personal and informal style of writing, usually scratched onto pottery or stone by individuals </vt:lpstr>
      <vt:lpstr>Inscriptions on Vases</vt:lpstr>
      <vt:lpstr>Inscriptions on Ostraka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Advanced, Further and Higher Advanced, Greek Prose</dc:title>
  <dc:creator>Errietta Bissa</dc:creator>
  <cp:lastModifiedBy>Errietta Bissa</cp:lastModifiedBy>
  <cp:revision>8</cp:revision>
  <dcterms:created xsi:type="dcterms:W3CDTF">2012-02-02T10:20:51Z</dcterms:created>
  <dcterms:modified xsi:type="dcterms:W3CDTF">2012-02-02T11:17:53Z</dcterms:modified>
</cp:coreProperties>
</file>