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2.jpeg" ContentType="image/jpeg"/>
  <Override PartName="/ppt/theme/theme2.xml" ContentType="application/vnd.openxmlformats-officedocument.theme+xml"/>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lvl1pPr>
    <a:lvl2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lvl2pPr>
    <a:lvl3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lvl3pPr>
    <a:lvl4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lvl4pPr>
    <a:lvl5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lvl5pPr>
    <a:lvl6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lvl6pPr>
    <a:lvl7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lvl7pPr>
    <a:lvl8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lvl8pPr>
    <a:lvl9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Cochin"/>
          <a:ea typeface="Cochin"/>
          <a:cs typeface="Cochin"/>
        </a:font>
        <a:srgbClr val="515151"/>
      </a:tcTxStyle>
      <a:tcStyle>
        <a:tcBdr>
          <a:left>
            <a:ln w="12700" cap="flat">
              <a:solidFill>
                <a:srgbClr val="002951"/>
              </a:solidFill>
              <a:prstDash val="solid"/>
              <a:round/>
            </a:ln>
          </a:left>
          <a:right>
            <a:ln w="12700" cap="flat">
              <a:solidFill>
                <a:srgbClr val="002951"/>
              </a:solidFill>
              <a:prstDash val="solid"/>
              <a:round/>
            </a:ln>
          </a:right>
          <a:top>
            <a:ln w="12700" cap="flat">
              <a:solidFill>
                <a:srgbClr val="002951"/>
              </a:solidFill>
              <a:prstDash val="solid"/>
              <a:round/>
            </a:ln>
          </a:top>
          <a:bottom>
            <a:ln w="127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rgbClr val="D2D9E6"/>
          </a:solidFill>
        </a:fill>
      </a:tcStyle>
    </a:wholeTbl>
    <a:band2H>
      <a:tcTxStyle b="def" i="def"/>
      <a:tcStyle>
        <a:tcBdr/>
        <a:fill>
          <a:solidFill>
            <a:srgbClr val="EAEDF3"/>
          </a:solidFill>
        </a:fill>
      </a:tcStyle>
    </a:band2H>
    <a:firstCol>
      <a:tcTxStyle b="on" i="off">
        <a:font>
          <a:latin typeface="Cochin"/>
          <a:ea typeface="Cochin"/>
          <a:cs typeface="Cochin"/>
        </a:font>
        <a:srgbClr val="002951"/>
      </a:tcTxStyle>
      <a:tcStyle>
        <a:tcBdr>
          <a:left>
            <a:ln w="12700" cap="flat">
              <a:solidFill>
                <a:srgbClr val="002951"/>
              </a:solidFill>
              <a:prstDash val="solid"/>
              <a:round/>
            </a:ln>
          </a:left>
          <a:right>
            <a:ln w="12700" cap="flat">
              <a:solidFill>
                <a:srgbClr val="002951"/>
              </a:solidFill>
              <a:prstDash val="solid"/>
              <a:round/>
            </a:ln>
          </a:right>
          <a:top>
            <a:ln w="12700" cap="flat">
              <a:solidFill>
                <a:srgbClr val="002951"/>
              </a:solidFill>
              <a:prstDash val="solid"/>
              <a:round/>
            </a:ln>
          </a:top>
          <a:bottom>
            <a:ln w="127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chemeClr val="accent1"/>
          </a:solidFill>
        </a:fill>
      </a:tcStyle>
    </a:firstCol>
    <a:lastRow>
      <a:tcTxStyle b="on" i="off">
        <a:font>
          <a:latin typeface="Cochin"/>
          <a:ea typeface="Cochin"/>
          <a:cs typeface="Cochin"/>
        </a:font>
        <a:srgbClr val="002951"/>
      </a:tcTxStyle>
      <a:tcStyle>
        <a:tcBdr>
          <a:left>
            <a:ln w="12700" cap="flat">
              <a:solidFill>
                <a:srgbClr val="002951"/>
              </a:solidFill>
              <a:prstDash val="solid"/>
              <a:round/>
            </a:ln>
          </a:left>
          <a:right>
            <a:ln w="12700" cap="flat">
              <a:solidFill>
                <a:srgbClr val="002951"/>
              </a:solidFill>
              <a:prstDash val="solid"/>
              <a:round/>
            </a:ln>
          </a:right>
          <a:top>
            <a:ln w="38100" cap="flat">
              <a:solidFill>
                <a:srgbClr val="002951"/>
              </a:solidFill>
              <a:prstDash val="solid"/>
              <a:round/>
            </a:ln>
          </a:top>
          <a:bottom>
            <a:ln w="127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chemeClr val="accent1"/>
          </a:solidFill>
        </a:fill>
      </a:tcStyle>
    </a:lastRow>
    <a:firstRow>
      <a:tcTxStyle b="on" i="off">
        <a:font>
          <a:latin typeface="Cochin"/>
          <a:ea typeface="Cochin"/>
          <a:cs typeface="Cochin"/>
        </a:font>
        <a:srgbClr val="002951"/>
      </a:tcTxStyle>
      <a:tcStyle>
        <a:tcBdr>
          <a:left>
            <a:ln w="12700" cap="flat">
              <a:solidFill>
                <a:srgbClr val="002951"/>
              </a:solidFill>
              <a:prstDash val="solid"/>
              <a:round/>
            </a:ln>
          </a:left>
          <a:right>
            <a:ln w="12700" cap="flat">
              <a:solidFill>
                <a:srgbClr val="002951"/>
              </a:solidFill>
              <a:prstDash val="solid"/>
              <a:round/>
            </a:ln>
          </a:right>
          <a:top>
            <a:ln w="12700" cap="flat">
              <a:solidFill>
                <a:srgbClr val="002951"/>
              </a:solidFill>
              <a:prstDash val="solid"/>
              <a:round/>
            </a:ln>
          </a:top>
          <a:bottom>
            <a:ln w="381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chemeClr val="accent1"/>
          </a:solidFill>
        </a:fill>
      </a:tcStyle>
    </a:firstRow>
  </a:tblStyle>
  <a:tblStyle styleId="{C7B018BB-80A7-4F77-B60F-C8B233D01FF8}" styleName="">
    <a:tblBg/>
    <a:wholeTbl>
      <a:tcTxStyle b="off" i="off">
        <a:font>
          <a:latin typeface="Cochin"/>
          <a:ea typeface="Cochin"/>
          <a:cs typeface="Cochin"/>
        </a:font>
        <a:srgbClr val="515151"/>
      </a:tcTxStyle>
      <a:tcStyle>
        <a:tcBdr>
          <a:left>
            <a:ln w="12700" cap="flat">
              <a:solidFill>
                <a:srgbClr val="002951"/>
              </a:solidFill>
              <a:prstDash val="solid"/>
              <a:round/>
            </a:ln>
          </a:left>
          <a:right>
            <a:ln w="12700" cap="flat">
              <a:solidFill>
                <a:srgbClr val="002951"/>
              </a:solidFill>
              <a:prstDash val="solid"/>
              <a:round/>
            </a:ln>
          </a:right>
          <a:top>
            <a:ln w="12700" cap="flat">
              <a:solidFill>
                <a:srgbClr val="002951"/>
              </a:solidFill>
              <a:prstDash val="solid"/>
              <a:round/>
            </a:ln>
          </a:top>
          <a:bottom>
            <a:ln w="127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rgbClr val="F4E5CD"/>
          </a:solidFill>
        </a:fill>
      </a:tcStyle>
    </a:wholeTbl>
    <a:band2H>
      <a:tcTxStyle b="def" i="def"/>
      <a:tcStyle>
        <a:tcBdr/>
        <a:fill>
          <a:solidFill>
            <a:srgbClr val="FAF2E8"/>
          </a:solidFill>
        </a:fill>
      </a:tcStyle>
    </a:band2H>
    <a:firstCol>
      <a:tcTxStyle b="on" i="off">
        <a:font>
          <a:latin typeface="Cochin"/>
          <a:ea typeface="Cochin"/>
          <a:cs typeface="Cochin"/>
        </a:font>
        <a:srgbClr val="002951"/>
      </a:tcTxStyle>
      <a:tcStyle>
        <a:tcBdr>
          <a:left>
            <a:ln w="12700" cap="flat">
              <a:solidFill>
                <a:srgbClr val="002951"/>
              </a:solidFill>
              <a:prstDash val="solid"/>
              <a:round/>
            </a:ln>
          </a:left>
          <a:right>
            <a:ln w="12700" cap="flat">
              <a:solidFill>
                <a:srgbClr val="002951"/>
              </a:solidFill>
              <a:prstDash val="solid"/>
              <a:round/>
            </a:ln>
          </a:right>
          <a:top>
            <a:ln w="12700" cap="flat">
              <a:solidFill>
                <a:srgbClr val="002951"/>
              </a:solidFill>
              <a:prstDash val="solid"/>
              <a:round/>
            </a:ln>
          </a:top>
          <a:bottom>
            <a:ln w="127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chemeClr val="accent3"/>
          </a:solidFill>
        </a:fill>
      </a:tcStyle>
    </a:firstCol>
    <a:lastRow>
      <a:tcTxStyle b="on" i="off">
        <a:font>
          <a:latin typeface="Cochin"/>
          <a:ea typeface="Cochin"/>
          <a:cs typeface="Cochin"/>
        </a:font>
        <a:srgbClr val="002951"/>
      </a:tcTxStyle>
      <a:tcStyle>
        <a:tcBdr>
          <a:left>
            <a:ln w="12700" cap="flat">
              <a:solidFill>
                <a:srgbClr val="002951"/>
              </a:solidFill>
              <a:prstDash val="solid"/>
              <a:round/>
            </a:ln>
          </a:left>
          <a:right>
            <a:ln w="12700" cap="flat">
              <a:solidFill>
                <a:srgbClr val="002951"/>
              </a:solidFill>
              <a:prstDash val="solid"/>
              <a:round/>
            </a:ln>
          </a:right>
          <a:top>
            <a:ln w="38100" cap="flat">
              <a:solidFill>
                <a:srgbClr val="002951"/>
              </a:solidFill>
              <a:prstDash val="solid"/>
              <a:round/>
            </a:ln>
          </a:top>
          <a:bottom>
            <a:ln w="127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chemeClr val="accent3"/>
          </a:solidFill>
        </a:fill>
      </a:tcStyle>
    </a:lastRow>
    <a:firstRow>
      <a:tcTxStyle b="on" i="off">
        <a:font>
          <a:latin typeface="Cochin"/>
          <a:ea typeface="Cochin"/>
          <a:cs typeface="Cochin"/>
        </a:font>
        <a:srgbClr val="002951"/>
      </a:tcTxStyle>
      <a:tcStyle>
        <a:tcBdr>
          <a:left>
            <a:ln w="12700" cap="flat">
              <a:solidFill>
                <a:srgbClr val="002951"/>
              </a:solidFill>
              <a:prstDash val="solid"/>
              <a:round/>
            </a:ln>
          </a:left>
          <a:right>
            <a:ln w="12700" cap="flat">
              <a:solidFill>
                <a:srgbClr val="002951"/>
              </a:solidFill>
              <a:prstDash val="solid"/>
              <a:round/>
            </a:ln>
          </a:right>
          <a:top>
            <a:ln w="12700" cap="flat">
              <a:solidFill>
                <a:srgbClr val="002951"/>
              </a:solidFill>
              <a:prstDash val="solid"/>
              <a:round/>
            </a:ln>
          </a:top>
          <a:bottom>
            <a:ln w="381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chemeClr val="accent3"/>
          </a:solidFill>
        </a:fill>
      </a:tcStyle>
    </a:firstRow>
  </a:tblStyle>
  <a:tblStyle styleId="{EEE7283C-3CF3-47DC-8721-378D4A62B228}" styleName="">
    <a:tblBg/>
    <a:wholeTbl>
      <a:tcTxStyle b="off" i="off">
        <a:font>
          <a:latin typeface="Cochin"/>
          <a:ea typeface="Cochin"/>
          <a:cs typeface="Cochin"/>
        </a:font>
        <a:srgbClr val="515151"/>
      </a:tcTxStyle>
      <a:tcStyle>
        <a:tcBdr>
          <a:left>
            <a:ln w="12700" cap="flat">
              <a:solidFill>
                <a:srgbClr val="002951"/>
              </a:solidFill>
              <a:prstDash val="solid"/>
              <a:round/>
            </a:ln>
          </a:left>
          <a:right>
            <a:ln w="12700" cap="flat">
              <a:solidFill>
                <a:srgbClr val="002951"/>
              </a:solidFill>
              <a:prstDash val="solid"/>
              <a:round/>
            </a:ln>
          </a:right>
          <a:top>
            <a:ln w="12700" cap="flat">
              <a:solidFill>
                <a:srgbClr val="002951"/>
              </a:solidFill>
              <a:prstDash val="solid"/>
              <a:round/>
            </a:ln>
          </a:top>
          <a:bottom>
            <a:ln w="127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rgbClr val="D9D2DB"/>
          </a:solidFill>
        </a:fill>
      </a:tcStyle>
    </a:wholeTbl>
    <a:band2H>
      <a:tcTxStyle b="def" i="def"/>
      <a:tcStyle>
        <a:tcBdr/>
        <a:fill>
          <a:solidFill>
            <a:srgbClr val="EDEAEE"/>
          </a:solidFill>
        </a:fill>
      </a:tcStyle>
    </a:band2H>
    <a:firstCol>
      <a:tcTxStyle b="on" i="off">
        <a:font>
          <a:latin typeface="Cochin"/>
          <a:ea typeface="Cochin"/>
          <a:cs typeface="Cochin"/>
        </a:font>
        <a:srgbClr val="002951"/>
      </a:tcTxStyle>
      <a:tcStyle>
        <a:tcBdr>
          <a:left>
            <a:ln w="12700" cap="flat">
              <a:solidFill>
                <a:srgbClr val="002951"/>
              </a:solidFill>
              <a:prstDash val="solid"/>
              <a:round/>
            </a:ln>
          </a:left>
          <a:right>
            <a:ln w="12700" cap="flat">
              <a:solidFill>
                <a:srgbClr val="002951"/>
              </a:solidFill>
              <a:prstDash val="solid"/>
              <a:round/>
            </a:ln>
          </a:right>
          <a:top>
            <a:ln w="12700" cap="flat">
              <a:solidFill>
                <a:srgbClr val="002951"/>
              </a:solidFill>
              <a:prstDash val="solid"/>
              <a:round/>
            </a:ln>
          </a:top>
          <a:bottom>
            <a:ln w="127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chemeClr val="accent6"/>
          </a:solidFill>
        </a:fill>
      </a:tcStyle>
    </a:firstCol>
    <a:lastRow>
      <a:tcTxStyle b="on" i="off">
        <a:font>
          <a:latin typeface="Cochin"/>
          <a:ea typeface="Cochin"/>
          <a:cs typeface="Cochin"/>
        </a:font>
        <a:srgbClr val="002951"/>
      </a:tcTxStyle>
      <a:tcStyle>
        <a:tcBdr>
          <a:left>
            <a:ln w="12700" cap="flat">
              <a:solidFill>
                <a:srgbClr val="002951"/>
              </a:solidFill>
              <a:prstDash val="solid"/>
              <a:round/>
            </a:ln>
          </a:left>
          <a:right>
            <a:ln w="12700" cap="flat">
              <a:solidFill>
                <a:srgbClr val="002951"/>
              </a:solidFill>
              <a:prstDash val="solid"/>
              <a:round/>
            </a:ln>
          </a:right>
          <a:top>
            <a:ln w="38100" cap="flat">
              <a:solidFill>
                <a:srgbClr val="002951"/>
              </a:solidFill>
              <a:prstDash val="solid"/>
              <a:round/>
            </a:ln>
          </a:top>
          <a:bottom>
            <a:ln w="127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chemeClr val="accent6"/>
          </a:solidFill>
        </a:fill>
      </a:tcStyle>
    </a:lastRow>
    <a:firstRow>
      <a:tcTxStyle b="on" i="off">
        <a:font>
          <a:latin typeface="Cochin"/>
          <a:ea typeface="Cochin"/>
          <a:cs typeface="Cochin"/>
        </a:font>
        <a:srgbClr val="002951"/>
      </a:tcTxStyle>
      <a:tcStyle>
        <a:tcBdr>
          <a:left>
            <a:ln w="12700" cap="flat">
              <a:solidFill>
                <a:srgbClr val="002951"/>
              </a:solidFill>
              <a:prstDash val="solid"/>
              <a:round/>
            </a:ln>
          </a:left>
          <a:right>
            <a:ln w="12700" cap="flat">
              <a:solidFill>
                <a:srgbClr val="002951"/>
              </a:solidFill>
              <a:prstDash val="solid"/>
              <a:round/>
            </a:ln>
          </a:right>
          <a:top>
            <a:ln w="12700" cap="flat">
              <a:solidFill>
                <a:srgbClr val="002951"/>
              </a:solidFill>
              <a:prstDash val="solid"/>
              <a:round/>
            </a:ln>
          </a:top>
          <a:bottom>
            <a:ln w="381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chemeClr val="accent6"/>
          </a:solidFill>
        </a:fill>
      </a:tcStyle>
    </a:firstRow>
  </a:tblStyle>
  <a:tblStyle styleId="{CF821DB8-F4EB-4A41-A1BA-3FCAFE7338EE}" styleName="">
    <a:tblBg/>
    <a:wholeTbl>
      <a:tcTxStyle b="off" i="off">
        <a:font>
          <a:latin typeface="Cochin"/>
          <a:ea typeface="Cochin"/>
          <a:cs typeface="Cochin"/>
        </a:font>
        <a:srgbClr val="515151"/>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8E8E8"/>
          </a:solidFill>
        </a:fill>
      </a:tcStyle>
    </a:wholeTbl>
    <a:band2H>
      <a:tcTxStyle b="def" i="def"/>
      <a:tcStyle>
        <a:tcBdr/>
        <a:fill>
          <a:solidFill>
            <a:srgbClr val="002951"/>
          </a:solidFill>
        </a:fill>
      </a:tcStyle>
    </a:band2H>
    <a:firstCol>
      <a:tcTxStyle b="on" i="off">
        <a:font>
          <a:latin typeface="Cochin"/>
          <a:ea typeface="Cochin"/>
          <a:cs typeface="Cochin"/>
        </a:font>
        <a:srgbClr val="002951"/>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Cochin"/>
          <a:ea typeface="Cochin"/>
          <a:cs typeface="Cochin"/>
        </a:font>
        <a:srgbClr val="515151"/>
      </a:tcTxStyle>
      <a:tcStyle>
        <a:tcBdr>
          <a:left>
            <a:ln w="12700" cap="flat">
              <a:noFill/>
              <a:miter lim="400000"/>
            </a:ln>
          </a:left>
          <a:right>
            <a:ln w="12700" cap="flat">
              <a:noFill/>
              <a:miter lim="400000"/>
            </a:ln>
          </a:right>
          <a:top>
            <a:ln w="50800" cap="flat">
              <a:solidFill>
                <a:srgbClr val="515151"/>
              </a:solidFill>
              <a:prstDash val="solid"/>
              <a:round/>
            </a:ln>
          </a:top>
          <a:bottom>
            <a:ln w="25400" cap="flat">
              <a:solidFill>
                <a:srgbClr val="515151"/>
              </a:solidFill>
              <a:prstDash val="solid"/>
              <a:round/>
            </a:ln>
          </a:bottom>
          <a:insideH>
            <a:ln w="12700" cap="flat">
              <a:noFill/>
              <a:miter lim="400000"/>
            </a:ln>
          </a:insideH>
          <a:insideV>
            <a:ln w="12700" cap="flat">
              <a:noFill/>
              <a:miter lim="400000"/>
            </a:ln>
          </a:insideV>
        </a:tcBdr>
        <a:fill>
          <a:solidFill>
            <a:srgbClr val="002951"/>
          </a:solidFill>
        </a:fill>
      </a:tcStyle>
    </a:lastRow>
    <a:firstRow>
      <a:tcTxStyle b="on" i="off">
        <a:font>
          <a:latin typeface="Cochin"/>
          <a:ea typeface="Cochin"/>
          <a:cs typeface="Cochin"/>
        </a:font>
        <a:srgbClr val="002951"/>
      </a:tcTxStyle>
      <a:tcStyle>
        <a:tcBdr>
          <a:left>
            <a:ln w="12700" cap="flat">
              <a:noFill/>
              <a:miter lim="400000"/>
            </a:ln>
          </a:left>
          <a:right>
            <a:ln w="12700" cap="flat">
              <a:noFill/>
              <a:miter lim="400000"/>
            </a:ln>
          </a:right>
          <a:top>
            <a:ln w="25400" cap="flat">
              <a:solidFill>
                <a:srgbClr val="515151"/>
              </a:solidFill>
              <a:prstDash val="solid"/>
              <a:round/>
            </a:ln>
          </a:top>
          <a:bottom>
            <a:ln w="25400" cap="flat">
              <a:solidFill>
                <a:srgbClr val="515151"/>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Cochin"/>
          <a:ea typeface="Cochin"/>
          <a:cs typeface="Cochin"/>
        </a:font>
        <a:srgbClr val="515151"/>
      </a:tcTxStyle>
      <a:tcStyle>
        <a:tcBdr>
          <a:left>
            <a:ln w="12700" cap="flat">
              <a:solidFill>
                <a:srgbClr val="002951"/>
              </a:solidFill>
              <a:prstDash val="solid"/>
              <a:round/>
            </a:ln>
          </a:left>
          <a:right>
            <a:ln w="12700" cap="flat">
              <a:solidFill>
                <a:srgbClr val="002951"/>
              </a:solidFill>
              <a:prstDash val="solid"/>
              <a:round/>
            </a:ln>
          </a:right>
          <a:top>
            <a:ln w="12700" cap="flat">
              <a:solidFill>
                <a:srgbClr val="002951"/>
              </a:solidFill>
              <a:prstDash val="solid"/>
              <a:round/>
            </a:ln>
          </a:top>
          <a:bottom>
            <a:ln w="127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rgbClr val="CFCFCF"/>
          </a:solidFill>
        </a:fill>
      </a:tcStyle>
    </a:wholeTbl>
    <a:band2H>
      <a:tcTxStyle b="def" i="def"/>
      <a:tcStyle>
        <a:tcBdr/>
        <a:fill>
          <a:solidFill>
            <a:srgbClr val="E8E8E8"/>
          </a:solidFill>
        </a:fill>
      </a:tcStyle>
    </a:band2H>
    <a:firstCol>
      <a:tcTxStyle b="on" i="off">
        <a:font>
          <a:latin typeface="Cochin"/>
          <a:ea typeface="Cochin"/>
          <a:cs typeface="Cochin"/>
        </a:font>
        <a:srgbClr val="002951"/>
      </a:tcTxStyle>
      <a:tcStyle>
        <a:tcBdr>
          <a:left>
            <a:ln w="12700" cap="flat">
              <a:solidFill>
                <a:srgbClr val="002951"/>
              </a:solidFill>
              <a:prstDash val="solid"/>
              <a:round/>
            </a:ln>
          </a:left>
          <a:right>
            <a:ln w="12700" cap="flat">
              <a:solidFill>
                <a:srgbClr val="002951"/>
              </a:solidFill>
              <a:prstDash val="solid"/>
              <a:round/>
            </a:ln>
          </a:right>
          <a:top>
            <a:ln w="12700" cap="flat">
              <a:solidFill>
                <a:srgbClr val="002951"/>
              </a:solidFill>
              <a:prstDash val="solid"/>
              <a:round/>
            </a:ln>
          </a:top>
          <a:bottom>
            <a:ln w="127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rgbClr val="515151"/>
          </a:solidFill>
        </a:fill>
      </a:tcStyle>
    </a:firstCol>
    <a:lastRow>
      <a:tcTxStyle b="on" i="off">
        <a:font>
          <a:latin typeface="Cochin"/>
          <a:ea typeface="Cochin"/>
          <a:cs typeface="Cochin"/>
        </a:font>
        <a:srgbClr val="002951"/>
      </a:tcTxStyle>
      <a:tcStyle>
        <a:tcBdr>
          <a:left>
            <a:ln w="12700" cap="flat">
              <a:solidFill>
                <a:srgbClr val="002951"/>
              </a:solidFill>
              <a:prstDash val="solid"/>
              <a:round/>
            </a:ln>
          </a:left>
          <a:right>
            <a:ln w="12700" cap="flat">
              <a:solidFill>
                <a:srgbClr val="002951"/>
              </a:solidFill>
              <a:prstDash val="solid"/>
              <a:round/>
            </a:ln>
          </a:right>
          <a:top>
            <a:ln w="38100" cap="flat">
              <a:solidFill>
                <a:srgbClr val="002951"/>
              </a:solidFill>
              <a:prstDash val="solid"/>
              <a:round/>
            </a:ln>
          </a:top>
          <a:bottom>
            <a:ln w="127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rgbClr val="515151"/>
          </a:solidFill>
        </a:fill>
      </a:tcStyle>
    </a:lastRow>
    <a:firstRow>
      <a:tcTxStyle b="on" i="off">
        <a:font>
          <a:latin typeface="Cochin"/>
          <a:ea typeface="Cochin"/>
          <a:cs typeface="Cochin"/>
        </a:font>
        <a:srgbClr val="002951"/>
      </a:tcTxStyle>
      <a:tcStyle>
        <a:tcBdr>
          <a:left>
            <a:ln w="12700" cap="flat">
              <a:solidFill>
                <a:srgbClr val="002951"/>
              </a:solidFill>
              <a:prstDash val="solid"/>
              <a:round/>
            </a:ln>
          </a:left>
          <a:right>
            <a:ln w="12700" cap="flat">
              <a:solidFill>
                <a:srgbClr val="002951"/>
              </a:solidFill>
              <a:prstDash val="solid"/>
              <a:round/>
            </a:ln>
          </a:right>
          <a:top>
            <a:ln w="12700" cap="flat">
              <a:solidFill>
                <a:srgbClr val="002951"/>
              </a:solidFill>
              <a:prstDash val="solid"/>
              <a:round/>
            </a:ln>
          </a:top>
          <a:bottom>
            <a:ln w="38100" cap="flat">
              <a:solidFill>
                <a:srgbClr val="002951"/>
              </a:solidFill>
              <a:prstDash val="solid"/>
              <a:round/>
            </a:ln>
          </a:bottom>
          <a:insideH>
            <a:ln w="12700" cap="flat">
              <a:solidFill>
                <a:srgbClr val="002951"/>
              </a:solidFill>
              <a:prstDash val="solid"/>
              <a:round/>
            </a:ln>
          </a:insideH>
          <a:insideV>
            <a:ln w="12700" cap="flat">
              <a:solidFill>
                <a:srgbClr val="002951"/>
              </a:solidFill>
              <a:prstDash val="solid"/>
              <a:round/>
            </a:ln>
          </a:insideV>
        </a:tcBdr>
        <a:fill>
          <a:solidFill>
            <a:srgbClr val="515151"/>
          </a:solidFill>
        </a:fill>
      </a:tcStyle>
    </a:firstRow>
  </a:tblStyle>
  <a:tblStyle styleId="{2708684C-4D16-4618-839F-0558EEFCDFE6}" styleName="">
    <a:tblBg/>
    <a:wholeTbl>
      <a:tcTxStyle b="off" i="off">
        <a:font>
          <a:latin typeface="Cochin"/>
          <a:ea typeface="Cochin"/>
          <a:cs typeface="Cochin"/>
        </a:font>
        <a:srgbClr val="515151"/>
      </a:tcTxStyle>
      <a:tcStyle>
        <a:tcBdr>
          <a:left>
            <a:ln w="12700" cap="flat">
              <a:solidFill>
                <a:srgbClr val="515151"/>
              </a:solidFill>
              <a:prstDash val="solid"/>
              <a:round/>
            </a:ln>
          </a:left>
          <a:right>
            <a:ln w="12700" cap="flat">
              <a:solidFill>
                <a:srgbClr val="515151"/>
              </a:solidFill>
              <a:prstDash val="solid"/>
              <a:round/>
            </a:ln>
          </a:right>
          <a:top>
            <a:ln w="12700" cap="flat">
              <a:solidFill>
                <a:srgbClr val="515151"/>
              </a:solidFill>
              <a:prstDash val="solid"/>
              <a:round/>
            </a:ln>
          </a:top>
          <a:bottom>
            <a:ln w="12700" cap="flat">
              <a:solidFill>
                <a:srgbClr val="515151"/>
              </a:solidFill>
              <a:prstDash val="solid"/>
              <a:round/>
            </a:ln>
          </a:bottom>
          <a:insideH>
            <a:ln w="12700" cap="flat">
              <a:solidFill>
                <a:srgbClr val="515151"/>
              </a:solidFill>
              <a:prstDash val="solid"/>
              <a:round/>
            </a:ln>
          </a:insideH>
          <a:insideV>
            <a:ln w="12700" cap="flat">
              <a:solidFill>
                <a:srgbClr val="515151"/>
              </a:solidFill>
              <a:prstDash val="solid"/>
              <a:round/>
            </a:ln>
          </a:insideV>
        </a:tcBdr>
        <a:fill>
          <a:solidFill>
            <a:srgbClr val="515151">
              <a:alpha val="20000"/>
            </a:srgbClr>
          </a:solidFill>
        </a:fill>
      </a:tcStyle>
    </a:wholeTbl>
    <a:band2H>
      <a:tcTxStyle b="def" i="def"/>
      <a:tcStyle>
        <a:tcBdr/>
        <a:fill>
          <a:solidFill>
            <a:srgbClr val="FFFFFF"/>
          </a:solidFill>
        </a:fill>
      </a:tcStyle>
    </a:band2H>
    <a:firstCol>
      <a:tcTxStyle b="on" i="off">
        <a:font>
          <a:latin typeface="Cochin"/>
          <a:ea typeface="Cochin"/>
          <a:cs typeface="Cochin"/>
        </a:font>
        <a:srgbClr val="515151"/>
      </a:tcTxStyle>
      <a:tcStyle>
        <a:tcBdr>
          <a:left>
            <a:ln w="12700" cap="flat">
              <a:solidFill>
                <a:srgbClr val="515151"/>
              </a:solidFill>
              <a:prstDash val="solid"/>
              <a:round/>
            </a:ln>
          </a:left>
          <a:right>
            <a:ln w="12700" cap="flat">
              <a:solidFill>
                <a:srgbClr val="515151"/>
              </a:solidFill>
              <a:prstDash val="solid"/>
              <a:round/>
            </a:ln>
          </a:right>
          <a:top>
            <a:ln w="12700" cap="flat">
              <a:solidFill>
                <a:srgbClr val="515151"/>
              </a:solidFill>
              <a:prstDash val="solid"/>
              <a:round/>
            </a:ln>
          </a:top>
          <a:bottom>
            <a:ln w="12700" cap="flat">
              <a:solidFill>
                <a:srgbClr val="515151"/>
              </a:solidFill>
              <a:prstDash val="solid"/>
              <a:round/>
            </a:ln>
          </a:bottom>
          <a:insideH>
            <a:ln w="12700" cap="flat">
              <a:solidFill>
                <a:srgbClr val="515151"/>
              </a:solidFill>
              <a:prstDash val="solid"/>
              <a:round/>
            </a:ln>
          </a:insideH>
          <a:insideV>
            <a:ln w="12700" cap="flat">
              <a:solidFill>
                <a:srgbClr val="515151"/>
              </a:solidFill>
              <a:prstDash val="solid"/>
              <a:round/>
            </a:ln>
          </a:insideV>
        </a:tcBdr>
        <a:fill>
          <a:solidFill>
            <a:srgbClr val="515151">
              <a:alpha val="20000"/>
            </a:srgbClr>
          </a:solidFill>
        </a:fill>
      </a:tcStyle>
    </a:firstCol>
    <a:lastRow>
      <a:tcTxStyle b="on" i="off">
        <a:font>
          <a:latin typeface="Cochin"/>
          <a:ea typeface="Cochin"/>
          <a:cs typeface="Cochin"/>
        </a:font>
        <a:srgbClr val="515151"/>
      </a:tcTxStyle>
      <a:tcStyle>
        <a:tcBdr>
          <a:left>
            <a:ln w="12700" cap="flat">
              <a:solidFill>
                <a:srgbClr val="515151"/>
              </a:solidFill>
              <a:prstDash val="solid"/>
              <a:round/>
            </a:ln>
          </a:left>
          <a:right>
            <a:ln w="12700" cap="flat">
              <a:solidFill>
                <a:srgbClr val="515151"/>
              </a:solidFill>
              <a:prstDash val="solid"/>
              <a:round/>
            </a:ln>
          </a:right>
          <a:top>
            <a:ln w="50800" cap="flat">
              <a:solidFill>
                <a:srgbClr val="515151"/>
              </a:solidFill>
              <a:prstDash val="solid"/>
              <a:round/>
            </a:ln>
          </a:top>
          <a:bottom>
            <a:ln w="12700" cap="flat">
              <a:solidFill>
                <a:srgbClr val="515151"/>
              </a:solidFill>
              <a:prstDash val="solid"/>
              <a:round/>
            </a:ln>
          </a:bottom>
          <a:insideH>
            <a:ln w="12700" cap="flat">
              <a:solidFill>
                <a:srgbClr val="515151"/>
              </a:solidFill>
              <a:prstDash val="solid"/>
              <a:round/>
            </a:ln>
          </a:insideH>
          <a:insideV>
            <a:ln w="12700" cap="flat">
              <a:solidFill>
                <a:srgbClr val="515151"/>
              </a:solidFill>
              <a:prstDash val="solid"/>
              <a:round/>
            </a:ln>
          </a:insideV>
        </a:tcBdr>
        <a:fill>
          <a:noFill/>
        </a:fill>
      </a:tcStyle>
    </a:lastRow>
    <a:firstRow>
      <a:tcTxStyle b="on" i="off">
        <a:font>
          <a:latin typeface="Cochin"/>
          <a:ea typeface="Cochin"/>
          <a:cs typeface="Cochin"/>
        </a:font>
        <a:srgbClr val="515151"/>
      </a:tcTxStyle>
      <a:tcStyle>
        <a:tcBdr>
          <a:left>
            <a:ln w="12700" cap="flat">
              <a:solidFill>
                <a:srgbClr val="515151"/>
              </a:solidFill>
              <a:prstDash val="solid"/>
              <a:round/>
            </a:ln>
          </a:left>
          <a:right>
            <a:ln w="12700" cap="flat">
              <a:solidFill>
                <a:srgbClr val="515151"/>
              </a:solidFill>
              <a:prstDash val="solid"/>
              <a:round/>
            </a:ln>
          </a:right>
          <a:top>
            <a:ln w="12700" cap="flat">
              <a:solidFill>
                <a:srgbClr val="515151"/>
              </a:solidFill>
              <a:prstDash val="solid"/>
              <a:round/>
            </a:ln>
          </a:top>
          <a:bottom>
            <a:ln w="25400" cap="flat">
              <a:solidFill>
                <a:srgbClr val="515151"/>
              </a:solidFill>
              <a:prstDash val="solid"/>
              <a:round/>
            </a:ln>
          </a:bottom>
          <a:insideH>
            <a:ln w="12700" cap="flat">
              <a:solidFill>
                <a:srgbClr val="515151"/>
              </a:solidFill>
              <a:prstDash val="solid"/>
              <a:round/>
            </a:ln>
          </a:insideH>
          <a:insideV>
            <a:ln w="12700" cap="flat">
              <a:solidFill>
                <a:srgbClr val="515151"/>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Shape 116"/>
          <p:cNvSpPr/>
          <p:nvPr>
            <p:ph type="sldImg"/>
          </p:nvPr>
        </p:nvSpPr>
        <p:spPr>
          <a:xfrm>
            <a:off x="1143000" y="685800"/>
            <a:ext cx="4572000" cy="3429000"/>
          </a:xfrm>
          <a:prstGeom prst="rect">
            <a:avLst/>
          </a:prstGeom>
        </p:spPr>
        <p:txBody>
          <a:bodyPr/>
          <a:lstStyle/>
          <a:p>
            <a:pPr/>
          </a:p>
        </p:txBody>
      </p:sp>
      <p:sp>
        <p:nvSpPr>
          <p:cNvPr id="117" name="Shape 11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j-lt"/>
        <a:ea typeface="+mj-ea"/>
        <a:cs typeface="+mj-cs"/>
        <a:sym typeface="Helvetica Neue"/>
      </a:defRPr>
    </a:lvl1pPr>
    <a:lvl2pPr indent="228600" defTabSz="457200" latinLnBrk="0">
      <a:lnSpc>
        <a:spcPct val="117999"/>
      </a:lnSpc>
      <a:defRPr sz="2200">
        <a:latin typeface="+mj-lt"/>
        <a:ea typeface="+mj-ea"/>
        <a:cs typeface="+mj-cs"/>
        <a:sym typeface="Helvetica Neue"/>
      </a:defRPr>
    </a:lvl2pPr>
    <a:lvl3pPr indent="457200" defTabSz="457200" latinLnBrk="0">
      <a:lnSpc>
        <a:spcPct val="117999"/>
      </a:lnSpc>
      <a:defRPr sz="2200">
        <a:latin typeface="+mj-lt"/>
        <a:ea typeface="+mj-ea"/>
        <a:cs typeface="+mj-cs"/>
        <a:sym typeface="Helvetica Neue"/>
      </a:defRPr>
    </a:lvl3pPr>
    <a:lvl4pPr indent="685800" defTabSz="457200" latinLnBrk="0">
      <a:lnSpc>
        <a:spcPct val="117999"/>
      </a:lnSpc>
      <a:defRPr sz="2200">
        <a:latin typeface="+mj-lt"/>
        <a:ea typeface="+mj-ea"/>
        <a:cs typeface="+mj-cs"/>
        <a:sym typeface="Helvetica Neue"/>
      </a:defRPr>
    </a:lvl4pPr>
    <a:lvl5pPr indent="914400" defTabSz="457200" latinLnBrk="0">
      <a:lnSpc>
        <a:spcPct val="117999"/>
      </a:lnSpc>
      <a:defRPr sz="2200">
        <a:latin typeface="+mj-lt"/>
        <a:ea typeface="+mj-ea"/>
        <a:cs typeface="+mj-cs"/>
        <a:sym typeface="Helvetica Neue"/>
      </a:defRPr>
    </a:lvl5pPr>
    <a:lvl6pPr indent="1143000" defTabSz="457200" latinLnBrk="0">
      <a:lnSpc>
        <a:spcPct val="117999"/>
      </a:lnSpc>
      <a:defRPr sz="2200">
        <a:latin typeface="+mj-lt"/>
        <a:ea typeface="+mj-ea"/>
        <a:cs typeface="+mj-cs"/>
        <a:sym typeface="Helvetica Neue"/>
      </a:defRPr>
    </a:lvl6pPr>
    <a:lvl7pPr indent="1371600" defTabSz="457200" latinLnBrk="0">
      <a:lnSpc>
        <a:spcPct val="117999"/>
      </a:lnSpc>
      <a:defRPr sz="2200">
        <a:latin typeface="+mj-lt"/>
        <a:ea typeface="+mj-ea"/>
        <a:cs typeface="+mj-cs"/>
        <a:sym typeface="Helvetica Neue"/>
      </a:defRPr>
    </a:lvl7pPr>
    <a:lvl8pPr indent="1600200" defTabSz="457200" latinLnBrk="0">
      <a:lnSpc>
        <a:spcPct val="117999"/>
      </a:lnSpc>
      <a:defRPr sz="2200">
        <a:latin typeface="+mj-lt"/>
        <a:ea typeface="+mj-ea"/>
        <a:cs typeface="+mj-cs"/>
        <a:sym typeface="Helvetica Neue"/>
      </a:defRPr>
    </a:lvl8pPr>
    <a:lvl9pPr indent="1828800" defTabSz="457200" latinLnBrk="0">
      <a:lnSpc>
        <a:spcPct val="117999"/>
      </a:lnSpc>
      <a:defRPr sz="2200">
        <a:latin typeface="+mj-lt"/>
        <a:ea typeface="+mj-ea"/>
        <a:cs typeface="+mj-cs"/>
        <a:sym typeface="Helvetica Neue"/>
      </a:defRPr>
    </a:lvl9pPr>
  </p:notesStyle>
</p:notesMaster>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Sp="1" showMasterPhAnim="1">
  <p:cSld name="Title &amp; Subtitle">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1" name="Shape 11"/>
          <p:cNvSpPr/>
          <p:nvPr>
            <p:ph type="title"/>
          </p:nvPr>
        </p:nvSpPr>
        <p:spPr>
          <a:xfrm>
            <a:off x="787400" y="2057400"/>
            <a:ext cx="11430000" cy="3175000"/>
          </a:xfrm>
          <a:prstGeom prst="rect">
            <a:avLst/>
          </a:prstGeom>
          <a:extLst>
            <a:ext uri="{C572A759-6A51-4108-AA02-DFA0A04FC94B}">
              <ma14:wrappingTextBoxFlag xmlns:ma14="http://schemas.microsoft.com/office/mac/drawingml/2011/main" val="1"/>
            </a:ext>
          </a:extLst>
        </p:spPr>
        <p:txBody>
          <a:bodyPr anchor="b"/>
          <a:lstStyle>
            <a:lvl1pPr>
              <a:defRPr sz="10000"/>
            </a:lvl1pPr>
          </a:lstStyle>
          <a:p>
            <a:pPr/>
            <a:r>
              <a:t>Title Text</a:t>
            </a:r>
          </a:p>
        </p:txBody>
      </p:sp>
      <p:sp>
        <p:nvSpPr>
          <p:cNvPr id="12" name="Shape 12"/>
          <p:cNvSpPr/>
          <p:nvPr>
            <p:ph type="body" sz="quarter" idx="1"/>
          </p:nvPr>
        </p:nvSpPr>
        <p:spPr>
          <a:xfrm>
            <a:off x="787400" y="5334000"/>
            <a:ext cx="11430000" cy="1524000"/>
          </a:xfrm>
          <a:prstGeom prst="rect">
            <a:avLst/>
          </a:prstGeom>
        </p:spPr>
        <p:txBody>
          <a:bodyPr anchor="t"/>
          <a:lstStyle>
            <a:lvl1pPr marL="0" indent="0" algn="ctr">
              <a:spcBef>
                <a:spcPts val="0"/>
              </a:spcBef>
              <a:buClrTx/>
              <a:buSzTx/>
              <a:buNone/>
              <a:defRPr sz="4200">
                <a:effectLst>
                  <a:outerShdw sx="100000" sy="100000" kx="0" ky="0" algn="b" rotWithShape="0" blurRad="38100" dist="50800" dir="3000000">
                    <a:srgbClr val="FFFFFF">
                      <a:alpha val="60000"/>
                    </a:srgbClr>
                  </a:outerShdw>
                </a:effectLst>
              </a:defRPr>
            </a:lvl1pPr>
            <a:lvl2pPr marL="0" indent="0" algn="ctr">
              <a:spcBef>
                <a:spcPts val="0"/>
              </a:spcBef>
              <a:buClrTx/>
              <a:buSzTx/>
              <a:buNone/>
              <a:defRPr sz="4200">
                <a:effectLst>
                  <a:outerShdw sx="100000" sy="100000" kx="0" ky="0" algn="b" rotWithShape="0" blurRad="38100" dist="50800" dir="3000000">
                    <a:srgbClr val="FFFFFF">
                      <a:alpha val="60000"/>
                    </a:srgbClr>
                  </a:outerShdw>
                </a:effectLst>
              </a:defRPr>
            </a:lvl2pPr>
            <a:lvl3pPr marL="0" indent="0" algn="ctr">
              <a:spcBef>
                <a:spcPts val="0"/>
              </a:spcBef>
              <a:buClrTx/>
              <a:buSzTx/>
              <a:buNone/>
              <a:defRPr sz="4200">
                <a:effectLst>
                  <a:outerShdw sx="100000" sy="100000" kx="0" ky="0" algn="b" rotWithShape="0" blurRad="38100" dist="50800" dir="3000000">
                    <a:srgbClr val="FFFFFF">
                      <a:alpha val="60000"/>
                    </a:srgbClr>
                  </a:outerShdw>
                </a:effectLst>
              </a:defRPr>
            </a:lvl3pPr>
            <a:lvl4pPr marL="0" indent="0" algn="ctr">
              <a:spcBef>
                <a:spcPts val="0"/>
              </a:spcBef>
              <a:buClrTx/>
              <a:buSzTx/>
              <a:buNone/>
              <a:defRPr sz="4200">
                <a:effectLst>
                  <a:outerShdw sx="100000" sy="100000" kx="0" ky="0" algn="b" rotWithShape="0" blurRad="38100" dist="50800" dir="3000000">
                    <a:srgbClr val="FFFFFF">
                      <a:alpha val="60000"/>
                    </a:srgbClr>
                  </a:outerShdw>
                </a:effectLst>
              </a:defRPr>
            </a:lvl4pPr>
            <a:lvl5pPr marL="0" indent="0" algn="ctr">
              <a:spcBef>
                <a:spcPts val="0"/>
              </a:spcBef>
              <a:buClrTx/>
              <a:buSzTx/>
              <a:buNone/>
              <a:defRPr sz="4200">
                <a:effectLst>
                  <a:outerShdw sx="100000" sy="100000" kx="0" ky="0" algn="b" rotWithShape="0" blurRad="38100" dist="50800" dir="3000000">
                    <a:srgbClr val="FFFFFF">
                      <a:alpha val="60000"/>
                    </a:srgbClr>
                  </a:outerShdw>
                </a:effectLst>
              </a:defRPr>
            </a:lvl5pPr>
          </a:lstStyle>
          <a:p>
            <a:pPr/>
            <a:r>
              <a:t>Body Level One</a:t>
            </a:r>
          </a:p>
          <a:p>
            <a:pPr lvl="1"/>
            <a:r>
              <a:t>Body Level Two</a:t>
            </a:r>
          </a:p>
          <a:p>
            <a:pPr lvl="2"/>
            <a:r>
              <a:t>Body Level Three</a:t>
            </a:r>
          </a:p>
          <a:p>
            <a:pPr lvl="3"/>
            <a:r>
              <a:t>Body Level Four</a:t>
            </a:r>
          </a:p>
          <a:p>
            <a:pPr lvl="4"/>
            <a:r>
              <a:t>Body Level Five</a:t>
            </a:r>
          </a:p>
        </p:txBody>
      </p:sp>
      <p:sp>
        <p:nvSpPr>
          <p:cNvPr id="13" name="Shape 13"/>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Photo - Horizonta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0" name="Shape 20"/>
          <p:cNvSpPr/>
          <p:nvPr>
            <p:ph type="pic" sz="half" idx="13"/>
          </p:nvPr>
        </p:nvSpPr>
        <p:spPr>
          <a:xfrm>
            <a:off x="2593163" y="762000"/>
            <a:ext cx="7823201" cy="5537200"/>
          </a:xfrm>
          <a:prstGeom prst="rect">
            <a:avLst/>
          </a:prstGeom>
        </p:spPr>
        <p:txBody>
          <a:bodyPr lIns="91439" tIns="45719" rIns="91439" bIns="45719" anchor="t">
            <a:noAutofit/>
          </a:bodyPr>
          <a:lstStyle/>
          <a:p>
            <a:pPr/>
          </a:p>
        </p:txBody>
      </p:sp>
      <p:sp>
        <p:nvSpPr>
          <p:cNvPr id="21" name="Shape 21"/>
          <p:cNvSpPr/>
          <p:nvPr>
            <p:ph type="title"/>
          </p:nvPr>
        </p:nvSpPr>
        <p:spPr>
          <a:xfrm>
            <a:off x="787400" y="6413500"/>
            <a:ext cx="11430000" cy="1778000"/>
          </a:xfrm>
          <a:prstGeom prst="rect">
            <a:avLst/>
          </a:prstGeom>
          <a:extLst>
            <a:ext uri="{C572A759-6A51-4108-AA02-DFA0A04FC94B}">
              <ma14:wrappingTextBoxFlag xmlns:ma14="http://schemas.microsoft.com/office/mac/drawingml/2011/main" val="1"/>
            </a:ext>
          </a:extLst>
        </p:spPr>
        <p:txBody>
          <a:bodyPr/>
          <a:lstStyle>
            <a:lvl1pPr>
              <a:defRPr sz="10000"/>
            </a:lvl1pPr>
          </a:lstStyle>
          <a:p>
            <a:pPr/>
            <a:r>
              <a:t>Title Text</a:t>
            </a:r>
          </a:p>
        </p:txBody>
      </p:sp>
      <p:sp>
        <p:nvSpPr>
          <p:cNvPr id="22" name="Shape 22"/>
          <p:cNvSpPr/>
          <p:nvPr>
            <p:ph type="body" sz="quarter" idx="1"/>
          </p:nvPr>
        </p:nvSpPr>
        <p:spPr>
          <a:xfrm>
            <a:off x="787400" y="8178800"/>
            <a:ext cx="11430000" cy="825500"/>
          </a:xfrm>
          <a:prstGeom prst="rect">
            <a:avLst/>
          </a:prstGeom>
        </p:spPr>
        <p:txBody>
          <a:bodyPr anchor="t"/>
          <a:lstStyle>
            <a:lvl1pPr marL="0" indent="0" algn="ctr">
              <a:spcBef>
                <a:spcPts val="0"/>
              </a:spcBef>
              <a:buClrTx/>
              <a:buSzTx/>
              <a:buNone/>
              <a:defRPr sz="4200">
                <a:effectLst>
                  <a:outerShdw sx="100000" sy="100000" kx="0" ky="0" algn="b" rotWithShape="0" blurRad="38100" dist="50800" dir="3000000">
                    <a:srgbClr val="FFFFFF">
                      <a:alpha val="60000"/>
                    </a:srgbClr>
                  </a:outerShdw>
                </a:effectLst>
              </a:defRPr>
            </a:lvl1pPr>
            <a:lvl2pPr marL="0" indent="0" algn="ctr">
              <a:spcBef>
                <a:spcPts val="0"/>
              </a:spcBef>
              <a:buClrTx/>
              <a:buSzTx/>
              <a:buNone/>
              <a:defRPr sz="4200">
                <a:effectLst>
                  <a:outerShdw sx="100000" sy="100000" kx="0" ky="0" algn="b" rotWithShape="0" blurRad="38100" dist="50800" dir="3000000">
                    <a:srgbClr val="FFFFFF">
                      <a:alpha val="60000"/>
                    </a:srgbClr>
                  </a:outerShdw>
                </a:effectLst>
              </a:defRPr>
            </a:lvl2pPr>
            <a:lvl3pPr marL="0" indent="0" algn="ctr">
              <a:spcBef>
                <a:spcPts val="0"/>
              </a:spcBef>
              <a:buClrTx/>
              <a:buSzTx/>
              <a:buNone/>
              <a:defRPr sz="4200">
                <a:effectLst>
                  <a:outerShdw sx="100000" sy="100000" kx="0" ky="0" algn="b" rotWithShape="0" blurRad="38100" dist="50800" dir="3000000">
                    <a:srgbClr val="FFFFFF">
                      <a:alpha val="60000"/>
                    </a:srgbClr>
                  </a:outerShdw>
                </a:effectLst>
              </a:defRPr>
            </a:lvl3pPr>
            <a:lvl4pPr marL="0" indent="0" algn="ctr">
              <a:spcBef>
                <a:spcPts val="0"/>
              </a:spcBef>
              <a:buClrTx/>
              <a:buSzTx/>
              <a:buNone/>
              <a:defRPr sz="4200">
                <a:effectLst>
                  <a:outerShdw sx="100000" sy="100000" kx="0" ky="0" algn="b" rotWithShape="0" blurRad="38100" dist="50800" dir="3000000">
                    <a:srgbClr val="FFFFFF">
                      <a:alpha val="60000"/>
                    </a:srgbClr>
                  </a:outerShdw>
                </a:effectLst>
              </a:defRPr>
            </a:lvl4pPr>
            <a:lvl5pPr marL="0" indent="0" algn="ctr">
              <a:spcBef>
                <a:spcPts val="0"/>
              </a:spcBef>
              <a:buClrTx/>
              <a:buSzTx/>
              <a:buNone/>
              <a:defRPr sz="4200">
                <a:effectLst>
                  <a:outerShdw sx="100000" sy="100000" kx="0" ky="0" algn="b" rotWithShape="0" blurRad="38100" dist="50800" dir="3000000">
                    <a:srgbClr val="FFFFFF">
                      <a:alpha val="60000"/>
                    </a:srgbClr>
                  </a:outerShdw>
                </a:effectLst>
              </a:defRPr>
            </a:lvl5pPr>
          </a:lstStyle>
          <a:p>
            <a:pPr/>
            <a:r>
              <a:t>Body Level One</a:t>
            </a:r>
          </a:p>
          <a:p>
            <a:pPr lvl="1"/>
            <a:r>
              <a:t>Body Level Two</a:t>
            </a:r>
          </a:p>
          <a:p>
            <a:pPr lvl="2"/>
            <a:r>
              <a:t>Body Level Three</a:t>
            </a:r>
          </a:p>
          <a:p>
            <a:pPr lvl="3"/>
            <a:r>
              <a:t>Body Level Four</a:t>
            </a:r>
          </a:p>
          <a:p>
            <a:pPr lvl="4"/>
            <a:r>
              <a:t>Body Level Five</a:t>
            </a:r>
          </a:p>
        </p:txBody>
      </p:sp>
      <p:sp>
        <p:nvSpPr>
          <p:cNvPr id="23" name="Shape 23"/>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Title - Center">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30" name="Shape 30"/>
          <p:cNvSpPr/>
          <p:nvPr>
            <p:ph type="title"/>
          </p:nvPr>
        </p:nvSpPr>
        <p:spPr>
          <a:xfrm>
            <a:off x="787400" y="3289300"/>
            <a:ext cx="11430000" cy="3175000"/>
          </a:xfrm>
          <a:prstGeom prst="rect">
            <a:avLst/>
          </a:prstGeom>
          <a:extLst>
            <a:ext uri="{C572A759-6A51-4108-AA02-DFA0A04FC94B}">
              <ma14:wrappingTextBoxFlag xmlns:ma14="http://schemas.microsoft.com/office/mac/drawingml/2011/main" val="1"/>
            </a:ext>
          </a:extLst>
        </p:spPr>
        <p:txBody>
          <a:bodyPr/>
          <a:lstStyle>
            <a:lvl1pPr>
              <a:defRPr sz="10000"/>
            </a:lvl1pPr>
          </a:lstStyle>
          <a:p>
            <a:pPr/>
            <a:r>
              <a:t>Title Text</a:t>
            </a:r>
          </a:p>
        </p:txBody>
      </p:sp>
      <p:sp>
        <p:nvSpPr>
          <p:cNvPr id="31" name="Shape 31"/>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Photo - Vertica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38" name="Shape 38"/>
          <p:cNvSpPr/>
          <p:nvPr>
            <p:ph type="pic" sz="quarter" idx="13"/>
          </p:nvPr>
        </p:nvSpPr>
        <p:spPr>
          <a:xfrm>
            <a:off x="7239000" y="2082800"/>
            <a:ext cx="4191000" cy="5588000"/>
          </a:xfrm>
          <a:prstGeom prst="rect">
            <a:avLst/>
          </a:prstGeom>
        </p:spPr>
        <p:txBody>
          <a:bodyPr lIns="91439" tIns="45719" rIns="91439" bIns="45719" anchor="t">
            <a:noAutofit/>
          </a:bodyPr>
          <a:lstStyle/>
          <a:p>
            <a:pPr/>
          </a:p>
        </p:txBody>
      </p:sp>
      <p:sp>
        <p:nvSpPr>
          <p:cNvPr id="39" name="Shape 39"/>
          <p:cNvSpPr/>
          <p:nvPr>
            <p:ph type="title"/>
          </p:nvPr>
        </p:nvSpPr>
        <p:spPr>
          <a:xfrm>
            <a:off x="546100" y="1473200"/>
            <a:ext cx="5969000" cy="3708400"/>
          </a:xfrm>
          <a:prstGeom prst="rect">
            <a:avLst/>
          </a:prstGeom>
          <a:extLst>
            <a:ext uri="{C572A759-6A51-4108-AA02-DFA0A04FC94B}">
              <ma14:wrappingTextBoxFlag xmlns:ma14="http://schemas.microsoft.com/office/mac/drawingml/2011/main" val="1"/>
            </a:ext>
          </a:extLst>
        </p:spPr>
        <p:txBody>
          <a:bodyPr anchor="b"/>
          <a:lstStyle/>
          <a:p>
            <a:pPr/>
            <a:r>
              <a:t>Title Text</a:t>
            </a:r>
          </a:p>
        </p:txBody>
      </p:sp>
      <p:sp>
        <p:nvSpPr>
          <p:cNvPr id="40" name="Shape 40"/>
          <p:cNvSpPr/>
          <p:nvPr>
            <p:ph type="body" sz="quarter" idx="1"/>
          </p:nvPr>
        </p:nvSpPr>
        <p:spPr>
          <a:xfrm>
            <a:off x="546100" y="5295900"/>
            <a:ext cx="5969000" cy="3238500"/>
          </a:xfrm>
          <a:prstGeom prst="rect">
            <a:avLst/>
          </a:prstGeom>
        </p:spPr>
        <p:txBody>
          <a:bodyPr anchor="t"/>
          <a:lstStyle>
            <a:lvl1pPr marL="0" indent="0" algn="ctr">
              <a:spcBef>
                <a:spcPts val="0"/>
              </a:spcBef>
              <a:buClrTx/>
              <a:buSzTx/>
              <a:buNone/>
              <a:defRPr sz="4200">
                <a:effectLst>
                  <a:outerShdw sx="100000" sy="100000" kx="0" ky="0" algn="b" rotWithShape="0" blurRad="38100" dist="50800" dir="3000000">
                    <a:srgbClr val="FFFFFF">
                      <a:alpha val="60000"/>
                    </a:srgbClr>
                  </a:outerShdw>
                </a:effectLst>
              </a:defRPr>
            </a:lvl1pPr>
            <a:lvl2pPr marL="0" indent="0" algn="ctr">
              <a:spcBef>
                <a:spcPts val="0"/>
              </a:spcBef>
              <a:buClrTx/>
              <a:buSzTx/>
              <a:buNone/>
              <a:defRPr sz="4200">
                <a:effectLst>
                  <a:outerShdw sx="100000" sy="100000" kx="0" ky="0" algn="b" rotWithShape="0" blurRad="38100" dist="50800" dir="3000000">
                    <a:srgbClr val="FFFFFF">
                      <a:alpha val="60000"/>
                    </a:srgbClr>
                  </a:outerShdw>
                </a:effectLst>
              </a:defRPr>
            </a:lvl2pPr>
            <a:lvl3pPr marL="0" indent="0" algn="ctr">
              <a:spcBef>
                <a:spcPts val="0"/>
              </a:spcBef>
              <a:buClrTx/>
              <a:buSzTx/>
              <a:buNone/>
              <a:defRPr sz="4200">
                <a:effectLst>
                  <a:outerShdw sx="100000" sy="100000" kx="0" ky="0" algn="b" rotWithShape="0" blurRad="38100" dist="50800" dir="3000000">
                    <a:srgbClr val="FFFFFF">
                      <a:alpha val="60000"/>
                    </a:srgbClr>
                  </a:outerShdw>
                </a:effectLst>
              </a:defRPr>
            </a:lvl3pPr>
            <a:lvl4pPr marL="0" indent="0" algn="ctr">
              <a:spcBef>
                <a:spcPts val="0"/>
              </a:spcBef>
              <a:buClrTx/>
              <a:buSzTx/>
              <a:buNone/>
              <a:defRPr sz="4200">
                <a:effectLst>
                  <a:outerShdw sx="100000" sy="100000" kx="0" ky="0" algn="b" rotWithShape="0" blurRad="38100" dist="50800" dir="3000000">
                    <a:srgbClr val="FFFFFF">
                      <a:alpha val="60000"/>
                    </a:srgbClr>
                  </a:outerShdw>
                </a:effectLst>
              </a:defRPr>
            </a:lvl4pPr>
            <a:lvl5pPr marL="0" indent="0" algn="ctr">
              <a:spcBef>
                <a:spcPts val="0"/>
              </a:spcBef>
              <a:buClrTx/>
              <a:buSzTx/>
              <a:buNone/>
              <a:defRPr sz="4200">
                <a:effectLst>
                  <a:outerShdw sx="100000" sy="100000" kx="0" ky="0" algn="b" rotWithShape="0" blurRad="38100" dist="50800" dir="3000000">
                    <a:srgbClr val="FFFFFF">
                      <a:alpha val="60000"/>
                    </a:srgbClr>
                  </a:outerShdw>
                </a:effectLst>
              </a:defRPr>
            </a:lvl5pPr>
          </a:lstStyle>
          <a:p>
            <a:pPr/>
            <a:r>
              <a:t>Body Level One</a:t>
            </a:r>
          </a:p>
          <a:p>
            <a:pPr lvl="1"/>
            <a:r>
              <a:t>Body Level Two</a:t>
            </a:r>
          </a:p>
          <a:p>
            <a:pPr lvl="2"/>
            <a:r>
              <a:t>Body Level Three</a:t>
            </a:r>
          </a:p>
          <a:p>
            <a:pPr lvl="3"/>
            <a:r>
              <a:t>Body Level Four</a:t>
            </a:r>
          </a:p>
          <a:p>
            <a:pPr lvl="4"/>
            <a:r>
              <a:t>Body Level Five</a:t>
            </a:r>
          </a:p>
        </p:txBody>
      </p:sp>
      <p:sp>
        <p:nvSpPr>
          <p:cNvPr id="41" name="Shape 41"/>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Title - Top">
    <p:spTree>
      <p:nvGrpSpPr>
        <p:cNvPr id="1" name=""/>
        <p:cNvGrpSpPr/>
        <p:nvPr/>
      </p:nvGrpSpPr>
      <p:grpSpPr>
        <a:xfrm>
          <a:off x="0" y="0"/>
          <a:ext cx="0" cy="0"/>
          <a:chOff x="0" y="0"/>
          <a:chExt cx="0" cy="0"/>
        </a:xfrm>
      </p:grpSpPr>
      <p:sp>
        <p:nvSpPr>
          <p:cNvPr id="48" name="Shape 48"/>
          <p:cNvSpPr/>
          <p:nvPr>
            <p:ph type="title"/>
          </p:nvPr>
        </p:nvSpPr>
        <p:spPr>
          <a:xfrm>
            <a:off x="787400" y="520700"/>
            <a:ext cx="11430000" cy="1905000"/>
          </a:xfrm>
          <a:prstGeom prst="rect">
            <a:avLst/>
          </a:prstGeom>
          <a:extLst>
            <a:ext uri="{C572A759-6A51-4108-AA02-DFA0A04FC94B}">
              <ma14:wrappingTextBoxFlag xmlns:ma14="http://schemas.microsoft.com/office/mac/drawingml/2011/main" val="1"/>
            </a:ext>
          </a:extLst>
        </p:spPr>
        <p:txBody>
          <a:bodyPr/>
          <a:lstStyle/>
          <a:p>
            <a:pPr/>
            <a:r>
              <a:t>Title Text</a:t>
            </a:r>
          </a:p>
        </p:txBody>
      </p:sp>
      <p:sp>
        <p:nvSpPr>
          <p:cNvPr id="49" name="Shape 49"/>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p:spTree>
      <p:nvGrpSpPr>
        <p:cNvPr id="1" name=""/>
        <p:cNvGrpSpPr/>
        <p:nvPr/>
      </p:nvGrpSpPr>
      <p:grpSpPr>
        <a:xfrm>
          <a:off x="0" y="0"/>
          <a:ext cx="0" cy="0"/>
          <a:chOff x="0" y="0"/>
          <a:chExt cx="0" cy="0"/>
        </a:xfrm>
      </p:grpSpPr>
      <p:sp>
        <p:nvSpPr>
          <p:cNvPr id="56" name="Shape 56"/>
          <p:cNvSpPr/>
          <p:nvPr>
            <p:ph type="title"/>
          </p:nvPr>
        </p:nvSpPr>
        <p:spPr>
          <a:xfrm>
            <a:off x="787400" y="520700"/>
            <a:ext cx="11430000" cy="1905000"/>
          </a:xfrm>
          <a:prstGeom prst="rect">
            <a:avLst/>
          </a:prstGeom>
          <a:extLst>
            <a:ext uri="{C572A759-6A51-4108-AA02-DFA0A04FC94B}">
              <ma14:wrappingTextBoxFlag xmlns:ma14="http://schemas.microsoft.com/office/mac/drawingml/2011/main" val="1"/>
            </a:ext>
          </a:extLst>
        </p:spPr>
        <p:txBody>
          <a:bodyPr/>
          <a:lstStyle/>
          <a:p>
            <a:pPr/>
            <a:r>
              <a:t>Title Text</a:t>
            </a:r>
          </a:p>
        </p:txBody>
      </p:sp>
      <p:sp>
        <p:nvSpPr>
          <p:cNvPr id="57" name="Shape 57"/>
          <p:cNvSpPr/>
          <p:nvPr>
            <p:ph type="body" idx="1"/>
          </p:nvPr>
        </p:nvSpPr>
        <p:spPr>
          <a:xfrm>
            <a:off x="787400" y="2794000"/>
            <a:ext cx="11430000" cy="57150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8" name="Shape 58"/>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Title, Bullets &amp; Photo">
    <p:spTree>
      <p:nvGrpSpPr>
        <p:cNvPr id="1" name=""/>
        <p:cNvGrpSpPr/>
        <p:nvPr/>
      </p:nvGrpSpPr>
      <p:grpSpPr>
        <a:xfrm>
          <a:off x="0" y="0"/>
          <a:ext cx="0" cy="0"/>
          <a:chOff x="0" y="0"/>
          <a:chExt cx="0" cy="0"/>
        </a:xfrm>
      </p:grpSpPr>
      <p:sp>
        <p:nvSpPr>
          <p:cNvPr id="65" name="Shape 65"/>
          <p:cNvSpPr/>
          <p:nvPr>
            <p:ph type="pic" sz="quarter" idx="13"/>
          </p:nvPr>
        </p:nvSpPr>
        <p:spPr>
          <a:xfrm>
            <a:off x="7239000" y="2870200"/>
            <a:ext cx="4191000" cy="5588000"/>
          </a:xfrm>
          <a:prstGeom prst="rect">
            <a:avLst/>
          </a:prstGeom>
        </p:spPr>
        <p:txBody>
          <a:bodyPr lIns="91439" tIns="45719" rIns="91439" bIns="45719" anchor="t">
            <a:noAutofit/>
          </a:bodyPr>
          <a:lstStyle/>
          <a:p>
            <a:pPr/>
          </a:p>
        </p:txBody>
      </p:sp>
      <p:sp>
        <p:nvSpPr>
          <p:cNvPr id="66" name="Shape 66"/>
          <p:cNvSpPr/>
          <p:nvPr>
            <p:ph type="title"/>
          </p:nvPr>
        </p:nvSpPr>
        <p:spPr>
          <a:xfrm>
            <a:off x="787400" y="520700"/>
            <a:ext cx="11430000" cy="1905000"/>
          </a:xfrm>
          <a:prstGeom prst="rect">
            <a:avLst/>
          </a:prstGeom>
          <a:extLst>
            <a:ext uri="{C572A759-6A51-4108-AA02-DFA0A04FC94B}">
              <ma14:wrappingTextBoxFlag xmlns:ma14="http://schemas.microsoft.com/office/mac/drawingml/2011/main" val="1"/>
            </a:ext>
          </a:extLst>
        </p:spPr>
        <p:txBody>
          <a:bodyPr/>
          <a:lstStyle/>
          <a:p>
            <a:pPr/>
            <a:r>
              <a:t>Title Text</a:t>
            </a:r>
          </a:p>
        </p:txBody>
      </p:sp>
      <p:sp>
        <p:nvSpPr>
          <p:cNvPr id="67" name="Shape 67"/>
          <p:cNvSpPr/>
          <p:nvPr>
            <p:ph type="body" sz="half" idx="1"/>
          </p:nvPr>
        </p:nvSpPr>
        <p:spPr>
          <a:xfrm>
            <a:off x="787400" y="2794000"/>
            <a:ext cx="5715000" cy="5715000"/>
          </a:xfrm>
          <a:prstGeom prst="rect">
            <a:avLst/>
          </a:prstGeom>
        </p:spPr>
        <p:txBody>
          <a:bodyPr/>
          <a:lstStyle>
            <a:lvl1pPr marL="368300" indent="-368300">
              <a:spcBef>
                <a:spcPts val="3300"/>
              </a:spcBef>
              <a:buClrTx/>
              <a:defRPr sz="3300"/>
            </a:lvl1pPr>
            <a:lvl2pPr marL="736600" indent="-368300">
              <a:spcBef>
                <a:spcPts val="3300"/>
              </a:spcBef>
              <a:buClrTx/>
              <a:defRPr sz="3300"/>
            </a:lvl2pPr>
            <a:lvl3pPr marL="1104900" indent="-368300">
              <a:spcBef>
                <a:spcPts val="3300"/>
              </a:spcBef>
              <a:buClrTx/>
              <a:defRPr sz="3300"/>
            </a:lvl3pPr>
            <a:lvl4pPr marL="1473200" indent="-368300">
              <a:spcBef>
                <a:spcPts val="3300"/>
              </a:spcBef>
              <a:buClrTx/>
              <a:defRPr sz="3300"/>
            </a:lvl4pPr>
            <a:lvl5pPr marL="1841500" indent="-368300">
              <a:spcBef>
                <a:spcPts val="3300"/>
              </a:spcBef>
              <a:buClrTx/>
              <a:defRPr sz="3300"/>
            </a:lvl5pPr>
          </a:lstStyle>
          <a:p>
            <a:pPr/>
            <a:r>
              <a:t>Body Level One</a:t>
            </a:r>
          </a:p>
          <a:p>
            <a:pPr lvl="1"/>
            <a:r>
              <a:t>Body Level Two</a:t>
            </a:r>
          </a:p>
          <a:p>
            <a:pPr lvl="2"/>
            <a:r>
              <a:t>Body Level Three</a:t>
            </a:r>
          </a:p>
          <a:p>
            <a:pPr lvl="3"/>
            <a:r>
              <a:t>Body Level Four</a:t>
            </a:r>
          </a:p>
          <a:p>
            <a:pPr lvl="4"/>
            <a:r>
              <a:t>Body Level Five</a:t>
            </a:r>
          </a:p>
        </p:txBody>
      </p:sp>
      <p:sp>
        <p:nvSpPr>
          <p:cNvPr id="68" name="Shape 68"/>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Bullets">
    <p:spTree>
      <p:nvGrpSpPr>
        <p:cNvPr id="1" name=""/>
        <p:cNvGrpSpPr/>
        <p:nvPr/>
      </p:nvGrpSpPr>
      <p:grpSpPr>
        <a:xfrm>
          <a:off x="0" y="0"/>
          <a:ext cx="0" cy="0"/>
          <a:chOff x="0" y="0"/>
          <a:chExt cx="0" cy="0"/>
        </a:xfrm>
      </p:grpSpPr>
      <p:sp>
        <p:nvSpPr>
          <p:cNvPr id="75" name="Shape 75"/>
          <p:cNvSpPr/>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6" name="Shape 76"/>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Photo - 3 Up">
    <p:spTree>
      <p:nvGrpSpPr>
        <p:cNvPr id="1" name=""/>
        <p:cNvGrpSpPr/>
        <p:nvPr/>
      </p:nvGrpSpPr>
      <p:grpSpPr>
        <a:xfrm>
          <a:off x="0" y="0"/>
          <a:ext cx="0" cy="0"/>
          <a:chOff x="0" y="0"/>
          <a:chExt cx="0" cy="0"/>
        </a:xfrm>
      </p:grpSpPr>
      <p:sp>
        <p:nvSpPr>
          <p:cNvPr id="83" name="Shape 83"/>
          <p:cNvSpPr/>
          <p:nvPr>
            <p:ph type="pic" sz="quarter" idx="13"/>
          </p:nvPr>
        </p:nvSpPr>
        <p:spPr>
          <a:xfrm>
            <a:off x="8267700" y="4292600"/>
            <a:ext cx="3378200" cy="4610100"/>
          </a:xfrm>
          <a:prstGeom prst="rect">
            <a:avLst/>
          </a:prstGeom>
        </p:spPr>
        <p:txBody>
          <a:bodyPr lIns="91439" tIns="45719" rIns="91439" bIns="45719" anchor="t">
            <a:noAutofit/>
          </a:bodyPr>
          <a:lstStyle/>
          <a:p>
            <a:pPr/>
          </a:p>
        </p:txBody>
      </p:sp>
      <p:sp>
        <p:nvSpPr>
          <p:cNvPr id="84" name="Shape 84"/>
          <p:cNvSpPr/>
          <p:nvPr>
            <p:ph type="pic" sz="quarter" idx="14"/>
          </p:nvPr>
        </p:nvSpPr>
        <p:spPr>
          <a:xfrm>
            <a:off x="8270062" y="835384"/>
            <a:ext cx="3378202" cy="2540002"/>
          </a:xfrm>
          <a:prstGeom prst="rect">
            <a:avLst/>
          </a:prstGeom>
        </p:spPr>
        <p:txBody>
          <a:bodyPr lIns="91439" tIns="45719" rIns="91439" bIns="45719" anchor="t">
            <a:noAutofit/>
          </a:bodyPr>
          <a:lstStyle/>
          <a:p>
            <a:pPr/>
          </a:p>
        </p:txBody>
      </p:sp>
      <p:sp>
        <p:nvSpPr>
          <p:cNvPr id="85" name="Shape 85"/>
          <p:cNvSpPr/>
          <p:nvPr>
            <p:ph type="pic" sz="half" idx="15"/>
          </p:nvPr>
        </p:nvSpPr>
        <p:spPr>
          <a:xfrm>
            <a:off x="1346200" y="838200"/>
            <a:ext cx="5943600" cy="8064500"/>
          </a:xfrm>
          <a:prstGeom prst="rect">
            <a:avLst/>
          </a:prstGeom>
        </p:spPr>
        <p:txBody>
          <a:bodyPr lIns="91439" tIns="45719" rIns="91439" bIns="45719" anchor="t">
            <a:noAutofit/>
          </a:bodyPr>
          <a:lstStyle/>
          <a:p>
            <a:pPr/>
          </a:p>
        </p:txBody>
      </p:sp>
      <p:sp>
        <p:nvSpPr>
          <p:cNvPr id="86" name="Shape 86"/>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Quote">
    <p:spTree>
      <p:nvGrpSpPr>
        <p:cNvPr id="1" name=""/>
        <p:cNvGrpSpPr/>
        <p:nvPr/>
      </p:nvGrpSpPr>
      <p:grpSpPr>
        <a:xfrm>
          <a:off x="0" y="0"/>
          <a:ext cx="0" cy="0"/>
          <a:chOff x="0" y="0"/>
          <a:chExt cx="0" cy="0"/>
        </a:xfrm>
      </p:grpSpPr>
      <p:sp>
        <p:nvSpPr>
          <p:cNvPr id="93" name="Shape 93"/>
          <p:cNvSpPr/>
          <p:nvPr>
            <p:ph type="body" sz="quarter" idx="1"/>
          </p:nvPr>
        </p:nvSpPr>
        <p:spPr>
          <a:xfrm>
            <a:off x="1270000" y="6362700"/>
            <a:ext cx="10464800" cy="533400"/>
          </a:xfrm>
          <a:prstGeom prst="rect">
            <a:avLst/>
          </a:prstGeom>
        </p:spPr>
        <p:txBody>
          <a:bodyPr/>
          <a:lstStyle>
            <a:lvl1pPr marL="0" indent="0" algn="ctr" defTabSz="914400">
              <a:spcBef>
                <a:spcPts val="0"/>
              </a:spcBef>
              <a:buClrTx/>
              <a:buSzTx/>
              <a:buNone/>
              <a:tabLst>
                <a:tab pos="914400" algn="l"/>
              </a:tabLst>
              <a:defRPr i="1" sz="3000"/>
            </a:lvl1pPr>
          </a:lstStyle>
          <a:p>
            <a:pPr/>
            <a:r>
              <a:t>–Johnny Appleseed</a:t>
            </a:r>
          </a:p>
        </p:txBody>
      </p:sp>
      <p:sp>
        <p:nvSpPr>
          <p:cNvPr id="94" name="Shape 94"/>
          <p:cNvSpPr/>
          <p:nvPr>
            <p:ph type="body" sz="quarter" idx="13"/>
          </p:nvPr>
        </p:nvSpPr>
        <p:spPr>
          <a:xfrm>
            <a:off x="1270000" y="4267200"/>
            <a:ext cx="10464800" cy="685800"/>
          </a:xfrm>
          <a:prstGeom prst="rect">
            <a:avLst/>
          </a:prstGeom>
        </p:spPr>
        <p:txBody>
          <a:bodyPr/>
          <a:lstStyle/>
          <a:p>
            <a:pPr marL="0" indent="0" algn="ctr" defTabSz="914400">
              <a:spcBef>
                <a:spcPts val="2400"/>
              </a:spcBef>
              <a:buClrTx/>
              <a:buSzTx/>
              <a:buNone/>
              <a:tabLst>
                <a:tab pos="914400" algn="l"/>
              </a:tabLst>
            </a:pPr>
          </a:p>
        </p:txBody>
      </p:sp>
      <p:sp>
        <p:nvSpPr>
          <p:cNvPr id="95" name="Shape 95"/>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Photo">
    <p:spTree>
      <p:nvGrpSpPr>
        <p:cNvPr id="1" name=""/>
        <p:cNvGrpSpPr/>
        <p:nvPr/>
      </p:nvGrpSpPr>
      <p:grpSpPr>
        <a:xfrm>
          <a:off x="0" y="0"/>
          <a:ext cx="0" cy="0"/>
          <a:chOff x="0" y="0"/>
          <a:chExt cx="0" cy="0"/>
        </a:xfrm>
      </p:grpSpPr>
      <p:sp>
        <p:nvSpPr>
          <p:cNvPr id="102" name="Shape 102"/>
          <p:cNvSpPr/>
          <p:nvPr>
            <p:ph type="pic" idx="13"/>
          </p:nvPr>
        </p:nvSpPr>
        <p:spPr>
          <a:xfrm>
            <a:off x="0" y="0"/>
            <a:ext cx="13004800" cy="9753600"/>
          </a:xfrm>
          <a:prstGeom prst="rect">
            <a:avLst/>
          </a:prstGeom>
        </p:spPr>
        <p:txBody>
          <a:bodyPr lIns="91439" tIns="45719" rIns="91439" bIns="45719" anchor="t">
            <a:noAutofit/>
          </a:bodyPr>
          <a:lstStyle/>
          <a:p>
            <a:pPr/>
          </a:p>
        </p:txBody>
      </p:sp>
      <p:sp>
        <p:nvSpPr>
          <p:cNvPr id="103" name="Shape 103"/>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1" showMasterPhAnim="1">
  <p:cSld name="Blank">
    <p:spTree>
      <p:nvGrpSpPr>
        <p:cNvPr id="1" name=""/>
        <p:cNvGrpSpPr/>
        <p:nvPr/>
      </p:nvGrpSpPr>
      <p:grpSpPr>
        <a:xfrm>
          <a:off x="0" y="0"/>
          <a:ext cx="0" cy="0"/>
          <a:chOff x="0" y="0"/>
          <a:chExt cx="0" cy="0"/>
        </a:xfrm>
      </p:grpSpPr>
      <p:sp>
        <p:nvSpPr>
          <p:cNvPr id="110" name="Shape 110"/>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Shape 2"/>
          <p:cNvSpPr/>
          <p:nvPr>
            <p:ph type="body" idx="1"/>
          </p:nvPr>
        </p:nvSpPr>
        <p:spPr>
          <a:xfrm>
            <a:off x="787400" y="1257300"/>
            <a:ext cx="11430000" cy="7239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3" name="Shape 3"/>
          <p:cNvSpPr/>
          <p:nvPr>
            <p:ph type="title"/>
          </p:nvPr>
        </p:nvSpPr>
        <p:spPr>
          <a:xfrm>
            <a:off x="1948462" y="1950720"/>
            <a:ext cx="10403841" cy="661529"/>
          </a:xfrm>
          <a:prstGeom prst="rect">
            <a:avLst/>
          </a:prstGeom>
          <a:ln w="12700">
            <a:miter lim="400000"/>
          </a:ln>
        </p:spPr>
        <p:txBody>
          <a:bodyPr lIns="50800" tIns="50800" rIns="50800" bIns="50800" anchor="ctr">
            <a:normAutofit fontScale="100000" lnSpcReduction="0"/>
          </a:bodyPr>
          <a:lstStyle/>
          <a:p>
            <a:pPr/>
          </a:p>
        </p:txBody>
      </p:sp>
      <p:sp>
        <p:nvSpPr>
          <p:cNvPr id="4" name="Shape 4"/>
          <p:cNvSpPr/>
          <p:nvPr>
            <p:ph type="sldNum" sz="quarter" idx="2"/>
          </p:nvPr>
        </p:nvSpPr>
        <p:spPr>
          <a:xfrm>
            <a:off x="6311900" y="9258300"/>
            <a:ext cx="368301" cy="393700"/>
          </a:xfrm>
          <a:prstGeom prst="rect">
            <a:avLst/>
          </a:prstGeom>
          <a:ln w="12700">
            <a:miter lim="400000"/>
          </a:ln>
        </p:spPr>
        <p:txBody>
          <a:bodyPr wrap="none" lIns="50800" tIns="50800" rIns="50800" bIns="50800">
            <a:spAutoFit/>
          </a:bodyPr>
          <a:lstStyle>
            <a:lvl1pPr>
              <a:defRPr sz="20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transition xmlns:p14="http://schemas.microsoft.com/office/powerpoint/2010/main" spd="med" advClick="1"/>
  <p:txStyles>
    <p:titleStyle>
      <a:lvl1pPr marL="0" marR="0" indent="0" algn="ctr" defTabSz="584200" rtl="0" latinLnBrk="0">
        <a:lnSpc>
          <a:spcPct val="100000"/>
        </a:lnSpc>
        <a:spcBef>
          <a:spcPts val="0"/>
        </a:spcBef>
        <a:spcAft>
          <a:spcPts val="0"/>
        </a:spcAft>
        <a:buClrTx/>
        <a:buSzTx/>
        <a:buFontTx/>
        <a:buNone/>
        <a:tabLst/>
        <a:defRPr b="0" baseline="0" cap="none" i="0" spc="0" strike="noStrike" sz="7400" u="none">
          <a:ln>
            <a:noFill/>
          </a:ln>
          <a:solidFill>
            <a:srgbClr val="515151"/>
          </a:solidFill>
          <a:effectLst>
            <a:outerShdw sx="100000" sy="100000" kx="0" ky="0" algn="b" rotWithShape="0" blurRad="38100" dist="50800" dir="3000000">
              <a:srgbClr val="FFFFFF">
                <a:alpha val="60000"/>
              </a:srgbClr>
            </a:outerShdw>
          </a:effectLst>
          <a:uFillTx/>
          <a:latin typeface="Cochin"/>
          <a:ea typeface="Cochin"/>
          <a:cs typeface="Cochin"/>
          <a:sym typeface="Cochin"/>
        </a:defRPr>
      </a:lvl1pPr>
      <a:lvl2pPr marL="0" marR="0" indent="0" algn="ctr" defTabSz="584200" rtl="0" latinLnBrk="0">
        <a:lnSpc>
          <a:spcPct val="100000"/>
        </a:lnSpc>
        <a:spcBef>
          <a:spcPts val="0"/>
        </a:spcBef>
        <a:spcAft>
          <a:spcPts val="0"/>
        </a:spcAft>
        <a:buClrTx/>
        <a:buSzTx/>
        <a:buFontTx/>
        <a:buNone/>
        <a:tabLst/>
        <a:defRPr b="0" baseline="0" cap="none" i="0" spc="0" strike="noStrike" sz="7400" u="none">
          <a:ln>
            <a:noFill/>
          </a:ln>
          <a:solidFill>
            <a:srgbClr val="515151"/>
          </a:solidFill>
          <a:effectLst>
            <a:outerShdw sx="100000" sy="100000" kx="0" ky="0" algn="b" rotWithShape="0" blurRad="38100" dist="50800" dir="3000000">
              <a:srgbClr val="FFFFFF">
                <a:alpha val="60000"/>
              </a:srgbClr>
            </a:outerShdw>
          </a:effectLst>
          <a:uFillTx/>
          <a:latin typeface="Cochin"/>
          <a:ea typeface="Cochin"/>
          <a:cs typeface="Cochin"/>
          <a:sym typeface="Cochin"/>
        </a:defRPr>
      </a:lvl2pPr>
      <a:lvl3pPr marL="0" marR="0" indent="0" algn="ctr" defTabSz="584200" rtl="0" latinLnBrk="0">
        <a:lnSpc>
          <a:spcPct val="100000"/>
        </a:lnSpc>
        <a:spcBef>
          <a:spcPts val="0"/>
        </a:spcBef>
        <a:spcAft>
          <a:spcPts val="0"/>
        </a:spcAft>
        <a:buClrTx/>
        <a:buSzTx/>
        <a:buFontTx/>
        <a:buNone/>
        <a:tabLst/>
        <a:defRPr b="0" baseline="0" cap="none" i="0" spc="0" strike="noStrike" sz="7400" u="none">
          <a:ln>
            <a:noFill/>
          </a:ln>
          <a:solidFill>
            <a:srgbClr val="515151"/>
          </a:solidFill>
          <a:effectLst>
            <a:outerShdw sx="100000" sy="100000" kx="0" ky="0" algn="b" rotWithShape="0" blurRad="38100" dist="50800" dir="3000000">
              <a:srgbClr val="FFFFFF">
                <a:alpha val="60000"/>
              </a:srgbClr>
            </a:outerShdw>
          </a:effectLst>
          <a:uFillTx/>
          <a:latin typeface="Cochin"/>
          <a:ea typeface="Cochin"/>
          <a:cs typeface="Cochin"/>
          <a:sym typeface="Cochin"/>
        </a:defRPr>
      </a:lvl3pPr>
      <a:lvl4pPr marL="0" marR="0" indent="0" algn="ctr" defTabSz="584200" rtl="0" latinLnBrk="0">
        <a:lnSpc>
          <a:spcPct val="100000"/>
        </a:lnSpc>
        <a:spcBef>
          <a:spcPts val="0"/>
        </a:spcBef>
        <a:spcAft>
          <a:spcPts val="0"/>
        </a:spcAft>
        <a:buClrTx/>
        <a:buSzTx/>
        <a:buFontTx/>
        <a:buNone/>
        <a:tabLst/>
        <a:defRPr b="0" baseline="0" cap="none" i="0" spc="0" strike="noStrike" sz="7400" u="none">
          <a:ln>
            <a:noFill/>
          </a:ln>
          <a:solidFill>
            <a:srgbClr val="515151"/>
          </a:solidFill>
          <a:effectLst>
            <a:outerShdw sx="100000" sy="100000" kx="0" ky="0" algn="b" rotWithShape="0" blurRad="38100" dist="50800" dir="3000000">
              <a:srgbClr val="FFFFFF">
                <a:alpha val="60000"/>
              </a:srgbClr>
            </a:outerShdw>
          </a:effectLst>
          <a:uFillTx/>
          <a:latin typeface="Cochin"/>
          <a:ea typeface="Cochin"/>
          <a:cs typeface="Cochin"/>
          <a:sym typeface="Cochin"/>
        </a:defRPr>
      </a:lvl4pPr>
      <a:lvl5pPr marL="0" marR="0" indent="0" algn="ctr" defTabSz="584200" rtl="0" latinLnBrk="0">
        <a:lnSpc>
          <a:spcPct val="100000"/>
        </a:lnSpc>
        <a:spcBef>
          <a:spcPts val="0"/>
        </a:spcBef>
        <a:spcAft>
          <a:spcPts val="0"/>
        </a:spcAft>
        <a:buClrTx/>
        <a:buSzTx/>
        <a:buFontTx/>
        <a:buNone/>
        <a:tabLst/>
        <a:defRPr b="0" baseline="0" cap="none" i="0" spc="0" strike="noStrike" sz="7400" u="none">
          <a:ln>
            <a:noFill/>
          </a:ln>
          <a:solidFill>
            <a:srgbClr val="515151"/>
          </a:solidFill>
          <a:effectLst>
            <a:outerShdw sx="100000" sy="100000" kx="0" ky="0" algn="b" rotWithShape="0" blurRad="38100" dist="50800" dir="3000000">
              <a:srgbClr val="FFFFFF">
                <a:alpha val="60000"/>
              </a:srgbClr>
            </a:outerShdw>
          </a:effectLst>
          <a:uFillTx/>
          <a:latin typeface="Cochin"/>
          <a:ea typeface="Cochin"/>
          <a:cs typeface="Cochin"/>
          <a:sym typeface="Cochin"/>
        </a:defRPr>
      </a:lvl5pPr>
      <a:lvl6pPr marL="0" marR="0" indent="0" algn="ctr" defTabSz="584200" rtl="0" latinLnBrk="0">
        <a:lnSpc>
          <a:spcPct val="100000"/>
        </a:lnSpc>
        <a:spcBef>
          <a:spcPts val="0"/>
        </a:spcBef>
        <a:spcAft>
          <a:spcPts val="0"/>
        </a:spcAft>
        <a:buClrTx/>
        <a:buSzTx/>
        <a:buFontTx/>
        <a:buNone/>
        <a:tabLst/>
        <a:defRPr b="0" baseline="0" cap="none" i="0" spc="0" strike="noStrike" sz="7400" u="none">
          <a:ln>
            <a:noFill/>
          </a:ln>
          <a:solidFill>
            <a:srgbClr val="515151"/>
          </a:solidFill>
          <a:effectLst>
            <a:outerShdw sx="100000" sy="100000" kx="0" ky="0" algn="b" rotWithShape="0" blurRad="38100" dist="50800" dir="3000000">
              <a:srgbClr val="FFFFFF">
                <a:alpha val="60000"/>
              </a:srgbClr>
            </a:outerShdw>
          </a:effectLst>
          <a:uFillTx/>
          <a:latin typeface="Cochin"/>
          <a:ea typeface="Cochin"/>
          <a:cs typeface="Cochin"/>
          <a:sym typeface="Cochin"/>
        </a:defRPr>
      </a:lvl6pPr>
      <a:lvl7pPr marL="0" marR="0" indent="0" algn="ctr" defTabSz="584200" rtl="0" latinLnBrk="0">
        <a:lnSpc>
          <a:spcPct val="100000"/>
        </a:lnSpc>
        <a:spcBef>
          <a:spcPts val="0"/>
        </a:spcBef>
        <a:spcAft>
          <a:spcPts val="0"/>
        </a:spcAft>
        <a:buClrTx/>
        <a:buSzTx/>
        <a:buFontTx/>
        <a:buNone/>
        <a:tabLst/>
        <a:defRPr b="0" baseline="0" cap="none" i="0" spc="0" strike="noStrike" sz="7400" u="none">
          <a:ln>
            <a:noFill/>
          </a:ln>
          <a:solidFill>
            <a:srgbClr val="515151"/>
          </a:solidFill>
          <a:effectLst>
            <a:outerShdw sx="100000" sy="100000" kx="0" ky="0" algn="b" rotWithShape="0" blurRad="38100" dist="50800" dir="3000000">
              <a:srgbClr val="FFFFFF">
                <a:alpha val="60000"/>
              </a:srgbClr>
            </a:outerShdw>
          </a:effectLst>
          <a:uFillTx/>
          <a:latin typeface="Cochin"/>
          <a:ea typeface="Cochin"/>
          <a:cs typeface="Cochin"/>
          <a:sym typeface="Cochin"/>
        </a:defRPr>
      </a:lvl7pPr>
      <a:lvl8pPr marL="0" marR="0" indent="0" algn="ctr" defTabSz="584200" rtl="0" latinLnBrk="0">
        <a:lnSpc>
          <a:spcPct val="100000"/>
        </a:lnSpc>
        <a:spcBef>
          <a:spcPts val="0"/>
        </a:spcBef>
        <a:spcAft>
          <a:spcPts val="0"/>
        </a:spcAft>
        <a:buClrTx/>
        <a:buSzTx/>
        <a:buFontTx/>
        <a:buNone/>
        <a:tabLst/>
        <a:defRPr b="0" baseline="0" cap="none" i="0" spc="0" strike="noStrike" sz="7400" u="none">
          <a:ln>
            <a:noFill/>
          </a:ln>
          <a:solidFill>
            <a:srgbClr val="515151"/>
          </a:solidFill>
          <a:effectLst>
            <a:outerShdw sx="100000" sy="100000" kx="0" ky="0" algn="b" rotWithShape="0" blurRad="38100" dist="50800" dir="3000000">
              <a:srgbClr val="FFFFFF">
                <a:alpha val="60000"/>
              </a:srgbClr>
            </a:outerShdw>
          </a:effectLst>
          <a:uFillTx/>
          <a:latin typeface="Cochin"/>
          <a:ea typeface="Cochin"/>
          <a:cs typeface="Cochin"/>
          <a:sym typeface="Cochin"/>
        </a:defRPr>
      </a:lvl8pPr>
      <a:lvl9pPr marL="0" marR="0" indent="0" algn="ctr" defTabSz="584200" rtl="0" latinLnBrk="0">
        <a:lnSpc>
          <a:spcPct val="100000"/>
        </a:lnSpc>
        <a:spcBef>
          <a:spcPts val="0"/>
        </a:spcBef>
        <a:spcAft>
          <a:spcPts val="0"/>
        </a:spcAft>
        <a:buClrTx/>
        <a:buSzTx/>
        <a:buFontTx/>
        <a:buNone/>
        <a:tabLst/>
        <a:defRPr b="0" baseline="0" cap="none" i="0" spc="0" strike="noStrike" sz="7400" u="none">
          <a:ln>
            <a:noFill/>
          </a:ln>
          <a:solidFill>
            <a:srgbClr val="515151"/>
          </a:solidFill>
          <a:effectLst>
            <a:outerShdw sx="100000" sy="100000" kx="0" ky="0" algn="b" rotWithShape="0" blurRad="38100" dist="50800" dir="3000000">
              <a:srgbClr val="FFFFFF">
                <a:alpha val="60000"/>
              </a:srgbClr>
            </a:outerShdw>
          </a:effectLst>
          <a:uFillTx/>
          <a:latin typeface="Cochin"/>
          <a:ea typeface="Cochin"/>
          <a:cs typeface="Cochin"/>
          <a:sym typeface="Cochin"/>
        </a:defRPr>
      </a:lvl9pPr>
    </p:titleStyle>
    <p:bodyStyle>
      <a:lvl1pPr marL="431800" marR="0" indent="-431800" algn="l" defTabSz="584200" rtl="0" latinLnBrk="0">
        <a:lnSpc>
          <a:spcPct val="100000"/>
        </a:lnSpc>
        <a:spcBef>
          <a:spcPts val="4000"/>
        </a:spcBef>
        <a:spcAft>
          <a:spcPts val="0"/>
        </a:spcAft>
        <a:buClr>
          <a:srgbClr val="515151"/>
        </a:buClr>
        <a:buSzPct val="75000"/>
        <a:buFontTx/>
        <a:buChar char="•"/>
        <a:tabLst/>
        <a:defRPr b="0" baseline="0" cap="none" i="0" spc="0" strike="noStrike" sz="4000" u="none">
          <a:ln>
            <a:noFill/>
          </a:ln>
          <a:solidFill>
            <a:srgbClr val="515151"/>
          </a:solidFill>
          <a:uFillTx/>
          <a:latin typeface="Cochin"/>
          <a:ea typeface="Cochin"/>
          <a:cs typeface="Cochin"/>
          <a:sym typeface="Cochin"/>
        </a:defRPr>
      </a:lvl1pPr>
      <a:lvl2pPr marL="863600" marR="0" indent="-431800" algn="l" defTabSz="584200" rtl="0" latinLnBrk="0">
        <a:lnSpc>
          <a:spcPct val="100000"/>
        </a:lnSpc>
        <a:spcBef>
          <a:spcPts val="4000"/>
        </a:spcBef>
        <a:spcAft>
          <a:spcPts val="0"/>
        </a:spcAft>
        <a:buClr>
          <a:srgbClr val="515151"/>
        </a:buClr>
        <a:buSzPct val="75000"/>
        <a:buFontTx/>
        <a:buChar char="•"/>
        <a:tabLst/>
        <a:defRPr b="0" baseline="0" cap="none" i="0" spc="0" strike="noStrike" sz="4000" u="none">
          <a:ln>
            <a:noFill/>
          </a:ln>
          <a:solidFill>
            <a:srgbClr val="515151"/>
          </a:solidFill>
          <a:uFillTx/>
          <a:latin typeface="Cochin"/>
          <a:ea typeface="Cochin"/>
          <a:cs typeface="Cochin"/>
          <a:sym typeface="Cochin"/>
        </a:defRPr>
      </a:lvl2pPr>
      <a:lvl3pPr marL="1295400" marR="0" indent="-431800" algn="l" defTabSz="584200" rtl="0" latinLnBrk="0">
        <a:lnSpc>
          <a:spcPct val="100000"/>
        </a:lnSpc>
        <a:spcBef>
          <a:spcPts val="4000"/>
        </a:spcBef>
        <a:spcAft>
          <a:spcPts val="0"/>
        </a:spcAft>
        <a:buClr>
          <a:srgbClr val="515151"/>
        </a:buClr>
        <a:buSzPct val="75000"/>
        <a:buFontTx/>
        <a:buChar char="•"/>
        <a:tabLst/>
        <a:defRPr b="0" baseline="0" cap="none" i="0" spc="0" strike="noStrike" sz="4000" u="none">
          <a:ln>
            <a:noFill/>
          </a:ln>
          <a:solidFill>
            <a:srgbClr val="515151"/>
          </a:solidFill>
          <a:uFillTx/>
          <a:latin typeface="Cochin"/>
          <a:ea typeface="Cochin"/>
          <a:cs typeface="Cochin"/>
          <a:sym typeface="Cochin"/>
        </a:defRPr>
      </a:lvl3pPr>
      <a:lvl4pPr marL="1727200" marR="0" indent="-431800" algn="l" defTabSz="584200" rtl="0" latinLnBrk="0">
        <a:lnSpc>
          <a:spcPct val="100000"/>
        </a:lnSpc>
        <a:spcBef>
          <a:spcPts val="4000"/>
        </a:spcBef>
        <a:spcAft>
          <a:spcPts val="0"/>
        </a:spcAft>
        <a:buClr>
          <a:srgbClr val="515151"/>
        </a:buClr>
        <a:buSzPct val="75000"/>
        <a:buFontTx/>
        <a:buChar char="•"/>
        <a:tabLst/>
        <a:defRPr b="0" baseline="0" cap="none" i="0" spc="0" strike="noStrike" sz="4000" u="none">
          <a:ln>
            <a:noFill/>
          </a:ln>
          <a:solidFill>
            <a:srgbClr val="515151"/>
          </a:solidFill>
          <a:uFillTx/>
          <a:latin typeface="Cochin"/>
          <a:ea typeface="Cochin"/>
          <a:cs typeface="Cochin"/>
          <a:sym typeface="Cochin"/>
        </a:defRPr>
      </a:lvl4pPr>
      <a:lvl5pPr marL="2159000" marR="0" indent="-431800" algn="l" defTabSz="584200" rtl="0" latinLnBrk="0">
        <a:lnSpc>
          <a:spcPct val="100000"/>
        </a:lnSpc>
        <a:spcBef>
          <a:spcPts val="4000"/>
        </a:spcBef>
        <a:spcAft>
          <a:spcPts val="0"/>
        </a:spcAft>
        <a:buClr>
          <a:srgbClr val="515151"/>
        </a:buClr>
        <a:buSzPct val="75000"/>
        <a:buFontTx/>
        <a:buChar char="•"/>
        <a:tabLst/>
        <a:defRPr b="0" baseline="0" cap="none" i="0" spc="0" strike="noStrike" sz="4000" u="none">
          <a:ln>
            <a:noFill/>
          </a:ln>
          <a:solidFill>
            <a:srgbClr val="515151"/>
          </a:solidFill>
          <a:uFillTx/>
          <a:latin typeface="Cochin"/>
          <a:ea typeface="Cochin"/>
          <a:cs typeface="Cochin"/>
          <a:sym typeface="Cochin"/>
        </a:defRPr>
      </a:lvl5pPr>
      <a:lvl6pPr marL="2590800" marR="0" indent="-431800" algn="l" defTabSz="584200" rtl="0" latinLnBrk="0">
        <a:lnSpc>
          <a:spcPct val="100000"/>
        </a:lnSpc>
        <a:spcBef>
          <a:spcPts val="4000"/>
        </a:spcBef>
        <a:spcAft>
          <a:spcPts val="0"/>
        </a:spcAft>
        <a:buClr>
          <a:srgbClr val="515151"/>
        </a:buClr>
        <a:buSzPct val="75000"/>
        <a:buFontTx/>
        <a:buChar char="•"/>
        <a:tabLst/>
        <a:defRPr b="0" baseline="0" cap="none" i="0" spc="0" strike="noStrike" sz="4000" u="none">
          <a:ln>
            <a:noFill/>
          </a:ln>
          <a:solidFill>
            <a:srgbClr val="515151"/>
          </a:solidFill>
          <a:uFillTx/>
          <a:latin typeface="Cochin"/>
          <a:ea typeface="Cochin"/>
          <a:cs typeface="Cochin"/>
          <a:sym typeface="Cochin"/>
        </a:defRPr>
      </a:lvl6pPr>
      <a:lvl7pPr marL="3022600" marR="0" indent="-431800" algn="l" defTabSz="584200" rtl="0" latinLnBrk="0">
        <a:lnSpc>
          <a:spcPct val="100000"/>
        </a:lnSpc>
        <a:spcBef>
          <a:spcPts val="4000"/>
        </a:spcBef>
        <a:spcAft>
          <a:spcPts val="0"/>
        </a:spcAft>
        <a:buClr>
          <a:srgbClr val="515151"/>
        </a:buClr>
        <a:buSzPct val="75000"/>
        <a:buFontTx/>
        <a:buChar char="•"/>
        <a:tabLst/>
        <a:defRPr b="0" baseline="0" cap="none" i="0" spc="0" strike="noStrike" sz="4000" u="none">
          <a:ln>
            <a:noFill/>
          </a:ln>
          <a:solidFill>
            <a:srgbClr val="515151"/>
          </a:solidFill>
          <a:uFillTx/>
          <a:latin typeface="Cochin"/>
          <a:ea typeface="Cochin"/>
          <a:cs typeface="Cochin"/>
          <a:sym typeface="Cochin"/>
        </a:defRPr>
      </a:lvl7pPr>
      <a:lvl8pPr marL="3454400" marR="0" indent="-431800" algn="l" defTabSz="584200" rtl="0" latinLnBrk="0">
        <a:lnSpc>
          <a:spcPct val="100000"/>
        </a:lnSpc>
        <a:spcBef>
          <a:spcPts val="4000"/>
        </a:spcBef>
        <a:spcAft>
          <a:spcPts val="0"/>
        </a:spcAft>
        <a:buClr>
          <a:srgbClr val="515151"/>
        </a:buClr>
        <a:buSzPct val="75000"/>
        <a:buFontTx/>
        <a:buChar char="•"/>
        <a:tabLst/>
        <a:defRPr b="0" baseline="0" cap="none" i="0" spc="0" strike="noStrike" sz="4000" u="none">
          <a:ln>
            <a:noFill/>
          </a:ln>
          <a:solidFill>
            <a:srgbClr val="515151"/>
          </a:solidFill>
          <a:uFillTx/>
          <a:latin typeface="Cochin"/>
          <a:ea typeface="Cochin"/>
          <a:cs typeface="Cochin"/>
          <a:sym typeface="Cochin"/>
        </a:defRPr>
      </a:lvl8pPr>
      <a:lvl9pPr marL="3886200" marR="0" indent="-431800" algn="l" defTabSz="584200" rtl="0" latinLnBrk="0">
        <a:lnSpc>
          <a:spcPct val="100000"/>
        </a:lnSpc>
        <a:spcBef>
          <a:spcPts val="4000"/>
        </a:spcBef>
        <a:spcAft>
          <a:spcPts val="0"/>
        </a:spcAft>
        <a:buClr>
          <a:srgbClr val="515151"/>
        </a:buClr>
        <a:buSzPct val="75000"/>
        <a:buFontTx/>
        <a:buChar char="•"/>
        <a:tabLst/>
        <a:defRPr b="0" baseline="0" cap="none" i="0" spc="0" strike="noStrike" sz="4000" u="none">
          <a:ln>
            <a:noFill/>
          </a:ln>
          <a:solidFill>
            <a:srgbClr val="515151"/>
          </a:solidFill>
          <a:uFillTx/>
          <a:latin typeface="Cochin"/>
          <a:ea typeface="Cochin"/>
          <a:cs typeface="Cochin"/>
          <a:sym typeface="Cochin"/>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2000" u="none">
          <a:ln>
            <a:noFill/>
          </a:ln>
          <a:solidFill>
            <a:schemeClr val="tx1"/>
          </a:solidFill>
          <a:uFillTx/>
          <a:latin typeface="+mn-lt"/>
          <a:ea typeface="+mn-ea"/>
          <a:cs typeface="+mn-cs"/>
          <a:sym typeface="Cochin"/>
        </a:defRPr>
      </a:lvl1pPr>
      <a:lvl2pPr marL="0" marR="0" indent="0" algn="ctr" defTabSz="584200" rtl="0" latinLnBrk="0">
        <a:lnSpc>
          <a:spcPct val="100000"/>
        </a:lnSpc>
        <a:spcBef>
          <a:spcPts val="0"/>
        </a:spcBef>
        <a:spcAft>
          <a:spcPts val="0"/>
        </a:spcAft>
        <a:buClrTx/>
        <a:buSzTx/>
        <a:buFontTx/>
        <a:buNone/>
        <a:tabLst/>
        <a:defRPr b="0" baseline="0" cap="none" i="0" spc="0" strike="noStrike" sz="2000" u="none">
          <a:ln>
            <a:noFill/>
          </a:ln>
          <a:solidFill>
            <a:schemeClr val="tx1"/>
          </a:solidFill>
          <a:uFillTx/>
          <a:latin typeface="+mn-lt"/>
          <a:ea typeface="+mn-ea"/>
          <a:cs typeface="+mn-cs"/>
          <a:sym typeface="Cochin"/>
        </a:defRPr>
      </a:lvl2pPr>
      <a:lvl3pPr marL="0" marR="0" indent="0" algn="ctr" defTabSz="584200" rtl="0" latinLnBrk="0">
        <a:lnSpc>
          <a:spcPct val="100000"/>
        </a:lnSpc>
        <a:spcBef>
          <a:spcPts val="0"/>
        </a:spcBef>
        <a:spcAft>
          <a:spcPts val="0"/>
        </a:spcAft>
        <a:buClrTx/>
        <a:buSzTx/>
        <a:buFontTx/>
        <a:buNone/>
        <a:tabLst/>
        <a:defRPr b="0" baseline="0" cap="none" i="0" spc="0" strike="noStrike" sz="2000" u="none">
          <a:ln>
            <a:noFill/>
          </a:ln>
          <a:solidFill>
            <a:schemeClr val="tx1"/>
          </a:solidFill>
          <a:uFillTx/>
          <a:latin typeface="+mn-lt"/>
          <a:ea typeface="+mn-ea"/>
          <a:cs typeface="+mn-cs"/>
          <a:sym typeface="Cochin"/>
        </a:defRPr>
      </a:lvl3pPr>
      <a:lvl4pPr marL="0" marR="0" indent="0" algn="ctr" defTabSz="584200" rtl="0" latinLnBrk="0">
        <a:lnSpc>
          <a:spcPct val="100000"/>
        </a:lnSpc>
        <a:spcBef>
          <a:spcPts val="0"/>
        </a:spcBef>
        <a:spcAft>
          <a:spcPts val="0"/>
        </a:spcAft>
        <a:buClrTx/>
        <a:buSzTx/>
        <a:buFontTx/>
        <a:buNone/>
        <a:tabLst/>
        <a:defRPr b="0" baseline="0" cap="none" i="0" spc="0" strike="noStrike" sz="2000" u="none">
          <a:ln>
            <a:noFill/>
          </a:ln>
          <a:solidFill>
            <a:schemeClr val="tx1"/>
          </a:solidFill>
          <a:uFillTx/>
          <a:latin typeface="+mn-lt"/>
          <a:ea typeface="+mn-ea"/>
          <a:cs typeface="+mn-cs"/>
          <a:sym typeface="Cochin"/>
        </a:defRPr>
      </a:lvl4pPr>
      <a:lvl5pPr marL="0" marR="0" indent="0" algn="ctr" defTabSz="584200" rtl="0" latinLnBrk="0">
        <a:lnSpc>
          <a:spcPct val="100000"/>
        </a:lnSpc>
        <a:spcBef>
          <a:spcPts val="0"/>
        </a:spcBef>
        <a:spcAft>
          <a:spcPts val="0"/>
        </a:spcAft>
        <a:buClrTx/>
        <a:buSzTx/>
        <a:buFontTx/>
        <a:buNone/>
        <a:tabLst/>
        <a:defRPr b="0" baseline="0" cap="none" i="0" spc="0" strike="noStrike" sz="2000" u="none">
          <a:ln>
            <a:noFill/>
          </a:ln>
          <a:solidFill>
            <a:schemeClr val="tx1"/>
          </a:solidFill>
          <a:uFillTx/>
          <a:latin typeface="+mn-lt"/>
          <a:ea typeface="+mn-ea"/>
          <a:cs typeface="+mn-cs"/>
          <a:sym typeface="Cochin"/>
        </a:defRPr>
      </a:lvl5pPr>
      <a:lvl6pPr marL="0" marR="0" indent="0" algn="ctr" defTabSz="584200" rtl="0" latinLnBrk="0">
        <a:lnSpc>
          <a:spcPct val="100000"/>
        </a:lnSpc>
        <a:spcBef>
          <a:spcPts val="0"/>
        </a:spcBef>
        <a:spcAft>
          <a:spcPts val="0"/>
        </a:spcAft>
        <a:buClrTx/>
        <a:buSzTx/>
        <a:buFontTx/>
        <a:buNone/>
        <a:tabLst/>
        <a:defRPr b="0" baseline="0" cap="none" i="0" spc="0" strike="noStrike" sz="2000" u="none">
          <a:ln>
            <a:noFill/>
          </a:ln>
          <a:solidFill>
            <a:schemeClr val="tx1"/>
          </a:solidFill>
          <a:uFillTx/>
          <a:latin typeface="+mn-lt"/>
          <a:ea typeface="+mn-ea"/>
          <a:cs typeface="+mn-cs"/>
          <a:sym typeface="Cochin"/>
        </a:defRPr>
      </a:lvl6pPr>
      <a:lvl7pPr marL="0" marR="0" indent="0" algn="ctr" defTabSz="584200" rtl="0" latinLnBrk="0">
        <a:lnSpc>
          <a:spcPct val="100000"/>
        </a:lnSpc>
        <a:spcBef>
          <a:spcPts val="0"/>
        </a:spcBef>
        <a:spcAft>
          <a:spcPts val="0"/>
        </a:spcAft>
        <a:buClrTx/>
        <a:buSzTx/>
        <a:buFontTx/>
        <a:buNone/>
        <a:tabLst/>
        <a:defRPr b="0" baseline="0" cap="none" i="0" spc="0" strike="noStrike" sz="2000" u="none">
          <a:ln>
            <a:noFill/>
          </a:ln>
          <a:solidFill>
            <a:schemeClr val="tx1"/>
          </a:solidFill>
          <a:uFillTx/>
          <a:latin typeface="+mn-lt"/>
          <a:ea typeface="+mn-ea"/>
          <a:cs typeface="+mn-cs"/>
          <a:sym typeface="Cochin"/>
        </a:defRPr>
      </a:lvl7pPr>
      <a:lvl8pPr marL="0" marR="0" indent="0" algn="ctr" defTabSz="584200" rtl="0" latinLnBrk="0">
        <a:lnSpc>
          <a:spcPct val="100000"/>
        </a:lnSpc>
        <a:spcBef>
          <a:spcPts val="0"/>
        </a:spcBef>
        <a:spcAft>
          <a:spcPts val="0"/>
        </a:spcAft>
        <a:buClrTx/>
        <a:buSzTx/>
        <a:buFontTx/>
        <a:buNone/>
        <a:tabLst/>
        <a:defRPr b="0" baseline="0" cap="none" i="0" spc="0" strike="noStrike" sz="2000" u="none">
          <a:ln>
            <a:noFill/>
          </a:ln>
          <a:solidFill>
            <a:schemeClr val="tx1"/>
          </a:solidFill>
          <a:uFillTx/>
          <a:latin typeface="+mn-lt"/>
          <a:ea typeface="+mn-ea"/>
          <a:cs typeface="+mn-cs"/>
          <a:sym typeface="Cochin"/>
        </a:defRPr>
      </a:lvl8pPr>
      <a:lvl9pPr marL="0" marR="0" indent="0" algn="ctr" defTabSz="584200" rtl="0" latinLnBrk="0">
        <a:lnSpc>
          <a:spcPct val="100000"/>
        </a:lnSpc>
        <a:spcBef>
          <a:spcPts val="0"/>
        </a:spcBef>
        <a:spcAft>
          <a:spcPts val="0"/>
        </a:spcAft>
        <a:buClrTx/>
        <a:buSzTx/>
        <a:buFontTx/>
        <a:buNone/>
        <a:tabLst/>
        <a:defRPr b="0" baseline="0" cap="none" i="0" spc="0" strike="noStrike" sz="2000" u="none">
          <a:ln>
            <a:noFill/>
          </a:ln>
          <a:solidFill>
            <a:schemeClr val="tx1"/>
          </a:solidFill>
          <a:uFillTx/>
          <a:latin typeface="+mn-lt"/>
          <a:ea typeface="+mn-ea"/>
          <a:cs typeface="+mn-cs"/>
          <a:sym typeface="Cochin"/>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tif"/><Relationship Id="rId3" Type="http://schemas.openxmlformats.org/officeDocument/2006/relationships/image" Target="../media/image2.tif"/></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tif"/></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tif"/></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tif"/><Relationship Id="rId3" Type="http://schemas.openxmlformats.org/officeDocument/2006/relationships/image" Target="../media/image6.tif"/><Relationship Id="rId4" Type="http://schemas.openxmlformats.org/officeDocument/2006/relationships/image" Target="../media/image7.tif"/><Relationship Id="rId5" Type="http://schemas.openxmlformats.org/officeDocument/2006/relationships/image" Target="../media/image8.tif"/></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9.tif"/><Relationship Id="rId3" Type="http://schemas.openxmlformats.org/officeDocument/2006/relationships/image" Target="../media/image10.tif"/><Relationship Id="rId4" Type="http://schemas.openxmlformats.org/officeDocument/2006/relationships/image" Target="../media/image1.tif"/><Relationship Id="rId5" Type="http://schemas.openxmlformats.org/officeDocument/2006/relationships/image" Target="../media/image11.tif"/><Relationship Id="rId6" Type="http://schemas.openxmlformats.org/officeDocument/2006/relationships/image" Target="../media/image12.tif"/></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3.tif"/><Relationship Id="rId3" Type="http://schemas.openxmlformats.org/officeDocument/2006/relationships/image" Target="../media/image14.tif"/></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5.tif"/></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19" name="Shape 119"/>
          <p:cNvSpPr/>
          <p:nvPr>
            <p:ph type="ctrTitle"/>
          </p:nvPr>
        </p:nvSpPr>
        <p:spPr>
          <a:xfrm>
            <a:off x="787399" y="2057400"/>
            <a:ext cx="11430003" cy="3175001"/>
          </a:xfrm>
          <a:prstGeom prst="rect">
            <a:avLst/>
          </a:prstGeom>
        </p:spPr>
        <p:txBody>
          <a:bodyPr/>
          <a:lstStyle/>
          <a:p>
            <a:pPr>
              <a:defRPr>
                <a:solidFill>
                  <a:srgbClr val="000000"/>
                </a:solidFill>
              </a:defRPr>
            </a:pPr>
            <a:r>
              <a:t>Llangatwg Community School</a:t>
            </a:r>
            <a:r>
              <a:rPr>
                <a:solidFill>
                  <a:srgbClr val="515151"/>
                </a:solidFill>
              </a:rPr>
              <a:t> </a:t>
            </a:r>
          </a:p>
        </p:txBody>
      </p:sp>
      <p:sp>
        <p:nvSpPr>
          <p:cNvPr id="120" name="Shape 120"/>
          <p:cNvSpPr/>
          <p:nvPr>
            <p:ph type="subTitle" sz="quarter" idx="1"/>
          </p:nvPr>
        </p:nvSpPr>
        <p:spPr>
          <a:prstGeom prst="rect">
            <a:avLst/>
          </a:prstGeom>
        </p:spPr>
        <p:txBody>
          <a:bodyPr/>
          <a:lstStyle>
            <a:lvl1pPr>
              <a:defRPr>
                <a:solidFill>
                  <a:srgbClr val="000000"/>
                </a:solidFill>
              </a:defRPr>
            </a:lvl1pPr>
          </a:lstStyle>
          <a:p>
            <a:pPr/>
            <a:r>
              <a:t>by Ryan Durston</a:t>
            </a:r>
          </a:p>
        </p:txBody>
      </p:sp>
      <p:pic>
        <p:nvPicPr>
          <p:cNvPr id="121" name="image1.tif"/>
          <p:cNvPicPr>
            <a:picLocks noChangeAspect="1"/>
          </p:cNvPicPr>
          <p:nvPr/>
        </p:nvPicPr>
        <p:blipFill>
          <a:blip r:embed="rId2">
            <a:extLst/>
          </a:blip>
          <a:stretch>
            <a:fillRect/>
          </a:stretch>
        </p:blipFill>
        <p:spPr>
          <a:xfrm>
            <a:off x="174734" y="320211"/>
            <a:ext cx="4669731" cy="1844349"/>
          </a:xfrm>
          <a:prstGeom prst="rect">
            <a:avLst/>
          </a:prstGeom>
          <a:ln w="12700">
            <a:miter lim="400000"/>
          </a:ln>
        </p:spPr>
      </p:pic>
      <p:pic>
        <p:nvPicPr>
          <p:cNvPr id="122" name="image1.tif"/>
          <p:cNvPicPr>
            <a:picLocks noChangeAspect="1"/>
          </p:cNvPicPr>
          <p:nvPr/>
        </p:nvPicPr>
        <p:blipFill>
          <a:blip r:embed="rId2">
            <a:extLst/>
          </a:blip>
          <a:stretch>
            <a:fillRect/>
          </a:stretch>
        </p:blipFill>
        <p:spPr>
          <a:xfrm>
            <a:off x="7807477" y="7640914"/>
            <a:ext cx="4919953" cy="1943176"/>
          </a:xfrm>
          <a:prstGeom prst="rect">
            <a:avLst/>
          </a:prstGeom>
          <a:ln w="12700">
            <a:miter lim="400000"/>
          </a:ln>
        </p:spPr>
      </p:pic>
      <p:pic>
        <p:nvPicPr>
          <p:cNvPr id="123" name="image2.tif"/>
          <p:cNvPicPr>
            <a:picLocks noChangeAspect="1"/>
          </p:cNvPicPr>
          <p:nvPr/>
        </p:nvPicPr>
        <p:blipFill>
          <a:blip r:embed="rId3">
            <a:extLst/>
          </a:blip>
          <a:stretch>
            <a:fillRect/>
          </a:stretch>
        </p:blipFill>
        <p:spPr>
          <a:xfrm>
            <a:off x="208102" y="6826080"/>
            <a:ext cx="2666547" cy="2666548"/>
          </a:xfrm>
          <a:prstGeom prst="rect">
            <a:avLst/>
          </a:prstGeom>
          <a:ln w="12700">
            <a:miter lim="400000"/>
          </a:ln>
        </p:spPr>
      </p:pic>
      <p:pic>
        <p:nvPicPr>
          <p:cNvPr id="124" name="image2.tif"/>
          <p:cNvPicPr>
            <a:picLocks noChangeAspect="1"/>
          </p:cNvPicPr>
          <p:nvPr/>
        </p:nvPicPr>
        <p:blipFill>
          <a:blip r:embed="rId3">
            <a:extLst/>
          </a:blip>
          <a:stretch>
            <a:fillRect/>
          </a:stretch>
        </p:blipFill>
        <p:spPr>
          <a:xfrm>
            <a:off x="10441669" y="144471"/>
            <a:ext cx="2417989" cy="2417989"/>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6" name="Shape 126"/>
          <p:cNvSpPr/>
          <p:nvPr>
            <p:ph type="title"/>
          </p:nvPr>
        </p:nvSpPr>
        <p:spPr>
          <a:xfrm>
            <a:off x="588422" y="120141"/>
            <a:ext cx="11430003" cy="1905001"/>
          </a:xfrm>
          <a:prstGeom prst="rect">
            <a:avLst/>
          </a:prstGeom>
        </p:spPr>
        <p:txBody>
          <a:bodyPr/>
          <a:lstStyle>
            <a:lvl1pPr>
              <a:defRPr>
                <a:solidFill>
                  <a:srgbClr val="000000"/>
                </a:solidFill>
              </a:defRPr>
            </a:lvl1pPr>
          </a:lstStyle>
          <a:p>
            <a:pPr/>
            <a:r>
              <a:t>The area of the school</a:t>
            </a:r>
          </a:p>
        </p:txBody>
      </p:sp>
      <p:sp>
        <p:nvSpPr>
          <p:cNvPr id="127" name="Shape 127"/>
          <p:cNvSpPr/>
          <p:nvPr>
            <p:ph type="body" sz="half" idx="1"/>
          </p:nvPr>
        </p:nvSpPr>
        <p:spPr>
          <a:xfrm>
            <a:off x="336771" y="1354819"/>
            <a:ext cx="11933305" cy="3410292"/>
          </a:xfrm>
          <a:prstGeom prst="rect">
            <a:avLst/>
          </a:prstGeom>
        </p:spPr>
        <p:txBody>
          <a:bodyPr/>
          <a:lstStyle>
            <a:lvl1pPr marL="368299" indent="-368299">
              <a:defRPr sz="3600">
                <a:solidFill>
                  <a:srgbClr val="000000"/>
                </a:solidFill>
              </a:defRPr>
            </a:lvl1pPr>
          </a:lstStyle>
          <a:p>
            <a:pPr/>
            <a:r>
              <a:t>The school is based near loads of housing estate. Where a lot of children from the estate will go to the school as it is very close and easy to get to by walking and. Also as you can see their are not other school or sporting facility in the ares of Llangatwg. </a:t>
            </a:r>
          </a:p>
        </p:txBody>
      </p:sp>
      <p:pic>
        <p:nvPicPr>
          <p:cNvPr id="128" name="image2.png"/>
          <p:cNvPicPr>
            <a:picLocks noChangeAspect="1"/>
          </p:cNvPicPr>
          <p:nvPr/>
        </p:nvPicPr>
        <p:blipFill>
          <a:blip r:embed="rId2">
            <a:extLst/>
          </a:blip>
          <a:stretch>
            <a:fillRect/>
          </a:stretch>
        </p:blipFill>
        <p:spPr>
          <a:xfrm>
            <a:off x="2634911" y="4753576"/>
            <a:ext cx="9231998" cy="4820793"/>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14:switch dir="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0" name="Shape 130"/>
          <p:cNvSpPr/>
          <p:nvPr>
            <p:ph type="title"/>
          </p:nvPr>
        </p:nvSpPr>
        <p:spPr>
          <a:xfrm>
            <a:off x="904228" y="377935"/>
            <a:ext cx="11430003" cy="1905001"/>
          </a:xfrm>
          <a:prstGeom prst="rect">
            <a:avLst/>
          </a:prstGeom>
        </p:spPr>
        <p:txBody>
          <a:bodyPr/>
          <a:lstStyle/>
          <a:p>
            <a:pPr>
              <a:defRPr>
                <a:solidFill>
                  <a:srgbClr val="000000"/>
                </a:solidFill>
              </a:defRPr>
            </a:pPr>
            <a:r>
              <a:t>Ideas for the sports session</a:t>
            </a:r>
            <a:r>
              <a:rPr>
                <a:solidFill>
                  <a:srgbClr val="515151"/>
                </a:solidFill>
              </a:rPr>
              <a:t> </a:t>
            </a:r>
          </a:p>
        </p:txBody>
      </p:sp>
      <p:sp>
        <p:nvSpPr>
          <p:cNvPr id="131" name="Shape 131"/>
          <p:cNvSpPr/>
          <p:nvPr>
            <p:ph type="body" idx="1"/>
          </p:nvPr>
        </p:nvSpPr>
        <p:spPr>
          <a:prstGeom prst="rect">
            <a:avLst/>
          </a:prstGeom>
        </p:spPr>
        <p:txBody>
          <a:bodyPr/>
          <a:lstStyle/>
          <a:p>
            <a:pPr marL="315213" indent="-315213" defTabSz="426466">
              <a:spcBef>
                <a:spcPts val="2900"/>
              </a:spcBef>
              <a:defRPr sz="2900">
                <a:solidFill>
                  <a:srgbClr val="000000"/>
                </a:solidFill>
              </a:defRPr>
            </a:pPr>
            <a:r>
              <a:t>Needs to be fun  </a:t>
            </a:r>
          </a:p>
          <a:p>
            <a:pPr marL="315213" indent="-315213" defTabSz="426466">
              <a:spcBef>
                <a:spcPts val="2900"/>
              </a:spcBef>
              <a:defRPr sz="2900">
                <a:solidFill>
                  <a:srgbClr val="000000"/>
                </a:solidFill>
              </a:defRPr>
            </a:pPr>
            <a:r>
              <a:t>Learning a new game or sports activity </a:t>
            </a:r>
          </a:p>
          <a:p>
            <a:pPr marL="315213" indent="-315213" defTabSz="426466">
              <a:spcBef>
                <a:spcPts val="2900"/>
              </a:spcBef>
              <a:defRPr sz="2900">
                <a:solidFill>
                  <a:srgbClr val="000000"/>
                </a:solidFill>
              </a:defRPr>
            </a:pPr>
            <a:r>
              <a:t>Long enough to have fun and progress </a:t>
            </a:r>
          </a:p>
          <a:p>
            <a:pPr marL="315213" indent="-315213" defTabSz="426466">
              <a:spcBef>
                <a:spcPts val="2900"/>
              </a:spcBef>
              <a:defRPr sz="2900">
                <a:solidFill>
                  <a:srgbClr val="000000"/>
                </a:solidFill>
              </a:defRPr>
            </a:pPr>
            <a:r>
              <a:t>Learning what the school has and hasn't got. </a:t>
            </a:r>
          </a:p>
          <a:p>
            <a:pPr marL="315213" indent="-315213" defTabSz="426466">
              <a:spcBef>
                <a:spcPts val="2900"/>
              </a:spcBef>
              <a:defRPr sz="2900">
                <a:solidFill>
                  <a:srgbClr val="000000"/>
                </a:solidFill>
              </a:defRPr>
            </a:pPr>
            <a:r>
              <a:t>Make sure the children will enjoy it  </a:t>
            </a:r>
          </a:p>
          <a:p>
            <a:pPr marL="315213" indent="-315213" defTabSz="426466">
              <a:spcBef>
                <a:spcPts val="2900"/>
              </a:spcBef>
              <a:defRPr sz="2900">
                <a:solidFill>
                  <a:srgbClr val="000000"/>
                </a:solidFill>
              </a:defRPr>
            </a:pPr>
            <a:r>
              <a:t>Asking the other students what they think</a:t>
            </a:r>
          </a:p>
          <a:p>
            <a:pPr marL="315213" indent="-315213" defTabSz="426466">
              <a:spcBef>
                <a:spcPts val="2900"/>
              </a:spcBef>
              <a:defRPr sz="2900">
                <a:solidFill>
                  <a:srgbClr val="000000"/>
                </a:solidFill>
              </a:defRPr>
            </a:pPr>
            <a:r>
              <a:t>Making sure the activity works before you do it from your previous session </a:t>
            </a:r>
          </a:p>
        </p:txBody>
      </p:sp>
      <p:pic>
        <p:nvPicPr>
          <p:cNvPr id="132" name="image3.tif"/>
          <p:cNvPicPr>
            <a:picLocks noChangeAspect="1"/>
          </p:cNvPicPr>
          <p:nvPr/>
        </p:nvPicPr>
        <p:blipFill>
          <a:blip r:embed="rId2">
            <a:extLst/>
          </a:blip>
          <a:stretch>
            <a:fillRect/>
          </a:stretch>
        </p:blipFill>
        <p:spPr>
          <a:xfrm>
            <a:off x="8585599" y="2564801"/>
            <a:ext cx="3996172" cy="4310682"/>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fast" advClick="1" p14:dur="500">
        <p:push dir="l"/>
      </p:transition>
    </mc:Choice>
    <mc:Fallback>
      <p:transition spd="fast">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4" name="Shape 134"/>
          <p:cNvSpPr/>
          <p:nvPr>
            <p:ph type="title"/>
          </p:nvPr>
        </p:nvSpPr>
        <p:spPr>
          <a:prstGeom prst="rect">
            <a:avLst/>
          </a:prstGeom>
        </p:spPr>
        <p:txBody>
          <a:bodyPr/>
          <a:lstStyle>
            <a:lvl1pPr>
              <a:defRPr sz="10000">
                <a:solidFill>
                  <a:srgbClr val="000000"/>
                </a:solidFill>
              </a:defRPr>
            </a:lvl1pPr>
          </a:lstStyle>
          <a:p>
            <a:pPr/>
            <a:r>
              <a:t>Develop the session</a:t>
            </a:r>
          </a:p>
        </p:txBody>
      </p:sp>
      <p:sp>
        <p:nvSpPr>
          <p:cNvPr id="135" name="Shape 135"/>
          <p:cNvSpPr/>
          <p:nvPr>
            <p:ph type="body" idx="1"/>
          </p:nvPr>
        </p:nvSpPr>
        <p:spPr>
          <a:prstGeom prst="rect">
            <a:avLst/>
          </a:prstGeom>
        </p:spPr>
        <p:txBody>
          <a:bodyPr/>
          <a:lstStyle/>
          <a:p>
            <a:pPr marL="332486" indent="-332486" defTabSz="449833">
              <a:spcBef>
                <a:spcPts val="3000"/>
              </a:spcBef>
              <a:defRPr sz="3000">
                <a:solidFill>
                  <a:srgbClr val="000000"/>
                </a:solidFill>
              </a:defRPr>
            </a:pPr>
            <a:r>
              <a:t>The name of the session is …….</a:t>
            </a:r>
          </a:p>
          <a:p>
            <a:pPr marL="0" indent="0" defTabSz="449833">
              <a:spcBef>
                <a:spcPts val="3000"/>
              </a:spcBef>
              <a:buSzTx/>
              <a:buNone/>
              <a:defRPr sz="3000">
                <a:solidFill>
                  <a:srgbClr val="000000"/>
                </a:solidFill>
              </a:defRPr>
            </a:pPr>
            <a:r>
              <a:t>Llangatwg Rush Hour </a:t>
            </a:r>
          </a:p>
          <a:p>
            <a:pPr marL="0" indent="0" defTabSz="449833">
              <a:spcBef>
                <a:spcPts val="3000"/>
              </a:spcBef>
              <a:buSzTx/>
              <a:buNone/>
              <a:defRPr sz="3000">
                <a:solidFill>
                  <a:srgbClr val="000000"/>
                </a:solidFill>
              </a:defRPr>
            </a:pPr>
            <a:r>
              <a:t>In this session the Children will be doing a number of different fun games resolving around RUNning, JUMPing and THROWing. The course of the session will run over 11 weeks </a:t>
            </a:r>
          </a:p>
          <a:p>
            <a:pPr marL="0" indent="0" defTabSz="449833">
              <a:spcBef>
                <a:spcPts val="3000"/>
              </a:spcBef>
              <a:buSzTx/>
              <a:buNone/>
              <a:defRPr sz="3000">
                <a:solidFill>
                  <a:srgbClr val="000000"/>
                </a:solidFill>
              </a:defRPr>
            </a:pPr>
            <a:r>
              <a:t>1. Run  2. Throw  3. Jump 4. Run 5. Throw</a:t>
            </a:r>
          </a:p>
          <a:p>
            <a:pPr marL="0" indent="0" defTabSz="449833">
              <a:spcBef>
                <a:spcPts val="3000"/>
              </a:spcBef>
              <a:buSzTx/>
              <a:buNone/>
              <a:defRPr sz="3000">
                <a:solidFill>
                  <a:srgbClr val="000000"/>
                </a:solidFill>
              </a:defRPr>
            </a:pPr>
            <a:r>
              <a:t>6. Jump 7. Run 8. Throw 9. Jump 10. Assessments 11.Assessments  </a:t>
            </a:r>
          </a:p>
        </p:txBody>
      </p:sp>
      <p:pic>
        <p:nvPicPr>
          <p:cNvPr id="136" name="image4.tif"/>
          <p:cNvPicPr>
            <a:picLocks noChangeAspect="1"/>
          </p:cNvPicPr>
          <p:nvPr/>
        </p:nvPicPr>
        <p:blipFill>
          <a:blip r:embed="rId2">
            <a:extLst/>
          </a:blip>
          <a:stretch>
            <a:fillRect/>
          </a:stretch>
        </p:blipFill>
        <p:spPr>
          <a:xfrm>
            <a:off x="6999912" y="2151216"/>
            <a:ext cx="4449527" cy="2224764"/>
          </a:xfrm>
          <a:prstGeom prst="rect">
            <a:avLst/>
          </a:prstGeom>
          <a:ln w="12700">
            <a:miter lim="400000"/>
          </a:ln>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med" advClick="1" p14:dur="1000">
        <p15:prstTrans prst="fallOver"/>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8" presetID="2" grpId="1" fill="hold">
                                  <p:stCondLst>
                                    <p:cond delay="0"/>
                                  </p:stCondLst>
                                  <p:iterate type="el" backwards="0">
                                    <p:tmAbs val="0"/>
                                  </p:iterate>
                                  <p:childTnLst>
                                    <p:set>
                                      <p:cBhvr>
                                        <p:cTn id="6" fill="hold"/>
                                        <p:tgtEl>
                                          <p:spTgt spid="135"/>
                                        </p:tgtEl>
                                        <p:attrNameLst>
                                          <p:attrName>style.visibility</p:attrName>
                                        </p:attrNameLst>
                                      </p:cBhvr>
                                      <p:to>
                                        <p:strVal val="visible"/>
                                      </p:to>
                                    </p:set>
                                    <p:anim calcmode="lin" valueType="num">
                                      <p:cBhvr>
                                        <p:cTn id="7" dur="1500" fill="hold"/>
                                        <p:tgtEl>
                                          <p:spTgt spid="135"/>
                                        </p:tgtEl>
                                        <p:attrNameLst>
                                          <p:attrName>ppt_x</p:attrName>
                                        </p:attrNameLst>
                                      </p:cBhvr>
                                      <p:tavLst>
                                        <p:tav tm="0">
                                          <p:val>
                                            <p:strVal val="0-#ppt_w/2"/>
                                          </p:val>
                                        </p:tav>
                                        <p:tav tm="100000">
                                          <p:val>
                                            <p:strVal val="#ppt_x"/>
                                          </p:val>
                                        </p:tav>
                                      </p:tavLst>
                                    </p:anim>
                                    <p:anim calcmode="lin" valueType="num">
                                      <p:cBhvr>
                                        <p:cTn id="8" dur="1500" fill="hold"/>
                                        <p:tgtEl>
                                          <p:spTgt spid="13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8" presetID="7" grpId="2" fill="hold">
                                  <p:stCondLst>
                                    <p:cond delay="0"/>
                                  </p:stCondLst>
                                  <p:iterate type="el" backwards="0">
                                    <p:tmAbs val="0"/>
                                  </p:iterate>
                                  <p:childTnLst>
                                    <p:set>
                                      <p:cBhvr>
                                        <p:cTn id="12" fill="hold"/>
                                        <p:tgtEl>
                                          <p:spTgt spid="136"/>
                                        </p:tgtEl>
                                        <p:attrNameLst>
                                          <p:attrName>style.visibility</p:attrName>
                                        </p:attrNameLst>
                                      </p:cBhvr>
                                      <p:to>
                                        <p:strVal val="visible"/>
                                      </p:to>
                                    </p:set>
                                    <p:anim calcmode="lin" valueType="num">
                                      <p:cBhvr>
                                        <p:cTn id="13" dur="1250" fill="hold"/>
                                        <p:tgtEl>
                                          <p:spTgt spid="136"/>
                                        </p:tgtEl>
                                        <p:attrNameLst>
                                          <p:attrName>ppt_x</p:attrName>
                                        </p:attrNameLst>
                                      </p:cBhvr>
                                      <p:tavLst>
                                        <p:tav tm="0">
                                          <p:val>
                                            <p:strVal val="0-#ppt_w/2"/>
                                          </p:val>
                                        </p:tav>
                                        <p:tav tm="100000">
                                          <p:val>
                                            <p:strVal val="#ppt_x"/>
                                          </p:val>
                                        </p:tav>
                                      </p:tavLst>
                                    </p:anim>
                                    <p:anim calcmode="lin" valueType="num">
                                      <p:cBhvr>
                                        <p:cTn id="14" dur="1250" fill="hold"/>
                                        <p:tgtEl>
                                          <p:spTgt spid="1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35" grpId="1"/>
      <p:bldP build="whole" bldLvl="1" animBg="1" rev="0" advAuto="0" spid="136" grpId="2"/>
    </p:bldLst>
  </p:timing>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8" name="Shape 138"/>
          <p:cNvSpPr/>
          <p:nvPr>
            <p:ph type="title"/>
          </p:nvPr>
        </p:nvSpPr>
        <p:spPr>
          <a:prstGeom prst="rect">
            <a:avLst/>
          </a:prstGeom>
        </p:spPr>
        <p:txBody>
          <a:bodyPr/>
          <a:lstStyle/>
          <a:p>
            <a:pPr>
              <a:defRPr>
                <a:solidFill>
                  <a:srgbClr val="000000"/>
                </a:solidFill>
              </a:defRPr>
            </a:pPr>
            <a:r>
              <a:t>Session</a:t>
            </a:r>
            <a:r>
              <a:rPr>
                <a:solidFill>
                  <a:srgbClr val="515151"/>
                </a:solidFill>
              </a:rPr>
              <a:t> </a:t>
            </a:r>
          </a:p>
        </p:txBody>
      </p:sp>
      <p:sp>
        <p:nvSpPr>
          <p:cNvPr id="139" name="Shape 139"/>
          <p:cNvSpPr/>
          <p:nvPr>
            <p:ph type="body" idx="1"/>
          </p:nvPr>
        </p:nvSpPr>
        <p:spPr>
          <a:xfrm>
            <a:off x="670569" y="2019298"/>
            <a:ext cx="11430003" cy="5715003"/>
          </a:xfrm>
          <a:prstGeom prst="rect">
            <a:avLst/>
          </a:prstGeom>
        </p:spPr>
        <p:txBody>
          <a:bodyPr/>
          <a:lstStyle/>
          <a:p>
            <a:pPr>
              <a:defRPr>
                <a:solidFill>
                  <a:srgbClr val="000000"/>
                </a:solidFill>
              </a:defRPr>
            </a:pPr>
            <a:r>
              <a:t>After all the testing and the assessment are done. The children will receive a certificates to show that they have been involved in developing their running throwing and jumping skills.</a:t>
            </a:r>
            <a:r>
              <a:rPr>
                <a:solidFill>
                  <a:srgbClr val="515151"/>
                </a:solidFill>
              </a:rPr>
              <a:t>   </a:t>
            </a:r>
          </a:p>
        </p:txBody>
      </p:sp>
      <p:pic>
        <p:nvPicPr>
          <p:cNvPr id="140" name="image5.tif"/>
          <p:cNvPicPr>
            <a:picLocks noChangeAspect="1"/>
          </p:cNvPicPr>
          <p:nvPr/>
        </p:nvPicPr>
        <p:blipFill>
          <a:blip r:embed="rId2">
            <a:extLst/>
          </a:blip>
          <a:stretch>
            <a:fillRect/>
          </a:stretch>
        </p:blipFill>
        <p:spPr>
          <a:xfrm>
            <a:off x="128042" y="544808"/>
            <a:ext cx="4506330" cy="2998760"/>
          </a:xfrm>
          <a:prstGeom prst="rect">
            <a:avLst/>
          </a:prstGeom>
          <a:ln w="12700">
            <a:miter lim="400000"/>
          </a:ln>
        </p:spPr>
      </p:pic>
      <p:pic>
        <p:nvPicPr>
          <p:cNvPr id="141" name="image6.tif"/>
          <p:cNvPicPr>
            <a:picLocks noChangeAspect="1"/>
          </p:cNvPicPr>
          <p:nvPr/>
        </p:nvPicPr>
        <p:blipFill>
          <a:blip r:embed="rId3">
            <a:extLst/>
          </a:blip>
          <a:stretch>
            <a:fillRect/>
          </a:stretch>
        </p:blipFill>
        <p:spPr>
          <a:xfrm>
            <a:off x="150559" y="6906959"/>
            <a:ext cx="3558604" cy="2665517"/>
          </a:xfrm>
          <a:prstGeom prst="rect">
            <a:avLst/>
          </a:prstGeom>
          <a:ln w="12700">
            <a:miter lim="400000"/>
          </a:ln>
        </p:spPr>
      </p:pic>
      <p:pic>
        <p:nvPicPr>
          <p:cNvPr id="142" name="image7.tif"/>
          <p:cNvPicPr>
            <a:picLocks noChangeAspect="1"/>
          </p:cNvPicPr>
          <p:nvPr/>
        </p:nvPicPr>
        <p:blipFill>
          <a:blip r:embed="rId4">
            <a:extLst/>
          </a:blip>
          <a:stretch>
            <a:fillRect/>
          </a:stretch>
        </p:blipFill>
        <p:spPr>
          <a:xfrm>
            <a:off x="8200735" y="248403"/>
            <a:ext cx="4637386" cy="2889039"/>
          </a:xfrm>
          <a:prstGeom prst="rect">
            <a:avLst/>
          </a:prstGeom>
          <a:ln w="12700">
            <a:miter lim="400000"/>
          </a:ln>
        </p:spPr>
      </p:pic>
      <p:pic>
        <p:nvPicPr>
          <p:cNvPr id="143" name="image8.tif"/>
          <p:cNvPicPr>
            <a:picLocks noChangeAspect="1"/>
          </p:cNvPicPr>
          <p:nvPr/>
        </p:nvPicPr>
        <p:blipFill>
          <a:blip r:embed="rId5">
            <a:extLst/>
          </a:blip>
          <a:stretch>
            <a:fillRect/>
          </a:stretch>
        </p:blipFill>
        <p:spPr>
          <a:xfrm>
            <a:off x="7870707" y="6447702"/>
            <a:ext cx="4694687" cy="2889038"/>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cover dir="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5" name="Shape 145"/>
          <p:cNvSpPr/>
          <p:nvPr>
            <p:ph type="title"/>
          </p:nvPr>
        </p:nvSpPr>
        <p:spPr>
          <a:prstGeom prst="rect">
            <a:avLst/>
          </a:prstGeom>
        </p:spPr>
        <p:txBody>
          <a:bodyPr/>
          <a:lstStyle>
            <a:lvl1pPr>
              <a:defRPr>
                <a:solidFill>
                  <a:srgbClr val="000000"/>
                </a:solidFill>
              </a:defRPr>
            </a:lvl1pPr>
          </a:lstStyle>
          <a:p>
            <a:pPr/>
            <a:r>
              <a:t>Potential Partners </a:t>
            </a:r>
          </a:p>
        </p:txBody>
      </p:sp>
      <p:sp>
        <p:nvSpPr>
          <p:cNvPr id="146" name="Shape 146"/>
          <p:cNvSpPr/>
          <p:nvPr>
            <p:ph type="body" idx="1"/>
          </p:nvPr>
        </p:nvSpPr>
        <p:spPr>
          <a:prstGeom prst="rect">
            <a:avLst/>
          </a:prstGeom>
        </p:spPr>
        <p:txBody>
          <a:bodyPr/>
          <a:lstStyle/>
          <a:p>
            <a:pPr marL="0" indent="0" defTabSz="537462">
              <a:spcBef>
                <a:spcPts val="3600"/>
              </a:spcBef>
              <a:buSzTx/>
              <a:buNone/>
              <a:defRPr sz="3600">
                <a:solidFill>
                  <a:srgbClr val="000000"/>
                </a:solidFill>
              </a:defRPr>
            </a:pPr>
            <a:r>
              <a:t>Partners that might help me out over the week, are NPT Pass, Neath harries, Llangatwg Community School, Welsh Athletics.</a:t>
            </a:r>
          </a:p>
          <a:p>
            <a:pPr marL="0" indent="0" defTabSz="537462">
              <a:spcBef>
                <a:spcPts val="3600"/>
              </a:spcBef>
              <a:buSzTx/>
              <a:buNone/>
              <a:defRPr sz="3600"/>
            </a:pPr>
          </a:p>
          <a:p>
            <a:pPr marL="0" indent="0" defTabSz="537462">
              <a:spcBef>
                <a:spcPts val="3600"/>
              </a:spcBef>
              <a:buSzTx/>
              <a:buNone/>
              <a:defRPr sz="3600"/>
            </a:pPr>
          </a:p>
        </p:txBody>
      </p:sp>
      <p:pic>
        <p:nvPicPr>
          <p:cNvPr id="147" name="image9.tif"/>
          <p:cNvPicPr>
            <a:picLocks noChangeAspect="1"/>
          </p:cNvPicPr>
          <p:nvPr/>
        </p:nvPicPr>
        <p:blipFill>
          <a:blip r:embed="rId2">
            <a:extLst/>
          </a:blip>
          <a:stretch>
            <a:fillRect/>
          </a:stretch>
        </p:blipFill>
        <p:spPr>
          <a:xfrm>
            <a:off x="321149" y="4818515"/>
            <a:ext cx="2358272" cy="2358272"/>
          </a:xfrm>
          <a:prstGeom prst="rect">
            <a:avLst/>
          </a:prstGeom>
          <a:ln w="12700">
            <a:miter lim="400000"/>
          </a:ln>
        </p:spPr>
      </p:pic>
      <p:pic>
        <p:nvPicPr>
          <p:cNvPr id="148" name="image10.tif"/>
          <p:cNvPicPr>
            <a:picLocks noChangeAspect="1"/>
          </p:cNvPicPr>
          <p:nvPr/>
        </p:nvPicPr>
        <p:blipFill>
          <a:blip r:embed="rId3">
            <a:extLst/>
          </a:blip>
          <a:stretch>
            <a:fillRect/>
          </a:stretch>
        </p:blipFill>
        <p:spPr>
          <a:xfrm>
            <a:off x="9578395" y="4388570"/>
            <a:ext cx="2556334" cy="2807190"/>
          </a:xfrm>
          <a:prstGeom prst="rect">
            <a:avLst/>
          </a:prstGeom>
          <a:ln w="12700">
            <a:miter lim="400000"/>
          </a:ln>
        </p:spPr>
      </p:pic>
      <p:pic>
        <p:nvPicPr>
          <p:cNvPr id="149" name="image1.tif"/>
          <p:cNvPicPr>
            <a:picLocks noChangeAspect="1"/>
          </p:cNvPicPr>
          <p:nvPr/>
        </p:nvPicPr>
        <p:blipFill>
          <a:blip r:embed="rId4">
            <a:extLst/>
          </a:blip>
          <a:stretch>
            <a:fillRect/>
          </a:stretch>
        </p:blipFill>
        <p:spPr>
          <a:xfrm>
            <a:off x="3527454" y="4756148"/>
            <a:ext cx="4533902" cy="1790702"/>
          </a:xfrm>
          <a:prstGeom prst="rect">
            <a:avLst/>
          </a:prstGeom>
          <a:ln w="12700">
            <a:miter lim="400000"/>
          </a:ln>
        </p:spPr>
      </p:pic>
      <p:pic>
        <p:nvPicPr>
          <p:cNvPr id="150" name="image11.tif"/>
          <p:cNvPicPr>
            <a:picLocks noChangeAspect="1"/>
          </p:cNvPicPr>
          <p:nvPr/>
        </p:nvPicPr>
        <p:blipFill>
          <a:blip r:embed="rId5">
            <a:extLst/>
          </a:blip>
          <a:stretch>
            <a:fillRect/>
          </a:stretch>
        </p:blipFill>
        <p:spPr>
          <a:xfrm>
            <a:off x="1993108" y="7250404"/>
            <a:ext cx="2358271" cy="2358271"/>
          </a:xfrm>
          <a:prstGeom prst="rect">
            <a:avLst/>
          </a:prstGeom>
          <a:ln w="12700">
            <a:miter lim="400000"/>
          </a:ln>
        </p:spPr>
      </p:pic>
      <p:pic>
        <p:nvPicPr>
          <p:cNvPr id="151" name="image12.tif"/>
          <p:cNvPicPr>
            <a:picLocks noChangeAspect="1"/>
          </p:cNvPicPr>
          <p:nvPr/>
        </p:nvPicPr>
        <p:blipFill>
          <a:blip r:embed="rId6">
            <a:extLst/>
          </a:blip>
          <a:stretch>
            <a:fillRect/>
          </a:stretch>
        </p:blipFill>
        <p:spPr>
          <a:xfrm>
            <a:off x="7122075" y="7047309"/>
            <a:ext cx="1981202" cy="2514602"/>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fast" advClick="1" p14:dur="500">
        <p:wipe dir="r"/>
      </p:transition>
    </mc:Choice>
    <mc:Fallback>
      <p:transition spd="fast">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53" name="Shape 153"/>
          <p:cNvSpPr/>
          <p:nvPr>
            <p:ph type="title"/>
          </p:nvPr>
        </p:nvSpPr>
        <p:spPr>
          <a:prstGeom prst="rect">
            <a:avLst/>
          </a:prstGeom>
        </p:spPr>
        <p:txBody>
          <a:bodyPr/>
          <a:lstStyle>
            <a:lvl1pPr>
              <a:defRPr>
                <a:solidFill>
                  <a:srgbClr val="000000"/>
                </a:solidFill>
              </a:defRPr>
            </a:lvl1pPr>
          </a:lstStyle>
          <a:p>
            <a:pPr/>
            <a:r>
              <a:t>Funding </a:t>
            </a:r>
          </a:p>
        </p:txBody>
      </p:sp>
      <p:sp>
        <p:nvSpPr>
          <p:cNvPr id="154" name="Shape 154"/>
          <p:cNvSpPr/>
          <p:nvPr>
            <p:ph type="body" idx="1"/>
          </p:nvPr>
        </p:nvSpPr>
        <p:spPr>
          <a:prstGeom prst="rect">
            <a:avLst/>
          </a:prstGeom>
        </p:spPr>
        <p:txBody>
          <a:bodyPr/>
          <a:lstStyle/>
          <a:p>
            <a:pPr marL="263397" indent="-263397" defTabSz="356361">
              <a:spcBef>
                <a:spcPts val="2400"/>
              </a:spcBef>
              <a:defRPr sz="3100">
                <a:solidFill>
                  <a:srgbClr val="000000"/>
                </a:solidFill>
              </a:defRPr>
            </a:pPr>
            <a:r>
              <a:t> For funding I will apply for a community chest with Sport Wales. This money will be very helpful as it will be spent on the equipment, facilities, merchandise (T-shirt and water bottle). </a:t>
            </a:r>
          </a:p>
          <a:p>
            <a:pPr marL="263397" indent="-263397" defTabSz="356361">
              <a:spcBef>
                <a:spcPts val="2400"/>
              </a:spcBef>
              <a:defRPr sz="3100">
                <a:solidFill>
                  <a:srgbClr val="000000"/>
                </a:solidFill>
              </a:defRPr>
            </a:pPr>
            <a:r>
              <a:t>I will also ask neath harries for funding as this will be a linked in session when the course of the session are finish and if the children like what they have been doing then this can help Neath harries to have more participants their sessions.</a:t>
            </a:r>
          </a:p>
          <a:p>
            <a:pPr marL="263397" indent="-263397" defTabSz="356361">
              <a:spcBef>
                <a:spcPts val="2400"/>
              </a:spcBef>
              <a:defRPr sz="2400"/>
            </a:pPr>
          </a:p>
        </p:txBody>
      </p:sp>
      <p:pic>
        <p:nvPicPr>
          <p:cNvPr id="155" name="image13.tif"/>
          <p:cNvPicPr>
            <a:picLocks noChangeAspect="1"/>
          </p:cNvPicPr>
          <p:nvPr/>
        </p:nvPicPr>
        <p:blipFill>
          <a:blip r:embed="rId2">
            <a:extLst/>
          </a:blip>
          <a:stretch>
            <a:fillRect/>
          </a:stretch>
        </p:blipFill>
        <p:spPr>
          <a:xfrm>
            <a:off x="180118" y="6695330"/>
            <a:ext cx="2891586" cy="2753294"/>
          </a:xfrm>
          <a:prstGeom prst="rect">
            <a:avLst/>
          </a:prstGeom>
          <a:ln w="12700">
            <a:miter lim="400000"/>
          </a:ln>
        </p:spPr>
      </p:pic>
      <p:pic>
        <p:nvPicPr>
          <p:cNvPr id="156" name="image14.tif"/>
          <p:cNvPicPr>
            <a:picLocks noChangeAspect="1"/>
          </p:cNvPicPr>
          <p:nvPr/>
        </p:nvPicPr>
        <p:blipFill>
          <a:blip r:embed="rId3">
            <a:extLst/>
          </a:blip>
          <a:stretch>
            <a:fillRect/>
          </a:stretch>
        </p:blipFill>
        <p:spPr>
          <a:xfrm>
            <a:off x="6160027" y="7013270"/>
            <a:ext cx="5233603" cy="2117413"/>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58" name="Shape 158"/>
          <p:cNvSpPr/>
          <p:nvPr>
            <p:ph type="title"/>
          </p:nvPr>
        </p:nvSpPr>
        <p:spPr>
          <a:prstGeom prst="rect">
            <a:avLst/>
          </a:prstGeom>
        </p:spPr>
        <p:txBody>
          <a:bodyPr/>
          <a:lstStyle/>
          <a:p>
            <a:pPr/>
            <a:r>
              <a:t>Recommendations </a:t>
            </a:r>
          </a:p>
        </p:txBody>
      </p:sp>
      <p:sp>
        <p:nvSpPr>
          <p:cNvPr id="159" name="Shape 159"/>
          <p:cNvSpPr/>
          <p:nvPr>
            <p:ph type="body" idx="1"/>
          </p:nvPr>
        </p:nvSpPr>
        <p:spPr>
          <a:prstGeom prst="rect">
            <a:avLst/>
          </a:prstGeom>
        </p:spPr>
        <p:txBody>
          <a:bodyPr/>
          <a:lstStyle/>
          <a:p>
            <a:pPr marL="418844" indent="-418844" defTabSz="566673">
              <a:spcBef>
                <a:spcPts val="3800"/>
              </a:spcBef>
              <a:defRPr sz="3800"/>
            </a:pPr>
            <a:r>
              <a:t>The key Recommendations for success will be team work, communication, problem solving, health and safety. The most important thing is for the children to have fun in the session and to come back every week. </a:t>
            </a:r>
          </a:p>
          <a:p>
            <a:pPr marL="418844" indent="-418844" defTabSz="566673">
              <a:spcBef>
                <a:spcPts val="3800"/>
              </a:spcBef>
              <a:defRPr sz="3800"/>
            </a:pPr>
          </a:p>
        </p:txBody>
      </p:sp>
      <p:pic>
        <p:nvPicPr>
          <p:cNvPr id="160" name="image15.tif"/>
          <p:cNvPicPr>
            <a:picLocks noChangeAspect="1"/>
          </p:cNvPicPr>
          <p:nvPr/>
        </p:nvPicPr>
        <p:blipFill>
          <a:blip r:embed="rId2">
            <a:extLst/>
          </a:blip>
          <a:stretch>
            <a:fillRect/>
          </a:stretch>
        </p:blipFill>
        <p:spPr>
          <a:xfrm>
            <a:off x="1667976" y="5173605"/>
            <a:ext cx="4112365" cy="443602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u"/>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62" name="Shape 162"/>
          <p:cNvSpPr/>
          <p:nvPr>
            <p:ph type="title"/>
          </p:nvPr>
        </p:nvSpPr>
        <p:spPr>
          <a:prstGeom prst="rect">
            <a:avLst/>
          </a:prstGeom>
        </p:spPr>
        <p:txBody>
          <a:bodyPr/>
          <a:lstStyle/>
          <a:p>
            <a:pPr/>
            <a:r>
              <a:t>Any Questions </a:t>
            </a:r>
          </a:p>
        </p:txBody>
      </p:sp>
    </p:spTree>
  </p:cSld>
  <p:clrMapOvr>
    <a:masterClrMapping/>
  </p:clrMapOvr>
  <mc:AlternateContent xmlns:mc="http://schemas.openxmlformats.org/markup-compatibility/2006">
    <mc:Choice xmlns:p14="http://schemas.microsoft.com/office/powerpoint/2010/main" Requires="p14">
      <p:transition spd="slow" advClick="1" p14:dur="1200">
        <p14:doors dir="vert"/>
      </p:transition>
    </mc:Choice>
    <mc:Fallback>
      <p:transition spd="slow">
        <p:fade/>
      </p:transition>
    </mc:Fallback>
  </mc:AlternateContent>
</p:sld>
</file>

<file path=ppt/theme/theme1.xml><?xml version="1.0" encoding="utf-8"?>
<a:theme xmlns:a="http://schemas.openxmlformats.org/drawingml/2006/main" xmlns:r="http://schemas.openxmlformats.org/officeDocument/2006/relationships" name="Formal">
  <a:themeElements>
    <a:clrScheme name="Formal">
      <a:dk1>
        <a:srgbClr val="515151"/>
      </a:dk1>
      <a:lt1>
        <a:srgbClr val="FFFFFF"/>
      </a:lt1>
      <a:dk2>
        <a:srgbClr val="A7A7A7"/>
      </a:dk2>
      <a:lt2>
        <a:srgbClr val="535353"/>
      </a:lt2>
      <a:accent1>
        <a:srgbClr val="6789BA"/>
      </a:accent1>
      <a:accent2>
        <a:srgbClr val="77965C"/>
      </a:accent2>
      <a:accent3>
        <a:srgbClr val="E3B43D"/>
      </a:accent3>
      <a:accent4>
        <a:srgbClr val="D77B43"/>
      </a:accent4>
      <a:accent5>
        <a:srgbClr val="C25756"/>
      </a:accent5>
      <a:accent6>
        <a:srgbClr val="876390"/>
      </a:accent6>
      <a:hlink>
        <a:srgbClr val="0000FF"/>
      </a:hlink>
      <a:folHlink>
        <a:srgbClr val="FF00FF"/>
      </a:folHlink>
    </a:clrScheme>
    <a:fontScheme name="Formal">
      <a:majorFont>
        <a:latin typeface="Helvetica Neue"/>
        <a:ea typeface="Helvetica Neue"/>
        <a:cs typeface="Helvetica Neue"/>
      </a:majorFont>
      <a:minorFont>
        <a:latin typeface="Helvetica"/>
        <a:ea typeface="Helvetica"/>
        <a:cs typeface="Helvetica"/>
      </a:minorFont>
    </a:fontScheme>
    <a:fmtScheme name="Forma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2951"/>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Formal">
  <a:themeElements>
    <a:clrScheme name="Formal">
      <a:dk1>
        <a:srgbClr val="000000"/>
      </a:dk1>
      <a:lt1>
        <a:srgbClr val="FFFFFF"/>
      </a:lt1>
      <a:dk2>
        <a:srgbClr val="A7A7A7"/>
      </a:dk2>
      <a:lt2>
        <a:srgbClr val="535353"/>
      </a:lt2>
      <a:accent1>
        <a:srgbClr val="6789BA"/>
      </a:accent1>
      <a:accent2>
        <a:srgbClr val="77965C"/>
      </a:accent2>
      <a:accent3>
        <a:srgbClr val="E3B43D"/>
      </a:accent3>
      <a:accent4>
        <a:srgbClr val="D77B43"/>
      </a:accent4>
      <a:accent5>
        <a:srgbClr val="C25756"/>
      </a:accent5>
      <a:accent6>
        <a:srgbClr val="876390"/>
      </a:accent6>
      <a:hlink>
        <a:srgbClr val="0000FF"/>
      </a:hlink>
      <a:folHlink>
        <a:srgbClr val="FF00FF"/>
      </a:folHlink>
    </a:clrScheme>
    <a:fontScheme name="Formal">
      <a:majorFont>
        <a:latin typeface="Helvetica Neue"/>
        <a:ea typeface="Helvetica Neue"/>
        <a:cs typeface="Helvetica Neue"/>
      </a:majorFont>
      <a:minorFont>
        <a:latin typeface="Helvetica"/>
        <a:ea typeface="Helvetica"/>
        <a:cs typeface="Helvetica"/>
      </a:minorFont>
    </a:fontScheme>
    <a:fmtScheme name="Forma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2951"/>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515151"/>
            </a:solidFill>
            <a:effectLst/>
            <a:uFillTx/>
            <a:latin typeface="Cochin"/>
            <a:ea typeface="Cochin"/>
            <a:cs typeface="Cochin"/>
            <a:sym typeface="Cochin"/>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