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02" r:id="rId1"/>
  </p:sldMasterIdLst>
  <p:sldIdLst>
    <p:sldId id="256" r:id="rId2"/>
    <p:sldId id="257" r:id="rId3"/>
    <p:sldId id="258" r:id="rId4"/>
    <p:sldId id="259" r:id="rId5"/>
    <p:sldId id="269" r:id="rId6"/>
    <p:sldId id="268" r:id="rId7"/>
    <p:sldId id="262" r:id="rId8"/>
    <p:sldId id="267" r:id="rId9"/>
    <p:sldId id="265" r:id="rId10"/>
    <p:sldId id="266"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EF3C36D-E2EB-463A-A99C-29167C9D5070}" v="10" dt="2025-05-07T09:39:41.22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987" autoAdjust="0"/>
    <p:restoredTop sz="94660"/>
  </p:normalViewPr>
  <p:slideViewPr>
    <p:cSldViewPr snapToGrid="0">
      <p:cViewPr varScale="1">
        <p:scale>
          <a:sx n="73" d="100"/>
          <a:sy n="73" d="100"/>
        </p:scale>
        <p:origin x="364" y="3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17" Type="http://schemas.microsoft.com/office/2015/10/relationships/revisionInfo" Target="revisionInfo.xml"/><Relationship Id="rId2" Type="http://schemas.openxmlformats.org/officeDocument/2006/relationships/slide" Target="slides/slide1.xml"/><Relationship Id="rId16"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binetjar@gmail.com" userId="c440127ac0f88178" providerId="LiveId" clId="{A43BE9EA-7C68-4DB4-B9E1-7F4E66415353}"/>
    <pc:docChg chg="undo custSel addSld delSld modSld addMainMaster delMainMaster">
      <pc:chgData name="binetjar@gmail.com" userId="c440127ac0f88178" providerId="LiveId" clId="{A43BE9EA-7C68-4DB4-B9E1-7F4E66415353}" dt="2025-04-02T13:15:12.676" v="5636" actId="20577"/>
      <pc:docMkLst>
        <pc:docMk/>
      </pc:docMkLst>
      <pc:sldChg chg="addSp delSp modSp mod modTransition modMedia setBg modClrScheme addAnim delAnim modAnim setClrOvrMap delDesignElem chgLayout">
        <pc:chgData name="binetjar@gmail.com" userId="c440127ac0f88178" providerId="LiveId" clId="{A43BE9EA-7C68-4DB4-B9E1-7F4E66415353}" dt="2025-03-24T17:37:17.467" v="1047"/>
        <pc:sldMkLst>
          <pc:docMk/>
          <pc:sldMk cId="1640885040" sldId="256"/>
        </pc:sldMkLst>
        <pc:spChg chg="mod">
          <ac:chgData name="binetjar@gmail.com" userId="c440127ac0f88178" providerId="LiveId" clId="{A43BE9EA-7C68-4DB4-B9E1-7F4E66415353}" dt="2025-03-24T17:31:25.618" v="1005" actId="207"/>
          <ac:spMkLst>
            <pc:docMk/>
            <pc:sldMk cId="1640885040" sldId="256"/>
            <ac:spMk id="2" creationId="{140C37B0-8584-ACBF-F46D-58AF34EFF17D}"/>
          </ac:spMkLst>
        </pc:spChg>
        <pc:spChg chg="mod">
          <ac:chgData name="binetjar@gmail.com" userId="c440127ac0f88178" providerId="LiveId" clId="{A43BE9EA-7C68-4DB4-B9E1-7F4E66415353}" dt="2025-03-24T17:31:33.612" v="1006" actId="207"/>
          <ac:spMkLst>
            <pc:docMk/>
            <pc:sldMk cId="1640885040" sldId="256"/>
            <ac:spMk id="3" creationId="{D7CBCA8E-A9BB-15F9-CA88-C07B13D6E80B}"/>
          </ac:spMkLst>
        </pc:spChg>
        <pc:picChg chg="add mod ord">
          <ac:chgData name="binetjar@gmail.com" userId="c440127ac0f88178" providerId="LiveId" clId="{A43BE9EA-7C68-4DB4-B9E1-7F4E66415353}" dt="2025-03-24T17:32:58.308" v="1016" actId="1076"/>
          <ac:picMkLst>
            <pc:docMk/>
            <pc:sldMk cId="1640885040" sldId="256"/>
            <ac:picMk id="24" creationId="{7C58C707-6348-6423-12CE-103ACB529ACC}"/>
          </ac:picMkLst>
        </pc:picChg>
        <pc:picChg chg="add mod ord">
          <ac:chgData name="binetjar@gmail.com" userId="c440127ac0f88178" providerId="LiveId" clId="{A43BE9EA-7C68-4DB4-B9E1-7F4E66415353}" dt="2025-03-24T17:21:58.028" v="789" actId="14100"/>
          <ac:picMkLst>
            <pc:docMk/>
            <pc:sldMk cId="1640885040" sldId="256"/>
            <ac:picMk id="85" creationId="{C9FFEAAA-D787-7835-D8DC-EB6117655B53}"/>
          </ac:picMkLst>
        </pc:picChg>
      </pc:sldChg>
      <pc:sldChg chg="modSp new mod setBg">
        <pc:chgData name="binetjar@gmail.com" userId="c440127ac0f88178" providerId="LiveId" clId="{A43BE9EA-7C68-4DB4-B9E1-7F4E66415353}" dt="2025-03-26T12:22:32.783" v="2569" actId="20577"/>
        <pc:sldMkLst>
          <pc:docMk/>
          <pc:sldMk cId="3827495453" sldId="257"/>
        </pc:sldMkLst>
        <pc:spChg chg="mod">
          <ac:chgData name="binetjar@gmail.com" userId="c440127ac0f88178" providerId="LiveId" clId="{A43BE9EA-7C68-4DB4-B9E1-7F4E66415353}" dt="2025-03-24T17:39:48.660" v="1144" actId="14861"/>
          <ac:spMkLst>
            <pc:docMk/>
            <pc:sldMk cId="3827495453" sldId="257"/>
            <ac:spMk id="2" creationId="{BEF13DA0-E8AF-6998-E55E-7FCA1891A517}"/>
          </ac:spMkLst>
        </pc:spChg>
        <pc:spChg chg="mod">
          <ac:chgData name="binetjar@gmail.com" userId="c440127ac0f88178" providerId="LiveId" clId="{A43BE9EA-7C68-4DB4-B9E1-7F4E66415353}" dt="2025-03-26T12:22:32.783" v="2569" actId="20577"/>
          <ac:spMkLst>
            <pc:docMk/>
            <pc:sldMk cId="3827495453" sldId="257"/>
            <ac:spMk id="3" creationId="{46DD63A2-70D1-BC97-25D2-7CB5EDEBC84C}"/>
          </ac:spMkLst>
        </pc:spChg>
      </pc:sldChg>
      <pc:sldChg chg="modSp new mod setBg">
        <pc:chgData name="binetjar@gmail.com" userId="c440127ac0f88178" providerId="LiveId" clId="{A43BE9EA-7C68-4DB4-B9E1-7F4E66415353}" dt="2025-03-26T14:32:04.696" v="5501" actId="20577"/>
        <pc:sldMkLst>
          <pc:docMk/>
          <pc:sldMk cId="317613781" sldId="258"/>
        </pc:sldMkLst>
        <pc:spChg chg="mod">
          <ac:chgData name="binetjar@gmail.com" userId="c440127ac0f88178" providerId="LiveId" clId="{A43BE9EA-7C68-4DB4-B9E1-7F4E66415353}" dt="2025-03-24T13:53:03.226" v="235" actId="20577"/>
          <ac:spMkLst>
            <pc:docMk/>
            <pc:sldMk cId="317613781" sldId="258"/>
            <ac:spMk id="2" creationId="{9CD5393C-7B37-3209-3F27-6A0BE81BAD77}"/>
          </ac:spMkLst>
        </pc:spChg>
        <pc:spChg chg="mod">
          <ac:chgData name="binetjar@gmail.com" userId="c440127ac0f88178" providerId="LiveId" clId="{A43BE9EA-7C68-4DB4-B9E1-7F4E66415353}" dt="2025-03-26T14:32:04.696" v="5501" actId="20577"/>
          <ac:spMkLst>
            <pc:docMk/>
            <pc:sldMk cId="317613781" sldId="258"/>
            <ac:spMk id="3" creationId="{5DAEB167-F717-3A9D-8B28-AB25842B7B98}"/>
          </ac:spMkLst>
        </pc:spChg>
      </pc:sldChg>
      <pc:sldChg chg="addSp modSp new mod setBg">
        <pc:chgData name="binetjar@gmail.com" userId="c440127ac0f88178" providerId="LiveId" clId="{A43BE9EA-7C68-4DB4-B9E1-7F4E66415353}" dt="2025-03-26T14:34:31.637" v="5574" actId="20577"/>
        <pc:sldMkLst>
          <pc:docMk/>
          <pc:sldMk cId="2679899458" sldId="259"/>
        </pc:sldMkLst>
        <pc:spChg chg="mod">
          <ac:chgData name="binetjar@gmail.com" userId="c440127ac0f88178" providerId="LiveId" clId="{A43BE9EA-7C68-4DB4-B9E1-7F4E66415353}" dt="2025-03-26T14:23:27.286" v="5155" actId="20577"/>
          <ac:spMkLst>
            <pc:docMk/>
            <pc:sldMk cId="2679899458" sldId="259"/>
            <ac:spMk id="2" creationId="{B694E856-05CA-AC99-DA43-C929598C39A1}"/>
          </ac:spMkLst>
        </pc:spChg>
        <pc:spChg chg="mod">
          <ac:chgData name="binetjar@gmail.com" userId="c440127ac0f88178" providerId="LiveId" clId="{A43BE9EA-7C68-4DB4-B9E1-7F4E66415353}" dt="2025-03-26T14:34:31.637" v="5574" actId="20577"/>
          <ac:spMkLst>
            <pc:docMk/>
            <pc:sldMk cId="2679899458" sldId="259"/>
            <ac:spMk id="3" creationId="{40FDBDC6-100C-D0D9-F4E6-198EC8F9693F}"/>
          </ac:spMkLst>
        </pc:spChg>
        <pc:spChg chg="add mod">
          <ac:chgData name="binetjar@gmail.com" userId="c440127ac0f88178" providerId="LiveId" clId="{A43BE9EA-7C68-4DB4-B9E1-7F4E66415353}" dt="2025-03-24T17:54:14.996" v="1200" actId="26606"/>
          <ac:spMkLst>
            <pc:docMk/>
            <pc:sldMk cId="2679899458" sldId="259"/>
            <ac:spMk id="6" creationId="{267EE9B0-F5B5-480C-EBF1-16C6CE7F6E4C}"/>
          </ac:spMkLst>
        </pc:spChg>
        <pc:picChg chg="add mod ord">
          <ac:chgData name="binetjar@gmail.com" userId="c440127ac0f88178" providerId="LiveId" clId="{A43BE9EA-7C68-4DB4-B9E1-7F4E66415353}" dt="2025-03-26T14:30:56.669" v="5434" actId="1076"/>
          <ac:picMkLst>
            <pc:docMk/>
            <pc:sldMk cId="2679899458" sldId="259"/>
            <ac:picMk id="5" creationId="{F7460E16-A2C3-B992-9208-63BA945C1E76}"/>
          </ac:picMkLst>
        </pc:picChg>
      </pc:sldChg>
      <pc:sldChg chg="addSp delSp modSp new mod setBg">
        <pc:chgData name="binetjar@gmail.com" userId="c440127ac0f88178" providerId="LiveId" clId="{A43BE9EA-7C68-4DB4-B9E1-7F4E66415353}" dt="2025-03-24T18:02:16.125" v="1214" actId="1076"/>
        <pc:sldMkLst>
          <pc:docMk/>
          <pc:sldMk cId="2829226282" sldId="260"/>
        </pc:sldMkLst>
      </pc:sldChg>
      <pc:sldChg chg="modSp new del mod">
        <pc:chgData name="binetjar@gmail.com" userId="c440127ac0f88178" providerId="LiveId" clId="{A43BE9EA-7C68-4DB4-B9E1-7F4E66415353}" dt="2025-03-26T14:21:21.252" v="5097" actId="47"/>
        <pc:sldMkLst>
          <pc:docMk/>
          <pc:sldMk cId="4248351360" sldId="261"/>
        </pc:sldMkLst>
      </pc:sldChg>
      <pc:sldChg chg="modSp new mod">
        <pc:chgData name="binetjar@gmail.com" userId="c440127ac0f88178" providerId="LiveId" clId="{A43BE9EA-7C68-4DB4-B9E1-7F4E66415353}" dt="2025-03-24T14:11:21.634" v="786" actId="113"/>
        <pc:sldMkLst>
          <pc:docMk/>
          <pc:sldMk cId="3829117675" sldId="262"/>
        </pc:sldMkLst>
        <pc:spChg chg="mod">
          <ac:chgData name="binetjar@gmail.com" userId="c440127ac0f88178" providerId="LiveId" clId="{A43BE9EA-7C68-4DB4-B9E1-7F4E66415353}" dt="2025-03-24T14:11:21.634" v="786" actId="113"/>
          <ac:spMkLst>
            <pc:docMk/>
            <pc:sldMk cId="3829117675" sldId="262"/>
            <ac:spMk id="2" creationId="{2B8EF438-7625-F2DF-FD12-98A1BEDDD76E}"/>
          </ac:spMkLst>
        </pc:spChg>
      </pc:sldChg>
      <pc:sldChg chg="new del">
        <pc:chgData name="binetjar@gmail.com" userId="c440127ac0f88178" providerId="LiveId" clId="{A43BE9EA-7C68-4DB4-B9E1-7F4E66415353}" dt="2025-03-26T11:35:32.578" v="2048" actId="47"/>
        <pc:sldMkLst>
          <pc:docMk/>
          <pc:sldMk cId="2593339989" sldId="263"/>
        </pc:sldMkLst>
      </pc:sldChg>
      <pc:sldChg chg="new del">
        <pc:chgData name="binetjar@gmail.com" userId="c440127ac0f88178" providerId="LiveId" clId="{A43BE9EA-7C68-4DB4-B9E1-7F4E66415353}" dt="2025-03-26T12:02:23.996" v="2436" actId="47"/>
        <pc:sldMkLst>
          <pc:docMk/>
          <pc:sldMk cId="3404537849" sldId="263"/>
        </pc:sldMkLst>
      </pc:sldChg>
      <pc:sldChg chg="new del">
        <pc:chgData name="binetjar@gmail.com" userId="c440127ac0f88178" providerId="LiveId" clId="{A43BE9EA-7C68-4DB4-B9E1-7F4E66415353}" dt="2025-03-26T12:02:20.858" v="2435" actId="47"/>
        <pc:sldMkLst>
          <pc:docMk/>
          <pc:sldMk cId="2603117343" sldId="264"/>
        </pc:sldMkLst>
      </pc:sldChg>
      <pc:sldChg chg="modSp new mod">
        <pc:chgData name="binetjar@gmail.com" userId="c440127ac0f88178" providerId="LiveId" clId="{A43BE9EA-7C68-4DB4-B9E1-7F4E66415353}" dt="2025-03-26T12:01:57.247" v="2433" actId="2711"/>
        <pc:sldMkLst>
          <pc:docMk/>
          <pc:sldMk cId="2894205415" sldId="265"/>
        </pc:sldMkLst>
        <pc:spChg chg="mod">
          <ac:chgData name="binetjar@gmail.com" userId="c440127ac0f88178" providerId="LiveId" clId="{A43BE9EA-7C68-4DB4-B9E1-7F4E66415353}" dt="2025-03-26T12:01:57.247" v="2433" actId="2711"/>
          <ac:spMkLst>
            <pc:docMk/>
            <pc:sldMk cId="2894205415" sldId="265"/>
            <ac:spMk id="2" creationId="{9475545B-D802-BADE-24FC-C679CA57DF1A}"/>
          </ac:spMkLst>
        </pc:spChg>
        <pc:spChg chg="mod">
          <ac:chgData name="binetjar@gmail.com" userId="c440127ac0f88178" providerId="LiveId" clId="{A43BE9EA-7C68-4DB4-B9E1-7F4E66415353}" dt="2025-03-26T12:01:42.123" v="2432" actId="2711"/>
          <ac:spMkLst>
            <pc:docMk/>
            <pc:sldMk cId="2894205415" sldId="265"/>
            <ac:spMk id="3" creationId="{6046D510-72DD-78C6-3818-DD8B00701B2C}"/>
          </ac:spMkLst>
        </pc:spChg>
      </pc:sldChg>
      <pc:sldChg chg="new del">
        <pc:chgData name="binetjar@gmail.com" userId="c440127ac0f88178" providerId="LiveId" clId="{A43BE9EA-7C68-4DB4-B9E1-7F4E66415353}" dt="2025-03-26T11:48:31.945" v="2283" actId="47"/>
        <pc:sldMkLst>
          <pc:docMk/>
          <pc:sldMk cId="742113042" sldId="266"/>
        </pc:sldMkLst>
      </pc:sldChg>
      <pc:sldChg chg="modSp new mod">
        <pc:chgData name="binetjar@gmail.com" userId="c440127ac0f88178" providerId="LiveId" clId="{A43BE9EA-7C68-4DB4-B9E1-7F4E66415353}" dt="2025-03-26T12:02:10.394" v="2434" actId="2711"/>
        <pc:sldMkLst>
          <pc:docMk/>
          <pc:sldMk cId="3831189838" sldId="266"/>
        </pc:sldMkLst>
        <pc:spChg chg="mod">
          <ac:chgData name="binetjar@gmail.com" userId="c440127ac0f88178" providerId="LiveId" clId="{A43BE9EA-7C68-4DB4-B9E1-7F4E66415353}" dt="2025-03-26T12:02:10.394" v="2434" actId="2711"/>
          <ac:spMkLst>
            <pc:docMk/>
            <pc:sldMk cId="3831189838" sldId="266"/>
            <ac:spMk id="2" creationId="{54773984-B038-B51F-908D-4921BBE76422}"/>
          </ac:spMkLst>
        </pc:spChg>
        <pc:spChg chg="mod">
          <ac:chgData name="binetjar@gmail.com" userId="c440127ac0f88178" providerId="LiveId" clId="{A43BE9EA-7C68-4DB4-B9E1-7F4E66415353}" dt="2025-03-26T12:01:22.278" v="2431" actId="2711"/>
          <ac:spMkLst>
            <pc:docMk/>
            <pc:sldMk cId="3831189838" sldId="266"/>
            <ac:spMk id="3" creationId="{1C992788-81B4-4BB3-AE6B-C76F3505F358}"/>
          </ac:spMkLst>
        </pc:spChg>
      </pc:sldChg>
      <pc:sldChg chg="addSp delSp modSp new mod setBg">
        <pc:chgData name="binetjar@gmail.com" userId="c440127ac0f88178" providerId="LiveId" clId="{A43BE9EA-7C68-4DB4-B9E1-7F4E66415353}" dt="2025-03-26T12:13:10.219" v="2515" actId="26606"/>
        <pc:sldMkLst>
          <pc:docMk/>
          <pc:sldMk cId="98864407" sldId="267"/>
        </pc:sldMkLst>
        <pc:spChg chg="mod ord">
          <ac:chgData name="binetjar@gmail.com" userId="c440127ac0f88178" providerId="LiveId" clId="{A43BE9EA-7C68-4DB4-B9E1-7F4E66415353}" dt="2025-03-26T12:13:10.219" v="2515" actId="26606"/>
          <ac:spMkLst>
            <pc:docMk/>
            <pc:sldMk cId="98864407" sldId="267"/>
            <ac:spMk id="2" creationId="{0377F9F4-2471-200B-896C-AEB20913C043}"/>
          </ac:spMkLst>
        </pc:spChg>
        <pc:picChg chg="add mod ord">
          <ac:chgData name="binetjar@gmail.com" userId="c440127ac0f88178" providerId="LiveId" clId="{A43BE9EA-7C68-4DB4-B9E1-7F4E66415353}" dt="2025-03-26T12:13:10.219" v="2515" actId="26606"/>
          <ac:picMkLst>
            <pc:docMk/>
            <pc:sldMk cId="98864407" sldId="267"/>
            <ac:picMk id="5" creationId="{2214D4BA-5035-B476-5F37-1209B99062F8}"/>
          </ac:picMkLst>
        </pc:picChg>
        <pc:picChg chg="add mod ord">
          <ac:chgData name="binetjar@gmail.com" userId="c440127ac0f88178" providerId="LiveId" clId="{A43BE9EA-7C68-4DB4-B9E1-7F4E66415353}" dt="2025-03-26T12:13:10.219" v="2515" actId="26606"/>
          <ac:picMkLst>
            <pc:docMk/>
            <pc:sldMk cId="98864407" sldId="267"/>
            <ac:picMk id="7" creationId="{5C492FEE-AC76-DE21-FC24-18E61A07F2FA}"/>
          </ac:picMkLst>
        </pc:picChg>
      </pc:sldChg>
      <pc:sldChg chg="modSp new del mod">
        <pc:chgData name="binetjar@gmail.com" userId="c440127ac0f88178" providerId="LiveId" clId="{A43BE9EA-7C68-4DB4-B9E1-7F4E66415353}" dt="2025-03-26T12:03:34.851" v="2463" actId="47"/>
        <pc:sldMkLst>
          <pc:docMk/>
          <pc:sldMk cId="1704293268" sldId="268"/>
        </pc:sldMkLst>
      </pc:sldChg>
      <pc:sldChg chg="modSp new mod">
        <pc:chgData name="binetjar@gmail.com" userId="c440127ac0f88178" providerId="LiveId" clId="{A43BE9EA-7C68-4DB4-B9E1-7F4E66415353}" dt="2025-04-02T13:15:12.676" v="5636" actId="20577"/>
        <pc:sldMkLst>
          <pc:docMk/>
          <pc:sldMk cId="3920557526" sldId="268"/>
        </pc:sldMkLst>
        <pc:spChg chg="mod">
          <ac:chgData name="binetjar@gmail.com" userId="c440127ac0f88178" providerId="LiveId" clId="{A43BE9EA-7C68-4DB4-B9E1-7F4E66415353}" dt="2025-04-02T12:40:07.528" v="5634" actId="20577"/>
          <ac:spMkLst>
            <pc:docMk/>
            <pc:sldMk cId="3920557526" sldId="268"/>
            <ac:spMk id="2" creationId="{51530B71-45BD-BBC1-C2AD-871BF11132D8}"/>
          </ac:spMkLst>
        </pc:spChg>
        <pc:spChg chg="mod">
          <ac:chgData name="binetjar@gmail.com" userId="c440127ac0f88178" providerId="LiveId" clId="{A43BE9EA-7C68-4DB4-B9E1-7F4E66415353}" dt="2025-04-02T13:15:12.676" v="5636" actId="20577"/>
          <ac:spMkLst>
            <pc:docMk/>
            <pc:sldMk cId="3920557526" sldId="268"/>
            <ac:spMk id="3" creationId="{03F9AF8E-5013-E3CF-E0C0-E865C4E42093}"/>
          </ac:spMkLst>
        </pc:spChg>
      </pc:sldChg>
      <pc:sldMasterChg chg="add del addSldLayout delSldLayout">
        <pc:chgData name="binetjar@gmail.com" userId="c440127ac0f88178" providerId="LiveId" clId="{A43BE9EA-7C68-4DB4-B9E1-7F4E66415353}" dt="2025-03-24T12:09:12.008" v="129" actId="26606"/>
        <pc:sldMasterMkLst>
          <pc:docMk/>
          <pc:sldMasterMk cId="1153063320" sldId="2147483648"/>
        </pc:sldMasterMkLst>
        <pc:sldLayoutChg chg="add del">
          <pc:chgData name="binetjar@gmail.com" userId="c440127ac0f88178" providerId="LiveId" clId="{A43BE9EA-7C68-4DB4-B9E1-7F4E66415353}" dt="2025-03-24T12:09:12.008" v="129" actId="26606"/>
          <pc:sldLayoutMkLst>
            <pc:docMk/>
            <pc:sldMasterMk cId="1153063320" sldId="2147483648"/>
            <pc:sldLayoutMk cId="609414132" sldId="2147483649"/>
          </pc:sldLayoutMkLst>
        </pc:sldLayoutChg>
        <pc:sldLayoutChg chg="add del">
          <pc:chgData name="binetjar@gmail.com" userId="c440127ac0f88178" providerId="LiveId" clId="{A43BE9EA-7C68-4DB4-B9E1-7F4E66415353}" dt="2025-03-24T12:09:12.008" v="129" actId="26606"/>
          <pc:sldLayoutMkLst>
            <pc:docMk/>
            <pc:sldMasterMk cId="1153063320" sldId="2147483648"/>
            <pc:sldLayoutMk cId="3200711562" sldId="2147483650"/>
          </pc:sldLayoutMkLst>
        </pc:sldLayoutChg>
        <pc:sldLayoutChg chg="add del">
          <pc:chgData name="binetjar@gmail.com" userId="c440127ac0f88178" providerId="LiveId" clId="{A43BE9EA-7C68-4DB4-B9E1-7F4E66415353}" dt="2025-03-24T12:09:12.008" v="129" actId="26606"/>
          <pc:sldLayoutMkLst>
            <pc:docMk/>
            <pc:sldMasterMk cId="1153063320" sldId="2147483648"/>
            <pc:sldLayoutMk cId="2943767764" sldId="2147483651"/>
          </pc:sldLayoutMkLst>
        </pc:sldLayoutChg>
        <pc:sldLayoutChg chg="add del">
          <pc:chgData name="binetjar@gmail.com" userId="c440127ac0f88178" providerId="LiveId" clId="{A43BE9EA-7C68-4DB4-B9E1-7F4E66415353}" dt="2025-03-24T12:09:12.008" v="129" actId="26606"/>
          <pc:sldLayoutMkLst>
            <pc:docMk/>
            <pc:sldMasterMk cId="1153063320" sldId="2147483648"/>
            <pc:sldLayoutMk cId="689127776" sldId="2147483652"/>
          </pc:sldLayoutMkLst>
        </pc:sldLayoutChg>
        <pc:sldLayoutChg chg="add del">
          <pc:chgData name="binetjar@gmail.com" userId="c440127ac0f88178" providerId="LiveId" clId="{A43BE9EA-7C68-4DB4-B9E1-7F4E66415353}" dt="2025-03-24T12:09:12.008" v="129" actId="26606"/>
          <pc:sldLayoutMkLst>
            <pc:docMk/>
            <pc:sldMasterMk cId="1153063320" sldId="2147483648"/>
            <pc:sldLayoutMk cId="1188290698" sldId="2147483653"/>
          </pc:sldLayoutMkLst>
        </pc:sldLayoutChg>
        <pc:sldLayoutChg chg="add del">
          <pc:chgData name="binetjar@gmail.com" userId="c440127ac0f88178" providerId="LiveId" clId="{A43BE9EA-7C68-4DB4-B9E1-7F4E66415353}" dt="2025-03-24T12:09:12.008" v="129" actId="26606"/>
          <pc:sldLayoutMkLst>
            <pc:docMk/>
            <pc:sldMasterMk cId="1153063320" sldId="2147483648"/>
            <pc:sldLayoutMk cId="2509865225" sldId="2147483654"/>
          </pc:sldLayoutMkLst>
        </pc:sldLayoutChg>
        <pc:sldLayoutChg chg="add del">
          <pc:chgData name="binetjar@gmail.com" userId="c440127ac0f88178" providerId="LiveId" clId="{A43BE9EA-7C68-4DB4-B9E1-7F4E66415353}" dt="2025-03-24T12:09:12.008" v="129" actId="26606"/>
          <pc:sldLayoutMkLst>
            <pc:docMk/>
            <pc:sldMasterMk cId="1153063320" sldId="2147483648"/>
            <pc:sldLayoutMk cId="1413717375" sldId="2147483655"/>
          </pc:sldLayoutMkLst>
        </pc:sldLayoutChg>
        <pc:sldLayoutChg chg="add del">
          <pc:chgData name="binetjar@gmail.com" userId="c440127ac0f88178" providerId="LiveId" clId="{A43BE9EA-7C68-4DB4-B9E1-7F4E66415353}" dt="2025-03-24T12:09:12.008" v="129" actId="26606"/>
          <pc:sldLayoutMkLst>
            <pc:docMk/>
            <pc:sldMasterMk cId="1153063320" sldId="2147483648"/>
            <pc:sldLayoutMk cId="2827818067" sldId="2147483656"/>
          </pc:sldLayoutMkLst>
        </pc:sldLayoutChg>
        <pc:sldLayoutChg chg="add del">
          <pc:chgData name="binetjar@gmail.com" userId="c440127ac0f88178" providerId="LiveId" clId="{A43BE9EA-7C68-4DB4-B9E1-7F4E66415353}" dt="2025-03-24T12:09:12.008" v="129" actId="26606"/>
          <pc:sldLayoutMkLst>
            <pc:docMk/>
            <pc:sldMasterMk cId="1153063320" sldId="2147483648"/>
            <pc:sldLayoutMk cId="2516753127" sldId="2147483657"/>
          </pc:sldLayoutMkLst>
        </pc:sldLayoutChg>
        <pc:sldLayoutChg chg="add del">
          <pc:chgData name="binetjar@gmail.com" userId="c440127ac0f88178" providerId="LiveId" clId="{A43BE9EA-7C68-4DB4-B9E1-7F4E66415353}" dt="2025-03-24T12:09:12.008" v="129" actId="26606"/>
          <pc:sldLayoutMkLst>
            <pc:docMk/>
            <pc:sldMasterMk cId="1153063320" sldId="2147483648"/>
            <pc:sldLayoutMk cId="534985310" sldId="2147483658"/>
          </pc:sldLayoutMkLst>
        </pc:sldLayoutChg>
        <pc:sldLayoutChg chg="add del">
          <pc:chgData name="binetjar@gmail.com" userId="c440127ac0f88178" providerId="LiveId" clId="{A43BE9EA-7C68-4DB4-B9E1-7F4E66415353}" dt="2025-03-24T12:09:12.008" v="129" actId="26606"/>
          <pc:sldLayoutMkLst>
            <pc:docMk/>
            <pc:sldMasterMk cId="1153063320" sldId="2147483648"/>
            <pc:sldLayoutMk cId="558667452" sldId="2147483659"/>
          </pc:sldLayoutMkLst>
        </pc:sldLayoutChg>
      </pc:sldMasterChg>
      <pc:sldMasterChg chg="add del replId addSldLayout delSldLayout">
        <pc:chgData name="binetjar@gmail.com" userId="c440127ac0f88178" providerId="LiveId" clId="{A43BE9EA-7C68-4DB4-B9E1-7F4E66415353}" dt="2025-03-24T12:07:59.394" v="102" actId="26606"/>
        <pc:sldMasterMkLst>
          <pc:docMk/>
          <pc:sldMasterMk cId="601191330" sldId="2147483660"/>
        </pc:sldMasterMkLst>
        <pc:sldLayoutChg chg="add del">
          <pc:chgData name="binetjar@gmail.com" userId="c440127ac0f88178" providerId="LiveId" clId="{A43BE9EA-7C68-4DB4-B9E1-7F4E66415353}" dt="2025-03-24T12:07:59.394" v="102" actId="26606"/>
          <pc:sldLayoutMkLst>
            <pc:docMk/>
            <pc:sldMasterMk cId="601191330" sldId="2147483660"/>
            <pc:sldLayoutMk cId="2916383971" sldId="2147483661"/>
          </pc:sldLayoutMkLst>
        </pc:sldLayoutChg>
        <pc:sldLayoutChg chg="add del replId">
          <pc:chgData name="binetjar@gmail.com" userId="c440127ac0f88178" providerId="LiveId" clId="{A43BE9EA-7C68-4DB4-B9E1-7F4E66415353}" dt="2025-03-24T12:07:59.394" v="102" actId="26606"/>
          <pc:sldLayoutMkLst>
            <pc:docMk/>
            <pc:sldMasterMk cId="601191330" sldId="2147483660"/>
            <pc:sldLayoutMk cId="2038693502" sldId="2147483662"/>
          </pc:sldLayoutMkLst>
        </pc:sldLayoutChg>
        <pc:sldLayoutChg chg="add del replId">
          <pc:chgData name="binetjar@gmail.com" userId="c440127ac0f88178" providerId="LiveId" clId="{A43BE9EA-7C68-4DB4-B9E1-7F4E66415353}" dt="2025-03-24T12:07:59.394" v="102" actId="26606"/>
          <pc:sldLayoutMkLst>
            <pc:docMk/>
            <pc:sldMasterMk cId="601191330" sldId="2147483660"/>
            <pc:sldLayoutMk cId="3320421026" sldId="2147483663"/>
          </pc:sldLayoutMkLst>
        </pc:sldLayoutChg>
        <pc:sldLayoutChg chg="add del replId">
          <pc:chgData name="binetjar@gmail.com" userId="c440127ac0f88178" providerId="LiveId" clId="{A43BE9EA-7C68-4DB4-B9E1-7F4E66415353}" dt="2025-03-24T12:07:59.394" v="102" actId="26606"/>
          <pc:sldLayoutMkLst>
            <pc:docMk/>
            <pc:sldMasterMk cId="601191330" sldId="2147483660"/>
            <pc:sldLayoutMk cId="1058944500" sldId="2147483664"/>
          </pc:sldLayoutMkLst>
        </pc:sldLayoutChg>
        <pc:sldLayoutChg chg="add del replId">
          <pc:chgData name="binetjar@gmail.com" userId="c440127ac0f88178" providerId="LiveId" clId="{A43BE9EA-7C68-4DB4-B9E1-7F4E66415353}" dt="2025-03-24T12:07:59.394" v="102" actId="26606"/>
          <pc:sldLayoutMkLst>
            <pc:docMk/>
            <pc:sldMasterMk cId="601191330" sldId="2147483660"/>
            <pc:sldLayoutMk cId="2847275460" sldId="2147483665"/>
          </pc:sldLayoutMkLst>
        </pc:sldLayoutChg>
        <pc:sldLayoutChg chg="add del replId">
          <pc:chgData name="binetjar@gmail.com" userId="c440127ac0f88178" providerId="LiveId" clId="{A43BE9EA-7C68-4DB4-B9E1-7F4E66415353}" dt="2025-03-24T12:07:59.394" v="102" actId="26606"/>
          <pc:sldLayoutMkLst>
            <pc:docMk/>
            <pc:sldMasterMk cId="601191330" sldId="2147483660"/>
            <pc:sldLayoutMk cId="3563568490" sldId="2147483666"/>
          </pc:sldLayoutMkLst>
        </pc:sldLayoutChg>
        <pc:sldLayoutChg chg="add del replId">
          <pc:chgData name="binetjar@gmail.com" userId="c440127ac0f88178" providerId="LiveId" clId="{A43BE9EA-7C68-4DB4-B9E1-7F4E66415353}" dt="2025-03-24T12:07:59.394" v="102" actId="26606"/>
          <pc:sldLayoutMkLst>
            <pc:docMk/>
            <pc:sldMasterMk cId="601191330" sldId="2147483660"/>
            <pc:sldLayoutMk cId="4149436186" sldId="2147483667"/>
          </pc:sldLayoutMkLst>
        </pc:sldLayoutChg>
        <pc:sldLayoutChg chg="add del replId">
          <pc:chgData name="binetjar@gmail.com" userId="c440127ac0f88178" providerId="LiveId" clId="{A43BE9EA-7C68-4DB4-B9E1-7F4E66415353}" dt="2025-03-24T12:07:59.394" v="102" actId="26606"/>
          <pc:sldLayoutMkLst>
            <pc:docMk/>
            <pc:sldMasterMk cId="601191330" sldId="2147483660"/>
            <pc:sldLayoutMk cId="608272472" sldId="2147483668"/>
          </pc:sldLayoutMkLst>
        </pc:sldLayoutChg>
        <pc:sldLayoutChg chg="add del replId">
          <pc:chgData name="binetjar@gmail.com" userId="c440127ac0f88178" providerId="LiveId" clId="{A43BE9EA-7C68-4DB4-B9E1-7F4E66415353}" dt="2025-03-24T12:07:59.394" v="102" actId="26606"/>
          <pc:sldLayoutMkLst>
            <pc:docMk/>
            <pc:sldMasterMk cId="601191330" sldId="2147483660"/>
            <pc:sldLayoutMk cId="3086640101" sldId="2147483669"/>
          </pc:sldLayoutMkLst>
        </pc:sldLayoutChg>
        <pc:sldLayoutChg chg="add del replId">
          <pc:chgData name="binetjar@gmail.com" userId="c440127ac0f88178" providerId="LiveId" clId="{A43BE9EA-7C68-4DB4-B9E1-7F4E66415353}" dt="2025-03-24T12:07:59.394" v="102" actId="26606"/>
          <pc:sldLayoutMkLst>
            <pc:docMk/>
            <pc:sldMasterMk cId="601191330" sldId="2147483660"/>
            <pc:sldLayoutMk cId="3669154521" sldId="2147483670"/>
          </pc:sldLayoutMkLst>
        </pc:sldLayoutChg>
        <pc:sldLayoutChg chg="add del replId">
          <pc:chgData name="binetjar@gmail.com" userId="c440127ac0f88178" providerId="LiveId" clId="{A43BE9EA-7C68-4DB4-B9E1-7F4E66415353}" dt="2025-03-24T12:07:59.394" v="102" actId="26606"/>
          <pc:sldLayoutMkLst>
            <pc:docMk/>
            <pc:sldMasterMk cId="601191330" sldId="2147483660"/>
            <pc:sldLayoutMk cId="3301654585" sldId="2147483671"/>
          </pc:sldLayoutMkLst>
        </pc:sldLayoutChg>
      </pc:sldMasterChg>
      <pc:sldMasterChg chg="add del replId addSldLayout delSldLayout">
        <pc:chgData name="binetjar@gmail.com" userId="c440127ac0f88178" providerId="LiveId" clId="{A43BE9EA-7C68-4DB4-B9E1-7F4E66415353}" dt="2025-03-24T12:07:55.559" v="98" actId="26606"/>
        <pc:sldMasterMkLst>
          <pc:docMk/>
          <pc:sldMasterMk cId="2425416866" sldId="2147483660"/>
        </pc:sldMasterMkLst>
        <pc:sldLayoutChg chg="add del">
          <pc:chgData name="binetjar@gmail.com" userId="c440127ac0f88178" providerId="LiveId" clId="{A43BE9EA-7C68-4DB4-B9E1-7F4E66415353}" dt="2025-03-24T12:07:55.559" v="98" actId="26606"/>
          <pc:sldLayoutMkLst>
            <pc:docMk/>
            <pc:sldMasterMk cId="2425416866" sldId="2147483660"/>
            <pc:sldLayoutMk cId="3717931524" sldId="2147483661"/>
          </pc:sldLayoutMkLst>
        </pc:sldLayoutChg>
        <pc:sldLayoutChg chg="add del replId">
          <pc:chgData name="binetjar@gmail.com" userId="c440127ac0f88178" providerId="LiveId" clId="{A43BE9EA-7C68-4DB4-B9E1-7F4E66415353}" dt="2025-03-24T12:07:55.559" v="98" actId="26606"/>
          <pc:sldLayoutMkLst>
            <pc:docMk/>
            <pc:sldMasterMk cId="2425416866" sldId="2147483660"/>
            <pc:sldLayoutMk cId="14274336" sldId="2147483662"/>
          </pc:sldLayoutMkLst>
        </pc:sldLayoutChg>
        <pc:sldLayoutChg chg="add del replId">
          <pc:chgData name="binetjar@gmail.com" userId="c440127ac0f88178" providerId="LiveId" clId="{A43BE9EA-7C68-4DB4-B9E1-7F4E66415353}" dt="2025-03-24T12:07:55.559" v="98" actId="26606"/>
          <pc:sldLayoutMkLst>
            <pc:docMk/>
            <pc:sldMasterMk cId="2425416866" sldId="2147483660"/>
            <pc:sldLayoutMk cId="2024066984" sldId="2147483663"/>
          </pc:sldLayoutMkLst>
        </pc:sldLayoutChg>
        <pc:sldLayoutChg chg="add del replId">
          <pc:chgData name="binetjar@gmail.com" userId="c440127ac0f88178" providerId="LiveId" clId="{A43BE9EA-7C68-4DB4-B9E1-7F4E66415353}" dt="2025-03-24T12:07:55.559" v="98" actId="26606"/>
          <pc:sldLayoutMkLst>
            <pc:docMk/>
            <pc:sldMasterMk cId="2425416866" sldId="2147483660"/>
            <pc:sldLayoutMk cId="2914990009" sldId="2147483664"/>
          </pc:sldLayoutMkLst>
        </pc:sldLayoutChg>
        <pc:sldLayoutChg chg="add del replId">
          <pc:chgData name="binetjar@gmail.com" userId="c440127ac0f88178" providerId="LiveId" clId="{A43BE9EA-7C68-4DB4-B9E1-7F4E66415353}" dt="2025-03-24T12:07:55.559" v="98" actId="26606"/>
          <pc:sldLayoutMkLst>
            <pc:docMk/>
            <pc:sldMasterMk cId="2425416866" sldId="2147483660"/>
            <pc:sldLayoutMk cId="3234528373" sldId="2147483665"/>
          </pc:sldLayoutMkLst>
        </pc:sldLayoutChg>
        <pc:sldLayoutChg chg="add del replId">
          <pc:chgData name="binetjar@gmail.com" userId="c440127ac0f88178" providerId="LiveId" clId="{A43BE9EA-7C68-4DB4-B9E1-7F4E66415353}" dt="2025-03-24T12:07:55.559" v="98" actId="26606"/>
          <pc:sldLayoutMkLst>
            <pc:docMk/>
            <pc:sldMasterMk cId="2425416866" sldId="2147483660"/>
            <pc:sldLayoutMk cId="610446885" sldId="2147483666"/>
          </pc:sldLayoutMkLst>
        </pc:sldLayoutChg>
        <pc:sldLayoutChg chg="add del replId">
          <pc:chgData name="binetjar@gmail.com" userId="c440127ac0f88178" providerId="LiveId" clId="{A43BE9EA-7C68-4DB4-B9E1-7F4E66415353}" dt="2025-03-24T12:07:55.559" v="98" actId="26606"/>
          <pc:sldLayoutMkLst>
            <pc:docMk/>
            <pc:sldMasterMk cId="2425416866" sldId="2147483660"/>
            <pc:sldLayoutMk cId="3457498508" sldId="2147483667"/>
          </pc:sldLayoutMkLst>
        </pc:sldLayoutChg>
        <pc:sldLayoutChg chg="add del replId">
          <pc:chgData name="binetjar@gmail.com" userId="c440127ac0f88178" providerId="LiveId" clId="{A43BE9EA-7C68-4DB4-B9E1-7F4E66415353}" dt="2025-03-24T12:07:55.559" v="98" actId="26606"/>
          <pc:sldLayoutMkLst>
            <pc:docMk/>
            <pc:sldMasterMk cId="2425416866" sldId="2147483660"/>
            <pc:sldLayoutMk cId="3320825360" sldId="2147483668"/>
          </pc:sldLayoutMkLst>
        </pc:sldLayoutChg>
        <pc:sldLayoutChg chg="add del replId">
          <pc:chgData name="binetjar@gmail.com" userId="c440127ac0f88178" providerId="LiveId" clId="{A43BE9EA-7C68-4DB4-B9E1-7F4E66415353}" dt="2025-03-24T12:07:55.559" v="98" actId="26606"/>
          <pc:sldLayoutMkLst>
            <pc:docMk/>
            <pc:sldMasterMk cId="2425416866" sldId="2147483660"/>
            <pc:sldLayoutMk cId="2142688983" sldId="2147483669"/>
          </pc:sldLayoutMkLst>
        </pc:sldLayoutChg>
        <pc:sldLayoutChg chg="add del replId">
          <pc:chgData name="binetjar@gmail.com" userId="c440127ac0f88178" providerId="LiveId" clId="{A43BE9EA-7C68-4DB4-B9E1-7F4E66415353}" dt="2025-03-24T12:07:55.559" v="98" actId="26606"/>
          <pc:sldLayoutMkLst>
            <pc:docMk/>
            <pc:sldMasterMk cId="2425416866" sldId="2147483660"/>
            <pc:sldLayoutMk cId="2081602980" sldId="2147483670"/>
          </pc:sldLayoutMkLst>
        </pc:sldLayoutChg>
        <pc:sldLayoutChg chg="add del replId">
          <pc:chgData name="binetjar@gmail.com" userId="c440127ac0f88178" providerId="LiveId" clId="{A43BE9EA-7C68-4DB4-B9E1-7F4E66415353}" dt="2025-03-24T12:07:55.559" v="98" actId="26606"/>
          <pc:sldLayoutMkLst>
            <pc:docMk/>
            <pc:sldMasterMk cId="2425416866" sldId="2147483660"/>
            <pc:sldLayoutMk cId="2510593591" sldId="2147483671"/>
          </pc:sldLayoutMkLst>
        </pc:sldLayoutChg>
      </pc:sldMasterChg>
      <pc:sldMasterChg chg="add del addSldLayout delSldLayout">
        <pc:chgData name="binetjar@gmail.com" userId="c440127ac0f88178" providerId="LiveId" clId="{A43BE9EA-7C68-4DB4-B9E1-7F4E66415353}" dt="2025-03-24T12:08:05.506" v="106" actId="26606"/>
        <pc:sldMasterMkLst>
          <pc:docMk/>
          <pc:sldMasterMk cId="2287594479" sldId="2147483673"/>
        </pc:sldMasterMkLst>
        <pc:sldLayoutChg chg="add del">
          <pc:chgData name="binetjar@gmail.com" userId="c440127ac0f88178" providerId="LiveId" clId="{A43BE9EA-7C68-4DB4-B9E1-7F4E66415353}" dt="2025-03-24T12:08:05.506" v="106" actId="26606"/>
          <pc:sldLayoutMkLst>
            <pc:docMk/>
            <pc:sldMasterMk cId="2287594479" sldId="2147483673"/>
            <pc:sldLayoutMk cId="1786558835" sldId="2147483662"/>
          </pc:sldLayoutMkLst>
        </pc:sldLayoutChg>
        <pc:sldLayoutChg chg="add del">
          <pc:chgData name="binetjar@gmail.com" userId="c440127ac0f88178" providerId="LiveId" clId="{A43BE9EA-7C68-4DB4-B9E1-7F4E66415353}" dt="2025-03-24T12:08:05.506" v="106" actId="26606"/>
          <pc:sldLayoutMkLst>
            <pc:docMk/>
            <pc:sldMasterMk cId="2287594479" sldId="2147483673"/>
            <pc:sldLayoutMk cId="1753647826" sldId="2147483663"/>
          </pc:sldLayoutMkLst>
        </pc:sldLayoutChg>
        <pc:sldLayoutChg chg="add del">
          <pc:chgData name="binetjar@gmail.com" userId="c440127ac0f88178" providerId="LiveId" clId="{A43BE9EA-7C68-4DB4-B9E1-7F4E66415353}" dt="2025-03-24T12:08:05.506" v="106" actId="26606"/>
          <pc:sldLayoutMkLst>
            <pc:docMk/>
            <pc:sldMasterMk cId="2287594479" sldId="2147483673"/>
            <pc:sldLayoutMk cId="3191683124" sldId="2147483664"/>
          </pc:sldLayoutMkLst>
        </pc:sldLayoutChg>
        <pc:sldLayoutChg chg="add del">
          <pc:chgData name="binetjar@gmail.com" userId="c440127ac0f88178" providerId="LiveId" clId="{A43BE9EA-7C68-4DB4-B9E1-7F4E66415353}" dt="2025-03-24T12:08:05.506" v="106" actId="26606"/>
          <pc:sldLayoutMkLst>
            <pc:docMk/>
            <pc:sldMasterMk cId="2287594479" sldId="2147483673"/>
            <pc:sldLayoutMk cId="2062528233" sldId="2147483665"/>
          </pc:sldLayoutMkLst>
        </pc:sldLayoutChg>
        <pc:sldLayoutChg chg="add del">
          <pc:chgData name="binetjar@gmail.com" userId="c440127ac0f88178" providerId="LiveId" clId="{A43BE9EA-7C68-4DB4-B9E1-7F4E66415353}" dt="2025-03-24T12:08:05.506" v="106" actId="26606"/>
          <pc:sldLayoutMkLst>
            <pc:docMk/>
            <pc:sldMasterMk cId="2287594479" sldId="2147483673"/>
            <pc:sldLayoutMk cId="3472477399" sldId="2147483666"/>
          </pc:sldLayoutMkLst>
        </pc:sldLayoutChg>
        <pc:sldLayoutChg chg="add del">
          <pc:chgData name="binetjar@gmail.com" userId="c440127ac0f88178" providerId="LiveId" clId="{A43BE9EA-7C68-4DB4-B9E1-7F4E66415353}" dt="2025-03-24T12:08:05.506" v="106" actId="26606"/>
          <pc:sldLayoutMkLst>
            <pc:docMk/>
            <pc:sldMasterMk cId="2287594479" sldId="2147483673"/>
            <pc:sldLayoutMk cId="3864832422" sldId="2147483667"/>
          </pc:sldLayoutMkLst>
        </pc:sldLayoutChg>
        <pc:sldLayoutChg chg="add del">
          <pc:chgData name="binetjar@gmail.com" userId="c440127ac0f88178" providerId="LiveId" clId="{A43BE9EA-7C68-4DB4-B9E1-7F4E66415353}" dt="2025-03-24T12:08:05.506" v="106" actId="26606"/>
          <pc:sldLayoutMkLst>
            <pc:docMk/>
            <pc:sldMasterMk cId="2287594479" sldId="2147483673"/>
            <pc:sldLayoutMk cId="855377084" sldId="2147483668"/>
          </pc:sldLayoutMkLst>
        </pc:sldLayoutChg>
        <pc:sldLayoutChg chg="add del">
          <pc:chgData name="binetjar@gmail.com" userId="c440127ac0f88178" providerId="LiveId" clId="{A43BE9EA-7C68-4DB4-B9E1-7F4E66415353}" dt="2025-03-24T12:08:05.506" v="106" actId="26606"/>
          <pc:sldLayoutMkLst>
            <pc:docMk/>
            <pc:sldMasterMk cId="2287594479" sldId="2147483673"/>
            <pc:sldLayoutMk cId="3524555246" sldId="2147483669"/>
          </pc:sldLayoutMkLst>
        </pc:sldLayoutChg>
        <pc:sldLayoutChg chg="add del">
          <pc:chgData name="binetjar@gmail.com" userId="c440127ac0f88178" providerId="LiveId" clId="{A43BE9EA-7C68-4DB4-B9E1-7F4E66415353}" dt="2025-03-24T12:08:05.506" v="106" actId="26606"/>
          <pc:sldLayoutMkLst>
            <pc:docMk/>
            <pc:sldMasterMk cId="2287594479" sldId="2147483673"/>
            <pc:sldLayoutMk cId="3470041377" sldId="2147483670"/>
          </pc:sldLayoutMkLst>
        </pc:sldLayoutChg>
        <pc:sldLayoutChg chg="add del">
          <pc:chgData name="binetjar@gmail.com" userId="c440127ac0f88178" providerId="LiveId" clId="{A43BE9EA-7C68-4DB4-B9E1-7F4E66415353}" dt="2025-03-24T12:08:05.506" v="106" actId="26606"/>
          <pc:sldLayoutMkLst>
            <pc:docMk/>
            <pc:sldMasterMk cId="2287594479" sldId="2147483673"/>
            <pc:sldLayoutMk cId="1045404852" sldId="2147483671"/>
          </pc:sldLayoutMkLst>
        </pc:sldLayoutChg>
        <pc:sldLayoutChg chg="add del">
          <pc:chgData name="binetjar@gmail.com" userId="c440127ac0f88178" providerId="LiveId" clId="{A43BE9EA-7C68-4DB4-B9E1-7F4E66415353}" dt="2025-03-24T12:08:05.506" v="106" actId="26606"/>
          <pc:sldLayoutMkLst>
            <pc:docMk/>
            <pc:sldMasterMk cId="2287594479" sldId="2147483673"/>
            <pc:sldLayoutMk cId="384815001" sldId="2147483672"/>
          </pc:sldLayoutMkLst>
        </pc:sldLayoutChg>
      </pc:sldMasterChg>
      <pc:sldMasterChg chg="add addSldLayout">
        <pc:chgData name="binetjar@gmail.com" userId="c440127ac0f88178" providerId="LiveId" clId="{A43BE9EA-7C68-4DB4-B9E1-7F4E66415353}" dt="2025-03-24T12:09:12.008" v="129" actId="26606"/>
        <pc:sldMasterMkLst>
          <pc:docMk/>
          <pc:sldMasterMk cId="3325191510" sldId="2147483673"/>
        </pc:sldMasterMkLst>
        <pc:sldLayoutChg chg="add">
          <pc:chgData name="binetjar@gmail.com" userId="c440127ac0f88178" providerId="LiveId" clId="{A43BE9EA-7C68-4DB4-B9E1-7F4E66415353}" dt="2025-03-24T12:09:12.008" v="129" actId="26606"/>
          <pc:sldLayoutMkLst>
            <pc:docMk/>
            <pc:sldMasterMk cId="3325191510" sldId="2147483673"/>
            <pc:sldLayoutMk cId="2365768345" sldId="2147483662"/>
          </pc:sldLayoutMkLst>
        </pc:sldLayoutChg>
        <pc:sldLayoutChg chg="add">
          <pc:chgData name="binetjar@gmail.com" userId="c440127ac0f88178" providerId="LiveId" clId="{A43BE9EA-7C68-4DB4-B9E1-7F4E66415353}" dt="2025-03-24T12:09:12.008" v="129" actId="26606"/>
          <pc:sldLayoutMkLst>
            <pc:docMk/>
            <pc:sldMasterMk cId="3325191510" sldId="2147483673"/>
            <pc:sldLayoutMk cId="1521461307" sldId="2147483663"/>
          </pc:sldLayoutMkLst>
        </pc:sldLayoutChg>
        <pc:sldLayoutChg chg="add">
          <pc:chgData name="binetjar@gmail.com" userId="c440127ac0f88178" providerId="LiveId" clId="{A43BE9EA-7C68-4DB4-B9E1-7F4E66415353}" dt="2025-03-24T12:09:12.008" v="129" actId="26606"/>
          <pc:sldLayoutMkLst>
            <pc:docMk/>
            <pc:sldMasterMk cId="3325191510" sldId="2147483673"/>
            <pc:sldLayoutMk cId="2110972636" sldId="2147483664"/>
          </pc:sldLayoutMkLst>
        </pc:sldLayoutChg>
        <pc:sldLayoutChg chg="add">
          <pc:chgData name="binetjar@gmail.com" userId="c440127ac0f88178" providerId="LiveId" clId="{A43BE9EA-7C68-4DB4-B9E1-7F4E66415353}" dt="2025-03-24T12:09:12.008" v="129" actId="26606"/>
          <pc:sldLayoutMkLst>
            <pc:docMk/>
            <pc:sldMasterMk cId="3325191510" sldId="2147483673"/>
            <pc:sldLayoutMk cId="3771455406" sldId="2147483665"/>
          </pc:sldLayoutMkLst>
        </pc:sldLayoutChg>
        <pc:sldLayoutChg chg="add">
          <pc:chgData name="binetjar@gmail.com" userId="c440127ac0f88178" providerId="LiveId" clId="{A43BE9EA-7C68-4DB4-B9E1-7F4E66415353}" dt="2025-03-24T12:09:12.008" v="129" actId="26606"/>
          <pc:sldLayoutMkLst>
            <pc:docMk/>
            <pc:sldMasterMk cId="3325191510" sldId="2147483673"/>
            <pc:sldLayoutMk cId="1650580708" sldId="2147483666"/>
          </pc:sldLayoutMkLst>
        </pc:sldLayoutChg>
        <pc:sldLayoutChg chg="add">
          <pc:chgData name="binetjar@gmail.com" userId="c440127ac0f88178" providerId="LiveId" clId="{A43BE9EA-7C68-4DB4-B9E1-7F4E66415353}" dt="2025-03-24T12:09:12.008" v="129" actId="26606"/>
          <pc:sldLayoutMkLst>
            <pc:docMk/>
            <pc:sldMasterMk cId="3325191510" sldId="2147483673"/>
            <pc:sldLayoutMk cId="3918681913" sldId="2147483667"/>
          </pc:sldLayoutMkLst>
        </pc:sldLayoutChg>
        <pc:sldLayoutChg chg="add">
          <pc:chgData name="binetjar@gmail.com" userId="c440127ac0f88178" providerId="LiveId" clId="{A43BE9EA-7C68-4DB4-B9E1-7F4E66415353}" dt="2025-03-24T12:09:12.008" v="129" actId="26606"/>
          <pc:sldLayoutMkLst>
            <pc:docMk/>
            <pc:sldMasterMk cId="3325191510" sldId="2147483673"/>
            <pc:sldLayoutMk cId="2307319039" sldId="2147483668"/>
          </pc:sldLayoutMkLst>
        </pc:sldLayoutChg>
        <pc:sldLayoutChg chg="add">
          <pc:chgData name="binetjar@gmail.com" userId="c440127ac0f88178" providerId="LiveId" clId="{A43BE9EA-7C68-4DB4-B9E1-7F4E66415353}" dt="2025-03-24T12:09:12.008" v="129" actId="26606"/>
          <pc:sldLayoutMkLst>
            <pc:docMk/>
            <pc:sldMasterMk cId="3325191510" sldId="2147483673"/>
            <pc:sldLayoutMk cId="3025683279" sldId="2147483669"/>
          </pc:sldLayoutMkLst>
        </pc:sldLayoutChg>
        <pc:sldLayoutChg chg="add">
          <pc:chgData name="binetjar@gmail.com" userId="c440127ac0f88178" providerId="LiveId" clId="{A43BE9EA-7C68-4DB4-B9E1-7F4E66415353}" dt="2025-03-24T12:09:12.008" v="129" actId="26606"/>
          <pc:sldLayoutMkLst>
            <pc:docMk/>
            <pc:sldMasterMk cId="3325191510" sldId="2147483673"/>
            <pc:sldLayoutMk cId="3634252573" sldId="2147483670"/>
          </pc:sldLayoutMkLst>
        </pc:sldLayoutChg>
        <pc:sldLayoutChg chg="add">
          <pc:chgData name="binetjar@gmail.com" userId="c440127ac0f88178" providerId="LiveId" clId="{A43BE9EA-7C68-4DB4-B9E1-7F4E66415353}" dt="2025-03-24T12:09:12.008" v="129" actId="26606"/>
          <pc:sldLayoutMkLst>
            <pc:docMk/>
            <pc:sldMasterMk cId="3325191510" sldId="2147483673"/>
            <pc:sldLayoutMk cId="2746945085" sldId="2147483671"/>
          </pc:sldLayoutMkLst>
        </pc:sldLayoutChg>
        <pc:sldLayoutChg chg="add">
          <pc:chgData name="binetjar@gmail.com" userId="c440127ac0f88178" providerId="LiveId" clId="{A43BE9EA-7C68-4DB4-B9E1-7F4E66415353}" dt="2025-03-24T12:09:12.008" v="129" actId="26606"/>
          <pc:sldLayoutMkLst>
            <pc:docMk/>
            <pc:sldMasterMk cId="3325191510" sldId="2147483673"/>
            <pc:sldLayoutMk cId="2141454493" sldId="2147483672"/>
          </pc:sldLayoutMkLst>
        </pc:sldLayoutChg>
      </pc:sldMasterChg>
      <pc:sldMasterChg chg="add del addSldLayout delSldLayout">
        <pc:chgData name="binetjar@gmail.com" userId="c440127ac0f88178" providerId="LiveId" clId="{A43BE9EA-7C68-4DB4-B9E1-7F4E66415353}" dt="2025-03-24T12:08:40.558" v="118" actId="26606"/>
        <pc:sldMasterMkLst>
          <pc:docMk/>
          <pc:sldMasterMk cId="4243917376" sldId="2147483673"/>
        </pc:sldMasterMkLst>
        <pc:sldLayoutChg chg="add del">
          <pc:chgData name="binetjar@gmail.com" userId="c440127ac0f88178" providerId="LiveId" clId="{A43BE9EA-7C68-4DB4-B9E1-7F4E66415353}" dt="2025-03-24T12:08:40.558" v="118" actId="26606"/>
          <pc:sldLayoutMkLst>
            <pc:docMk/>
            <pc:sldMasterMk cId="4243917376" sldId="2147483673"/>
            <pc:sldLayoutMk cId="2127544527" sldId="2147483662"/>
          </pc:sldLayoutMkLst>
        </pc:sldLayoutChg>
        <pc:sldLayoutChg chg="add del">
          <pc:chgData name="binetjar@gmail.com" userId="c440127ac0f88178" providerId="LiveId" clId="{A43BE9EA-7C68-4DB4-B9E1-7F4E66415353}" dt="2025-03-24T12:08:40.558" v="118" actId="26606"/>
          <pc:sldLayoutMkLst>
            <pc:docMk/>
            <pc:sldMasterMk cId="4243917376" sldId="2147483673"/>
            <pc:sldLayoutMk cId="711196517" sldId="2147483663"/>
          </pc:sldLayoutMkLst>
        </pc:sldLayoutChg>
        <pc:sldLayoutChg chg="add del">
          <pc:chgData name="binetjar@gmail.com" userId="c440127ac0f88178" providerId="LiveId" clId="{A43BE9EA-7C68-4DB4-B9E1-7F4E66415353}" dt="2025-03-24T12:08:40.558" v="118" actId="26606"/>
          <pc:sldLayoutMkLst>
            <pc:docMk/>
            <pc:sldMasterMk cId="4243917376" sldId="2147483673"/>
            <pc:sldLayoutMk cId="957391427" sldId="2147483664"/>
          </pc:sldLayoutMkLst>
        </pc:sldLayoutChg>
        <pc:sldLayoutChg chg="add del">
          <pc:chgData name="binetjar@gmail.com" userId="c440127ac0f88178" providerId="LiveId" clId="{A43BE9EA-7C68-4DB4-B9E1-7F4E66415353}" dt="2025-03-24T12:08:40.558" v="118" actId="26606"/>
          <pc:sldLayoutMkLst>
            <pc:docMk/>
            <pc:sldMasterMk cId="4243917376" sldId="2147483673"/>
            <pc:sldLayoutMk cId="2452152631" sldId="2147483665"/>
          </pc:sldLayoutMkLst>
        </pc:sldLayoutChg>
        <pc:sldLayoutChg chg="add del">
          <pc:chgData name="binetjar@gmail.com" userId="c440127ac0f88178" providerId="LiveId" clId="{A43BE9EA-7C68-4DB4-B9E1-7F4E66415353}" dt="2025-03-24T12:08:40.558" v="118" actId="26606"/>
          <pc:sldLayoutMkLst>
            <pc:docMk/>
            <pc:sldMasterMk cId="4243917376" sldId="2147483673"/>
            <pc:sldLayoutMk cId="2380137654" sldId="2147483666"/>
          </pc:sldLayoutMkLst>
        </pc:sldLayoutChg>
        <pc:sldLayoutChg chg="add del">
          <pc:chgData name="binetjar@gmail.com" userId="c440127ac0f88178" providerId="LiveId" clId="{A43BE9EA-7C68-4DB4-B9E1-7F4E66415353}" dt="2025-03-24T12:08:40.558" v="118" actId="26606"/>
          <pc:sldLayoutMkLst>
            <pc:docMk/>
            <pc:sldMasterMk cId="4243917376" sldId="2147483673"/>
            <pc:sldLayoutMk cId="3835900247" sldId="2147483667"/>
          </pc:sldLayoutMkLst>
        </pc:sldLayoutChg>
        <pc:sldLayoutChg chg="add del">
          <pc:chgData name="binetjar@gmail.com" userId="c440127ac0f88178" providerId="LiveId" clId="{A43BE9EA-7C68-4DB4-B9E1-7F4E66415353}" dt="2025-03-24T12:08:40.558" v="118" actId="26606"/>
          <pc:sldLayoutMkLst>
            <pc:docMk/>
            <pc:sldMasterMk cId="4243917376" sldId="2147483673"/>
            <pc:sldLayoutMk cId="2602441307" sldId="2147483668"/>
          </pc:sldLayoutMkLst>
        </pc:sldLayoutChg>
        <pc:sldLayoutChg chg="add del">
          <pc:chgData name="binetjar@gmail.com" userId="c440127ac0f88178" providerId="LiveId" clId="{A43BE9EA-7C68-4DB4-B9E1-7F4E66415353}" dt="2025-03-24T12:08:40.558" v="118" actId="26606"/>
          <pc:sldLayoutMkLst>
            <pc:docMk/>
            <pc:sldMasterMk cId="4243917376" sldId="2147483673"/>
            <pc:sldLayoutMk cId="3572711642" sldId="2147483669"/>
          </pc:sldLayoutMkLst>
        </pc:sldLayoutChg>
        <pc:sldLayoutChg chg="add del">
          <pc:chgData name="binetjar@gmail.com" userId="c440127ac0f88178" providerId="LiveId" clId="{A43BE9EA-7C68-4DB4-B9E1-7F4E66415353}" dt="2025-03-24T12:08:40.558" v="118" actId="26606"/>
          <pc:sldLayoutMkLst>
            <pc:docMk/>
            <pc:sldMasterMk cId="4243917376" sldId="2147483673"/>
            <pc:sldLayoutMk cId="2639248578" sldId="2147483670"/>
          </pc:sldLayoutMkLst>
        </pc:sldLayoutChg>
        <pc:sldLayoutChg chg="add del">
          <pc:chgData name="binetjar@gmail.com" userId="c440127ac0f88178" providerId="LiveId" clId="{A43BE9EA-7C68-4DB4-B9E1-7F4E66415353}" dt="2025-03-24T12:08:40.558" v="118" actId="26606"/>
          <pc:sldLayoutMkLst>
            <pc:docMk/>
            <pc:sldMasterMk cId="4243917376" sldId="2147483673"/>
            <pc:sldLayoutMk cId="2513786884" sldId="2147483671"/>
          </pc:sldLayoutMkLst>
        </pc:sldLayoutChg>
        <pc:sldLayoutChg chg="add del">
          <pc:chgData name="binetjar@gmail.com" userId="c440127ac0f88178" providerId="LiveId" clId="{A43BE9EA-7C68-4DB4-B9E1-7F4E66415353}" dt="2025-03-24T12:08:40.558" v="118" actId="26606"/>
          <pc:sldLayoutMkLst>
            <pc:docMk/>
            <pc:sldMasterMk cId="4243917376" sldId="2147483673"/>
            <pc:sldLayoutMk cId="137887597" sldId="2147483672"/>
          </pc:sldLayoutMkLst>
        </pc:sldLayoutChg>
      </pc:sldMasterChg>
      <pc:sldMasterChg chg="add del addSldLayout delSldLayout">
        <pc:chgData name="binetjar@gmail.com" userId="c440127ac0f88178" providerId="LiveId" clId="{A43BE9EA-7C68-4DB4-B9E1-7F4E66415353}" dt="2025-03-24T12:08:09.421" v="110" actId="26606"/>
        <pc:sldMasterMkLst>
          <pc:docMk/>
          <pc:sldMasterMk cId="2799233452" sldId="2147483686"/>
        </pc:sldMasterMkLst>
        <pc:sldLayoutChg chg="add del">
          <pc:chgData name="binetjar@gmail.com" userId="c440127ac0f88178" providerId="LiveId" clId="{A43BE9EA-7C68-4DB4-B9E1-7F4E66415353}" dt="2025-03-24T12:08:09.421" v="110" actId="26606"/>
          <pc:sldLayoutMkLst>
            <pc:docMk/>
            <pc:sldMasterMk cId="2799233452" sldId="2147483686"/>
            <pc:sldLayoutMk cId="4171196672" sldId="2147483675"/>
          </pc:sldLayoutMkLst>
        </pc:sldLayoutChg>
        <pc:sldLayoutChg chg="add del">
          <pc:chgData name="binetjar@gmail.com" userId="c440127ac0f88178" providerId="LiveId" clId="{A43BE9EA-7C68-4DB4-B9E1-7F4E66415353}" dt="2025-03-24T12:08:09.421" v="110" actId="26606"/>
          <pc:sldLayoutMkLst>
            <pc:docMk/>
            <pc:sldMasterMk cId="2799233452" sldId="2147483686"/>
            <pc:sldLayoutMk cId="3519195627" sldId="2147483676"/>
          </pc:sldLayoutMkLst>
        </pc:sldLayoutChg>
        <pc:sldLayoutChg chg="add del">
          <pc:chgData name="binetjar@gmail.com" userId="c440127ac0f88178" providerId="LiveId" clId="{A43BE9EA-7C68-4DB4-B9E1-7F4E66415353}" dt="2025-03-24T12:08:09.421" v="110" actId="26606"/>
          <pc:sldLayoutMkLst>
            <pc:docMk/>
            <pc:sldMasterMk cId="2799233452" sldId="2147483686"/>
            <pc:sldLayoutMk cId="1025953584" sldId="2147483677"/>
          </pc:sldLayoutMkLst>
        </pc:sldLayoutChg>
        <pc:sldLayoutChg chg="add del">
          <pc:chgData name="binetjar@gmail.com" userId="c440127ac0f88178" providerId="LiveId" clId="{A43BE9EA-7C68-4DB4-B9E1-7F4E66415353}" dt="2025-03-24T12:08:09.421" v="110" actId="26606"/>
          <pc:sldLayoutMkLst>
            <pc:docMk/>
            <pc:sldMasterMk cId="2799233452" sldId="2147483686"/>
            <pc:sldLayoutMk cId="3575680724" sldId="2147483678"/>
          </pc:sldLayoutMkLst>
        </pc:sldLayoutChg>
        <pc:sldLayoutChg chg="add del">
          <pc:chgData name="binetjar@gmail.com" userId="c440127ac0f88178" providerId="LiveId" clId="{A43BE9EA-7C68-4DB4-B9E1-7F4E66415353}" dt="2025-03-24T12:08:09.421" v="110" actId="26606"/>
          <pc:sldLayoutMkLst>
            <pc:docMk/>
            <pc:sldMasterMk cId="2799233452" sldId="2147483686"/>
            <pc:sldLayoutMk cId="1304985805" sldId="2147483679"/>
          </pc:sldLayoutMkLst>
        </pc:sldLayoutChg>
        <pc:sldLayoutChg chg="add del">
          <pc:chgData name="binetjar@gmail.com" userId="c440127ac0f88178" providerId="LiveId" clId="{A43BE9EA-7C68-4DB4-B9E1-7F4E66415353}" dt="2025-03-24T12:08:09.421" v="110" actId="26606"/>
          <pc:sldLayoutMkLst>
            <pc:docMk/>
            <pc:sldMasterMk cId="2799233452" sldId="2147483686"/>
            <pc:sldLayoutMk cId="2608008546" sldId="2147483680"/>
          </pc:sldLayoutMkLst>
        </pc:sldLayoutChg>
        <pc:sldLayoutChg chg="add del">
          <pc:chgData name="binetjar@gmail.com" userId="c440127ac0f88178" providerId="LiveId" clId="{A43BE9EA-7C68-4DB4-B9E1-7F4E66415353}" dt="2025-03-24T12:08:09.421" v="110" actId="26606"/>
          <pc:sldLayoutMkLst>
            <pc:docMk/>
            <pc:sldMasterMk cId="2799233452" sldId="2147483686"/>
            <pc:sldLayoutMk cId="3248927120" sldId="2147483681"/>
          </pc:sldLayoutMkLst>
        </pc:sldLayoutChg>
        <pc:sldLayoutChg chg="add del">
          <pc:chgData name="binetjar@gmail.com" userId="c440127ac0f88178" providerId="LiveId" clId="{A43BE9EA-7C68-4DB4-B9E1-7F4E66415353}" dt="2025-03-24T12:08:09.421" v="110" actId="26606"/>
          <pc:sldLayoutMkLst>
            <pc:docMk/>
            <pc:sldMasterMk cId="2799233452" sldId="2147483686"/>
            <pc:sldLayoutMk cId="377393745" sldId="2147483682"/>
          </pc:sldLayoutMkLst>
        </pc:sldLayoutChg>
        <pc:sldLayoutChg chg="add del">
          <pc:chgData name="binetjar@gmail.com" userId="c440127ac0f88178" providerId="LiveId" clId="{A43BE9EA-7C68-4DB4-B9E1-7F4E66415353}" dt="2025-03-24T12:08:09.421" v="110" actId="26606"/>
          <pc:sldLayoutMkLst>
            <pc:docMk/>
            <pc:sldMasterMk cId="2799233452" sldId="2147483686"/>
            <pc:sldLayoutMk cId="168882657" sldId="2147483683"/>
          </pc:sldLayoutMkLst>
        </pc:sldLayoutChg>
        <pc:sldLayoutChg chg="add del">
          <pc:chgData name="binetjar@gmail.com" userId="c440127ac0f88178" providerId="LiveId" clId="{A43BE9EA-7C68-4DB4-B9E1-7F4E66415353}" dt="2025-03-24T12:08:09.421" v="110" actId="26606"/>
          <pc:sldLayoutMkLst>
            <pc:docMk/>
            <pc:sldMasterMk cId="2799233452" sldId="2147483686"/>
            <pc:sldLayoutMk cId="1800559747" sldId="2147483684"/>
          </pc:sldLayoutMkLst>
        </pc:sldLayoutChg>
        <pc:sldLayoutChg chg="add del">
          <pc:chgData name="binetjar@gmail.com" userId="c440127ac0f88178" providerId="LiveId" clId="{A43BE9EA-7C68-4DB4-B9E1-7F4E66415353}" dt="2025-03-24T12:08:09.421" v="110" actId="26606"/>
          <pc:sldLayoutMkLst>
            <pc:docMk/>
            <pc:sldMasterMk cId="2799233452" sldId="2147483686"/>
            <pc:sldLayoutMk cId="3928735726" sldId="2147483685"/>
          </pc:sldLayoutMkLst>
        </pc:sldLayoutChg>
      </pc:sldMasterChg>
      <pc:sldMasterChg chg="add del addSldLayout delSldLayout">
        <pc:chgData name="binetjar@gmail.com" userId="c440127ac0f88178" providerId="LiveId" clId="{A43BE9EA-7C68-4DB4-B9E1-7F4E66415353}" dt="2025-03-24T12:08:54.247" v="124" actId="26606"/>
        <pc:sldMasterMkLst>
          <pc:docMk/>
          <pc:sldMasterMk cId="3159193815" sldId="2147483686"/>
        </pc:sldMasterMkLst>
        <pc:sldLayoutChg chg="add del">
          <pc:chgData name="binetjar@gmail.com" userId="c440127ac0f88178" providerId="LiveId" clId="{A43BE9EA-7C68-4DB4-B9E1-7F4E66415353}" dt="2025-03-24T12:08:54.247" v="124" actId="26606"/>
          <pc:sldLayoutMkLst>
            <pc:docMk/>
            <pc:sldMasterMk cId="3159193815" sldId="2147483686"/>
            <pc:sldLayoutMk cId="133941614" sldId="2147483675"/>
          </pc:sldLayoutMkLst>
        </pc:sldLayoutChg>
        <pc:sldLayoutChg chg="add del">
          <pc:chgData name="binetjar@gmail.com" userId="c440127ac0f88178" providerId="LiveId" clId="{A43BE9EA-7C68-4DB4-B9E1-7F4E66415353}" dt="2025-03-24T12:08:54.247" v="124" actId="26606"/>
          <pc:sldLayoutMkLst>
            <pc:docMk/>
            <pc:sldMasterMk cId="3159193815" sldId="2147483686"/>
            <pc:sldLayoutMk cId="1135019603" sldId="2147483676"/>
          </pc:sldLayoutMkLst>
        </pc:sldLayoutChg>
        <pc:sldLayoutChg chg="add del">
          <pc:chgData name="binetjar@gmail.com" userId="c440127ac0f88178" providerId="LiveId" clId="{A43BE9EA-7C68-4DB4-B9E1-7F4E66415353}" dt="2025-03-24T12:08:54.247" v="124" actId="26606"/>
          <pc:sldLayoutMkLst>
            <pc:docMk/>
            <pc:sldMasterMk cId="3159193815" sldId="2147483686"/>
            <pc:sldLayoutMk cId="3947972990" sldId="2147483677"/>
          </pc:sldLayoutMkLst>
        </pc:sldLayoutChg>
        <pc:sldLayoutChg chg="add del">
          <pc:chgData name="binetjar@gmail.com" userId="c440127ac0f88178" providerId="LiveId" clId="{A43BE9EA-7C68-4DB4-B9E1-7F4E66415353}" dt="2025-03-24T12:08:54.247" v="124" actId="26606"/>
          <pc:sldLayoutMkLst>
            <pc:docMk/>
            <pc:sldMasterMk cId="3159193815" sldId="2147483686"/>
            <pc:sldLayoutMk cId="2835649178" sldId="2147483678"/>
          </pc:sldLayoutMkLst>
        </pc:sldLayoutChg>
        <pc:sldLayoutChg chg="add del">
          <pc:chgData name="binetjar@gmail.com" userId="c440127ac0f88178" providerId="LiveId" clId="{A43BE9EA-7C68-4DB4-B9E1-7F4E66415353}" dt="2025-03-24T12:08:54.247" v="124" actId="26606"/>
          <pc:sldLayoutMkLst>
            <pc:docMk/>
            <pc:sldMasterMk cId="3159193815" sldId="2147483686"/>
            <pc:sldLayoutMk cId="3505579501" sldId="2147483679"/>
          </pc:sldLayoutMkLst>
        </pc:sldLayoutChg>
        <pc:sldLayoutChg chg="add del">
          <pc:chgData name="binetjar@gmail.com" userId="c440127ac0f88178" providerId="LiveId" clId="{A43BE9EA-7C68-4DB4-B9E1-7F4E66415353}" dt="2025-03-24T12:08:54.247" v="124" actId="26606"/>
          <pc:sldLayoutMkLst>
            <pc:docMk/>
            <pc:sldMasterMk cId="3159193815" sldId="2147483686"/>
            <pc:sldLayoutMk cId="3252421802" sldId="2147483680"/>
          </pc:sldLayoutMkLst>
        </pc:sldLayoutChg>
        <pc:sldLayoutChg chg="add del">
          <pc:chgData name="binetjar@gmail.com" userId="c440127ac0f88178" providerId="LiveId" clId="{A43BE9EA-7C68-4DB4-B9E1-7F4E66415353}" dt="2025-03-24T12:08:54.247" v="124" actId="26606"/>
          <pc:sldLayoutMkLst>
            <pc:docMk/>
            <pc:sldMasterMk cId="3159193815" sldId="2147483686"/>
            <pc:sldLayoutMk cId="3407016180" sldId="2147483681"/>
          </pc:sldLayoutMkLst>
        </pc:sldLayoutChg>
        <pc:sldLayoutChg chg="add del">
          <pc:chgData name="binetjar@gmail.com" userId="c440127ac0f88178" providerId="LiveId" clId="{A43BE9EA-7C68-4DB4-B9E1-7F4E66415353}" dt="2025-03-24T12:08:54.247" v="124" actId="26606"/>
          <pc:sldLayoutMkLst>
            <pc:docMk/>
            <pc:sldMasterMk cId="3159193815" sldId="2147483686"/>
            <pc:sldLayoutMk cId="1554933550" sldId="2147483682"/>
          </pc:sldLayoutMkLst>
        </pc:sldLayoutChg>
        <pc:sldLayoutChg chg="add del">
          <pc:chgData name="binetjar@gmail.com" userId="c440127ac0f88178" providerId="LiveId" clId="{A43BE9EA-7C68-4DB4-B9E1-7F4E66415353}" dt="2025-03-24T12:08:54.247" v="124" actId="26606"/>
          <pc:sldLayoutMkLst>
            <pc:docMk/>
            <pc:sldMasterMk cId="3159193815" sldId="2147483686"/>
            <pc:sldLayoutMk cId="918078582" sldId="2147483683"/>
          </pc:sldLayoutMkLst>
        </pc:sldLayoutChg>
        <pc:sldLayoutChg chg="add del">
          <pc:chgData name="binetjar@gmail.com" userId="c440127ac0f88178" providerId="LiveId" clId="{A43BE9EA-7C68-4DB4-B9E1-7F4E66415353}" dt="2025-03-24T12:08:54.247" v="124" actId="26606"/>
          <pc:sldLayoutMkLst>
            <pc:docMk/>
            <pc:sldMasterMk cId="3159193815" sldId="2147483686"/>
            <pc:sldLayoutMk cId="1018554987" sldId="2147483684"/>
          </pc:sldLayoutMkLst>
        </pc:sldLayoutChg>
        <pc:sldLayoutChg chg="add del">
          <pc:chgData name="binetjar@gmail.com" userId="c440127ac0f88178" providerId="LiveId" clId="{A43BE9EA-7C68-4DB4-B9E1-7F4E66415353}" dt="2025-03-24T12:08:54.247" v="124" actId="26606"/>
          <pc:sldLayoutMkLst>
            <pc:docMk/>
            <pc:sldMasterMk cId="3159193815" sldId="2147483686"/>
            <pc:sldLayoutMk cId="3540305699" sldId="2147483685"/>
          </pc:sldLayoutMkLst>
        </pc:sldLayoutChg>
      </pc:sldMasterChg>
      <pc:sldMasterChg chg="add del addSldLayout delSldLayout">
        <pc:chgData name="binetjar@gmail.com" userId="c440127ac0f88178" providerId="LiveId" clId="{A43BE9EA-7C68-4DB4-B9E1-7F4E66415353}" dt="2025-03-24T12:08:58.745" v="126" actId="26606"/>
        <pc:sldMasterMkLst>
          <pc:docMk/>
          <pc:sldMasterMk cId="769525234" sldId="2147483712"/>
        </pc:sldMasterMkLst>
        <pc:sldLayoutChg chg="add del">
          <pc:chgData name="binetjar@gmail.com" userId="c440127ac0f88178" providerId="LiveId" clId="{A43BE9EA-7C68-4DB4-B9E1-7F4E66415353}" dt="2025-03-24T12:08:58.745" v="126" actId="26606"/>
          <pc:sldLayoutMkLst>
            <pc:docMk/>
            <pc:sldMasterMk cId="769525234" sldId="2147483712"/>
            <pc:sldLayoutMk cId="1977182069" sldId="2147483701"/>
          </pc:sldLayoutMkLst>
        </pc:sldLayoutChg>
        <pc:sldLayoutChg chg="add del">
          <pc:chgData name="binetjar@gmail.com" userId="c440127ac0f88178" providerId="LiveId" clId="{A43BE9EA-7C68-4DB4-B9E1-7F4E66415353}" dt="2025-03-24T12:08:58.745" v="126" actId="26606"/>
          <pc:sldLayoutMkLst>
            <pc:docMk/>
            <pc:sldMasterMk cId="769525234" sldId="2147483712"/>
            <pc:sldLayoutMk cId="1665094101" sldId="2147483702"/>
          </pc:sldLayoutMkLst>
        </pc:sldLayoutChg>
        <pc:sldLayoutChg chg="add del">
          <pc:chgData name="binetjar@gmail.com" userId="c440127ac0f88178" providerId="LiveId" clId="{A43BE9EA-7C68-4DB4-B9E1-7F4E66415353}" dt="2025-03-24T12:08:58.745" v="126" actId="26606"/>
          <pc:sldLayoutMkLst>
            <pc:docMk/>
            <pc:sldMasterMk cId="769525234" sldId="2147483712"/>
            <pc:sldLayoutMk cId="1248062812" sldId="2147483703"/>
          </pc:sldLayoutMkLst>
        </pc:sldLayoutChg>
        <pc:sldLayoutChg chg="add del">
          <pc:chgData name="binetjar@gmail.com" userId="c440127ac0f88178" providerId="LiveId" clId="{A43BE9EA-7C68-4DB4-B9E1-7F4E66415353}" dt="2025-03-24T12:08:58.745" v="126" actId="26606"/>
          <pc:sldLayoutMkLst>
            <pc:docMk/>
            <pc:sldMasterMk cId="769525234" sldId="2147483712"/>
            <pc:sldLayoutMk cId="3179332720" sldId="2147483704"/>
          </pc:sldLayoutMkLst>
        </pc:sldLayoutChg>
        <pc:sldLayoutChg chg="add del">
          <pc:chgData name="binetjar@gmail.com" userId="c440127ac0f88178" providerId="LiveId" clId="{A43BE9EA-7C68-4DB4-B9E1-7F4E66415353}" dt="2025-03-24T12:08:58.745" v="126" actId="26606"/>
          <pc:sldLayoutMkLst>
            <pc:docMk/>
            <pc:sldMasterMk cId="769525234" sldId="2147483712"/>
            <pc:sldLayoutMk cId="956792637" sldId="2147483705"/>
          </pc:sldLayoutMkLst>
        </pc:sldLayoutChg>
        <pc:sldLayoutChg chg="add del">
          <pc:chgData name="binetjar@gmail.com" userId="c440127ac0f88178" providerId="LiveId" clId="{A43BE9EA-7C68-4DB4-B9E1-7F4E66415353}" dt="2025-03-24T12:08:58.745" v="126" actId="26606"/>
          <pc:sldLayoutMkLst>
            <pc:docMk/>
            <pc:sldMasterMk cId="769525234" sldId="2147483712"/>
            <pc:sldLayoutMk cId="2754555383" sldId="2147483706"/>
          </pc:sldLayoutMkLst>
        </pc:sldLayoutChg>
        <pc:sldLayoutChg chg="add del">
          <pc:chgData name="binetjar@gmail.com" userId="c440127ac0f88178" providerId="LiveId" clId="{A43BE9EA-7C68-4DB4-B9E1-7F4E66415353}" dt="2025-03-24T12:08:58.745" v="126" actId="26606"/>
          <pc:sldLayoutMkLst>
            <pc:docMk/>
            <pc:sldMasterMk cId="769525234" sldId="2147483712"/>
            <pc:sldLayoutMk cId="1941602255" sldId="2147483707"/>
          </pc:sldLayoutMkLst>
        </pc:sldLayoutChg>
        <pc:sldLayoutChg chg="add del">
          <pc:chgData name="binetjar@gmail.com" userId="c440127ac0f88178" providerId="LiveId" clId="{A43BE9EA-7C68-4DB4-B9E1-7F4E66415353}" dt="2025-03-24T12:08:58.745" v="126" actId="26606"/>
          <pc:sldLayoutMkLst>
            <pc:docMk/>
            <pc:sldMasterMk cId="769525234" sldId="2147483712"/>
            <pc:sldLayoutMk cId="3870827045" sldId="2147483708"/>
          </pc:sldLayoutMkLst>
        </pc:sldLayoutChg>
        <pc:sldLayoutChg chg="add del">
          <pc:chgData name="binetjar@gmail.com" userId="c440127ac0f88178" providerId="LiveId" clId="{A43BE9EA-7C68-4DB4-B9E1-7F4E66415353}" dt="2025-03-24T12:08:58.745" v="126" actId="26606"/>
          <pc:sldLayoutMkLst>
            <pc:docMk/>
            <pc:sldMasterMk cId="769525234" sldId="2147483712"/>
            <pc:sldLayoutMk cId="3734722958" sldId="2147483709"/>
          </pc:sldLayoutMkLst>
        </pc:sldLayoutChg>
        <pc:sldLayoutChg chg="add del">
          <pc:chgData name="binetjar@gmail.com" userId="c440127ac0f88178" providerId="LiveId" clId="{A43BE9EA-7C68-4DB4-B9E1-7F4E66415353}" dt="2025-03-24T12:08:58.745" v="126" actId="26606"/>
          <pc:sldLayoutMkLst>
            <pc:docMk/>
            <pc:sldMasterMk cId="769525234" sldId="2147483712"/>
            <pc:sldLayoutMk cId="3521199425" sldId="2147483710"/>
          </pc:sldLayoutMkLst>
        </pc:sldLayoutChg>
        <pc:sldLayoutChg chg="add del">
          <pc:chgData name="binetjar@gmail.com" userId="c440127ac0f88178" providerId="LiveId" clId="{A43BE9EA-7C68-4DB4-B9E1-7F4E66415353}" dt="2025-03-24T12:08:58.745" v="126" actId="26606"/>
          <pc:sldLayoutMkLst>
            <pc:docMk/>
            <pc:sldMasterMk cId="769525234" sldId="2147483712"/>
            <pc:sldLayoutMk cId="785589343" sldId="2147483711"/>
          </pc:sldLayoutMkLst>
        </pc:sldLayoutChg>
      </pc:sldMasterChg>
      <pc:sldMasterChg chg="add del addSldLayout delSldLayout">
        <pc:chgData name="binetjar@gmail.com" userId="c440127ac0f88178" providerId="LiveId" clId="{A43BE9EA-7C68-4DB4-B9E1-7F4E66415353}" dt="2025-03-24T12:08:22.158" v="112" actId="26606"/>
        <pc:sldMasterMkLst>
          <pc:docMk/>
          <pc:sldMasterMk cId="1443780538" sldId="2147483712"/>
        </pc:sldMasterMkLst>
        <pc:sldLayoutChg chg="add del">
          <pc:chgData name="binetjar@gmail.com" userId="c440127ac0f88178" providerId="LiveId" clId="{A43BE9EA-7C68-4DB4-B9E1-7F4E66415353}" dt="2025-03-24T12:08:22.158" v="112" actId="26606"/>
          <pc:sldLayoutMkLst>
            <pc:docMk/>
            <pc:sldMasterMk cId="1443780538" sldId="2147483712"/>
            <pc:sldLayoutMk cId="1211229912" sldId="2147483701"/>
          </pc:sldLayoutMkLst>
        </pc:sldLayoutChg>
        <pc:sldLayoutChg chg="add del">
          <pc:chgData name="binetjar@gmail.com" userId="c440127ac0f88178" providerId="LiveId" clId="{A43BE9EA-7C68-4DB4-B9E1-7F4E66415353}" dt="2025-03-24T12:08:22.158" v="112" actId="26606"/>
          <pc:sldLayoutMkLst>
            <pc:docMk/>
            <pc:sldMasterMk cId="1443780538" sldId="2147483712"/>
            <pc:sldLayoutMk cId="3063207292" sldId="2147483702"/>
          </pc:sldLayoutMkLst>
        </pc:sldLayoutChg>
        <pc:sldLayoutChg chg="add del">
          <pc:chgData name="binetjar@gmail.com" userId="c440127ac0f88178" providerId="LiveId" clId="{A43BE9EA-7C68-4DB4-B9E1-7F4E66415353}" dt="2025-03-24T12:08:22.158" v="112" actId="26606"/>
          <pc:sldLayoutMkLst>
            <pc:docMk/>
            <pc:sldMasterMk cId="1443780538" sldId="2147483712"/>
            <pc:sldLayoutMk cId="2568900369" sldId="2147483703"/>
          </pc:sldLayoutMkLst>
        </pc:sldLayoutChg>
        <pc:sldLayoutChg chg="add del">
          <pc:chgData name="binetjar@gmail.com" userId="c440127ac0f88178" providerId="LiveId" clId="{A43BE9EA-7C68-4DB4-B9E1-7F4E66415353}" dt="2025-03-24T12:08:22.158" v="112" actId="26606"/>
          <pc:sldLayoutMkLst>
            <pc:docMk/>
            <pc:sldMasterMk cId="1443780538" sldId="2147483712"/>
            <pc:sldLayoutMk cId="1892781535" sldId="2147483704"/>
          </pc:sldLayoutMkLst>
        </pc:sldLayoutChg>
        <pc:sldLayoutChg chg="add del">
          <pc:chgData name="binetjar@gmail.com" userId="c440127ac0f88178" providerId="LiveId" clId="{A43BE9EA-7C68-4DB4-B9E1-7F4E66415353}" dt="2025-03-24T12:08:22.158" v="112" actId="26606"/>
          <pc:sldLayoutMkLst>
            <pc:docMk/>
            <pc:sldMasterMk cId="1443780538" sldId="2147483712"/>
            <pc:sldLayoutMk cId="2346446297" sldId="2147483705"/>
          </pc:sldLayoutMkLst>
        </pc:sldLayoutChg>
        <pc:sldLayoutChg chg="add del">
          <pc:chgData name="binetjar@gmail.com" userId="c440127ac0f88178" providerId="LiveId" clId="{A43BE9EA-7C68-4DB4-B9E1-7F4E66415353}" dt="2025-03-24T12:08:22.158" v="112" actId="26606"/>
          <pc:sldLayoutMkLst>
            <pc:docMk/>
            <pc:sldMasterMk cId="1443780538" sldId="2147483712"/>
            <pc:sldLayoutMk cId="2442756905" sldId="2147483706"/>
          </pc:sldLayoutMkLst>
        </pc:sldLayoutChg>
        <pc:sldLayoutChg chg="add del">
          <pc:chgData name="binetjar@gmail.com" userId="c440127ac0f88178" providerId="LiveId" clId="{A43BE9EA-7C68-4DB4-B9E1-7F4E66415353}" dt="2025-03-24T12:08:22.158" v="112" actId="26606"/>
          <pc:sldLayoutMkLst>
            <pc:docMk/>
            <pc:sldMasterMk cId="1443780538" sldId="2147483712"/>
            <pc:sldLayoutMk cId="234358942" sldId="2147483707"/>
          </pc:sldLayoutMkLst>
        </pc:sldLayoutChg>
        <pc:sldLayoutChg chg="add del">
          <pc:chgData name="binetjar@gmail.com" userId="c440127ac0f88178" providerId="LiveId" clId="{A43BE9EA-7C68-4DB4-B9E1-7F4E66415353}" dt="2025-03-24T12:08:22.158" v="112" actId="26606"/>
          <pc:sldLayoutMkLst>
            <pc:docMk/>
            <pc:sldMasterMk cId="1443780538" sldId="2147483712"/>
            <pc:sldLayoutMk cId="2017136206" sldId="2147483708"/>
          </pc:sldLayoutMkLst>
        </pc:sldLayoutChg>
        <pc:sldLayoutChg chg="add del">
          <pc:chgData name="binetjar@gmail.com" userId="c440127ac0f88178" providerId="LiveId" clId="{A43BE9EA-7C68-4DB4-B9E1-7F4E66415353}" dt="2025-03-24T12:08:22.158" v="112" actId="26606"/>
          <pc:sldLayoutMkLst>
            <pc:docMk/>
            <pc:sldMasterMk cId="1443780538" sldId="2147483712"/>
            <pc:sldLayoutMk cId="1595063090" sldId="2147483709"/>
          </pc:sldLayoutMkLst>
        </pc:sldLayoutChg>
        <pc:sldLayoutChg chg="add del">
          <pc:chgData name="binetjar@gmail.com" userId="c440127ac0f88178" providerId="LiveId" clId="{A43BE9EA-7C68-4DB4-B9E1-7F4E66415353}" dt="2025-03-24T12:08:22.158" v="112" actId="26606"/>
          <pc:sldLayoutMkLst>
            <pc:docMk/>
            <pc:sldMasterMk cId="1443780538" sldId="2147483712"/>
            <pc:sldLayoutMk cId="3659115359" sldId="2147483710"/>
          </pc:sldLayoutMkLst>
        </pc:sldLayoutChg>
        <pc:sldLayoutChg chg="add del">
          <pc:chgData name="binetjar@gmail.com" userId="c440127ac0f88178" providerId="LiveId" clId="{A43BE9EA-7C68-4DB4-B9E1-7F4E66415353}" dt="2025-03-24T12:08:22.158" v="112" actId="26606"/>
          <pc:sldLayoutMkLst>
            <pc:docMk/>
            <pc:sldMasterMk cId="1443780538" sldId="2147483712"/>
            <pc:sldLayoutMk cId="3100934649" sldId="2147483711"/>
          </pc:sldLayoutMkLst>
        </pc:sldLayoutChg>
      </pc:sldMasterChg>
      <pc:sldMasterChg chg="add del addSldLayout delSldLayout">
        <pc:chgData name="binetjar@gmail.com" userId="c440127ac0f88178" providerId="LiveId" clId="{A43BE9EA-7C68-4DB4-B9E1-7F4E66415353}" dt="2025-03-24T12:08:44.851" v="120" actId="26606"/>
        <pc:sldMasterMkLst>
          <pc:docMk/>
          <pc:sldMasterMk cId="4205785918" sldId="2147483712"/>
        </pc:sldMasterMkLst>
        <pc:sldLayoutChg chg="add del">
          <pc:chgData name="binetjar@gmail.com" userId="c440127ac0f88178" providerId="LiveId" clId="{A43BE9EA-7C68-4DB4-B9E1-7F4E66415353}" dt="2025-03-24T12:08:44.851" v="120" actId="26606"/>
          <pc:sldLayoutMkLst>
            <pc:docMk/>
            <pc:sldMasterMk cId="4205785918" sldId="2147483712"/>
            <pc:sldLayoutMk cId="2251828031" sldId="2147483701"/>
          </pc:sldLayoutMkLst>
        </pc:sldLayoutChg>
        <pc:sldLayoutChg chg="add del">
          <pc:chgData name="binetjar@gmail.com" userId="c440127ac0f88178" providerId="LiveId" clId="{A43BE9EA-7C68-4DB4-B9E1-7F4E66415353}" dt="2025-03-24T12:08:44.851" v="120" actId="26606"/>
          <pc:sldLayoutMkLst>
            <pc:docMk/>
            <pc:sldMasterMk cId="4205785918" sldId="2147483712"/>
            <pc:sldLayoutMk cId="4044236656" sldId="2147483702"/>
          </pc:sldLayoutMkLst>
        </pc:sldLayoutChg>
        <pc:sldLayoutChg chg="add del">
          <pc:chgData name="binetjar@gmail.com" userId="c440127ac0f88178" providerId="LiveId" clId="{A43BE9EA-7C68-4DB4-B9E1-7F4E66415353}" dt="2025-03-24T12:08:44.851" v="120" actId="26606"/>
          <pc:sldLayoutMkLst>
            <pc:docMk/>
            <pc:sldMasterMk cId="4205785918" sldId="2147483712"/>
            <pc:sldLayoutMk cId="3628550394" sldId="2147483703"/>
          </pc:sldLayoutMkLst>
        </pc:sldLayoutChg>
        <pc:sldLayoutChg chg="add del">
          <pc:chgData name="binetjar@gmail.com" userId="c440127ac0f88178" providerId="LiveId" clId="{A43BE9EA-7C68-4DB4-B9E1-7F4E66415353}" dt="2025-03-24T12:08:44.851" v="120" actId="26606"/>
          <pc:sldLayoutMkLst>
            <pc:docMk/>
            <pc:sldMasterMk cId="4205785918" sldId="2147483712"/>
            <pc:sldLayoutMk cId="967206195" sldId="2147483704"/>
          </pc:sldLayoutMkLst>
        </pc:sldLayoutChg>
        <pc:sldLayoutChg chg="add del">
          <pc:chgData name="binetjar@gmail.com" userId="c440127ac0f88178" providerId="LiveId" clId="{A43BE9EA-7C68-4DB4-B9E1-7F4E66415353}" dt="2025-03-24T12:08:44.851" v="120" actId="26606"/>
          <pc:sldLayoutMkLst>
            <pc:docMk/>
            <pc:sldMasterMk cId="4205785918" sldId="2147483712"/>
            <pc:sldLayoutMk cId="2556934848" sldId="2147483705"/>
          </pc:sldLayoutMkLst>
        </pc:sldLayoutChg>
        <pc:sldLayoutChg chg="add del">
          <pc:chgData name="binetjar@gmail.com" userId="c440127ac0f88178" providerId="LiveId" clId="{A43BE9EA-7C68-4DB4-B9E1-7F4E66415353}" dt="2025-03-24T12:08:44.851" v="120" actId="26606"/>
          <pc:sldLayoutMkLst>
            <pc:docMk/>
            <pc:sldMasterMk cId="4205785918" sldId="2147483712"/>
            <pc:sldLayoutMk cId="123572688" sldId="2147483706"/>
          </pc:sldLayoutMkLst>
        </pc:sldLayoutChg>
        <pc:sldLayoutChg chg="add del">
          <pc:chgData name="binetjar@gmail.com" userId="c440127ac0f88178" providerId="LiveId" clId="{A43BE9EA-7C68-4DB4-B9E1-7F4E66415353}" dt="2025-03-24T12:08:44.851" v="120" actId="26606"/>
          <pc:sldLayoutMkLst>
            <pc:docMk/>
            <pc:sldMasterMk cId="4205785918" sldId="2147483712"/>
            <pc:sldLayoutMk cId="8146749" sldId="2147483707"/>
          </pc:sldLayoutMkLst>
        </pc:sldLayoutChg>
        <pc:sldLayoutChg chg="add del">
          <pc:chgData name="binetjar@gmail.com" userId="c440127ac0f88178" providerId="LiveId" clId="{A43BE9EA-7C68-4DB4-B9E1-7F4E66415353}" dt="2025-03-24T12:08:44.851" v="120" actId="26606"/>
          <pc:sldLayoutMkLst>
            <pc:docMk/>
            <pc:sldMasterMk cId="4205785918" sldId="2147483712"/>
            <pc:sldLayoutMk cId="3846876972" sldId="2147483708"/>
          </pc:sldLayoutMkLst>
        </pc:sldLayoutChg>
        <pc:sldLayoutChg chg="add del">
          <pc:chgData name="binetjar@gmail.com" userId="c440127ac0f88178" providerId="LiveId" clId="{A43BE9EA-7C68-4DB4-B9E1-7F4E66415353}" dt="2025-03-24T12:08:44.851" v="120" actId="26606"/>
          <pc:sldLayoutMkLst>
            <pc:docMk/>
            <pc:sldMasterMk cId="4205785918" sldId="2147483712"/>
            <pc:sldLayoutMk cId="2662493454" sldId="2147483709"/>
          </pc:sldLayoutMkLst>
        </pc:sldLayoutChg>
        <pc:sldLayoutChg chg="add del">
          <pc:chgData name="binetjar@gmail.com" userId="c440127ac0f88178" providerId="LiveId" clId="{A43BE9EA-7C68-4DB4-B9E1-7F4E66415353}" dt="2025-03-24T12:08:44.851" v="120" actId="26606"/>
          <pc:sldLayoutMkLst>
            <pc:docMk/>
            <pc:sldMasterMk cId="4205785918" sldId="2147483712"/>
            <pc:sldLayoutMk cId="1178141872" sldId="2147483710"/>
          </pc:sldLayoutMkLst>
        </pc:sldLayoutChg>
        <pc:sldLayoutChg chg="add del">
          <pc:chgData name="binetjar@gmail.com" userId="c440127ac0f88178" providerId="LiveId" clId="{A43BE9EA-7C68-4DB4-B9E1-7F4E66415353}" dt="2025-03-24T12:08:44.851" v="120" actId="26606"/>
          <pc:sldLayoutMkLst>
            <pc:docMk/>
            <pc:sldMasterMk cId="4205785918" sldId="2147483712"/>
            <pc:sldLayoutMk cId="2253507557" sldId="2147483711"/>
          </pc:sldLayoutMkLst>
        </pc:sldLayoutChg>
      </pc:sldMasterChg>
      <pc:sldMasterChg chg="add del addSldLayout delSldLayout">
        <pc:chgData name="binetjar@gmail.com" userId="c440127ac0f88178" providerId="LiveId" clId="{A43BE9EA-7C68-4DB4-B9E1-7F4E66415353}" dt="2025-03-24T12:08:51.497" v="122" actId="26606"/>
        <pc:sldMasterMkLst>
          <pc:docMk/>
          <pc:sldMasterMk cId="759260881" sldId="2147483725"/>
        </pc:sldMasterMkLst>
        <pc:sldLayoutChg chg="add del">
          <pc:chgData name="binetjar@gmail.com" userId="c440127ac0f88178" providerId="LiveId" clId="{A43BE9EA-7C68-4DB4-B9E1-7F4E66415353}" dt="2025-03-24T12:08:51.497" v="122" actId="26606"/>
          <pc:sldLayoutMkLst>
            <pc:docMk/>
            <pc:sldMasterMk cId="759260881" sldId="2147483725"/>
            <pc:sldLayoutMk cId="4087938829" sldId="2147483714"/>
          </pc:sldLayoutMkLst>
        </pc:sldLayoutChg>
        <pc:sldLayoutChg chg="add del">
          <pc:chgData name="binetjar@gmail.com" userId="c440127ac0f88178" providerId="LiveId" clId="{A43BE9EA-7C68-4DB4-B9E1-7F4E66415353}" dt="2025-03-24T12:08:51.497" v="122" actId="26606"/>
          <pc:sldLayoutMkLst>
            <pc:docMk/>
            <pc:sldMasterMk cId="759260881" sldId="2147483725"/>
            <pc:sldLayoutMk cId="1926290482" sldId="2147483715"/>
          </pc:sldLayoutMkLst>
        </pc:sldLayoutChg>
        <pc:sldLayoutChg chg="add del">
          <pc:chgData name="binetjar@gmail.com" userId="c440127ac0f88178" providerId="LiveId" clId="{A43BE9EA-7C68-4DB4-B9E1-7F4E66415353}" dt="2025-03-24T12:08:51.497" v="122" actId="26606"/>
          <pc:sldLayoutMkLst>
            <pc:docMk/>
            <pc:sldMasterMk cId="759260881" sldId="2147483725"/>
            <pc:sldLayoutMk cId="3730142760" sldId="2147483716"/>
          </pc:sldLayoutMkLst>
        </pc:sldLayoutChg>
        <pc:sldLayoutChg chg="add del">
          <pc:chgData name="binetjar@gmail.com" userId="c440127ac0f88178" providerId="LiveId" clId="{A43BE9EA-7C68-4DB4-B9E1-7F4E66415353}" dt="2025-03-24T12:08:51.497" v="122" actId="26606"/>
          <pc:sldLayoutMkLst>
            <pc:docMk/>
            <pc:sldMasterMk cId="759260881" sldId="2147483725"/>
            <pc:sldLayoutMk cId="3027651247" sldId="2147483717"/>
          </pc:sldLayoutMkLst>
        </pc:sldLayoutChg>
        <pc:sldLayoutChg chg="add del">
          <pc:chgData name="binetjar@gmail.com" userId="c440127ac0f88178" providerId="LiveId" clId="{A43BE9EA-7C68-4DB4-B9E1-7F4E66415353}" dt="2025-03-24T12:08:51.497" v="122" actId="26606"/>
          <pc:sldLayoutMkLst>
            <pc:docMk/>
            <pc:sldMasterMk cId="759260881" sldId="2147483725"/>
            <pc:sldLayoutMk cId="2183769736" sldId="2147483718"/>
          </pc:sldLayoutMkLst>
        </pc:sldLayoutChg>
        <pc:sldLayoutChg chg="add del">
          <pc:chgData name="binetjar@gmail.com" userId="c440127ac0f88178" providerId="LiveId" clId="{A43BE9EA-7C68-4DB4-B9E1-7F4E66415353}" dt="2025-03-24T12:08:51.497" v="122" actId="26606"/>
          <pc:sldLayoutMkLst>
            <pc:docMk/>
            <pc:sldMasterMk cId="759260881" sldId="2147483725"/>
            <pc:sldLayoutMk cId="2324230907" sldId="2147483719"/>
          </pc:sldLayoutMkLst>
        </pc:sldLayoutChg>
        <pc:sldLayoutChg chg="add del">
          <pc:chgData name="binetjar@gmail.com" userId="c440127ac0f88178" providerId="LiveId" clId="{A43BE9EA-7C68-4DB4-B9E1-7F4E66415353}" dt="2025-03-24T12:08:51.497" v="122" actId="26606"/>
          <pc:sldLayoutMkLst>
            <pc:docMk/>
            <pc:sldMasterMk cId="759260881" sldId="2147483725"/>
            <pc:sldLayoutMk cId="595934676" sldId="2147483720"/>
          </pc:sldLayoutMkLst>
        </pc:sldLayoutChg>
        <pc:sldLayoutChg chg="add del">
          <pc:chgData name="binetjar@gmail.com" userId="c440127ac0f88178" providerId="LiveId" clId="{A43BE9EA-7C68-4DB4-B9E1-7F4E66415353}" dt="2025-03-24T12:08:51.497" v="122" actId="26606"/>
          <pc:sldLayoutMkLst>
            <pc:docMk/>
            <pc:sldMasterMk cId="759260881" sldId="2147483725"/>
            <pc:sldLayoutMk cId="3134667312" sldId="2147483721"/>
          </pc:sldLayoutMkLst>
        </pc:sldLayoutChg>
        <pc:sldLayoutChg chg="add del">
          <pc:chgData name="binetjar@gmail.com" userId="c440127ac0f88178" providerId="LiveId" clId="{A43BE9EA-7C68-4DB4-B9E1-7F4E66415353}" dt="2025-03-24T12:08:51.497" v="122" actId="26606"/>
          <pc:sldLayoutMkLst>
            <pc:docMk/>
            <pc:sldMasterMk cId="759260881" sldId="2147483725"/>
            <pc:sldLayoutMk cId="1712046386" sldId="2147483722"/>
          </pc:sldLayoutMkLst>
        </pc:sldLayoutChg>
        <pc:sldLayoutChg chg="add del">
          <pc:chgData name="binetjar@gmail.com" userId="c440127ac0f88178" providerId="LiveId" clId="{A43BE9EA-7C68-4DB4-B9E1-7F4E66415353}" dt="2025-03-24T12:08:51.497" v="122" actId="26606"/>
          <pc:sldLayoutMkLst>
            <pc:docMk/>
            <pc:sldMasterMk cId="759260881" sldId="2147483725"/>
            <pc:sldLayoutMk cId="3392984038" sldId="2147483723"/>
          </pc:sldLayoutMkLst>
        </pc:sldLayoutChg>
        <pc:sldLayoutChg chg="add del">
          <pc:chgData name="binetjar@gmail.com" userId="c440127ac0f88178" providerId="LiveId" clId="{A43BE9EA-7C68-4DB4-B9E1-7F4E66415353}" dt="2025-03-24T12:08:51.497" v="122" actId="26606"/>
          <pc:sldLayoutMkLst>
            <pc:docMk/>
            <pc:sldMasterMk cId="759260881" sldId="2147483725"/>
            <pc:sldLayoutMk cId="2829234514" sldId="2147483724"/>
          </pc:sldLayoutMkLst>
        </pc:sldLayoutChg>
      </pc:sldMasterChg>
      <pc:sldMasterChg chg="add del addSldLayout delSldLayout">
        <pc:chgData name="binetjar@gmail.com" userId="c440127ac0f88178" providerId="LiveId" clId="{A43BE9EA-7C68-4DB4-B9E1-7F4E66415353}" dt="2025-03-24T12:09:11.983" v="128" actId="26606"/>
        <pc:sldMasterMkLst>
          <pc:docMk/>
          <pc:sldMasterMk cId="3997442135" sldId="2147483725"/>
        </pc:sldMasterMkLst>
        <pc:sldLayoutChg chg="add del">
          <pc:chgData name="binetjar@gmail.com" userId="c440127ac0f88178" providerId="LiveId" clId="{A43BE9EA-7C68-4DB4-B9E1-7F4E66415353}" dt="2025-03-24T12:09:11.983" v="128" actId="26606"/>
          <pc:sldLayoutMkLst>
            <pc:docMk/>
            <pc:sldMasterMk cId="3997442135" sldId="2147483725"/>
            <pc:sldLayoutMk cId="2372975081" sldId="2147483714"/>
          </pc:sldLayoutMkLst>
        </pc:sldLayoutChg>
        <pc:sldLayoutChg chg="add del">
          <pc:chgData name="binetjar@gmail.com" userId="c440127ac0f88178" providerId="LiveId" clId="{A43BE9EA-7C68-4DB4-B9E1-7F4E66415353}" dt="2025-03-24T12:09:11.983" v="128" actId="26606"/>
          <pc:sldLayoutMkLst>
            <pc:docMk/>
            <pc:sldMasterMk cId="3997442135" sldId="2147483725"/>
            <pc:sldLayoutMk cId="2549595125" sldId="2147483715"/>
          </pc:sldLayoutMkLst>
        </pc:sldLayoutChg>
        <pc:sldLayoutChg chg="add del">
          <pc:chgData name="binetjar@gmail.com" userId="c440127ac0f88178" providerId="LiveId" clId="{A43BE9EA-7C68-4DB4-B9E1-7F4E66415353}" dt="2025-03-24T12:09:11.983" v="128" actId="26606"/>
          <pc:sldLayoutMkLst>
            <pc:docMk/>
            <pc:sldMasterMk cId="3997442135" sldId="2147483725"/>
            <pc:sldLayoutMk cId="3725506792" sldId="2147483716"/>
          </pc:sldLayoutMkLst>
        </pc:sldLayoutChg>
        <pc:sldLayoutChg chg="add del">
          <pc:chgData name="binetjar@gmail.com" userId="c440127ac0f88178" providerId="LiveId" clId="{A43BE9EA-7C68-4DB4-B9E1-7F4E66415353}" dt="2025-03-24T12:09:11.983" v="128" actId="26606"/>
          <pc:sldLayoutMkLst>
            <pc:docMk/>
            <pc:sldMasterMk cId="3997442135" sldId="2147483725"/>
            <pc:sldLayoutMk cId="443558877" sldId="2147483717"/>
          </pc:sldLayoutMkLst>
        </pc:sldLayoutChg>
        <pc:sldLayoutChg chg="add del">
          <pc:chgData name="binetjar@gmail.com" userId="c440127ac0f88178" providerId="LiveId" clId="{A43BE9EA-7C68-4DB4-B9E1-7F4E66415353}" dt="2025-03-24T12:09:11.983" v="128" actId="26606"/>
          <pc:sldLayoutMkLst>
            <pc:docMk/>
            <pc:sldMasterMk cId="3997442135" sldId="2147483725"/>
            <pc:sldLayoutMk cId="544482786" sldId="2147483718"/>
          </pc:sldLayoutMkLst>
        </pc:sldLayoutChg>
        <pc:sldLayoutChg chg="add del">
          <pc:chgData name="binetjar@gmail.com" userId="c440127ac0f88178" providerId="LiveId" clId="{A43BE9EA-7C68-4DB4-B9E1-7F4E66415353}" dt="2025-03-24T12:09:11.983" v="128" actId="26606"/>
          <pc:sldLayoutMkLst>
            <pc:docMk/>
            <pc:sldMasterMk cId="3997442135" sldId="2147483725"/>
            <pc:sldLayoutMk cId="771129923" sldId="2147483719"/>
          </pc:sldLayoutMkLst>
        </pc:sldLayoutChg>
        <pc:sldLayoutChg chg="add del">
          <pc:chgData name="binetjar@gmail.com" userId="c440127ac0f88178" providerId="LiveId" clId="{A43BE9EA-7C68-4DB4-B9E1-7F4E66415353}" dt="2025-03-24T12:09:11.983" v="128" actId="26606"/>
          <pc:sldLayoutMkLst>
            <pc:docMk/>
            <pc:sldMasterMk cId="3997442135" sldId="2147483725"/>
            <pc:sldLayoutMk cId="1111237284" sldId="2147483720"/>
          </pc:sldLayoutMkLst>
        </pc:sldLayoutChg>
        <pc:sldLayoutChg chg="add del">
          <pc:chgData name="binetjar@gmail.com" userId="c440127ac0f88178" providerId="LiveId" clId="{A43BE9EA-7C68-4DB4-B9E1-7F4E66415353}" dt="2025-03-24T12:09:11.983" v="128" actId="26606"/>
          <pc:sldLayoutMkLst>
            <pc:docMk/>
            <pc:sldMasterMk cId="3997442135" sldId="2147483725"/>
            <pc:sldLayoutMk cId="3680771896" sldId="2147483721"/>
          </pc:sldLayoutMkLst>
        </pc:sldLayoutChg>
        <pc:sldLayoutChg chg="add del">
          <pc:chgData name="binetjar@gmail.com" userId="c440127ac0f88178" providerId="LiveId" clId="{A43BE9EA-7C68-4DB4-B9E1-7F4E66415353}" dt="2025-03-24T12:09:11.983" v="128" actId="26606"/>
          <pc:sldLayoutMkLst>
            <pc:docMk/>
            <pc:sldMasterMk cId="3997442135" sldId="2147483725"/>
            <pc:sldLayoutMk cId="3311794030" sldId="2147483722"/>
          </pc:sldLayoutMkLst>
        </pc:sldLayoutChg>
        <pc:sldLayoutChg chg="add del">
          <pc:chgData name="binetjar@gmail.com" userId="c440127ac0f88178" providerId="LiveId" clId="{A43BE9EA-7C68-4DB4-B9E1-7F4E66415353}" dt="2025-03-24T12:09:11.983" v="128" actId="26606"/>
          <pc:sldLayoutMkLst>
            <pc:docMk/>
            <pc:sldMasterMk cId="3997442135" sldId="2147483725"/>
            <pc:sldLayoutMk cId="3514163006" sldId="2147483723"/>
          </pc:sldLayoutMkLst>
        </pc:sldLayoutChg>
        <pc:sldLayoutChg chg="add del">
          <pc:chgData name="binetjar@gmail.com" userId="c440127ac0f88178" providerId="LiveId" clId="{A43BE9EA-7C68-4DB4-B9E1-7F4E66415353}" dt="2025-03-24T12:09:11.983" v="128" actId="26606"/>
          <pc:sldLayoutMkLst>
            <pc:docMk/>
            <pc:sldMasterMk cId="3997442135" sldId="2147483725"/>
            <pc:sldLayoutMk cId="2716948378" sldId="2147483724"/>
          </pc:sldLayoutMkLst>
        </pc:sldLayoutChg>
      </pc:sldMasterChg>
      <pc:sldMasterChg chg="add del addSldLayout delSldLayout">
        <pc:chgData name="binetjar@gmail.com" userId="c440127ac0f88178" providerId="LiveId" clId="{A43BE9EA-7C68-4DB4-B9E1-7F4E66415353}" dt="2025-03-24T12:07:22.575" v="94" actId="26606"/>
        <pc:sldMasterMkLst>
          <pc:docMk/>
          <pc:sldMasterMk cId="104692340" sldId="2147483738"/>
        </pc:sldMasterMkLst>
        <pc:sldLayoutChg chg="add del">
          <pc:chgData name="binetjar@gmail.com" userId="c440127ac0f88178" providerId="LiveId" clId="{A43BE9EA-7C68-4DB4-B9E1-7F4E66415353}" dt="2025-03-24T12:07:22.575" v="94" actId="26606"/>
          <pc:sldLayoutMkLst>
            <pc:docMk/>
            <pc:sldMasterMk cId="104692340" sldId="2147483738"/>
            <pc:sldLayoutMk cId="2170944694" sldId="2147483727"/>
          </pc:sldLayoutMkLst>
        </pc:sldLayoutChg>
        <pc:sldLayoutChg chg="add del">
          <pc:chgData name="binetjar@gmail.com" userId="c440127ac0f88178" providerId="LiveId" clId="{A43BE9EA-7C68-4DB4-B9E1-7F4E66415353}" dt="2025-03-24T12:07:22.575" v="94" actId="26606"/>
          <pc:sldLayoutMkLst>
            <pc:docMk/>
            <pc:sldMasterMk cId="104692340" sldId="2147483738"/>
            <pc:sldLayoutMk cId="795233321" sldId="2147483728"/>
          </pc:sldLayoutMkLst>
        </pc:sldLayoutChg>
        <pc:sldLayoutChg chg="add del">
          <pc:chgData name="binetjar@gmail.com" userId="c440127ac0f88178" providerId="LiveId" clId="{A43BE9EA-7C68-4DB4-B9E1-7F4E66415353}" dt="2025-03-24T12:07:22.575" v="94" actId="26606"/>
          <pc:sldLayoutMkLst>
            <pc:docMk/>
            <pc:sldMasterMk cId="104692340" sldId="2147483738"/>
            <pc:sldLayoutMk cId="3953887296" sldId="2147483729"/>
          </pc:sldLayoutMkLst>
        </pc:sldLayoutChg>
        <pc:sldLayoutChg chg="add del">
          <pc:chgData name="binetjar@gmail.com" userId="c440127ac0f88178" providerId="LiveId" clId="{A43BE9EA-7C68-4DB4-B9E1-7F4E66415353}" dt="2025-03-24T12:07:22.575" v="94" actId="26606"/>
          <pc:sldLayoutMkLst>
            <pc:docMk/>
            <pc:sldMasterMk cId="104692340" sldId="2147483738"/>
            <pc:sldLayoutMk cId="27998186" sldId="2147483730"/>
          </pc:sldLayoutMkLst>
        </pc:sldLayoutChg>
        <pc:sldLayoutChg chg="add del">
          <pc:chgData name="binetjar@gmail.com" userId="c440127ac0f88178" providerId="LiveId" clId="{A43BE9EA-7C68-4DB4-B9E1-7F4E66415353}" dt="2025-03-24T12:07:22.575" v="94" actId="26606"/>
          <pc:sldLayoutMkLst>
            <pc:docMk/>
            <pc:sldMasterMk cId="104692340" sldId="2147483738"/>
            <pc:sldLayoutMk cId="1479986274" sldId="2147483731"/>
          </pc:sldLayoutMkLst>
        </pc:sldLayoutChg>
        <pc:sldLayoutChg chg="add del">
          <pc:chgData name="binetjar@gmail.com" userId="c440127ac0f88178" providerId="LiveId" clId="{A43BE9EA-7C68-4DB4-B9E1-7F4E66415353}" dt="2025-03-24T12:07:22.575" v="94" actId="26606"/>
          <pc:sldLayoutMkLst>
            <pc:docMk/>
            <pc:sldMasterMk cId="104692340" sldId="2147483738"/>
            <pc:sldLayoutMk cId="3882355127" sldId="2147483732"/>
          </pc:sldLayoutMkLst>
        </pc:sldLayoutChg>
        <pc:sldLayoutChg chg="add del">
          <pc:chgData name="binetjar@gmail.com" userId="c440127ac0f88178" providerId="LiveId" clId="{A43BE9EA-7C68-4DB4-B9E1-7F4E66415353}" dt="2025-03-24T12:07:22.575" v="94" actId="26606"/>
          <pc:sldLayoutMkLst>
            <pc:docMk/>
            <pc:sldMasterMk cId="104692340" sldId="2147483738"/>
            <pc:sldLayoutMk cId="3173784903" sldId="2147483733"/>
          </pc:sldLayoutMkLst>
        </pc:sldLayoutChg>
        <pc:sldLayoutChg chg="add del">
          <pc:chgData name="binetjar@gmail.com" userId="c440127ac0f88178" providerId="LiveId" clId="{A43BE9EA-7C68-4DB4-B9E1-7F4E66415353}" dt="2025-03-24T12:07:22.575" v="94" actId="26606"/>
          <pc:sldLayoutMkLst>
            <pc:docMk/>
            <pc:sldMasterMk cId="104692340" sldId="2147483738"/>
            <pc:sldLayoutMk cId="658237130" sldId="2147483734"/>
          </pc:sldLayoutMkLst>
        </pc:sldLayoutChg>
        <pc:sldLayoutChg chg="add del">
          <pc:chgData name="binetjar@gmail.com" userId="c440127ac0f88178" providerId="LiveId" clId="{A43BE9EA-7C68-4DB4-B9E1-7F4E66415353}" dt="2025-03-24T12:07:22.575" v="94" actId="26606"/>
          <pc:sldLayoutMkLst>
            <pc:docMk/>
            <pc:sldMasterMk cId="104692340" sldId="2147483738"/>
            <pc:sldLayoutMk cId="3836550217" sldId="2147483735"/>
          </pc:sldLayoutMkLst>
        </pc:sldLayoutChg>
        <pc:sldLayoutChg chg="add del">
          <pc:chgData name="binetjar@gmail.com" userId="c440127ac0f88178" providerId="LiveId" clId="{A43BE9EA-7C68-4DB4-B9E1-7F4E66415353}" dt="2025-03-24T12:07:22.575" v="94" actId="26606"/>
          <pc:sldLayoutMkLst>
            <pc:docMk/>
            <pc:sldMasterMk cId="104692340" sldId="2147483738"/>
            <pc:sldLayoutMk cId="27644121" sldId="2147483736"/>
          </pc:sldLayoutMkLst>
        </pc:sldLayoutChg>
        <pc:sldLayoutChg chg="add del">
          <pc:chgData name="binetjar@gmail.com" userId="c440127ac0f88178" providerId="LiveId" clId="{A43BE9EA-7C68-4DB4-B9E1-7F4E66415353}" dt="2025-03-24T12:07:22.575" v="94" actId="26606"/>
          <pc:sldLayoutMkLst>
            <pc:docMk/>
            <pc:sldMasterMk cId="104692340" sldId="2147483738"/>
            <pc:sldLayoutMk cId="1217164941" sldId="2147483737"/>
          </pc:sldLayoutMkLst>
        </pc:sldLayoutChg>
      </pc:sldMasterChg>
      <pc:sldMasterChg chg="add del addSldLayout delSldLayout">
        <pc:chgData name="binetjar@gmail.com" userId="c440127ac0f88178" providerId="LiveId" clId="{A43BE9EA-7C68-4DB4-B9E1-7F4E66415353}" dt="2025-03-24T12:08:32.386" v="114" actId="26606"/>
        <pc:sldMasterMkLst>
          <pc:docMk/>
          <pc:sldMasterMk cId="1760028545" sldId="2147483738"/>
        </pc:sldMasterMkLst>
        <pc:sldLayoutChg chg="add del">
          <pc:chgData name="binetjar@gmail.com" userId="c440127ac0f88178" providerId="LiveId" clId="{A43BE9EA-7C68-4DB4-B9E1-7F4E66415353}" dt="2025-03-24T12:08:32.386" v="114" actId="26606"/>
          <pc:sldLayoutMkLst>
            <pc:docMk/>
            <pc:sldMasterMk cId="1760028545" sldId="2147483738"/>
            <pc:sldLayoutMk cId="1371055817" sldId="2147483727"/>
          </pc:sldLayoutMkLst>
        </pc:sldLayoutChg>
        <pc:sldLayoutChg chg="add del">
          <pc:chgData name="binetjar@gmail.com" userId="c440127ac0f88178" providerId="LiveId" clId="{A43BE9EA-7C68-4DB4-B9E1-7F4E66415353}" dt="2025-03-24T12:08:32.386" v="114" actId="26606"/>
          <pc:sldLayoutMkLst>
            <pc:docMk/>
            <pc:sldMasterMk cId="1760028545" sldId="2147483738"/>
            <pc:sldLayoutMk cId="3504454192" sldId="2147483728"/>
          </pc:sldLayoutMkLst>
        </pc:sldLayoutChg>
        <pc:sldLayoutChg chg="add del">
          <pc:chgData name="binetjar@gmail.com" userId="c440127ac0f88178" providerId="LiveId" clId="{A43BE9EA-7C68-4DB4-B9E1-7F4E66415353}" dt="2025-03-24T12:08:32.386" v="114" actId="26606"/>
          <pc:sldLayoutMkLst>
            <pc:docMk/>
            <pc:sldMasterMk cId="1760028545" sldId="2147483738"/>
            <pc:sldLayoutMk cId="2195339952" sldId="2147483729"/>
          </pc:sldLayoutMkLst>
        </pc:sldLayoutChg>
        <pc:sldLayoutChg chg="add del">
          <pc:chgData name="binetjar@gmail.com" userId="c440127ac0f88178" providerId="LiveId" clId="{A43BE9EA-7C68-4DB4-B9E1-7F4E66415353}" dt="2025-03-24T12:08:32.386" v="114" actId="26606"/>
          <pc:sldLayoutMkLst>
            <pc:docMk/>
            <pc:sldMasterMk cId="1760028545" sldId="2147483738"/>
            <pc:sldLayoutMk cId="3745476455" sldId="2147483730"/>
          </pc:sldLayoutMkLst>
        </pc:sldLayoutChg>
        <pc:sldLayoutChg chg="add del">
          <pc:chgData name="binetjar@gmail.com" userId="c440127ac0f88178" providerId="LiveId" clId="{A43BE9EA-7C68-4DB4-B9E1-7F4E66415353}" dt="2025-03-24T12:08:32.386" v="114" actId="26606"/>
          <pc:sldLayoutMkLst>
            <pc:docMk/>
            <pc:sldMasterMk cId="1760028545" sldId="2147483738"/>
            <pc:sldLayoutMk cId="2058439874" sldId="2147483731"/>
          </pc:sldLayoutMkLst>
        </pc:sldLayoutChg>
        <pc:sldLayoutChg chg="add del">
          <pc:chgData name="binetjar@gmail.com" userId="c440127ac0f88178" providerId="LiveId" clId="{A43BE9EA-7C68-4DB4-B9E1-7F4E66415353}" dt="2025-03-24T12:08:32.386" v="114" actId="26606"/>
          <pc:sldLayoutMkLst>
            <pc:docMk/>
            <pc:sldMasterMk cId="1760028545" sldId="2147483738"/>
            <pc:sldLayoutMk cId="1176086648" sldId="2147483732"/>
          </pc:sldLayoutMkLst>
        </pc:sldLayoutChg>
        <pc:sldLayoutChg chg="add del">
          <pc:chgData name="binetjar@gmail.com" userId="c440127ac0f88178" providerId="LiveId" clId="{A43BE9EA-7C68-4DB4-B9E1-7F4E66415353}" dt="2025-03-24T12:08:32.386" v="114" actId="26606"/>
          <pc:sldLayoutMkLst>
            <pc:docMk/>
            <pc:sldMasterMk cId="1760028545" sldId="2147483738"/>
            <pc:sldLayoutMk cId="3414356858" sldId="2147483733"/>
          </pc:sldLayoutMkLst>
        </pc:sldLayoutChg>
        <pc:sldLayoutChg chg="add del">
          <pc:chgData name="binetjar@gmail.com" userId="c440127ac0f88178" providerId="LiveId" clId="{A43BE9EA-7C68-4DB4-B9E1-7F4E66415353}" dt="2025-03-24T12:08:32.386" v="114" actId="26606"/>
          <pc:sldLayoutMkLst>
            <pc:docMk/>
            <pc:sldMasterMk cId="1760028545" sldId="2147483738"/>
            <pc:sldLayoutMk cId="559842954" sldId="2147483734"/>
          </pc:sldLayoutMkLst>
        </pc:sldLayoutChg>
        <pc:sldLayoutChg chg="add del">
          <pc:chgData name="binetjar@gmail.com" userId="c440127ac0f88178" providerId="LiveId" clId="{A43BE9EA-7C68-4DB4-B9E1-7F4E66415353}" dt="2025-03-24T12:08:32.386" v="114" actId="26606"/>
          <pc:sldLayoutMkLst>
            <pc:docMk/>
            <pc:sldMasterMk cId="1760028545" sldId="2147483738"/>
            <pc:sldLayoutMk cId="94985171" sldId="2147483735"/>
          </pc:sldLayoutMkLst>
        </pc:sldLayoutChg>
        <pc:sldLayoutChg chg="add del">
          <pc:chgData name="binetjar@gmail.com" userId="c440127ac0f88178" providerId="LiveId" clId="{A43BE9EA-7C68-4DB4-B9E1-7F4E66415353}" dt="2025-03-24T12:08:32.386" v="114" actId="26606"/>
          <pc:sldLayoutMkLst>
            <pc:docMk/>
            <pc:sldMasterMk cId="1760028545" sldId="2147483738"/>
            <pc:sldLayoutMk cId="17729042" sldId="2147483736"/>
          </pc:sldLayoutMkLst>
        </pc:sldLayoutChg>
        <pc:sldLayoutChg chg="add del">
          <pc:chgData name="binetjar@gmail.com" userId="c440127ac0f88178" providerId="LiveId" clId="{A43BE9EA-7C68-4DB4-B9E1-7F4E66415353}" dt="2025-03-24T12:08:32.386" v="114" actId="26606"/>
          <pc:sldLayoutMkLst>
            <pc:docMk/>
            <pc:sldMasterMk cId="1760028545" sldId="2147483738"/>
            <pc:sldLayoutMk cId="1957429113" sldId="2147483737"/>
          </pc:sldLayoutMkLst>
        </pc:sldLayoutChg>
      </pc:sldMasterChg>
    </pc:docChg>
  </pc:docChgLst>
  <pc:docChgLst>
    <pc:chgData name="binetjar@gmail.com" userId="c440127ac0f88178" providerId="LiveId" clId="{5EF3C36D-E2EB-463A-A99C-29167C9D5070}"/>
    <pc:docChg chg="custSel addSld delSld modSld">
      <pc:chgData name="binetjar@gmail.com" userId="c440127ac0f88178" providerId="LiveId" clId="{5EF3C36D-E2EB-463A-A99C-29167C9D5070}" dt="2025-05-07T10:12:11.563" v="437" actId="207"/>
      <pc:docMkLst>
        <pc:docMk/>
      </pc:docMkLst>
      <pc:sldChg chg="delSp delDesignElem">
        <pc:chgData name="binetjar@gmail.com" userId="c440127ac0f88178" providerId="LiveId" clId="{5EF3C36D-E2EB-463A-A99C-29167C9D5070}" dt="2025-05-06T22:10:21.828" v="4"/>
        <pc:sldMkLst>
          <pc:docMk/>
          <pc:sldMk cId="1640885040" sldId="256"/>
        </pc:sldMkLst>
        <pc:spChg chg="del">
          <ac:chgData name="binetjar@gmail.com" userId="c440127ac0f88178" providerId="LiveId" clId="{5EF3C36D-E2EB-463A-A99C-29167C9D5070}" dt="2025-05-06T22:10:21.828" v="4"/>
          <ac:spMkLst>
            <pc:docMk/>
            <pc:sldMk cId="1640885040" sldId="256"/>
            <ac:spMk id="140" creationId="{F93E0B60-0204-4F9C-8CD5-C9BD373E1A58}"/>
          </ac:spMkLst>
        </pc:spChg>
        <pc:grpChg chg="del">
          <ac:chgData name="binetjar@gmail.com" userId="c440127ac0f88178" providerId="LiveId" clId="{5EF3C36D-E2EB-463A-A99C-29167C9D5070}" dt="2025-05-06T22:10:21.828" v="4"/>
          <ac:grpSpMkLst>
            <pc:docMk/>
            <pc:sldMk cId="1640885040" sldId="256"/>
            <ac:grpSpMk id="142" creationId="{3BFA0782-E4B3-4AE1-904C-1068137609CA}"/>
          </ac:grpSpMkLst>
        </pc:grpChg>
        <pc:grpChg chg="del">
          <ac:chgData name="binetjar@gmail.com" userId="c440127ac0f88178" providerId="LiveId" clId="{5EF3C36D-E2EB-463A-A99C-29167C9D5070}" dt="2025-05-06T22:10:21.828" v="4"/>
          <ac:grpSpMkLst>
            <pc:docMk/>
            <pc:sldMk cId="1640885040" sldId="256"/>
            <ac:grpSpMk id="148" creationId="{2482B707-DAC7-4D8A-BA19-3771A51A641E}"/>
          </ac:grpSpMkLst>
        </pc:grpChg>
      </pc:sldChg>
      <pc:sldChg chg="modSp mod">
        <pc:chgData name="binetjar@gmail.com" userId="c440127ac0f88178" providerId="LiveId" clId="{5EF3C36D-E2EB-463A-A99C-29167C9D5070}" dt="2025-05-07T10:09:36.398" v="433" actId="255"/>
        <pc:sldMkLst>
          <pc:docMk/>
          <pc:sldMk cId="3827495453" sldId="257"/>
        </pc:sldMkLst>
        <pc:spChg chg="mod">
          <ac:chgData name="binetjar@gmail.com" userId="c440127ac0f88178" providerId="LiveId" clId="{5EF3C36D-E2EB-463A-A99C-29167C9D5070}" dt="2025-05-07T09:36:40.029" v="158" actId="20577"/>
          <ac:spMkLst>
            <pc:docMk/>
            <pc:sldMk cId="3827495453" sldId="257"/>
            <ac:spMk id="2" creationId="{BEF13DA0-E8AF-6998-E55E-7FCA1891A517}"/>
          </ac:spMkLst>
        </pc:spChg>
        <pc:spChg chg="mod">
          <ac:chgData name="binetjar@gmail.com" userId="c440127ac0f88178" providerId="LiveId" clId="{5EF3C36D-E2EB-463A-A99C-29167C9D5070}" dt="2025-05-07T10:09:36.398" v="433" actId="255"/>
          <ac:spMkLst>
            <pc:docMk/>
            <pc:sldMk cId="3827495453" sldId="257"/>
            <ac:spMk id="3" creationId="{46DD63A2-70D1-BC97-25D2-7CB5EDEBC84C}"/>
          </ac:spMkLst>
        </pc:spChg>
      </pc:sldChg>
      <pc:sldChg chg="addSp modSp mod">
        <pc:chgData name="binetjar@gmail.com" userId="c440127ac0f88178" providerId="LiveId" clId="{5EF3C36D-E2EB-463A-A99C-29167C9D5070}" dt="2025-05-07T10:12:11.563" v="437" actId="207"/>
        <pc:sldMkLst>
          <pc:docMk/>
          <pc:sldMk cId="317613781" sldId="258"/>
        </pc:sldMkLst>
        <pc:spChg chg="mod">
          <ac:chgData name="binetjar@gmail.com" userId="c440127ac0f88178" providerId="LiveId" clId="{5EF3C36D-E2EB-463A-A99C-29167C9D5070}" dt="2025-05-06T22:12:28.190" v="21"/>
          <ac:spMkLst>
            <pc:docMk/>
            <pc:sldMk cId="317613781" sldId="258"/>
            <ac:spMk id="2" creationId="{9CD5393C-7B37-3209-3F27-6A0BE81BAD77}"/>
          </ac:spMkLst>
        </pc:spChg>
        <pc:spChg chg="mod">
          <ac:chgData name="binetjar@gmail.com" userId="c440127ac0f88178" providerId="LiveId" clId="{5EF3C36D-E2EB-463A-A99C-29167C9D5070}" dt="2025-05-07T10:12:11.563" v="437" actId="207"/>
          <ac:spMkLst>
            <pc:docMk/>
            <pc:sldMk cId="317613781" sldId="258"/>
            <ac:spMk id="3" creationId="{5DAEB167-F717-3A9D-8B28-AB25842B7B98}"/>
          </ac:spMkLst>
        </pc:spChg>
        <pc:picChg chg="add mod ord">
          <ac:chgData name="binetjar@gmail.com" userId="c440127ac0f88178" providerId="LiveId" clId="{5EF3C36D-E2EB-463A-A99C-29167C9D5070}" dt="2025-05-07T09:49:57.188" v="190" actId="167"/>
          <ac:picMkLst>
            <pc:docMk/>
            <pc:sldMk cId="317613781" sldId="258"/>
            <ac:picMk id="5" creationId="{D4D9708D-6797-C936-1D11-85B94A7BF5B9}"/>
          </ac:picMkLst>
        </pc:picChg>
      </pc:sldChg>
      <pc:sldChg chg="delSp modSp mod delDesignElem">
        <pc:chgData name="binetjar@gmail.com" userId="c440127ac0f88178" providerId="LiveId" clId="{5EF3C36D-E2EB-463A-A99C-29167C9D5070}" dt="2025-05-07T10:08:49.076" v="430" actId="1076"/>
        <pc:sldMkLst>
          <pc:docMk/>
          <pc:sldMk cId="2679899458" sldId="259"/>
        </pc:sldMkLst>
        <pc:spChg chg="mod">
          <ac:chgData name="binetjar@gmail.com" userId="c440127ac0f88178" providerId="LiveId" clId="{5EF3C36D-E2EB-463A-A99C-29167C9D5070}" dt="2025-05-07T10:08:36.056" v="429" actId="20577"/>
          <ac:spMkLst>
            <pc:docMk/>
            <pc:sldMk cId="2679899458" sldId="259"/>
            <ac:spMk id="3" creationId="{40FDBDC6-100C-D0D9-F4E6-198EC8F9693F}"/>
          </ac:spMkLst>
        </pc:spChg>
        <pc:spChg chg="del">
          <ac:chgData name="binetjar@gmail.com" userId="c440127ac0f88178" providerId="LiveId" clId="{5EF3C36D-E2EB-463A-A99C-29167C9D5070}" dt="2025-05-06T22:10:21.828" v="4"/>
          <ac:spMkLst>
            <pc:docMk/>
            <pc:sldMk cId="2679899458" sldId="259"/>
            <ac:spMk id="11" creationId="{96CF2A2B-0745-440C-9224-C5C6A0A4286F}"/>
          </ac:spMkLst>
        </pc:spChg>
        <pc:spChg chg="del">
          <ac:chgData name="binetjar@gmail.com" userId="c440127ac0f88178" providerId="LiveId" clId="{5EF3C36D-E2EB-463A-A99C-29167C9D5070}" dt="2025-05-06T22:10:21.828" v="4"/>
          <ac:spMkLst>
            <pc:docMk/>
            <pc:sldMk cId="2679899458" sldId="259"/>
            <ac:spMk id="13" creationId="{75BE6D6B-84C9-4D2B-97EB-773B7369EF82}"/>
          </ac:spMkLst>
        </pc:spChg>
        <pc:picChg chg="mod">
          <ac:chgData name="binetjar@gmail.com" userId="c440127ac0f88178" providerId="LiveId" clId="{5EF3C36D-E2EB-463A-A99C-29167C9D5070}" dt="2025-05-07T10:08:49.076" v="430" actId="1076"/>
          <ac:picMkLst>
            <pc:docMk/>
            <pc:sldMk cId="2679899458" sldId="259"/>
            <ac:picMk id="5" creationId="{F7460E16-A2C3-B992-9208-63BA945C1E76}"/>
          </ac:picMkLst>
        </pc:picChg>
      </pc:sldChg>
      <pc:sldChg chg="delSp modSp del mod delDesignElem">
        <pc:chgData name="binetjar@gmail.com" userId="c440127ac0f88178" providerId="LiveId" clId="{5EF3C36D-E2EB-463A-A99C-29167C9D5070}" dt="2025-05-07T09:58:26.926" v="213" actId="47"/>
        <pc:sldMkLst>
          <pc:docMk/>
          <pc:sldMk cId="2829226282" sldId="260"/>
        </pc:sldMkLst>
        <pc:spChg chg="mod">
          <ac:chgData name="binetjar@gmail.com" userId="c440127ac0f88178" providerId="LiveId" clId="{5EF3C36D-E2EB-463A-A99C-29167C9D5070}" dt="2025-05-07T09:57:50.261" v="207" actId="21"/>
          <ac:spMkLst>
            <pc:docMk/>
            <pc:sldMk cId="2829226282" sldId="260"/>
            <ac:spMk id="2" creationId="{26F58B9B-EC07-4BAA-8FF9-2F6521D6034A}"/>
          </ac:spMkLst>
        </pc:spChg>
        <pc:spChg chg="mod">
          <ac:chgData name="binetjar@gmail.com" userId="c440127ac0f88178" providerId="LiveId" clId="{5EF3C36D-E2EB-463A-A99C-29167C9D5070}" dt="2025-05-07T09:58:13.203" v="209" actId="21"/>
          <ac:spMkLst>
            <pc:docMk/>
            <pc:sldMk cId="2829226282" sldId="260"/>
            <ac:spMk id="1030" creationId="{59394E3C-9FA8-8B56-9D31-D8D16FFE8E7A}"/>
          </ac:spMkLst>
        </pc:spChg>
        <pc:spChg chg="del">
          <ac:chgData name="binetjar@gmail.com" userId="c440127ac0f88178" providerId="LiveId" clId="{5EF3C36D-E2EB-463A-A99C-29167C9D5070}" dt="2025-05-06T22:10:21.828" v="4"/>
          <ac:spMkLst>
            <pc:docMk/>
            <pc:sldMk cId="2829226282" sldId="260"/>
            <ac:spMk id="1033" creationId="{96CF2A2B-0745-440C-9224-C5C6A0A4286F}"/>
          </ac:spMkLst>
        </pc:spChg>
        <pc:spChg chg="del">
          <ac:chgData name="binetjar@gmail.com" userId="c440127ac0f88178" providerId="LiveId" clId="{5EF3C36D-E2EB-463A-A99C-29167C9D5070}" dt="2025-05-06T22:10:21.828" v="4"/>
          <ac:spMkLst>
            <pc:docMk/>
            <pc:sldMk cId="2829226282" sldId="260"/>
            <ac:spMk id="1035" creationId="{75BE6D6B-84C9-4D2B-97EB-773B7369EF82}"/>
          </ac:spMkLst>
        </pc:spChg>
      </pc:sldChg>
      <pc:sldChg chg="modSp mod">
        <pc:chgData name="binetjar@gmail.com" userId="c440127ac0f88178" providerId="LiveId" clId="{5EF3C36D-E2EB-463A-A99C-29167C9D5070}" dt="2025-05-07T09:43:34.030" v="173"/>
        <pc:sldMkLst>
          <pc:docMk/>
          <pc:sldMk cId="3829117675" sldId="262"/>
        </pc:sldMkLst>
        <pc:spChg chg="mod">
          <ac:chgData name="binetjar@gmail.com" userId="c440127ac0f88178" providerId="LiveId" clId="{5EF3C36D-E2EB-463A-A99C-29167C9D5070}" dt="2025-05-06T22:12:28.190" v="21"/>
          <ac:spMkLst>
            <pc:docMk/>
            <pc:sldMk cId="3829117675" sldId="262"/>
            <ac:spMk id="2" creationId="{2B8EF438-7625-F2DF-FD12-98A1BEDDD76E}"/>
          </ac:spMkLst>
        </pc:spChg>
        <pc:spChg chg="mod">
          <ac:chgData name="binetjar@gmail.com" userId="c440127ac0f88178" providerId="LiveId" clId="{5EF3C36D-E2EB-463A-A99C-29167C9D5070}" dt="2025-05-07T09:43:34.030" v="173"/>
          <ac:spMkLst>
            <pc:docMk/>
            <pc:sldMk cId="3829117675" sldId="262"/>
            <ac:spMk id="3" creationId="{9FA0162C-5A3A-2915-3B56-E16E164341B3}"/>
          </ac:spMkLst>
        </pc:spChg>
      </pc:sldChg>
      <pc:sldChg chg="modSp">
        <pc:chgData name="binetjar@gmail.com" userId="c440127ac0f88178" providerId="LiveId" clId="{5EF3C36D-E2EB-463A-A99C-29167C9D5070}" dt="2025-05-06T22:12:28.190" v="21"/>
        <pc:sldMkLst>
          <pc:docMk/>
          <pc:sldMk cId="2894205415" sldId="265"/>
        </pc:sldMkLst>
        <pc:spChg chg="mod">
          <ac:chgData name="binetjar@gmail.com" userId="c440127ac0f88178" providerId="LiveId" clId="{5EF3C36D-E2EB-463A-A99C-29167C9D5070}" dt="2025-05-06T22:12:28.190" v="21"/>
          <ac:spMkLst>
            <pc:docMk/>
            <pc:sldMk cId="2894205415" sldId="265"/>
            <ac:spMk id="2" creationId="{9475545B-D802-BADE-24FC-C679CA57DF1A}"/>
          </ac:spMkLst>
        </pc:spChg>
      </pc:sldChg>
      <pc:sldChg chg="modSp mod">
        <pc:chgData name="binetjar@gmail.com" userId="c440127ac0f88178" providerId="LiveId" clId="{5EF3C36D-E2EB-463A-A99C-29167C9D5070}" dt="2025-05-06T22:12:28.496" v="24" actId="27636"/>
        <pc:sldMkLst>
          <pc:docMk/>
          <pc:sldMk cId="3831189838" sldId="266"/>
        </pc:sldMkLst>
        <pc:spChg chg="mod">
          <ac:chgData name="binetjar@gmail.com" userId="c440127ac0f88178" providerId="LiveId" clId="{5EF3C36D-E2EB-463A-A99C-29167C9D5070}" dt="2025-05-06T22:12:28.190" v="21"/>
          <ac:spMkLst>
            <pc:docMk/>
            <pc:sldMk cId="3831189838" sldId="266"/>
            <ac:spMk id="2" creationId="{54773984-B038-B51F-908D-4921BBE76422}"/>
          </ac:spMkLst>
        </pc:spChg>
        <pc:spChg chg="mod">
          <ac:chgData name="binetjar@gmail.com" userId="c440127ac0f88178" providerId="LiveId" clId="{5EF3C36D-E2EB-463A-A99C-29167C9D5070}" dt="2025-05-06T22:12:28.496" v="24" actId="27636"/>
          <ac:spMkLst>
            <pc:docMk/>
            <pc:sldMk cId="3831189838" sldId="266"/>
            <ac:spMk id="3" creationId="{1C992788-81B4-4BB3-AE6B-C76F3505F358}"/>
          </ac:spMkLst>
        </pc:spChg>
      </pc:sldChg>
      <pc:sldChg chg="delSp delDesignElem">
        <pc:chgData name="binetjar@gmail.com" userId="c440127ac0f88178" providerId="LiveId" clId="{5EF3C36D-E2EB-463A-A99C-29167C9D5070}" dt="2025-05-06T22:10:21.828" v="4"/>
        <pc:sldMkLst>
          <pc:docMk/>
          <pc:sldMk cId="98864407" sldId="267"/>
        </pc:sldMkLst>
        <pc:spChg chg="del">
          <ac:chgData name="binetjar@gmail.com" userId="c440127ac0f88178" providerId="LiveId" clId="{5EF3C36D-E2EB-463A-A99C-29167C9D5070}" dt="2025-05-06T22:10:21.828" v="4"/>
          <ac:spMkLst>
            <pc:docMk/>
            <pc:sldMk cId="98864407" sldId="267"/>
            <ac:spMk id="65" creationId="{D1520B01-A2E4-41C2-8A8F-7683F250890E}"/>
          </ac:spMkLst>
        </pc:spChg>
        <pc:grpChg chg="del">
          <ac:chgData name="binetjar@gmail.com" userId="c440127ac0f88178" providerId="LiveId" clId="{5EF3C36D-E2EB-463A-A99C-29167C9D5070}" dt="2025-05-06T22:10:21.828" v="4"/>
          <ac:grpSpMkLst>
            <pc:docMk/>
            <pc:sldMk cId="98864407" sldId="267"/>
            <ac:grpSpMk id="66" creationId="{1F634C0A-A487-42AF-8DFD-4DAD62FE92BF}"/>
          </ac:grpSpMkLst>
        </pc:grpChg>
        <pc:grpChg chg="del">
          <ac:chgData name="binetjar@gmail.com" userId="c440127ac0f88178" providerId="LiveId" clId="{5EF3C36D-E2EB-463A-A99C-29167C9D5070}" dt="2025-05-06T22:10:21.828" v="4"/>
          <ac:grpSpMkLst>
            <pc:docMk/>
            <pc:sldMk cId="98864407" sldId="267"/>
            <ac:grpSpMk id="68" creationId="{066EE5A2-0D35-4D6A-A5C7-1CA91F740684}"/>
          </ac:grpSpMkLst>
        </pc:grpChg>
        <pc:grpChg chg="del">
          <ac:chgData name="binetjar@gmail.com" userId="c440127ac0f88178" providerId="LiveId" clId="{5EF3C36D-E2EB-463A-A99C-29167C9D5070}" dt="2025-05-06T22:10:21.828" v="4"/>
          <ac:grpSpMkLst>
            <pc:docMk/>
            <pc:sldMk cId="98864407" sldId="267"/>
            <ac:grpSpMk id="70" creationId="{56AA1647-0DA6-4A17-B3E1-95D61BD54714}"/>
          </ac:grpSpMkLst>
        </pc:grpChg>
        <pc:grpChg chg="del">
          <ac:chgData name="binetjar@gmail.com" userId="c440127ac0f88178" providerId="LiveId" clId="{5EF3C36D-E2EB-463A-A99C-29167C9D5070}" dt="2025-05-06T22:10:21.828" v="4"/>
          <ac:grpSpMkLst>
            <pc:docMk/>
            <pc:sldMk cId="98864407" sldId="267"/>
            <ac:grpSpMk id="71" creationId="{08D20F07-CD49-4F17-BC00-9429DA80C502}"/>
          </ac:grpSpMkLst>
        </pc:grpChg>
      </pc:sldChg>
      <pc:sldChg chg="modSp mod">
        <pc:chgData name="binetjar@gmail.com" userId="c440127ac0f88178" providerId="LiveId" clId="{5EF3C36D-E2EB-463A-A99C-29167C9D5070}" dt="2025-05-07T09:49:38.231" v="189" actId="20577"/>
        <pc:sldMkLst>
          <pc:docMk/>
          <pc:sldMk cId="3920557526" sldId="268"/>
        </pc:sldMkLst>
        <pc:spChg chg="mod">
          <ac:chgData name="binetjar@gmail.com" userId="c440127ac0f88178" providerId="LiveId" clId="{5EF3C36D-E2EB-463A-A99C-29167C9D5070}" dt="2025-05-06T22:12:28.190" v="21"/>
          <ac:spMkLst>
            <pc:docMk/>
            <pc:sldMk cId="3920557526" sldId="268"/>
            <ac:spMk id="2" creationId="{51530B71-45BD-BBC1-C2AD-871BF11132D8}"/>
          </ac:spMkLst>
        </pc:spChg>
        <pc:spChg chg="mod">
          <ac:chgData name="binetjar@gmail.com" userId="c440127ac0f88178" providerId="LiveId" clId="{5EF3C36D-E2EB-463A-A99C-29167C9D5070}" dt="2025-05-07T09:49:38.231" v="189" actId="20577"/>
          <ac:spMkLst>
            <pc:docMk/>
            <pc:sldMk cId="3920557526" sldId="268"/>
            <ac:spMk id="3" creationId="{03F9AF8E-5013-E3CF-E0C0-E865C4E42093}"/>
          </ac:spMkLst>
        </pc:spChg>
      </pc:sldChg>
      <pc:sldChg chg="modSp new mod">
        <pc:chgData name="binetjar@gmail.com" userId="c440127ac0f88178" providerId="LiveId" clId="{5EF3C36D-E2EB-463A-A99C-29167C9D5070}" dt="2025-05-07T10:03:52.328" v="265" actId="27636"/>
        <pc:sldMkLst>
          <pc:docMk/>
          <pc:sldMk cId="1178922028" sldId="269"/>
        </pc:sldMkLst>
        <pc:spChg chg="mod">
          <ac:chgData name="binetjar@gmail.com" userId="c440127ac0f88178" providerId="LiveId" clId="{5EF3C36D-E2EB-463A-A99C-29167C9D5070}" dt="2025-05-07T09:58:01.626" v="208"/>
          <ac:spMkLst>
            <pc:docMk/>
            <pc:sldMk cId="1178922028" sldId="269"/>
            <ac:spMk id="2" creationId="{93464EAC-D142-6AFD-72BA-B359AEA4FA57}"/>
          </ac:spMkLst>
        </pc:spChg>
        <pc:spChg chg="mod">
          <ac:chgData name="binetjar@gmail.com" userId="c440127ac0f88178" providerId="LiveId" clId="{5EF3C36D-E2EB-463A-A99C-29167C9D5070}" dt="2025-05-07T10:03:52.328" v="265" actId="27636"/>
          <ac:spMkLst>
            <pc:docMk/>
            <pc:sldMk cId="1178922028" sldId="269"/>
            <ac:spMk id="3" creationId="{856FAF51-DC8E-33FD-4454-00BBD1FA901C}"/>
          </ac:spMkLst>
        </pc:spChg>
        <pc:spChg chg="mod">
          <ac:chgData name="binetjar@gmail.com" userId="c440127ac0f88178" providerId="LiveId" clId="{5EF3C36D-E2EB-463A-A99C-29167C9D5070}" dt="2025-05-07T10:03:52.328" v="264" actId="27636"/>
          <ac:spMkLst>
            <pc:docMk/>
            <pc:sldMk cId="1178922028" sldId="269"/>
            <ac:spMk id="4" creationId="{97BB40B2-CD79-DF48-63FB-6998ED5AFDCE}"/>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A35E5C-E49A-75F1-0FDE-14A1B726A219}"/>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18665311-9C66-814D-349F-433E5F35D84B}"/>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8EDB99E7-3DF0-649C-7E78-05377EB7CE32}"/>
              </a:ext>
            </a:extLst>
          </p:cNvPr>
          <p:cNvSpPr>
            <a:spLocks noGrp="1"/>
          </p:cNvSpPr>
          <p:nvPr>
            <p:ph type="dt" sz="half" idx="10"/>
          </p:nvPr>
        </p:nvSpPr>
        <p:spPr/>
        <p:txBody>
          <a:bodyPr/>
          <a:lstStyle/>
          <a:p>
            <a:fld id="{6444479B-705B-4489-957E-7E8A228BDFA0}" type="datetime1">
              <a:rPr lang="en-US" smtClean="0"/>
              <a:t>5/7/2025</a:t>
            </a:fld>
            <a:endParaRPr lang="en-US"/>
          </a:p>
        </p:txBody>
      </p:sp>
      <p:sp>
        <p:nvSpPr>
          <p:cNvPr id="5" name="Footer Placeholder 4">
            <a:extLst>
              <a:ext uri="{FF2B5EF4-FFF2-40B4-BE49-F238E27FC236}">
                <a16:creationId xmlns:a16="http://schemas.microsoft.com/office/drawing/2014/main" id="{7143F098-2C32-F1A4-9D36-CE3547FD1B85}"/>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1F3998EA-0FB9-3CC0-994E-4B05B0BA902F}"/>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220697793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59C8EC-1679-7BCF-8105-7CDC4DEF75CF}"/>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A1D0D86E-C89C-687B-FDBA-C4C5E0CD540C}"/>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42938816-FBA7-22D7-1A2F-ED095B702917}"/>
              </a:ext>
            </a:extLst>
          </p:cNvPr>
          <p:cNvSpPr>
            <a:spLocks noGrp="1"/>
          </p:cNvSpPr>
          <p:nvPr>
            <p:ph type="dt" sz="half" idx="10"/>
          </p:nvPr>
        </p:nvSpPr>
        <p:spPr/>
        <p:txBody>
          <a:bodyPr/>
          <a:lstStyle/>
          <a:p>
            <a:fld id="{9F89F774-3FA6-43B8-9241-99959C8FD463}" type="datetime1">
              <a:rPr lang="en-US" smtClean="0"/>
              <a:t>5/7/2025</a:t>
            </a:fld>
            <a:endParaRPr lang="en-US"/>
          </a:p>
        </p:txBody>
      </p:sp>
      <p:sp>
        <p:nvSpPr>
          <p:cNvPr id="5" name="Footer Placeholder 4">
            <a:extLst>
              <a:ext uri="{FF2B5EF4-FFF2-40B4-BE49-F238E27FC236}">
                <a16:creationId xmlns:a16="http://schemas.microsoft.com/office/drawing/2014/main" id="{F4AA305A-130F-470C-00CC-E970EC8D669B}"/>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445C58EA-1DFE-F03B-3590-2F165DB362A6}"/>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133619753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F136C4-8C6F-FE58-B909-3F32208D8F8C}"/>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59DBA304-3E91-D2A4-BE4D-E8A091CBB99F}"/>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A15A98A2-4E08-F4BA-F567-E5078A13C402}"/>
              </a:ext>
            </a:extLst>
          </p:cNvPr>
          <p:cNvSpPr>
            <a:spLocks noGrp="1"/>
          </p:cNvSpPr>
          <p:nvPr>
            <p:ph type="dt" sz="half" idx="10"/>
          </p:nvPr>
        </p:nvSpPr>
        <p:spPr/>
        <p:txBody>
          <a:bodyPr/>
          <a:lstStyle/>
          <a:p>
            <a:fld id="{F9504452-5DCC-4FE2-A5C9-8A5EF6714D65}" type="datetime1">
              <a:rPr lang="en-US" smtClean="0"/>
              <a:t>5/7/2025</a:t>
            </a:fld>
            <a:endParaRPr lang="en-US"/>
          </a:p>
        </p:txBody>
      </p:sp>
      <p:sp>
        <p:nvSpPr>
          <p:cNvPr id="5" name="Footer Placeholder 4">
            <a:extLst>
              <a:ext uri="{FF2B5EF4-FFF2-40B4-BE49-F238E27FC236}">
                <a16:creationId xmlns:a16="http://schemas.microsoft.com/office/drawing/2014/main" id="{1D6F0C41-062B-12F5-8226-77432EA0A8F5}"/>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43286D37-6779-9700-8C4A-53D9BED36361}"/>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7954890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5C303F-F97B-4817-0C54-C84A07A468C6}"/>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8CBB19D1-4E50-2DB5-FECD-99AC2A2FCDC0}"/>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F7A8C125-728A-4745-FAAA-7AE0211AF5E8}"/>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086131CB-3850-6661-4AE3-81C5CF56764B}"/>
              </a:ext>
            </a:extLst>
          </p:cNvPr>
          <p:cNvSpPr>
            <a:spLocks noGrp="1"/>
          </p:cNvSpPr>
          <p:nvPr>
            <p:ph type="dt" sz="half" idx="10"/>
          </p:nvPr>
        </p:nvSpPr>
        <p:spPr/>
        <p:txBody>
          <a:bodyPr/>
          <a:lstStyle/>
          <a:p>
            <a:fld id="{E579ABC2-0180-4F3A-A895-A85BC724D472}" type="datetime1">
              <a:rPr lang="en-US" smtClean="0"/>
              <a:t>5/7/2025</a:t>
            </a:fld>
            <a:endParaRPr lang="en-US"/>
          </a:p>
        </p:txBody>
      </p:sp>
      <p:sp>
        <p:nvSpPr>
          <p:cNvPr id="6" name="Footer Placeholder 5">
            <a:extLst>
              <a:ext uri="{FF2B5EF4-FFF2-40B4-BE49-F238E27FC236}">
                <a16:creationId xmlns:a16="http://schemas.microsoft.com/office/drawing/2014/main" id="{E6869323-12A2-269F-F86B-540661C0C724}"/>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6CF02899-C03B-96D0-7FA3-9E79622A40F3}"/>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36405720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043C3C-37D0-8311-1CE4-CE182D1CA48A}"/>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5F955C46-F107-C5E2-BBD1-46E3832B6F3B}"/>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E2EC44F9-FFAF-4069-08FD-3E26029566B2}"/>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88A6FFCE-6106-C064-0CB4-98653AF97819}"/>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447B1735-E578-5470-13D9-74A139C120C1}"/>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963677F2-35AF-339F-619F-C30845BDEB96}"/>
              </a:ext>
            </a:extLst>
          </p:cNvPr>
          <p:cNvSpPr>
            <a:spLocks noGrp="1"/>
          </p:cNvSpPr>
          <p:nvPr>
            <p:ph type="dt" sz="half" idx="10"/>
          </p:nvPr>
        </p:nvSpPr>
        <p:spPr/>
        <p:txBody>
          <a:bodyPr/>
          <a:lstStyle/>
          <a:p>
            <a:fld id="{6AEEA9BA-4E8F-439E-BEA4-91FBA01E3F5F}" type="datetime1">
              <a:rPr lang="en-US" smtClean="0"/>
              <a:t>5/7/2025</a:t>
            </a:fld>
            <a:endParaRPr lang="en-US"/>
          </a:p>
        </p:txBody>
      </p:sp>
      <p:sp>
        <p:nvSpPr>
          <p:cNvPr id="8" name="Footer Placeholder 7">
            <a:extLst>
              <a:ext uri="{FF2B5EF4-FFF2-40B4-BE49-F238E27FC236}">
                <a16:creationId xmlns:a16="http://schemas.microsoft.com/office/drawing/2014/main" id="{EBEE924F-B405-9ABC-CE64-6EB368A689A8}"/>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DF66A142-7828-B559-9A87-1AB419553C98}"/>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425377841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2A5453-4F89-F6E2-4B12-885B726EC0F1}"/>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80A8BBAB-C197-BB6A-539B-1F15846DD222}"/>
              </a:ext>
            </a:extLst>
          </p:cNvPr>
          <p:cNvSpPr>
            <a:spLocks noGrp="1"/>
          </p:cNvSpPr>
          <p:nvPr>
            <p:ph type="dt" sz="half" idx="10"/>
          </p:nvPr>
        </p:nvSpPr>
        <p:spPr/>
        <p:txBody>
          <a:bodyPr/>
          <a:lstStyle/>
          <a:p>
            <a:fld id="{BE15BF18-0007-481C-AA29-413124BC3EE7}" type="datetime1">
              <a:rPr lang="en-US" smtClean="0"/>
              <a:t>5/7/2025</a:t>
            </a:fld>
            <a:endParaRPr lang="en-US"/>
          </a:p>
        </p:txBody>
      </p:sp>
      <p:sp>
        <p:nvSpPr>
          <p:cNvPr id="4" name="Footer Placeholder 3">
            <a:extLst>
              <a:ext uri="{FF2B5EF4-FFF2-40B4-BE49-F238E27FC236}">
                <a16:creationId xmlns:a16="http://schemas.microsoft.com/office/drawing/2014/main" id="{DF1DDDEF-10A3-5481-B2ED-0216ABC7A4CC}"/>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6D77943A-019A-35AA-C5C9-5A8F0B57EDCC}"/>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18982034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6ECF28B-33B5-C193-8DC5-975654615AE6}"/>
              </a:ext>
            </a:extLst>
          </p:cNvPr>
          <p:cNvSpPr>
            <a:spLocks noGrp="1"/>
          </p:cNvSpPr>
          <p:nvPr>
            <p:ph type="dt" sz="half" idx="10"/>
          </p:nvPr>
        </p:nvSpPr>
        <p:spPr/>
        <p:txBody>
          <a:bodyPr/>
          <a:lstStyle/>
          <a:p>
            <a:fld id="{09BE9870-3748-43AD-B547-02A075CB4A1D}" type="datetime1">
              <a:rPr lang="en-US" smtClean="0"/>
              <a:t>5/7/2025</a:t>
            </a:fld>
            <a:endParaRPr lang="en-US"/>
          </a:p>
        </p:txBody>
      </p:sp>
      <p:sp>
        <p:nvSpPr>
          <p:cNvPr id="3" name="Footer Placeholder 2">
            <a:extLst>
              <a:ext uri="{FF2B5EF4-FFF2-40B4-BE49-F238E27FC236}">
                <a16:creationId xmlns:a16="http://schemas.microsoft.com/office/drawing/2014/main" id="{F9478193-31A6-C454-2A8F-6C606E98F594}"/>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C2F7BF95-5A7F-263B-8D13-30B6CC2920FB}"/>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413769243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F95CCD-C8DE-FA98-AD3D-B03C5028B4D4}"/>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82E686BE-14B3-DD6B-A5C7-52528E375296}"/>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411DEC81-F48F-5902-64D7-A9EEBC6239B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AE294007-9153-56E8-03A7-9FEEF7CE84C6}"/>
              </a:ext>
            </a:extLst>
          </p:cNvPr>
          <p:cNvSpPr>
            <a:spLocks noGrp="1"/>
          </p:cNvSpPr>
          <p:nvPr>
            <p:ph type="dt" sz="half" idx="10"/>
          </p:nvPr>
        </p:nvSpPr>
        <p:spPr/>
        <p:txBody>
          <a:bodyPr/>
          <a:lstStyle/>
          <a:p>
            <a:fld id="{558E7897-33C5-4F1A-9307-D068E37F3DC7}" type="datetime1">
              <a:rPr lang="en-US" smtClean="0"/>
              <a:t>5/7/2025</a:t>
            </a:fld>
            <a:endParaRPr lang="en-US"/>
          </a:p>
        </p:txBody>
      </p:sp>
      <p:sp>
        <p:nvSpPr>
          <p:cNvPr id="6" name="Footer Placeholder 5">
            <a:extLst>
              <a:ext uri="{FF2B5EF4-FFF2-40B4-BE49-F238E27FC236}">
                <a16:creationId xmlns:a16="http://schemas.microsoft.com/office/drawing/2014/main" id="{970B71E1-26D6-FA32-88CE-6E22FAF22AF2}"/>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09654FBD-F7A3-75DA-AF31-282E782B485E}"/>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21843931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B2918B-5AEE-CF18-DBC4-791A5711F2BD}"/>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16E56CFC-D094-3F9C-BAB9-7B846D281B57}"/>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E31CE63E-1F9D-25A9-B6A4-03EC6AD7A4D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C18E4997-5EA1-3D6F-1B47-130CBF1674CD}"/>
              </a:ext>
            </a:extLst>
          </p:cNvPr>
          <p:cNvSpPr>
            <a:spLocks noGrp="1"/>
          </p:cNvSpPr>
          <p:nvPr>
            <p:ph type="dt" sz="half" idx="10"/>
          </p:nvPr>
        </p:nvSpPr>
        <p:spPr/>
        <p:txBody>
          <a:bodyPr/>
          <a:lstStyle/>
          <a:p>
            <a:fld id="{82E171BA-CC09-47C8-A6DF-F5C5CB59CEEC}" type="datetime1">
              <a:rPr lang="en-US" smtClean="0"/>
              <a:t>5/7/2025</a:t>
            </a:fld>
            <a:endParaRPr lang="en-US"/>
          </a:p>
        </p:txBody>
      </p:sp>
      <p:sp>
        <p:nvSpPr>
          <p:cNvPr id="6" name="Footer Placeholder 5">
            <a:extLst>
              <a:ext uri="{FF2B5EF4-FFF2-40B4-BE49-F238E27FC236}">
                <a16:creationId xmlns:a16="http://schemas.microsoft.com/office/drawing/2014/main" id="{07ED4436-A3E5-D36A-0453-0CE8388BBE78}"/>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0969C8AF-44F8-E73F-1012-AA5E88E8530C}"/>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126085834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843A4A-08E9-69C9-3490-3048C1C57B1F}"/>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0D5EAAD9-18B8-BF75-80F6-D6B689608EFF}"/>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B35E27EC-F0BD-72FA-91DA-F9431FBC7C73}"/>
              </a:ext>
            </a:extLst>
          </p:cNvPr>
          <p:cNvSpPr>
            <a:spLocks noGrp="1"/>
          </p:cNvSpPr>
          <p:nvPr>
            <p:ph type="dt" sz="half" idx="10"/>
          </p:nvPr>
        </p:nvSpPr>
        <p:spPr/>
        <p:txBody>
          <a:bodyPr/>
          <a:lstStyle/>
          <a:p>
            <a:fld id="{C07B66AD-7C08-490A-ADA4-B47E10FB2407}" type="datetime1">
              <a:rPr lang="en-US" smtClean="0"/>
              <a:t>5/7/2025</a:t>
            </a:fld>
            <a:endParaRPr lang="en-US"/>
          </a:p>
        </p:txBody>
      </p:sp>
      <p:sp>
        <p:nvSpPr>
          <p:cNvPr id="5" name="Footer Placeholder 4">
            <a:extLst>
              <a:ext uri="{FF2B5EF4-FFF2-40B4-BE49-F238E27FC236}">
                <a16:creationId xmlns:a16="http://schemas.microsoft.com/office/drawing/2014/main" id="{162CE258-0913-2F37-B16D-A165AE1E4CA2}"/>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8DCFD73E-73BF-9723-94D0-0FB165D6F259}"/>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113252954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5B7ECB82-F50F-B22D-0C47-1A24C94225C9}"/>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7528F1BD-38B8-D12E-60A8-CE54E1435C63}"/>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39BCE6AE-6370-94DC-E61F-16DEBD95BF6D}"/>
              </a:ext>
            </a:extLst>
          </p:cNvPr>
          <p:cNvSpPr>
            <a:spLocks noGrp="1"/>
          </p:cNvSpPr>
          <p:nvPr>
            <p:ph type="dt" sz="half" idx="10"/>
          </p:nvPr>
        </p:nvSpPr>
        <p:spPr/>
        <p:txBody>
          <a:bodyPr/>
          <a:lstStyle/>
          <a:p>
            <a:fld id="{05B95027-4255-49E7-9841-CD21BCC99996}" type="datetime1">
              <a:rPr lang="en-US" smtClean="0"/>
              <a:t>5/7/2025</a:t>
            </a:fld>
            <a:endParaRPr lang="en-US"/>
          </a:p>
        </p:txBody>
      </p:sp>
      <p:sp>
        <p:nvSpPr>
          <p:cNvPr id="5" name="Footer Placeholder 4">
            <a:extLst>
              <a:ext uri="{FF2B5EF4-FFF2-40B4-BE49-F238E27FC236}">
                <a16:creationId xmlns:a16="http://schemas.microsoft.com/office/drawing/2014/main" id="{E9331FFF-6033-6B59-A035-2DA52CC04EC4}"/>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B9DB45C4-D73D-48AB-02DE-95F50E5FC6CE}"/>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58112525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37F4C1A-4AA4-AC69-2C39-DA76F9ADFBAB}"/>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C4648C5F-0D71-DD24-83DF-F5C4E084796C}"/>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C65433A8-2348-0B11-A883-6B782A292F23}"/>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7DA38F49-B3E2-4BF0-BEC7-C30D34ABBB8D}" type="datetime1">
              <a:rPr lang="en-US" smtClean="0"/>
              <a:t>5/7/2025</a:t>
            </a:fld>
            <a:endParaRPr lang="en-US"/>
          </a:p>
        </p:txBody>
      </p:sp>
      <p:sp>
        <p:nvSpPr>
          <p:cNvPr id="5" name="Footer Placeholder 4">
            <a:extLst>
              <a:ext uri="{FF2B5EF4-FFF2-40B4-BE49-F238E27FC236}">
                <a16:creationId xmlns:a16="http://schemas.microsoft.com/office/drawing/2014/main" id="{BC7737D2-B332-A003-D4A5-ECC4D873847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dirty="0"/>
          </a:p>
        </p:txBody>
      </p:sp>
      <p:sp>
        <p:nvSpPr>
          <p:cNvPr id="6" name="Slide Number Placeholder 5">
            <a:extLst>
              <a:ext uri="{FF2B5EF4-FFF2-40B4-BE49-F238E27FC236}">
                <a16:creationId xmlns:a16="http://schemas.microsoft.com/office/drawing/2014/main" id="{F2D3D330-2B6E-343B-34E2-73D296F65FD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70C12960-6E85-460F-B6E3-5B82CB31AF3D}" type="slidenum">
              <a:rPr lang="en-US" smtClean="0"/>
              <a:t>‹#›</a:t>
            </a:fld>
            <a:endParaRPr lang="en-US"/>
          </a:p>
        </p:txBody>
      </p:sp>
    </p:spTree>
    <p:extLst>
      <p:ext uri="{BB962C8B-B14F-4D97-AF65-F5344CB8AC3E}">
        <p14:creationId xmlns:p14="http://schemas.microsoft.com/office/powerpoint/2010/main" val="1221074581"/>
      </p:ext>
    </p:extLst>
  </p:cSld>
  <p:clrMap bg1="lt1" tx1="dk1" bg2="lt2" tx2="dk2" accent1="accent1" accent2="accent2" accent3="accent3" accent4="accent4" accent5="accent5" accent6="accent6" hlink="hlink" folHlink="folHlink"/>
  <p:sldLayoutIdLst>
    <p:sldLayoutId id="2147483803" r:id="rId1"/>
    <p:sldLayoutId id="2147483804" r:id="rId2"/>
    <p:sldLayoutId id="2147483805" r:id="rId3"/>
    <p:sldLayoutId id="2147483806" r:id="rId4"/>
    <p:sldLayoutId id="2147483807" r:id="rId5"/>
    <p:sldLayoutId id="2147483808" r:id="rId6"/>
    <p:sldLayoutId id="2147483809" r:id="rId7"/>
    <p:sldLayoutId id="2147483810" r:id="rId8"/>
    <p:sldLayoutId id="2147483811" r:id="rId9"/>
    <p:sldLayoutId id="2147483812" r:id="rId10"/>
    <p:sldLayoutId id="2147483813" r:id="rId11"/>
  </p:sldLayoutIdLst>
  <p:hf sldNum="0"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1.png"/><Relationship Id="rId1" Type="http://schemas.openxmlformats.org/officeDocument/2006/relationships/slideLayout" Target="../slideLayouts/slideLayout1.xml"/><Relationship Id="rId6" Type="http://schemas.openxmlformats.org/officeDocument/2006/relationships/image" Target="../media/image3.jpeg"/><Relationship Id="rId5" Type="http://schemas.openxmlformats.org/officeDocument/2006/relationships/image" Target="../media/image2.jpeg"/><Relationship Id="rId4" Type="http://schemas.openxmlformats.org/officeDocument/2006/relationships/hyperlink" Target="https://www.freestock.com/free-videos/seamless-looping-3d-rendering-united-states-1409812" TargetMode="External"/></Relationships>
</file>

<file path=ppt/slides/_rels/slide2.xml.rels><?xml version="1.0" encoding="UTF-8" standalone="yes"?>
<Relationships xmlns="http://schemas.openxmlformats.org/package/2006/relationships"><Relationship Id="rId3" Type="http://schemas.openxmlformats.org/officeDocument/2006/relationships/hyperlink" Target="https://medium.com/edtech-trends/infographic-digital-transformation-c86055e34317" TargetMode="External"/><Relationship Id="rId2" Type="http://schemas.openxmlformats.org/officeDocument/2006/relationships/image" Target="../media/image4.jp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5.png"/><Relationship Id="rId1" Type="http://schemas.openxmlformats.org/officeDocument/2006/relationships/slideLayout" Target="../slideLayouts/slideLayout2.xml"/><Relationship Id="rId6" Type="http://schemas.openxmlformats.org/officeDocument/2006/relationships/hyperlink" Target="https://pxhere.com/en/photo/1576403" TargetMode="External"/><Relationship Id="rId5" Type="http://schemas.openxmlformats.org/officeDocument/2006/relationships/image" Target="../media/image6.jpg"/><Relationship Id="rId4" Type="http://schemas.openxmlformats.org/officeDocument/2006/relationships/hyperlink" Target="https://www.bmj.com/content/370/bmj.m3164" TargetMode="External"/></Relationships>
</file>

<file path=ppt/slides/_rels/slide4.xml.rels><?xml version="1.0" encoding="UTF-8" standalone="yes"?>
<Relationships xmlns="http://schemas.openxmlformats.org/package/2006/relationships"><Relationship Id="rId3" Type="http://schemas.openxmlformats.org/officeDocument/2006/relationships/hyperlink" Target="https://inspiringbetterlife.blogspot.com/2014/05/the-change-of-heart-in-forgiveness.html" TargetMode="External"/><Relationship Id="rId2" Type="http://schemas.openxmlformats.org/officeDocument/2006/relationships/image" Target="../media/image7.jpeg"/><Relationship Id="rId1" Type="http://schemas.openxmlformats.org/officeDocument/2006/relationships/slideLayout" Target="../slideLayouts/slideLayout2.xml"/><Relationship Id="rId4" Type="http://schemas.openxmlformats.org/officeDocument/2006/relationships/hyperlink" Target="https://creativecommons.org/licenses/by-nc-nd/3.0/" TargetMode="Externa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image" Target="../media/image8.jpeg"/><Relationship Id="rId1" Type="http://schemas.openxmlformats.org/officeDocument/2006/relationships/slideLayout" Target="../slideLayouts/slideLayout2.xml"/><Relationship Id="rId4" Type="http://schemas.openxmlformats.org/officeDocument/2006/relationships/hyperlink" Target="https://pixabay.com/en/question-question-mark-response-1015308/" TargetMode="Externa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dpi="0" rotWithShape="1">
          <a:blip r:embed="rId2">
            <a:lum/>
            <a:extLst>
              <a:ext uri="{BEBA8EAE-BF5A-486C-A8C5-ECC9F3942E4B}">
                <a14:imgProps xmlns:a14="http://schemas.microsoft.com/office/drawing/2010/main">
                  <a14:imgLayer r:embed="rId3">
                    <a14:imgEffect>
                      <a14:artisticGlowDiffused/>
                    </a14:imgEffect>
                  </a14:imgLayer>
                </a14:imgProps>
              </a:ext>
              <a:ext uri="{837473B0-CC2E-450A-ABE3-18F120FF3D39}">
                <a1611:picAttrSrcUrl xmlns:a1611="http://schemas.microsoft.com/office/drawing/2016/11/main" r:id="rId4"/>
              </a:ext>
            </a:extLst>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0C37B0-8584-ACBF-F46D-58AF34EFF17D}"/>
              </a:ext>
            </a:extLst>
          </p:cNvPr>
          <p:cNvSpPr>
            <a:spLocks noGrp="1"/>
          </p:cNvSpPr>
          <p:nvPr>
            <p:ph type="ctrTitle"/>
          </p:nvPr>
        </p:nvSpPr>
        <p:spPr>
          <a:xfrm>
            <a:off x="6585882" y="4433530"/>
            <a:ext cx="4820134" cy="1635639"/>
          </a:xfrm>
        </p:spPr>
        <p:txBody>
          <a:bodyPr anchor="t">
            <a:normAutofit/>
          </a:bodyPr>
          <a:lstStyle/>
          <a:p>
            <a:pPr algn="l"/>
            <a:r>
              <a:rPr lang="en-GB" sz="3100" dirty="0">
                <a:solidFill>
                  <a:schemeClr val="bg1"/>
                </a:solidFill>
              </a:rPr>
              <a:t>THE RATIONALE ON </a:t>
            </a:r>
            <a:br>
              <a:rPr lang="en-GB" sz="3100" dirty="0">
                <a:solidFill>
                  <a:schemeClr val="bg1"/>
                </a:solidFill>
              </a:rPr>
            </a:br>
            <a:r>
              <a:rPr lang="en-GB" sz="3100" dirty="0">
                <a:solidFill>
                  <a:schemeClr val="bg1"/>
                </a:solidFill>
              </a:rPr>
              <a:t>DIGITAL TRANSFORMATION IN HEALTHCARE</a:t>
            </a:r>
          </a:p>
        </p:txBody>
      </p:sp>
      <p:sp>
        <p:nvSpPr>
          <p:cNvPr id="3" name="Subtitle 2">
            <a:extLst>
              <a:ext uri="{FF2B5EF4-FFF2-40B4-BE49-F238E27FC236}">
                <a16:creationId xmlns:a16="http://schemas.microsoft.com/office/drawing/2014/main" id="{D7CBCA8E-A9BB-15F9-CA88-C07B13D6E80B}"/>
              </a:ext>
            </a:extLst>
          </p:cNvPr>
          <p:cNvSpPr>
            <a:spLocks noGrp="1"/>
          </p:cNvSpPr>
          <p:nvPr>
            <p:ph type="subTitle" idx="1"/>
          </p:nvPr>
        </p:nvSpPr>
        <p:spPr>
          <a:xfrm>
            <a:off x="6586186" y="3594698"/>
            <a:ext cx="4805691" cy="838831"/>
          </a:xfrm>
        </p:spPr>
        <p:txBody>
          <a:bodyPr anchor="b">
            <a:normAutofit/>
          </a:bodyPr>
          <a:lstStyle/>
          <a:p>
            <a:pPr algn="l"/>
            <a:r>
              <a:rPr lang="en-GB" sz="2000" dirty="0">
                <a:solidFill>
                  <a:schemeClr val="bg1"/>
                </a:solidFill>
              </a:rPr>
              <a:t>BY BINTOU JARRA 1804994</a:t>
            </a:r>
          </a:p>
        </p:txBody>
      </p:sp>
      <p:pic>
        <p:nvPicPr>
          <p:cNvPr id="85" name="Picture 84">
            <a:extLst>
              <a:ext uri="{FF2B5EF4-FFF2-40B4-BE49-F238E27FC236}">
                <a16:creationId xmlns:a16="http://schemas.microsoft.com/office/drawing/2014/main" id="{C9FFEAAA-D787-7835-D8DC-EB6117655B53}"/>
              </a:ext>
            </a:extLst>
          </p:cNvPr>
          <p:cNvPicPr>
            <a:picLocks noChangeAspect="1"/>
          </p:cNvPicPr>
          <p:nvPr/>
        </p:nvPicPr>
        <p:blipFill>
          <a:blip r:embed="rId5"/>
          <a:srcRect l="14506" r="23669" b="-2"/>
          <a:stretch/>
        </p:blipFill>
        <p:spPr>
          <a:xfrm>
            <a:off x="300" y="2373721"/>
            <a:ext cx="3918557" cy="4484273"/>
          </a:xfrm>
          <a:custGeom>
            <a:avLst/>
            <a:gdLst/>
            <a:ahLst/>
            <a:cxnLst/>
            <a:rect l="l" t="t" r="r" b="b"/>
            <a:pathLst>
              <a:path w="5004928" h="5727482">
                <a:moveTo>
                  <a:pt x="1673274" y="0"/>
                </a:moveTo>
                <a:cubicBezTo>
                  <a:pt x="3513296" y="0"/>
                  <a:pt x="5004928" y="1491632"/>
                  <a:pt x="5004928" y="3331654"/>
                </a:cubicBezTo>
                <a:cubicBezTo>
                  <a:pt x="5004928" y="4251665"/>
                  <a:pt x="4632020" y="5084579"/>
                  <a:pt x="4029109" y="5687489"/>
                </a:cubicBezTo>
                <a:lnTo>
                  <a:pt x="3985106" y="5727482"/>
                </a:lnTo>
                <a:lnTo>
                  <a:pt x="0" y="5727482"/>
                </a:lnTo>
                <a:lnTo>
                  <a:pt x="0" y="453879"/>
                </a:lnTo>
                <a:lnTo>
                  <a:pt x="85210" y="402113"/>
                </a:lnTo>
                <a:cubicBezTo>
                  <a:pt x="557283" y="145668"/>
                  <a:pt x="1098267" y="0"/>
                  <a:pt x="1673274" y="0"/>
                </a:cubicBezTo>
                <a:close/>
              </a:path>
            </a:pathLst>
          </a:custGeom>
        </p:spPr>
      </p:pic>
      <p:pic>
        <p:nvPicPr>
          <p:cNvPr id="24" name="Picture 23" descr="Portrait of a doctor in her office">
            <a:extLst>
              <a:ext uri="{FF2B5EF4-FFF2-40B4-BE49-F238E27FC236}">
                <a16:creationId xmlns:a16="http://schemas.microsoft.com/office/drawing/2014/main" id="{7C58C707-6348-6423-12CE-103ACB529ACC}"/>
              </a:ext>
            </a:extLst>
          </p:cNvPr>
          <p:cNvPicPr>
            <a:picLocks noChangeAspect="1"/>
          </p:cNvPicPr>
          <p:nvPr/>
        </p:nvPicPr>
        <p:blipFill>
          <a:blip r:embed="rId6">
            <a:alphaModFix/>
            <a:extLst>
              <a:ext uri="{28A0092B-C50C-407E-A947-70E740481C1C}">
                <a14:useLocalDpi xmlns:a14="http://schemas.microsoft.com/office/drawing/2010/main" val="0"/>
              </a:ext>
            </a:extLst>
          </a:blip>
          <a:srcRect l="6923" r="-4" b="-4"/>
          <a:stretch/>
        </p:blipFill>
        <p:spPr>
          <a:xfrm>
            <a:off x="5963113" y="19708"/>
            <a:ext cx="4985039" cy="3574989"/>
          </a:xfrm>
          <a:custGeom>
            <a:avLst/>
            <a:gdLst/>
            <a:ahLst/>
            <a:cxnLst/>
            <a:rect l="l" t="t" r="r" b="b"/>
            <a:pathLst>
              <a:path w="5061985" h="3630170">
                <a:moveTo>
                  <a:pt x="253815" y="0"/>
                </a:moveTo>
                <a:lnTo>
                  <a:pt x="4808170" y="0"/>
                </a:lnTo>
                <a:lnTo>
                  <a:pt x="4863087" y="114001"/>
                </a:lnTo>
                <a:cubicBezTo>
                  <a:pt x="4991162" y="416805"/>
                  <a:pt x="5061985" y="749721"/>
                  <a:pt x="5061985" y="1099178"/>
                </a:cubicBezTo>
                <a:cubicBezTo>
                  <a:pt x="5061985" y="2497007"/>
                  <a:pt x="3928821" y="3630170"/>
                  <a:pt x="2530993" y="3630170"/>
                </a:cubicBezTo>
                <a:cubicBezTo>
                  <a:pt x="1133164" y="3630170"/>
                  <a:pt x="0" y="2497007"/>
                  <a:pt x="0" y="1099178"/>
                </a:cubicBezTo>
                <a:cubicBezTo>
                  <a:pt x="0" y="749721"/>
                  <a:pt x="70823" y="416805"/>
                  <a:pt x="198898" y="114001"/>
                </a:cubicBezTo>
                <a:close/>
              </a:path>
            </a:pathLst>
          </a:custGeom>
          <a:effectLst>
            <a:softEdge rad="0"/>
          </a:effectLst>
        </p:spPr>
      </p:pic>
    </p:spTree>
    <p:extLst>
      <p:ext uri="{BB962C8B-B14F-4D97-AF65-F5344CB8AC3E}">
        <p14:creationId xmlns:p14="http://schemas.microsoft.com/office/powerpoint/2010/main" val="1640885040"/>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nodeType="clickEffect">
                                  <p:stCondLst>
                                    <p:cond delay="0"/>
                                  </p:stCondLst>
                                  <p:childTnLst>
                                    <p:set>
                                      <p:cBhvr>
                                        <p:cTn id="6" dur="1" fill="hold">
                                          <p:stCondLst>
                                            <p:cond delay="0"/>
                                          </p:stCondLst>
                                        </p:cTn>
                                        <p:tgtEl>
                                          <p:spTgt spid="24"/>
                                        </p:tgtEl>
                                        <p:attrNameLst>
                                          <p:attrName>style.visibility</p:attrName>
                                        </p:attrNameLst>
                                      </p:cBhvr>
                                      <p:to>
                                        <p:strVal val="visible"/>
                                      </p:to>
                                    </p:set>
                                    <p:animEffect transition="in" filter="circle(in)">
                                      <p:cBhvr>
                                        <p:cTn id="7" dur="2000"/>
                                        <p:tgtEl>
                                          <p:spTgt spid="24"/>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nodeType="clickEffect">
                                  <p:stCondLst>
                                    <p:cond delay="0"/>
                                  </p:stCondLst>
                                  <p:childTnLst>
                                    <p:set>
                                      <p:cBhvr>
                                        <p:cTn id="11" dur="1" fill="hold">
                                          <p:stCondLst>
                                            <p:cond delay="0"/>
                                          </p:stCondLst>
                                        </p:cTn>
                                        <p:tgtEl>
                                          <p:spTgt spid="85"/>
                                        </p:tgtEl>
                                        <p:attrNameLst>
                                          <p:attrName>style.visibility</p:attrName>
                                        </p:attrNameLst>
                                      </p:cBhvr>
                                      <p:to>
                                        <p:strVal val="visible"/>
                                      </p:to>
                                    </p:set>
                                    <p:animEffect transition="in" filter="wipe(down)">
                                      <p:cBhvr>
                                        <p:cTn id="12" dur="500"/>
                                        <p:tgtEl>
                                          <p:spTgt spid="8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blipFill dpi="0" rotWithShape="1">
          <a:blip r:embed="rId2">
            <a:lum/>
            <a:extLst>
              <a:ext uri="{837473B0-CC2E-450A-ABE3-18F120FF3D39}">
                <a1611:picAttrSrcUrl xmlns:a1611="http://schemas.microsoft.com/office/drawing/2016/11/main" r:id="rId3"/>
              </a:ext>
            </a:extLst>
          </a:blip>
          <a:srcRect/>
          <a:stretch>
            <a:fillRect t="-6000" b="-6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F13DA0-E8AF-6998-E55E-7FCA1891A517}"/>
              </a:ext>
            </a:extLst>
          </p:cNvPr>
          <p:cNvSpPr>
            <a:spLocks noGrp="1"/>
          </p:cNvSpPr>
          <p:nvPr>
            <p:ph type="title"/>
          </p:nvPr>
        </p:nvSpPr>
        <p:spPr>
          <a:effectLst>
            <a:reflection blurRad="711200" stA="99000" endPos="65000" dist="63500" dir="5400000" sy="-100000" algn="bl" rotWithShape="0"/>
          </a:effectLst>
        </p:spPr>
        <p:txBody>
          <a:bodyPr/>
          <a:lstStyle/>
          <a:p>
            <a:br>
              <a:rPr lang="en-GB" dirty="0"/>
            </a:br>
            <a:r>
              <a:rPr lang="en-GB" dirty="0">
                <a:solidFill>
                  <a:schemeClr val="bg1"/>
                </a:solidFill>
              </a:rPr>
              <a:t>Introduction</a:t>
            </a:r>
          </a:p>
        </p:txBody>
      </p:sp>
      <p:sp>
        <p:nvSpPr>
          <p:cNvPr id="3" name="Content Placeholder 2">
            <a:extLst>
              <a:ext uri="{FF2B5EF4-FFF2-40B4-BE49-F238E27FC236}">
                <a16:creationId xmlns:a16="http://schemas.microsoft.com/office/drawing/2014/main" id="{46DD63A2-70D1-BC97-25D2-7CB5EDEBC84C}"/>
              </a:ext>
            </a:extLst>
          </p:cNvPr>
          <p:cNvSpPr>
            <a:spLocks noGrp="1"/>
          </p:cNvSpPr>
          <p:nvPr>
            <p:ph idx="1"/>
          </p:nvPr>
        </p:nvSpPr>
        <p:spPr>
          <a:xfrm>
            <a:off x="742406" y="1869167"/>
            <a:ext cx="10515600" cy="4351338"/>
          </a:xfrm>
          <a:effectLst>
            <a:outerShdw blurRad="50800" dist="38100" dir="10800000" algn="r" rotWithShape="0">
              <a:prstClr val="black">
                <a:alpha val="40000"/>
              </a:prstClr>
            </a:outerShdw>
          </a:effectLst>
          <a:scene3d>
            <a:camera prst="orthographicFront"/>
            <a:lightRig rig="threePt" dir="t"/>
          </a:scene3d>
          <a:sp3d>
            <a:bevelT w="82550"/>
          </a:sp3d>
        </p:spPr>
        <p:txBody>
          <a:bodyPr>
            <a:normAutofit fontScale="92500" lnSpcReduction="20000"/>
          </a:bodyPr>
          <a:lstStyle/>
          <a:p>
            <a:r>
              <a:rPr lang="en-GB" sz="3000" dirty="0">
                <a:solidFill>
                  <a:schemeClr val="bg1"/>
                </a:solidFill>
                <a:latin typeface="Agency FB" panose="020B0503020202020204" pitchFamily="34" charset="0"/>
              </a:rPr>
              <a:t>My first assessment focused on Digital transformation in healthcare and the impact it has on service delivery.</a:t>
            </a:r>
          </a:p>
          <a:p>
            <a:r>
              <a:rPr lang="en-GB" sz="3000" dirty="0">
                <a:solidFill>
                  <a:schemeClr val="bg1"/>
                </a:solidFill>
                <a:latin typeface="Agency FB" panose="020B0503020202020204" pitchFamily="34" charset="0"/>
              </a:rPr>
              <a:t>How this transformation</a:t>
            </a:r>
            <a:r>
              <a:rPr kumimoji="0" lang="en-GB" sz="3000" b="0" i="0" u="none" strike="noStrike" kern="1200" cap="none" spc="0" normalizeH="0" baseline="0" noProof="0" dirty="0">
                <a:ln>
                  <a:noFill/>
                </a:ln>
                <a:solidFill>
                  <a:prstClr val="white"/>
                </a:solidFill>
                <a:effectLst/>
                <a:uLnTx/>
                <a:uFillTx/>
                <a:latin typeface="Agency FB" panose="020B0503020202020204" pitchFamily="34" charset="0"/>
              </a:rPr>
              <a:t> will create innovative solutions</a:t>
            </a:r>
            <a:r>
              <a:rPr lang="en-GB" sz="3000" dirty="0">
                <a:solidFill>
                  <a:schemeClr val="bg1"/>
                </a:solidFill>
                <a:latin typeface="Agency FB" panose="020B0503020202020204" pitchFamily="34" charset="0"/>
              </a:rPr>
              <a:t> such as internet-based tools, digital applications, and their integration with new treatments, best practices for optimal health management, and efficient data quality control.</a:t>
            </a:r>
          </a:p>
          <a:p>
            <a:endParaRPr lang="en-GB" sz="3000" dirty="0">
              <a:solidFill>
                <a:schemeClr val="bg1"/>
              </a:solidFill>
              <a:latin typeface="Agency FB" panose="020B0503020202020204" pitchFamily="34" charset="0"/>
            </a:endParaRPr>
          </a:p>
          <a:p>
            <a:r>
              <a:rPr lang="en-GB" sz="3000" dirty="0">
                <a:solidFill>
                  <a:schemeClr val="bg1"/>
                </a:solidFill>
                <a:latin typeface="Agency FB" panose="020B0503020202020204" pitchFamily="34" charset="0"/>
              </a:rPr>
              <a:t>In this presentation, I will explain how digital transformation can enhance healthcare service in the UK, focusing on four critical areas such as Electronic Health Records (HER) for data management, telemedicine, artificial intelligence (AI), and digital health records as discussed in the first assessment.</a:t>
            </a:r>
          </a:p>
          <a:p>
            <a:r>
              <a:rPr lang="en-GB" sz="3000" dirty="0">
                <a:solidFill>
                  <a:schemeClr val="bg1"/>
                </a:solidFill>
                <a:latin typeface="Agency FB" panose="020B0503020202020204" pitchFamily="34" charset="0"/>
              </a:rPr>
              <a:t>I will also explain potential barriers, challenges, and the recommendations discussed in the first assessment to mitigate them for successful implementation.</a:t>
            </a:r>
          </a:p>
          <a:p>
            <a:endParaRPr lang="en-GB" dirty="0">
              <a:solidFill>
                <a:schemeClr val="bg1"/>
              </a:solidFill>
            </a:endParaRPr>
          </a:p>
        </p:txBody>
      </p:sp>
    </p:spTree>
    <p:extLst>
      <p:ext uri="{BB962C8B-B14F-4D97-AF65-F5344CB8AC3E}">
        <p14:creationId xmlns:p14="http://schemas.microsoft.com/office/powerpoint/2010/main" val="382749545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blipFill dpi="0" rotWithShape="1">
          <a:blip r:embed="rId2">
            <a:extLst>
              <a:ext uri="{BEBA8EAE-BF5A-486C-A8C5-ECC9F3942E4B}">
                <a14:imgProps xmlns:a14="http://schemas.microsoft.com/office/drawing/2010/main">
                  <a14:imgLayer r:embed="rId3">
                    <a14:imgEffect>
                      <a14:sharpenSoften amount="7000"/>
                    </a14:imgEffect>
                    <a14:imgEffect>
                      <a14:brightnessContrast bright="-2000" contrast="24000"/>
                    </a14:imgEffect>
                  </a14:imgLayer>
                </a14:imgProps>
              </a:ext>
              <a:ext uri="{837473B0-CC2E-450A-ABE3-18F120FF3D39}">
                <a1611:picAttrSrcUrl xmlns:a1611="http://schemas.microsoft.com/office/drawing/2016/11/main" r:id="rId4"/>
              </a:ext>
            </a:extLst>
          </a:blip>
          <a:srcRect/>
          <a:stretch>
            <a:fillRect t="-8000" b="-8000"/>
          </a:stretch>
        </a:blipFill>
        <a:effectLst/>
      </p:bgPr>
    </p:bg>
    <p:spTree>
      <p:nvGrpSpPr>
        <p:cNvPr id="1" name=""/>
        <p:cNvGrpSpPr/>
        <p:nvPr/>
      </p:nvGrpSpPr>
      <p:grpSpPr>
        <a:xfrm>
          <a:off x="0" y="0"/>
          <a:ext cx="0" cy="0"/>
          <a:chOff x="0" y="0"/>
          <a:chExt cx="0" cy="0"/>
        </a:xfrm>
      </p:grpSpPr>
      <p:pic>
        <p:nvPicPr>
          <p:cNvPr id="5" name="Picture 4" descr="A heart in a hand&#10;&#10;AI-generated content may be incorrect.">
            <a:extLst>
              <a:ext uri="{FF2B5EF4-FFF2-40B4-BE49-F238E27FC236}">
                <a16:creationId xmlns:a16="http://schemas.microsoft.com/office/drawing/2014/main" id="{D4D9708D-6797-C936-1D11-85B94A7BF5B9}"/>
              </a:ext>
            </a:extLst>
          </p:cNvPr>
          <p:cNvPicPr>
            <a:picLocks noChangeAspect="1"/>
          </p:cNvPicPr>
          <p:nvPr/>
        </p:nvPicPr>
        <p:blipFill>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a:off x="381000" y="114300"/>
            <a:ext cx="11430000" cy="6629400"/>
          </a:xfrm>
          <a:prstGeom prst="rect">
            <a:avLst/>
          </a:prstGeom>
        </p:spPr>
      </p:pic>
      <p:sp>
        <p:nvSpPr>
          <p:cNvPr id="2" name="Title 1">
            <a:extLst>
              <a:ext uri="{FF2B5EF4-FFF2-40B4-BE49-F238E27FC236}">
                <a16:creationId xmlns:a16="http://schemas.microsoft.com/office/drawing/2014/main" id="{9CD5393C-7B37-3209-3F27-6A0BE81BAD77}"/>
              </a:ext>
            </a:extLst>
          </p:cNvPr>
          <p:cNvSpPr>
            <a:spLocks noGrp="1"/>
          </p:cNvSpPr>
          <p:nvPr>
            <p:ph type="title"/>
          </p:nvPr>
        </p:nvSpPr>
        <p:spPr/>
        <p:txBody>
          <a:bodyPr/>
          <a:lstStyle/>
          <a:p>
            <a:r>
              <a:rPr lang="en-GB" dirty="0"/>
              <a:t>Overview of Recommendations</a:t>
            </a:r>
          </a:p>
        </p:txBody>
      </p:sp>
      <p:sp>
        <p:nvSpPr>
          <p:cNvPr id="3" name="Content Placeholder 2">
            <a:extLst>
              <a:ext uri="{FF2B5EF4-FFF2-40B4-BE49-F238E27FC236}">
                <a16:creationId xmlns:a16="http://schemas.microsoft.com/office/drawing/2014/main" id="{5DAEB167-F717-3A9D-8B28-AB25842B7B98}"/>
              </a:ext>
            </a:extLst>
          </p:cNvPr>
          <p:cNvSpPr>
            <a:spLocks noGrp="1"/>
          </p:cNvSpPr>
          <p:nvPr>
            <p:ph idx="1"/>
          </p:nvPr>
        </p:nvSpPr>
        <p:spPr>
          <a:xfrm>
            <a:off x="768531" y="1625328"/>
            <a:ext cx="10515600" cy="4351338"/>
          </a:xfrm>
        </p:spPr>
        <p:txBody>
          <a:bodyPr>
            <a:normAutofit fontScale="92500" lnSpcReduction="20000"/>
          </a:bodyPr>
          <a:lstStyle/>
          <a:p>
            <a:pPr marL="0" indent="0">
              <a:buNone/>
            </a:pPr>
            <a:r>
              <a:rPr lang="en-GB" sz="2200" dirty="0">
                <a:solidFill>
                  <a:schemeClr val="bg1"/>
                </a:solidFill>
                <a:cs typeface="Arial" panose="020B0604020202020204" pitchFamily="34" charset="0"/>
              </a:rPr>
              <a:t>The recommendations I made to the slow adoption of EHRs throughout the NHS in the first assessment was the need for</a:t>
            </a:r>
            <a:r>
              <a:rPr lang="en-GB" sz="2200" dirty="0">
                <a:solidFill>
                  <a:schemeClr val="bg1"/>
                </a:solidFill>
                <a:effectLst/>
                <a:ea typeface="Aptos" panose="020B0004020202020204" pitchFamily="34" charset="0"/>
                <a:cs typeface="Arial" panose="020B0604020202020204" pitchFamily="34" charset="0"/>
              </a:rPr>
              <a:t> a coordinated effort to standardise EHR systems throughout the NHS, ensuring that data remains secure, accessible, and easily shareable and</a:t>
            </a:r>
            <a:r>
              <a:rPr lang="en-GB" sz="2200" dirty="0">
                <a:solidFill>
                  <a:schemeClr val="bg1"/>
                </a:solidFill>
                <a:effectLst/>
                <a:ea typeface="Aptos" panose="020B0004020202020204" pitchFamily="34" charset="0"/>
              </a:rPr>
              <a:t> smooth data exchange between healthcare providers. Substantial investments in technological infrastructure and staff training</a:t>
            </a:r>
            <a:r>
              <a:rPr lang="en-GB" sz="2200" dirty="0">
                <a:solidFill>
                  <a:schemeClr val="bg1"/>
                </a:solidFill>
                <a:ea typeface="Aptos" panose="020B0004020202020204" pitchFamily="34" charset="0"/>
              </a:rPr>
              <a:t> are also crucial</a:t>
            </a:r>
            <a:r>
              <a:rPr lang="en-GB" sz="2200" dirty="0">
                <a:solidFill>
                  <a:schemeClr val="bg1"/>
                </a:solidFill>
                <a:effectLst/>
                <a:ea typeface="Aptos" panose="020B0004020202020204" pitchFamily="34" charset="0"/>
              </a:rPr>
              <a:t>.</a:t>
            </a:r>
            <a:r>
              <a:rPr lang="en-GB" sz="2200" dirty="0">
                <a:solidFill>
                  <a:schemeClr val="bg1"/>
                </a:solidFill>
              </a:rPr>
              <a:t> </a:t>
            </a:r>
          </a:p>
          <a:p>
            <a:pPr marL="0" indent="0">
              <a:buNone/>
            </a:pPr>
            <a:r>
              <a:rPr lang="en-GB" sz="2200" dirty="0">
                <a:solidFill>
                  <a:schemeClr val="bg1"/>
                </a:solidFill>
              </a:rPr>
              <a:t>Telemedicine has a lot of potential but also some challenges such as limited digital literacy among certain members of society for example the elderly and rural dwellers. To make sure all members of society benefit from telemedicine, I recommended in the first assessment that there should be </a:t>
            </a:r>
            <a:r>
              <a:rPr lang="en-GB" sz="2200" dirty="0">
                <a:solidFill>
                  <a:schemeClr val="bg1"/>
                </a:solidFill>
                <a:effectLst/>
                <a:ea typeface="Aptos" panose="020B0004020202020204" pitchFamily="34" charset="0"/>
              </a:rPr>
              <a:t>provision of universal access to necessary technology and training </a:t>
            </a:r>
            <a:endParaRPr lang="en-GB" sz="2200" dirty="0">
              <a:solidFill>
                <a:schemeClr val="bg1"/>
              </a:solidFill>
            </a:endParaRPr>
          </a:p>
          <a:p>
            <a:pPr marL="0" indent="0">
              <a:buNone/>
            </a:pPr>
            <a:r>
              <a:rPr lang="en-GB" sz="2200" dirty="0">
                <a:solidFill>
                  <a:schemeClr val="bg1"/>
                </a:solidFill>
              </a:rPr>
              <a:t> Artificial intelligence (AI) is revolutionising the healthcare system with accurate medical imaging being one of them. On the other hand, data privacy and the potential for AI algorithm bias to name just few presents a real challenge to its implementation as discussed in the first assessment. This is why I recommended the </a:t>
            </a:r>
            <a:r>
              <a:rPr lang="en-GB" sz="2200" dirty="0">
                <a:solidFill>
                  <a:schemeClr val="bg1"/>
                </a:solidFill>
                <a:effectLst/>
                <a:ea typeface="Aptos" panose="020B0004020202020204" pitchFamily="34" charset="0"/>
              </a:rPr>
              <a:t>establishment of robust security measures to protect patient data with security features such as encryption and multi-factor authentication</a:t>
            </a:r>
            <a:r>
              <a:rPr lang="en-GB" sz="2200" dirty="0">
                <a:solidFill>
                  <a:schemeClr val="bg1"/>
                </a:solidFill>
              </a:rPr>
              <a:t>.</a:t>
            </a:r>
          </a:p>
          <a:p>
            <a:pPr marL="0" indent="0">
              <a:buNone/>
            </a:pPr>
            <a:r>
              <a:rPr lang="en-GB" sz="2200" dirty="0">
                <a:solidFill>
                  <a:schemeClr val="bg1"/>
                </a:solidFill>
              </a:rPr>
              <a:t>Wearable devices such as glucose monitors have been successful in alerting diabetes patients to monitor their blood sugars. Nevertheless, these devices are expensive and unaffordable for many members of society. So I recommended that the healthcare system make sure these devices are accessible to people when they need them.</a:t>
            </a:r>
          </a:p>
          <a:p>
            <a:pPr marL="0" indent="0">
              <a:buNone/>
            </a:pPr>
            <a:endParaRPr lang="en-GB" dirty="0">
              <a:solidFill>
                <a:schemeClr val="bg1"/>
              </a:solidFill>
              <a:highlight>
                <a:srgbClr val="FFFF00"/>
              </a:highlight>
            </a:endParaRPr>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p:txBody>
      </p:sp>
    </p:spTree>
    <p:extLst>
      <p:ext uri="{BB962C8B-B14F-4D97-AF65-F5344CB8AC3E}">
        <p14:creationId xmlns:p14="http://schemas.microsoft.com/office/powerpoint/2010/main" val="31761378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A heart beat line with a heart shape&#10;&#10;AI-generated content may be incorrect.">
            <a:extLst>
              <a:ext uri="{FF2B5EF4-FFF2-40B4-BE49-F238E27FC236}">
                <a16:creationId xmlns:a16="http://schemas.microsoft.com/office/drawing/2014/main" id="{F7460E16-A2C3-B992-9208-63BA945C1E76}"/>
              </a:ext>
            </a:extLst>
          </p:cNvPr>
          <p:cNvPicPr>
            <a:picLocks noChangeAspect="1"/>
          </p:cNvPicPr>
          <p:nvPr/>
        </p:nvPicPr>
        <p:blipFill>
          <a:blip r:embed="rId2">
            <a:alphaModFix amt="60000"/>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t="6633" b="3367"/>
          <a:stretch/>
        </p:blipFill>
        <p:spPr>
          <a:xfrm>
            <a:off x="95795" y="10"/>
            <a:ext cx="12192001" cy="6857990"/>
          </a:xfrm>
          <a:prstGeom prst="rect">
            <a:avLst/>
          </a:prstGeom>
        </p:spPr>
      </p:pic>
      <p:sp>
        <p:nvSpPr>
          <p:cNvPr id="2" name="Title 1">
            <a:extLst>
              <a:ext uri="{FF2B5EF4-FFF2-40B4-BE49-F238E27FC236}">
                <a16:creationId xmlns:a16="http://schemas.microsoft.com/office/drawing/2014/main" id="{B694E856-05CA-AC99-DA43-C929598C39A1}"/>
              </a:ext>
            </a:extLst>
          </p:cNvPr>
          <p:cNvSpPr>
            <a:spLocks noGrp="1"/>
          </p:cNvSpPr>
          <p:nvPr>
            <p:ph type="title"/>
          </p:nvPr>
        </p:nvSpPr>
        <p:spPr>
          <a:xfrm>
            <a:off x="1198181" y="728906"/>
            <a:ext cx="9792471" cy="2057037"/>
          </a:xfrm>
        </p:spPr>
        <p:txBody>
          <a:bodyPr>
            <a:normAutofit/>
          </a:bodyPr>
          <a:lstStyle/>
          <a:p>
            <a:r>
              <a:rPr lang="en-GB" b="1" dirty="0">
                <a:solidFill>
                  <a:srgbClr val="FFFFFF"/>
                </a:solidFill>
                <a:effectLst/>
                <a:latin typeface="Arial" panose="020B0604020202020204" pitchFamily="34" charset="0"/>
                <a:ea typeface="Calibri" panose="020F0502020204030204" pitchFamily="34" charset="0"/>
              </a:rPr>
              <a:t>Benefits</a:t>
            </a:r>
            <a:r>
              <a:rPr lang="en-GB" b="1" dirty="0">
                <a:solidFill>
                  <a:srgbClr val="FFFFFF"/>
                </a:solidFill>
                <a:latin typeface="Arial" panose="020B0604020202020204" pitchFamily="34" charset="0"/>
                <a:ea typeface="Calibri" panose="020F0502020204030204" pitchFamily="34" charset="0"/>
              </a:rPr>
              <a:t> of Recommendations</a:t>
            </a:r>
            <a:endParaRPr lang="en-GB" dirty="0">
              <a:solidFill>
                <a:srgbClr val="FFFFFF"/>
              </a:solidFill>
            </a:endParaRPr>
          </a:p>
        </p:txBody>
      </p:sp>
      <p:sp>
        <p:nvSpPr>
          <p:cNvPr id="3" name="Content Placeholder 2">
            <a:extLst>
              <a:ext uri="{FF2B5EF4-FFF2-40B4-BE49-F238E27FC236}">
                <a16:creationId xmlns:a16="http://schemas.microsoft.com/office/drawing/2014/main" id="{40FDBDC6-100C-D0D9-F4E6-198EC8F9693F}"/>
              </a:ext>
            </a:extLst>
          </p:cNvPr>
          <p:cNvSpPr>
            <a:spLocks noGrp="1"/>
          </p:cNvSpPr>
          <p:nvPr>
            <p:ph idx="1"/>
          </p:nvPr>
        </p:nvSpPr>
        <p:spPr>
          <a:xfrm>
            <a:off x="1198181" y="2957665"/>
            <a:ext cx="9792471" cy="3171423"/>
          </a:xfrm>
        </p:spPr>
        <p:txBody>
          <a:bodyPr>
            <a:normAutofit/>
          </a:bodyPr>
          <a:lstStyle/>
          <a:p>
            <a:pPr marL="0" indent="0">
              <a:buNone/>
            </a:pPr>
            <a:r>
              <a:rPr lang="en-GB" sz="3200" dirty="0">
                <a:solidFill>
                  <a:srgbClr val="FFFFFF"/>
                </a:solidFill>
                <a:latin typeface="+mj-lt"/>
              </a:rPr>
              <a:t>If all the recommendations are implemented, </a:t>
            </a:r>
            <a:r>
              <a:rPr lang="en-GB" sz="3200" dirty="0">
                <a:solidFill>
                  <a:schemeClr val="bg1"/>
                </a:solidFill>
                <a:effectLst/>
                <a:latin typeface="+mj-lt"/>
                <a:ea typeface="Aptos" panose="020B0004020202020204" pitchFamily="34" charset="0"/>
              </a:rPr>
              <a:t>the NHS can leverage digital technologies to deliver </a:t>
            </a:r>
            <a:r>
              <a:rPr lang="en-GB" sz="3200" dirty="0" err="1">
                <a:solidFill>
                  <a:schemeClr val="bg1"/>
                </a:solidFill>
                <a:effectLst/>
                <a:latin typeface="+mj-lt"/>
                <a:ea typeface="Aptos" panose="020B0004020202020204" pitchFamily="34" charset="0"/>
              </a:rPr>
              <a:t>highquality,accessible</a:t>
            </a:r>
            <a:r>
              <a:rPr lang="en-GB" sz="3200" dirty="0">
                <a:solidFill>
                  <a:schemeClr val="bg1"/>
                </a:solidFill>
                <a:effectLst/>
                <a:latin typeface="+mj-lt"/>
                <a:ea typeface="Aptos" panose="020B0004020202020204" pitchFamily="34" charset="0"/>
              </a:rPr>
              <a:t>, and efficient healthcare for the British population</a:t>
            </a:r>
            <a:endParaRPr lang="en-GB" sz="3200" dirty="0">
              <a:solidFill>
                <a:schemeClr val="bg1"/>
              </a:solidFill>
              <a:latin typeface="+mj-lt"/>
            </a:endParaRPr>
          </a:p>
          <a:p>
            <a:endParaRPr lang="en-GB" sz="1100" dirty="0">
              <a:solidFill>
                <a:srgbClr val="FFFFFF"/>
              </a:solidFill>
            </a:endParaRPr>
          </a:p>
        </p:txBody>
      </p:sp>
      <p:sp>
        <p:nvSpPr>
          <p:cNvPr id="6" name="TextBox 5">
            <a:extLst>
              <a:ext uri="{FF2B5EF4-FFF2-40B4-BE49-F238E27FC236}">
                <a16:creationId xmlns:a16="http://schemas.microsoft.com/office/drawing/2014/main" id="{267EE9B0-F5B5-480C-EBF1-16C6CE7F6E4C}"/>
              </a:ext>
            </a:extLst>
          </p:cNvPr>
          <p:cNvSpPr txBox="1"/>
          <p:nvPr/>
        </p:nvSpPr>
        <p:spPr>
          <a:xfrm>
            <a:off x="9581991" y="6657945"/>
            <a:ext cx="2610009"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3" tooltip="https://inspiringbetterlife.blogspot.com/2014/05/the-change-of-heart-in-forgiveness.html">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4" tooltip="https://creativecommons.org/licenses/by-nc-nd/3.0/">
                  <a:extLst>
                    <a:ext uri="{A12FA001-AC4F-418D-AE19-62706E023703}">
                      <ahyp:hlinkClr xmlns:ahyp="http://schemas.microsoft.com/office/drawing/2018/hyperlinkcolor" val="tx"/>
                    </a:ext>
                  </a:extLst>
                </a:hlinkClick>
              </a:rPr>
              <a:t>CC BY-NC-ND</a:t>
            </a:r>
            <a:endParaRPr lang="en-GB" sz="700">
              <a:solidFill>
                <a:srgbClr val="FFFFFF"/>
              </a:solidFill>
            </a:endParaRPr>
          </a:p>
        </p:txBody>
      </p:sp>
    </p:spTree>
    <p:extLst>
      <p:ext uri="{BB962C8B-B14F-4D97-AF65-F5344CB8AC3E}">
        <p14:creationId xmlns:p14="http://schemas.microsoft.com/office/powerpoint/2010/main" val="267989945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464EAC-D142-6AFD-72BA-B359AEA4FA57}"/>
              </a:ext>
            </a:extLst>
          </p:cNvPr>
          <p:cNvSpPr>
            <a:spLocks noGrp="1"/>
          </p:cNvSpPr>
          <p:nvPr>
            <p:ph type="title"/>
          </p:nvPr>
        </p:nvSpPr>
        <p:spPr/>
        <p:txBody>
          <a:bodyPr/>
          <a:lstStyle/>
          <a:p>
            <a:r>
              <a:rPr lang="en-GB" dirty="0"/>
              <a:t>Challenges and Mitigation Strategies</a:t>
            </a:r>
          </a:p>
        </p:txBody>
      </p:sp>
      <p:sp>
        <p:nvSpPr>
          <p:cNvPr id="3" name="Content Placeholder 2">
            <a:extLst>
              <a:ext uri="{FF2B5EF4-FFF2-40B4-BE49-F238E27FC236}">
                <a16:creationId xmlns:a16="http://schemas.microsoft.com/office/drawing/2014/main" id="{856FAF51-DC8E-33FD-4454-00BBD1FA901C}"/>
              </a:ext>
            </a:extLst>
          </p:cNvPr>
          <p:cNvSpPr>
            <a:spLocks noGrp="1"/>
          </p:cNvSpPr>
          <p:nvPr>
            <p:ph sz="half" idx="1"/>
          </p:nvPr>
        </p:nvSpPr>
        <p:spPr/>
        <p:txBody>
          <a:bodyPr>
            <a:normAutofit fontScale="92500"/>
          </a:bodyPr>
          <a:lstStyle/>
          <a:p>
            <a:pPr marL="0" indent="0">
              <a:buNone/>
            </a:pPr>
            <a:r>
              <a:rPr lang="en-GB" dirty="0"/>
              <a:t>CHALLENGES</a:t>
            </a:r>
          </a:p>
          <a:p>
            <a:r>
              <a:rPr lang="en-GB" sz="2600" dirty="0"/>
              <a:t>A significant challenge is the digital divide in the UK, where certain groups, particularly older adults and individuals from lower socioeconomic backgrounds.</a:t>
            </a:r>
          </a:p>
          <a:p>
            <a:r>
              <a:rPr lang="en-GB" sz="2600" dirty="0"/>
              <a:t>interoperability—the ability of different digital systems to communicate and exchange data seamlessly—is another critical challenge for digital transformation within the NHS</a:t>
            </a:r>
          </a:p>
          <a:p>
            <a:endParaRPr lang="en-GB" dirty="0"/>
          </a:p>
        </p:txBody>
      </p:sp>
      <p:sp>
        <p:nvSpPr>
          <p:cNvPr id="4" name="Content Placeholder 3">
            <a:extLst>
              <a:ext uri="{FF2B5EF4-FFF2-40B4-BE49-F238E27FC236}">
                <a16:creationId xmlns:a16="http://schemas.microsoft.com/office/drawing/2014/main" id="{97BB40B2-CD79-DF48-63FB-6998ED5AFDCE}"/>
              </a:ext>
            </a:extLst>
          </p:cNvPr>
          <p:cNvSpPr>
            <a:spLocks noGrp="1"/>
          </p:cNvSpPr>
          <p:nvPr>
            <p:ph sz="half" idx="2"/>
          </p:nvPr>
        </p:nvSpPr>
        <p:spPr/>
        <p:txBody>
          <a:bodyPr>
            <a:normAutofit fontScale="92500"/>
          </a:bodyPr>
          <a:lstStyle/>
          <a:p>
            <a:pPr marL="0" indent="0">
              <a:buNone/>
            </a:pPr>
            <a:r>
              <a:rPr lang="en-GB" sz="2800" dirty="0">
                <a:effectLst/>
                <a:latin typeface="Arial" panose="020B0604020202020204" pitchFamily="34" charset="0"/>
                <a:ea typeface="Aptos" panose="020B0004020202020204" pitchFamily="34" charset="0"/>
              </a:rPr>
              <a:t>MITIGATION</a:t>
            </a:r>
          </a:p>
          <a:p>
            <a:r>
              <a:rPr lang="en-GB" sz="2600" dirty="0">
                <a:effectLst/>
                <a:latin typeface="Arial" panose="020B0604020202020204" pitchFamily="34" charset="0"/>
                <a:ea typeface="Aptos" panose="020B0004020202020204" pitchFamily="34" charset="0"/>
              </a:rPr>
              <a:t>To address this, NHS Wales must invest in developing standardized systems that enable smooth data exchange between healthcare providers. </a:t>
            </a:r>
            <a:endParaRPr lang="en-GB" sz="2600" dirty="0">
              <a:latin typeface="Arial" panose="020B0604020202020204" pitchFamily="34" charset="0"/>
              <a:ea typeface="Aptos" panose="020B0004020202020204" pitchFamily="34" charset="0"/>
            </a:endParaRPr>
          </a:p>
          <a:p>
            <a:r>
              <a:rPr lang="en-GB" sz="2600" dirty="0">
                <a:effectLst/>
                <a:latin typeface="Arial" panose="020B0604020202020204" pitchFamily="34" charset="0"/>
                <a:ea typeface="Aptos" panose="020B0004020202020204" pitchFamily="34" charset="0"/>
              </a:rPr>
              <a:t>To ensure that digital transformation benefits all citizens, targeted efforts must address these disparities and provide universal access to necessary technology and training </a:t>
            </a:r>
            <a:endParaRPr lang="en-GB" sz="2600" dirty="0"/>
          </a:p>
        </p:txBody>
      </p:sp>
    </p:spTree>
    <p:extLst>
      <p:ext uri="{BB962C8B-B14F-4D97-AF65-F5344CB8AC3E}">
        <p14:creationId xmlns:p14="http://schemas.microsoft.com/office/powerpoint/2010/main" val="117892202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530B71-45BD-BBC1-C2AD-871BF11132D8}"/>
              </a:ext>
            </a:extLst>
          </p:cNvPr>
          <p:cNvSpPr>
            <a:spLocks noGrp="1"/>
          </p:cNvSpPr>
          <p:nvPr>
            <p:ph type="title"/>
          </p:nvPr>
        </p:nvSpPr>
        <p:spPr/>
        <p:txBody>
          <a:bodyPr/>
          <a:lstStyle/>
          <a:p>
            <a:r>
              <a:rPr lang="en-GB" dirty="0"/>
              <a:t>Application in the real World</a:t>
            </a:r>
          </a:p>
        </p:txBody>
      </p:sp>
      <p:sp>
        <p:nvSpPr>
          <p:cNvPr id="3" name="Content Placeholder 2">
            <a:extLst>
              <a:ext uri="{FF2B5EF4-FFF2-40B4-BE49-F238E27FC236}">
                <a16:creationId xmlns:a16="http://schemas.microsoft.com/office/drawing/2014/main" id="{03F9AF8E-5013-E3CF-E0C0-E865C4E42093}"/>
              </a:ext>
            </a:extLst>
          </p:cNvPr>
          <p:cNvSpPr>
            <a:spLocks noGrp="1"/>
          </p:cNvSpPr>
          <p:nvPr>
            <p:ph idx="1"/>
          </p:nvPr>
        </p:nvSpPr>
        <p:spPr/>
        <p:txBody>
          <a:bodyPr>
            <a:normAutofit lnSpcReduction="10000"/>
          </a:bodyPr>
          <a:lstStyle/>
          <a:p>
            <a:r>
              <a:rPr lang="en-GB" sz="2800" dirty="0">
                <a:effectLst/>
                <a:latin typeface="Arial" panose="020B0604020202020204" pitchFamily="34" charset="0"/>
                <a:ea typeface="Aptos" panose="020B0004020202020204" pitchFamily="34" charset="0"/>
              </a:rPr>
              <a:t>AI systems can </a:t>
            </a:r>
            <a:r>
              <a:rPr lang="en-GB" sz="2800" dirty="0" err="1">
                <a:effectLst/>
                <a:latin typeface="Arial" panose="020B0604020202020204" pitchFamily="34" charset="0"/>
                <a:ea typeface="Aptos" panose="020B0004020202020204" pitchFamily="34" charset="0"/>
              </a:rPr>
              <a:t>analsze</a:t>
            </a:r>
            <a:r>
              <a:rPr lang="en-GB" sz="2800" dirty="0">
                <a:effectLst/>
                <a:latin typeface="Arial" panose="020B0604020202020204" pitchFamily="34" charset="0"/>
                <a:ea typeface="Aptos" panose="020B0004020202020204" pitchFamily="34" charset="0"/>
              </a:rPr>
              <a:t> electronic health records and patient data to identify high-risk individuals and predict the likelihood of disease progression</a:t>
            </a:r>
          </a:p>
          <a:p>
            <a:r>
              <a:rPr lang="en-GB" sz="2800" dirty="0">
                <a:effectLst/>
                <a:latin typeface="Arial" panose="020B0604020202020204" pitchFamily="34" charset="0"/>
                <a:ea typeface="Aptos" panose="020B0004020202020204" pitchFamily="34" charset="0"/>
              </a:rPr>
              <a:t>NHS has introduced a new AI tool capable of predicting a patient's risk of falling with 97% accuracy, potentially preventing up to 2,000 falls and hospital admissions daily. </a:t>
            </a:r>
          </a:p>
          <a:p>
            <a:r>
              <a:rPr lang="en-GB" sz="2800" dirty="0">
                <a:effectLst/>
                <a:latin typeface="Arial" panose="020B0604020202020204" pitchFamily="34" charset="0"/>
                <a:ea typeface="Aptos" panose="020B0004020202020204" pitchFamily="34" charset="0"/>
              </a:rPr>
              <a:t>This predictive tool is now being utilized in the homes of over 2 million patients</a:t>
            </a:r>
          </a:p>
          <a:p>
            <a:r>
              <a:rPr lang="en-GB" sz="2800" dirty="0">
                <a:effectLst/>
                <a:latin typeface="Arial" panose="020B0604020202020204" pitchFamily="34" charset="0"/>
                <a:ea typeface="Aptos" panose="020B0004020202020204" pitchFamily="34" charset="0"/>
              </a:rPr>
              <a:t>Given the sensitive nature of health information, it is a prime target for cyberattacks, and any breach could have severe consequences for both patients and healthcare providers.</a:t>
            </a:r>
            <a:endParaRPr lang="en-GB" dirty="0"/>
          </a:p>
        </p:txBody>
      </p:sp>
    </p:spTree>
    <p:extLst>
      <p:ext uri="{BB962C8B-B14F-4D97-AF65-F5344CB8AC3E}">
        <p14:creationId xmlns:p14="http://schemas.microsoft.com/office/powerpoint/2010/main" val="392055752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8EF438-7625-F2DF-FD12-98A1BEDDD76E}"/>
              </a:ext>
            </a:extLst>
          </p:cNvPr>
          <p:cNvSpPr>
            <a:spLocks noGrp="1"/>
          </p:cNvSpPr>
          <p:nvPr>
            <p:ph type="title"/>
          </p:nvPr>
        </p:nvSpPr>
        <p:spPr/>
        <p:txBody>
          <a:bodyPr/>
          <a:lstStyle/>
          <a:p>
            <a:r>
              <a:rPr lang="en-GB" b="1" dirty="0"/>
              <a:t>CONCLUSION</a:t>
            </a:r>
          </a:p>
        </p:txBody>
      </p:sp>
      <p:sp>
        <p:nvSpPr>
          <p:cNvPr id="3" name="Content Placeholder 2">
            <a:extLst>
              <a:ext uri="{FF2B5EF4-FFF2-40B4-BE49-F238E27FC236}">
                <a16:creationId xmlns:a16="http://schemas.microsoft.com/office/drawing/2014/main" id="{9FA0162C-5A3A-2915-3B56-E16E164341B3}"/>
              </a:ext>
            </a:extLst>
          </p:cNvPr>
          <p:cNvSpPr>
            <a:spLocks noGrp="1"/>
          </p:cNvSpPr>
          <p:nvPr>
            <p:ph idx="1"/>
          </p:nvPr>
        </p:nvSpPr>
        <p:spPr/>
        <p:txBody>
          <a:bodyPr/>
          <a:lstStyle/>
          <a:p>
            <a:r>
              <a:rPr lang="en-GB" sz="2800" dirty="0">
                <a:effectLst/>
                <a:latin typeface="Arial" panose="020B0604020202020204" pitchFamily="34" charset="0"/>
                <a:ea typeface="Aptos" panose="020B0004020202020204" pitchFamily="34" charset="0"/>
              </a:rPr>
              <a:t>Digital transformation has the potential to revolutionize healthcare in the UK by improving efficiency, enhancing patient outcomes, and reducing costs. </a:t>
            </a:r>
          </a:p>
          <a:p>
            <a:r>
              <a:rPr lang="en-GB" sz="2800" dirty="0">
                <a:effectLst/>
                <a:latin typeface="Arial" panose="020B0604020202020204" pitchFamily="34" charset="0"/>
                <a:ea typeface="Aptos" panose="020B0004020202020204" pitchFamily="34" charset="0"/>
              </a:rPr>
              <a:t>Key areas for digital transformation include the adoption of electronic health records, telemedicine, AI, and wearable health technologies</a:t>
            </a:r>
          </a:p>
          <a:p>
            <a:r>
              <a:rPr lang="en-GB" sz="2800" dirty="0">
                <a:effectLst/>
                <a:latin typeface="Arial" panose="020B0604020202020204" pitchFamily="34" charset="0"/>
                <a:ea typeface="Aptos" panose="020B0004020202020204" pitchFamily="34" charset="0"/>
              </a:rPr>
              <a:t>. By addressing these challenges and investing in the necessary infrastructure, the NHS can leverage digital technologies to deliver high-quality, accessible, and efficient healthcare for the British population</a:t>
            </a:r>
            <a:endParaRPr lang="en-GB" dirty="0"/>
          </a:p>
        </p:txBody>
      </p:sp>
    </p:spTree>
    <p:extLst>
      <p:ext uri="{BB962C8B-B14F-4D97-AF65-F5344CB8AC3E}">
        <p14:creationId xmlns:p14="http://schemas.microsoft.com/office/powerpoint/2010/main" val="382911767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77F9F4-2471-200B-896C-AEB20913C043}"/>
              </a:ext>
            </a:extLst>
          </p:cNvPr>
          <p:cNvSpPr>
            <a:spLocks noGrp="1"/>
          </p:cNvSpPr>
          <p:nvPr>
            <p:ph type="title"/>
          </p:nvPr>
        </p:nvSpPr>
        <p:spPr>
          <a:xfrm>
            <a:off x="4354513" y="841375"/>
            <a:ext cx="3505200" cy="3114698"/>
          </a:xfrm>
        </p:spPr>
        <p:txBody>
          <a:bodyPr vert="horz" lIns="91440" tIns="45720" rIns="91440" bIns="45720" rtlCol="0" anchor="b">
            <a:normAutofit/>
          </a:bodyPr>
          <a:lstStyle/>
          <a:p>
            <a:pPr algn="ctr"/>
            <a:r>
              <a:rPr lang="en-US" sz="5600" kern="1200">
                <a:solidFill>
                  <a:schemeClr val="bg1"/>
                </a:solidFill>
                <a:latin typeface="+mj-lt"/>
                <a:ea typeface="+mj-ea"/>
                <a:cs typeface="+mj-cs"/>
              </a:rPr>
              <a:t>Any Questions Please ask</a:t>
            </a:r>
          </a:p>
        </p:txBody>
      </p:sp>
      <p:pic>
        <p:nvPicPr>
          <p:cNvPr id="5" name="Content Placeholder 4" descr="Cup of coffee 3D pattern">
            <a:extLst>
              <a:ext uri="{FF2B5EF4-FFF2-40B4-BE49-F238E27FC236}">
                <a16:creationId xmlns:a16="http://schemas.microsoft.com/office/drawing/2014/main" id="{2214D4BA-5035-B476-5F37-1209B99062F8}"/>
              </a:ext>
            </a:extLst>
          </p:cNvPr>
          <p:cNvPicPr>
            <a:picLocks noGrp="1" noChangeAspect="1"/>
          </p:cNvPicPr>
          <p:nvPr>
            <p:ph idx="1"/>
          </p:nvPr>
        </p:nvPicPr>
        <p:blipFill>
          <a:blip r:embed="rId2">
            <a:extLst>
              <a:ext uri="{28A0092B-C50C-407E-A947-70E740481C1C}">
                <a14:useLocalDpi xmlns:a14="http://schemas.microsoft.com/office/drawing/2010/main" val="0"/>
              </a:ext>
            </a:extLst>
          </a:blip>
          <a:srcRect l="18706" r="10026"/>
          <a:stretch/>
        </p:blipFill>
        <p:spPr>
          <a:xfrm>
            <a:off x="20" y="10"/>
            <a:ext cx="3910064" cy="6857990"/>
          </a:xfrm>
          <a:custGeom>
            <a:avLst/>
            <a:gdLst/>
            <a:ahLst/>
            <a:cxnLst/>
            <a:rect l="l" t="t" r="r" b="b"/>
            <a:pathLst>
              <a:path w="3910084" h="6858000">
                <a:moveTo>
                  <a:pt x="0" y="0"/>
                </a:moveTo>
                <a:lnTo>
                  <a:pt x="2996382" y="0"/>
                </a:lnTo>
                <a:lnTo>
                  <a:pt x="3563333" y="1750276"/>
                </a:lnTo>
                <a:lnTo>
                  <a:pt x="3910084" y="6054385"/>
                </a:lnTo>
                <a:lnTo>
                  <a:pt x="3791309" y="6858000"/>
                </a:lnTo>
                <a:lnTo>
                  <a:pt x="0" y="6858000"/>
                </a:lnTo>
                <a:close/>
              </a:path>
            </a:pathLst>
          </a:custGeom>
        </p:spPr>
      </p:pic>
      <p:pic>
        <p:nvPicPr>
          <p:cNvPr id="7" name="Picture 6" descr="A cartoon character leaning on a question mark&#10;&#10;AI-generated content may be incorrect.">
            <a:extLst>
              <a:ext uri="{FF2B5EF4-FFF2-40B4-BE49-F238E27FC236}">
                <a16:creationId xmlns:a16="http://schemas.microsoft.com/office/drawing/2014/main" id="{5C492FEE-AC76-DE21-FC24-18E61A07F2FA}"/>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l="36178" r="6807"/>
          <a:stretch/>
        </p:blipFill>
        <p:spPr>
          <a:xfrm>
            <a:off x="8281916" y="1"/>
            <a:ext cx="3910084" cy="6858000"/>
          </a:xfrm>
          <a:custGeom>
            <a:avLst/>
            <a:gdLst/>
            <a:ahLst/>
            <a:cxnLst/>
            <a:rect l="l" t="t" r="r" b="b"/>
            <a:pathLst>
              <a:path w="3910084" h="6858000">
                <a:moveTo>
                  <a:pt x="118775" y="0"/>
                </a:moveTo>
                <a:lnTo>
                  <a:pt x="3910084" y="0"/>
                </a:lnTo>
                <a:lnTo>
                  <a:pt x="3910084" y="6858000"/>
                </a:lnTo>
                <a:lnTo>
                  <a:pt x="913702" y="6858000"/>
                </a:lnTo>
                <a:lnTo>
                  <a:pt x="346751" y="5107724"/>
                </a:lnTo>
                <a:lnTo>
                  <a:pt x="0" y="803615"/>
                </a:lnTo>
                <a:close/>
              </a:path>
            </a:pathLst>
          </a:custGeom>
        </p:spPr>
      </p:pic>
    </p:spTree>
    <p:extLst>
      <p:ext uri="{BB962C8B-B14F-4D97-AF65-F5344CB8AC3E}">
        <p14:creationId xmlns:p14="http://schemas.microsoft.com/office/powerpoint/2010/main" val="9886440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75545B-D802-BADE-24FC-C679CA57DF1A}"/>
              </a:ext>
            </a:extLst>
          </p:cNvPr>
          <p:cNvSpPr>
            <a:spLocks noGrp="1"/>
          </p:cNvSpPr>
          <p:nvPr>
            <p:ph type="title"/>
          </p:nvPr>
        </p:nvSpPr>
        <p:spPr/>
        <p:txBody>
          <a:bodyPr/>
          <a:lstStyle/>
          <a:p>
            <a:r>
              <a:rPr lang="en-GB" dirty="0">
                <a:latin typeface="Arial" panose="020B0604020202020204" pitchFamily="34" charset="0"/>
                <a:cs typeface="Arial" panose="020B0604020202020204" pitchFamily="34" charset="0"/>
              </a:rPr>
              <a:t>REFERENCES</a:t>
            </a:r>
          </a:p>
        </p:txBody>
      </p:sp>
      <p:sp>
        <p:nvSpPr>
          <p:cNvPr id="3" name="Content Placeholder 2">
            <a:extLst>
              <a:ext uri="{FF2B5EF4-FFF2-40B4-BE49-F238E27FC236}">
                <a16:creationId xmlns:a16="http://schemas.microsoft.com/office/drawing/2014/main" id="{6046D510-72DD-78C6-3818-DD8B00701B2C}"/>
              </a:ext>
            </a:extLst>
          </p:cNvPr>
          <p:cNvSpPr>
            <a:spLocks noGrp="1"/>
          </p:cNvSpPr>
          <p:nvPr>
            <p:ph idx="1"/>
          </p:nvPr>
        </p:nvSpPr>
        <p:spPr>
          <a:xfrm>
            <a:off x="583474" y="1881051"/>
            <a:ext cx="10770326" cy="4754880"/>
          </a:xfrm>
        </p:spPr>
        <p:txBody>
          <a:bodyPr>
            <a:normAutofit fontScale="25000" lnSpcReduction="20000"/>
          </a:bodyPr>
          <a:lstStyle/>
          <a:p>
            <a:r>
              <a:rPr lang="en-GB" sz="4800" dirty="0">
                <a:latin typeface="Arial" panose="020B0604020202020204" pitchFamily="34" charset="0"/>
                <a:cs typeface="Arial" panose="020B0604020202020204" pitchFamily="34" charset="0"/>
              </a:rPr>
              <a:t>Aung, Y., Y., M., Wong, D., C., S. and Ting, D., S., W. (2021) ‘The promise of artificial intelligence: a review of the opportunities and challenges of artificial intelligence in healthcare’, British Medical Bulletin, 139 pp 4-15.  Available at: https://doi.org/10.1093/bmb/ldab016</a:t>
            </a:r>
          </a:p>
          <a:p>
            <a:r>
              <a:rPr lang="en-GB" sz="4800" dirty="0">
                <a:latin typeface="Arial" panose="020B0604020202020204" pitchFamily="34" charset="0"/>
                <a:cs typeface="Arial" panose="020B0604020202020204" pitchFamily="34" charset="0"/>
              </a:rPr>
              <a:t>Chan, A. (2023) ‘A concept for digital transformation for improved patient care in the UK’, Health policy and technology, 12(3), pp. 100775-.  Available at: https://doi.org/10.1016/j.hlpt.2023.100775.</a:t>
            </a:r>
          </a:p>
          <a:p>
            <a:r>
              <a:rPr lang="en-GB" sz="4800" dirty="0">
                <a:latin typeface="Arial" panose="020B0604020202020204" pitchFamily="34" charset="0"/>
                <a:cs typeface="Arial" panose="020B0604020202020204" pitchFamily="34" charset="0"/>
              </a:rPr>
              <a:t>Claridge, Deighton and Pett (2020) NHS RESET: A NEW DIRECTION FOR HEALTH AND CARE. Available at: https://www.nhsconfed.org/system/files/media/NHS-Reset-a-new-direction-for-health-and-care_4.pdf (Accessed 20 March 2025).</a:t>
            </a:r>
          </a:p>
          <a:p>
            <a:r>
              <a:rPr lang="en-GB" sz="4800" dirty="0">
                <a:latin typeface="Arial" panose="020B0604020202020204" pitchFamily="34" charset="0"/>
                <a:cs typeface="Arial" panose="020B0604020202020204" pitchFamily="34" charset="0"/>
              </a:rPr>
              <a:t>Gentili, A., Failla, G., Melnyk, A., Puleo, V., Tanna, G. L. D., Ricciardi, W. and </a:t>
            </a:r>
            <a:r>
              <a:rPr lang="en-GB" sz="4800" dirty="0" err="1">
                <a:latin typeface="Arial" panose="020B0604020202020204" pitchFamily="34" charset="0"/>
                <a:cs typeface="Arial" panose="020B0604020202020204" pitchFamily="34" charset="0"/>
              </a:rPr>
              <a:t>Cascini</a:t>
            </a:r>
            <a:r>
              <a:rPr lang="en-GB" sz="4800" dirty="0">
                <a:latin typeface="Arial" panose="020B0604020202020204" pitchFamily="34" charset="0"/>
                <a:cs typeface="Arial" panose="020B0604020202020204" pitchFamily="34" charset="0"/>
              </a:rPr>
              <a:t>, F. (2022) The cost-effectiveness of digital health interventions: A systematic review of the literature. Front Public Health, 11(10) pp 787-135.  Available at: https://pubmed.ncbi.nlm.nih.gov/36033812/</a:t>
            </a:r>
          </a:p>
          <a:p>
            <a:r>
              <a:rPr lang="en-GB" sz="4800" dirty="0">
                <a:latin typeface="Arial" panose="020B0604020202020204" pitchFamily="34" charset="0"/>
                <a:cs typeface="Arial" panose="020B0604020202020204" pitchFamily="34" charset="0"/>
              </a:rPr>
              <a:t>Huhn, S., Axt, M., Gunga, H., C., Maggioni, M., A., Munga, S., </a:t>
            </a:r>
            <a:r>
              <a:rPr lang="en-GB" sz="4800" dirty="0" err="1">
                <a:latin typeface="Arial" panose="020B0604020202020204" pitchFamily="34" charset="0"/>
                <a:cs typeface="Arial" panose="020B0604020202020204" pitchFamily="34" charset="0"/>
              </a:rPr>
              <a:t>Obor</a:t>
            </a:r>
            <a:r>
              <a:rPr lang="en-GB" sz="4800" dirty="0">
                <a:latin typeface="Arial" panose="020B0604020202020204" pitchFamily="34" charset="0"/>
                <a:cs typeface="Arial" panose="020B0604020202020204" pitchFamily="34" charset="0"/>
              </a:rPr>
              <a:t>, D., </a:t>
            </a:r>
            <a:r>
              <a:rPr lang="en-GB" sz="4800" dirty="0" err="1">
                <a:latin typeface="Arial" panose="020B0604020202020204" pitchFamily="34" charset="0"/>
                <a:cs typeface="Arial" panose="020B0604020202020204" pitchFamily="34" charset="0"/>
              </a:rPr>
              <a:t>Sié</a:t>
            </a:r>
            <a:r>
              <a:rPr lang="en-GB" sz="4800" dirty="0">
                <a:latin typeface="Arial" panose="020B0604020202020204" pitchFamily="34" charset="0"/>
                <a:cs typeface="Arial" panose="020B0604020202020204" pitchFamily="34" charset="0"/>
              </a:rPr>
              <a:t>, A., Boudo, V., Bunker, A., </a:t>
            </a:r>
            <a:r>
              <a:rPr lang="en-GB" sz="4800" dirty="0" err="1">
                <a:latin typeface="Arial" panose="020B0604020202020204" pitchFamily="34" charset="0"/>
                <a:cs typeface="Arial" panose="020B0604020202020204" pitchFamily="34" charset="0"/>
              </a:rPr>
              <a:t>Sauerborn</a:t>
            </a:r>
            <a:r>
              <a:rPr lang="en-GB" sz="4800" dirty="0">
                <a:latin typeface="Arial" panose="020B0604020202020204" pitchFamily="34" charset="0"/>
                <a:cs typeface="Arial" panose="020B0604020202020204" pitchFamily="34" charset="0"/>
              </a:rPr>
              <a:t>, R., </a:t>
            </a:r>
            <a:r>
              <a:rPr lang="en-GB" sz="4800" dirty="0" err="1">
                <a:latin typeface="Arial" panose="020B0604020202020204" pitchFamily="34" charset="0"/>
                <a:cs typeface="Arial" panose="020B0604020202020204" pitchFamily="34" charset="0"/>
              </a:rPr>
              <a:t>Bärnighausen</a:t>
            </a:r>
            <a:r>
              <a:rPr lang="en-GB" sz="4800" dirty="0">
                <a:latin typeface="Arial" panose="020B0604020202020204" pitchFamily="34" charset="0"/>
                <a:cs typeface="Arial" panose="020B0604020202020204" pitchFamily="34" charset="0"/>
              </a:rPr>
              <a:t>, T., and </a:t>
            </a:r>
            <a:r>
              <a:rPr lang="en-GB" sz="4800" dirty="0" err="1">
                <a:latin typeface="Arial" panose="020B0604020202020204" pitchFamily="34" charset="0"/>
                <a:cs typeface="Arial" panose="020B0604020202020204" pitchFamily="34" charset="0"/>
              </a:rPr>
              <a:t>Barteit</a:t>
            </a:r>
            <a:r>
              <a:rPr lang="en-GB" sz="4800" dirty="0">
                <a:latin typeface="Arial" panose="020B0604020202020204" pitchFamily="34" charset="0"/>
                <a:cs typeface="Arial" panose="020B0604020202020204" pitchFamily="34" charset="0"/>
              </a:rPr>
              <a:t>, S(2022) ‘The Impact of Wearable Technologies in Health Research: Scoping Review’, JMIR mHealth and </a:t>
            </a:r>
            <a:r>
              <a:rPr lang="en-GB" sz="4800" dirty="0" err="1">
                <a:latin typeface="Arial" panose="020B0604020202020204" pitchFamily="34" charset="0"/>
                <a:cs typeface="Arial" panose="020B0604020202020204" pitchFamily="34" charset="0"/>
              </a:rPr>
              <a:t>uHealth</a:t>
            </a:r>
            <a:r>
              <a:rPr lang="en-GB" sz="4800" dirty="0">
                <a:latin typeface="Arial" panose="020B0604020202020204" pitchFamily="34" charset="0"/>
                <a:cs typeface="Arial" panose="020B0604020202020204" pitchFamily="34" charset="0"/>
              </a:rPr>
              <a:t>, 10(1), pp. e34384–e34384.  Available at: https://doi.org/10.2196/34384.</a:t>
            </a:r>
          </a:p>
          <a:p>
            <a:r>
              <a:rPr lang="en-GB" sz="4800" dirty="0">
                <a:latin typeface="Arial" panose="020B0604020202020204" pitchFamily="34" charset="0"/>
                <a:cs typeface="Arial" panose="020B0604020202020204" pitchFamily="34" charset="0"/>
              </a:rPr>
              <a:t>McKinney, M., S., </a:t>
            </a:r>
            <a:r>
              <a:rPr lang="en-GB" sz="4800" dirty="0" err="1">
                <a:latin typeface="Arial" panose="020B0604020202020204" pitchFamily="34" charset="0"/>
                <a:cs typeface="Arial" panose="020B0604020202020204" pitchFamily="34" charset="0"/>
              </a:rPr>
              <a:t>Sieniek</a:t>
            </a:r>
            <a:r>
              <a:rPr lang="en-GB" sz="4800" dirty="0">
                <a:latin typeface="Arial" panose="020B0604020202020204" pitchFamily="34" charset="0"/>
                <a:cs typeface="Arial" panose="020B0604020202020204" pitchFamily="34" charset="0"/>
              </a:rPr>
              <a:t>, M., Godbole, V., Godwin, J., </a:t>
            </a:r>
            <a:r>
              <a:rPr lang="en-GB" sz="4800" dirty="0" err="1">
                <a:latin typeface="Arial" panose="020B0604020202020204" pitchFamily="34" charset="0"/>
                <a:cs typeface="Arial" panose="020B0604020202020204" pitchFamily="34" charset="0"/>
              </a:rPr>
              <a:t>Antropova</a:t>
            </a:r>
            <a:r>
              <a:rPr lang="en-GB" sz="4800" dirty="0">
                <a:latin typeface="Arial" panose="020B0604020202020204" pitchFamily="34" charset="0"/>
                <a:cs typeface="Arial" panose="020B0604020202020204" pitchFamily="34" charset="0"/>
              </a:rPr>
              <a:t>, N., </a:t>
            </a:r>
            <a:r>
              <a:rPr lang="en-GB" sz="4800" dirty="0" err="1">
                <a:latin typeface="Arial" panose="020B0604020202020204" pitchFamily="34" charset="0"/>
                <a:cs typeface="Arial" panose="020B0604020202020204" pitchFamily="34" charset="0"/>
              </a:rPr>
              <a:t>Ashrafian</a:t>
            </a:r>
            <a:r>
              <a:rPr lang="en-GB" sz="4800" dirty="0">
                <a:latin typeface="Arial" panose="020B0604020202020204" pitchFamily="34" charset="0"/>
                <a:cs typeface="Arial" panose="020B0604020202020204" pitchFamily="34" charset="0"/>
              </a:rPr>
              <a:t>, H., Back, T., </a:t>
            </a:r>
            <a:r>
              <a:rPr lang="en-GB" sz="4800" dirty="0" err="1">
                <a:latin typeface="Arial" panose="020B0604020202020204" pitchFamily="34" charset="0"/>
                <a:cs typeface="Arial" panose="020B0604020202020204" pitchFamily="34" charset="0"/>
              </a:rPr>
              <a:t>Chesus</a:t>
            </a:r>
            <a:r>
              <a:rPr lang="en-GB" sz="4800" dirty="0">
                <a:latin typeface="Arial" panose="020B0604020202020204" pitchFamily="34" charset="0"/>
                <a:cs typeface="Arial" panose="020B0604020202020204" pitchFamily="34" charset="0"/>
              </a:rPr>
              <a:t>, M., Corrado, G., S., Darzi, A., Etemadi, M., Garcia-Vicente, F., Gilbert, F., J., Halling-Brown, M., Hassabis, D., Jansen, S., </a:t>
            </a:r>
            <a:r>
              <a:rPr lang="en-GB" sz="4800" dirty="0" err="1">
                <a:latin typeface="Arial" panose="020B0604020202020204" pitchFamily="34" charset="0"/>
                <a:cs typeface="Arial" panose="020B0604020202020204" pitchFamily="34" charset="0"/>
              </a:rPr>
              <a:t>Karthikesalingam</a:t>
            </a:r>
            <a:r>
              <a:rPr lang="en-GB" sz="4800" dirty="0">
                <a:latin typeface="Arial" panose="020B0604020202020204" pitchFamily="34" charset="0"/>
                <a:cs typeface="Arial" panose="020B0604020202020204" pitchFamily="34" charset="0"/>
              </a:rPr>
              <a:t>, A., Kelly, C., J., King, D., </a:t>
            </a:r>
            <a:r>
              <a:rPr lang="en-GB" sz="4800" dirty="0" err="1">
                <a:latin typeface="Arial" panose="020B0604020202020204" pitchFamily="34" charset="0"/>
                <a:cs typeface="Arial" panose="020B0604020202020204" pitchFamily="34" charset="0"/>
              </a:rPr>
              <a:t>Ledsam</a:t>
            </a:r>
            <a:r>
              <a:rPr lang="en-GB" sz="4800" dirty="0">
                <a:latin typeface="Arial" panose="020B0604020202020204" pitchFamily="34" charset="0"/>
                <a:cs typeface="Arial" panose="020B0604020202020204" pitchFamily="34" charset="0"/>
              </a:rPr>
              <a:t>, J., R., Melnick, D., Mostofi, H., Peng, L., Reicher, J., J., Romera-Paredes, B., Sidebottom, R., Suleyman, M., Tse, D., Young, K., C., </a:t>
            </a:r>
            <a:r>
              <a:rPr lang="en-GB" sz="4800" dirty="0" err="1">
                <a:latin typeface="Arial" panose="020B0604020202020204" pitchFamily="34" charset="0"/>
                <a:cs typeface="Arial" panose="020B0604020202020204" pitchFamily="34" charset="0"/>
              </a:rPr>
              <a:t>Fauw</a:t>
            </a:r>
            <a:r>
              <a:rPr lang="en-GB" sz="4800" dirty="0">
                <a:latin typeface="Arial" panose="020B0604020202020204" pitchFamily="34" charset="0"/>
                <a:cs typeface="Arial" panose="020B0604020202020204" pitchFamily="34" charset="0"/>
              </a:rPr>
              <a:t>, J., D. and Shetty, S. (2020) International evaluation of an AI system for breast cancer screening. Nature 577, 89–94.  Available at: https://doi.org/10.1038/s41586-019-1799-6</a:t>
            </a:r>
          </a:p>
          <a:p>
            <a:r>
              <a:rPr lang="en-GB" sz="4800" dirty="0">
                <a:latin typeface="Arial" panose="020B0604020202020204" pitchFamily="34" charset="0"/>
                <a:cs typeface="Arial" panose="020B0604020202020204" pitchFamily="34" charset="0"/>
              </a:rPr>
              <a:t>Murphy, M., Scott, L., J., Salisbury, C., Turner, A., Scott, A., Denholm, R., Lewis, R., Iyer, G., Macleod, J. and Horwood, J. (2021) ‘Implementation of remote consulting in UK primary care following the COVID-19 pandemic: a mixed-methods longitudinal study’, British Journal of General Practice, 71 (704). Available at: https://doi.org/10.3399/BJGP.2020.0948</a:t>
            </a:r>
          </a:p>
          <a:p>
            <a:r>
              <a:rPr lang="en-GB" sz="4800" dirty="0" err="1">
                <a:latin typeface="Arial" panose="020B0604020202020204" pitchFamily="34" charset="0"/>
                <a:cs typeface="Arial" panose="020B0604020202020204" pitchFamily="34" charset="0"/>
              </a:rPr>
              <a:t>Naamati</a:t>
            </a:r>
            <a:r>
              <a:rPr lang="en-GB" sz="4800" dirty="0">
                <a:latin typeface="Arial" panose="020B0604020202020204" pitchFamily="34" charset="0"/>
                <a:cs typeface="Arial" panose="020B0604020202020204" pitchFamily="34" charset="0"/>
              </a:rPr>
              <a:t>-Schneider, L., Arazi-</a:t>
            </a:r>
            <a:r>
              <a:rPr lang="en-GB" sz="4800" dirty="0" err="1">
                <a:latin typeface="Arial" panose="020B0604020202020204" pitchFamily="34" charset="0"/>
                <a:cs typeface="Arial" panose="020B0604020202020204" pitchFamily="34" charset="0"/>
              </a:rPr>
              <a:t>Fadlon</a:t>
            </a:r>
            <a:r>
              <a:rPr lang="en-GB" sz="4800" dirty="0">
                <a:latin typeface="Arial" panose="020B0604020202020204" pitchFamily="34" charset="0"/>
                <a:cs typeface="Arial" panose="020B0604020202020204" pitchFamily="34" charset="0"/>
              </a:rPr>
              <a:t>, M. and Daphna-Tekoah, S. (2024) ‘Navigating moral and ethical dilemmas in digital transformation processes within healthcare organizations’, Digital health, 10, pp. 20552076241260416-.  Available at: https://doi.org/10.1177/20552076241260416.</a:t>
            </a:r>
          </a:p>
          <a:p>
            <a:r>
              <a:rPr lang="en-GB" sz="4800" dirty="0">
                <a:latin typeface="Arial" panose="020B0604020202020204" pitchFamily="34" charset="0"/>
                <a:cs typeface="Arial" panose="020B0604020202020204" pitchFamily="34" charset="0"/>
              </a:rPr>
              <a:t>NHS England (2025) Digital transformation: Nationwide roll out of artificial intelligence tool that predicts falls and viruses. Available at: https://www.england.nhs.uk/digitaltechnology/ (Accessed 20 March 2025).</a:t>
            </a:r>
          </a:p>
          <a:p>
            <a:r>
              <a:rPr lang="en-GB" sz="4800" dirty="0">
                <a:latin typeface="Arial" panose="020B0604020202020204" pitchFamily="34" charset="0"/>
                <a:cs typeface="Arial" panose="020B0604020202020204" pitchFamily="34" charset="0"/>
              </a:rPr>
              <a:t>Pinnock, H., Murphie, P., Vogiatzis, I., and </a:t>
            </a:r>
            <a:r>
              <a:rPr lang="en-GB" sz="4800" dirty="0" err="1">
                <a:latin typeface="Arial" panose="020B0604020202020204" pitchFamily="34" charset="0"/>
                <a:cs typeface="Arial" panose="020B0604020202020204" pitchFamily="34" charset="0"/>
              </a:rPr>
              <a:t>Poberezhets</a:t>
            </a:r>
            <a:r>
              <a:rPr lang="en-GB" sz="4800" dirty="0">
                <a:latin typeface="Arial" panose="020B0604020202020204" pitchFamily="34" charset="0"/>
                <a:cs typeface="Arial" panose="020B0604020202020204" pitchFamily="34" charset="0"/>
              </a:rPr>
              <a:t>, V. (2022) ‘Telemedicine and virtual respiratory care in the era of COVID-19’, ERJ open research, 8(3), pp. 111-. Available at: https://doi.org/10.1183/23120541.00111-2022</a:t>
            </a:r>
          </a:p>
          <a:p>
            <a:endParaRPr lang="en-GB" dirty="0"/>
          </a:p>
        </p:txBody>
      </p:sp>
    </p:spTree>
    <p:extLst>
      <p:ext uri="{BB962C8B-B14F-4D97-AF65-F5344CB8AC3E}">
        <p14:creationId xmlns:p14="http://schemas.microsoft.com/office/powerpoint/2010/main" val="289420541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773984-B038-B51F-908D-4921BBE76422}"/>
              </a:ext>
            </a:extLst>
          </p:cNvPr>
          <p:cNvSpPr>
            <a:spLocks noGrp="1"/>
          </p:cNvSpPr>
          <p:nvPr>
            <p:ph type="title"/>
          </p:nvPr>
        </p:nvSpPr>
        <p:spPr/>
        <p:txBody>
          <a:bodyPr/>
          <a:lstStyle/>
          <a:p>
            <a:r>
              <a:rPr lang="en-GB" dirty="0">
                <a:latin typeface="Arial" panose="020B0604020202020204" pitchFamily="34" charset="0"/>
                <a:cs typeface="Arial" panose="020B0604020202020204" pitchFamily="34" charset="0"/>
              </a:rPr>
              <a:t>REFERENCE CONTINUES</a:t>
            </a:r>
          </a:p>
        </p:txBody>
      </p:sp>
      <p:sp>
        <p:nvSpPr>
          <p:cNvPr id="3" name="Content Placeholder 2">
            <a:extLst>
              <a:ext uri="{FF2B5EF4-FFF2-40B4-BE49-F238E27FC236}">
                <a16:creationId xmlns:a16="http://schemas.microsoft.com/office/drawing/2014/main" id="{1C992788-81B4-4BB3-AE6B-C76F3505F358}"/>
              </a:ext>
            </a:extLst>
          </p:cNvPr>
          <p:cNvSpPr>
            <a:spLocks noGrp="1"/>
          </p:cNvSpPr>
          <p:nvPr>
            <p:ph idx="1"/>
          </p:nvPr>
        </p:nvSpPr>
        <p:spPr/>
        <p:txBody>
          <a:bodyPr>
            <a:normAutofit fontScale="32500" lnSpcReduction="20000"/>
          </a:bodyPr>
          <a:lstStyle/>
          <a:p>
            <a:r>
              <a:rPr lang="en-GB" sz="3700" dirty="0">
                <a:latin typeface="Arial" panose="020B0604020202020204" pitchFamily="34" charset="0"/>
                <a:cs typeface="Arial" panose="020B0604020202020204" pitchFamily="34" charset="0"/>
              </a:rPr>
              <a:t>Tapuria, A., Porat, T., Kalra, D., Dsouza, G., Xiaohui, S. and </a:t>
            </a:r>
            <a:r>
              <a:rPr lang="en-GB" sz="3700" dirty="0" err="1">
                <a:latin typeface="Arial" panose="020B0604020202020204" pitchFamily="34" charset="0"/>
                <a:cs typeface="Arial" panose="020B0604020202020204" pitchFamily="34" charset="0"/>
              </a:rPr>
              <a:t>Curcin</a:t>
            </a:r>
            <a:r>
              <a:rPr lang="en-GB" sz="3700" dirty="0">
                <a:latin typeface="Arial" panose="020B0604020202020204" pitchFamily="34" charset="0"/>
                <a:cs typeface="Arial" panose="020B0604020202020204" pitchFamily="34" charset="0"/>
              </a:rPr>
              <a:t>, V. (2021) ‘Impact of patient access to their electronic health record: systematic review’, Informatics for health &amp; social care, 46(2), pp. 194–206.  Available at: https://doi.org/10.1080/17538157.2021.1879810.</a:t>
            </a:r>
          </a:p>
          <a:p>
            <a:r>
              <a:rPr lang="en-GB" sz="3700" dirty="0">
                <a:latin typeface="Arial" panose="020B0604020202020204" pitchFamily="34" charset="0"/>
                <a:cs typeface="Arial" panose="020B0604020202020204" pitchFamily="34" charset="0"/>
              </a:rPr>
              <a:t>The Kings Fund (2023) The NHS in crisis – evaluating the radical </a:t>
            </a:r>
            <a:r>
              <a:rPr lang="en-GB" sz="3700" dirty="0" err="1">
                <a:latin typeface="Arial" panose="020B0604020202020204" pitchFamily="34" charset="0"/>
                <a:cs typeface="Arial" panose="020B0604020202020204" pitchFamily="34" charset="0"/>
              </a:rPr>
              <a:t>alternatives.Available</a:t>
            </a:r>
            <a:r>
              <a:rPr lang="en-GB" sz="3700" dirty="0">
                <a:latin typeface="Arial" panose="020B0604020202020204" pitchFamily="34" charset="0"/>
                <a:cs typeface="Arial" panose="020B0604020202020204" pitchFamily="34" charset="0"/>
              </a:rPr>
              <a:t> at: https://www.kingsfund.org.uk/insight-and-analysis/long-reads/nhs-crisis-evaluating-radical-alternatives (Accessed 19 March 2025).</a:t>
            </a:r>
          </a:p>
          <a:p>
            <a:r>
              <a:rPr lang="en-GB" sz="3700" dirty="0">
                <a:latin typeface="Arial" panose="020B0604020202020204" pitchFamily="34" charset="0"/>
                <a:cs typeface="Arial" panose="020B0604020202020204" pitchFamily="34" charset="0"/>
              </a:rPr>
              <a:t>Töpfer, A. and </a:t>
            </a:r>
            <a:r>
              <a:rPr lang="en-GB" sz="3700" dirty="0" err="1">
                <a:latin typeface="Arial" panose="020B0604020202020204" pitchFamily="34" charset="0"/>
                <a:cs typeface="Arial" panose="020B0604020202020204" pitchFamily="34" charset="0"/>
              </a:rPr>
              <a:t>Brabänder</a:t>
            </a:r>
            <a:r>
              <a:rPr lang="en-GB" sz="3700" dirty="0">
                <a:latin typeface="Arial" panose="020B0604020202020204" pitchFamily="34" charset="0"/>
                <a:cs typeface="Arial" panose="020B0604020202020204" pitchFamily="34" charset="0"/>
              </a:rPr>
              <a:t>, G. (2021) ‘Personalisation of treatment pathways - analysis of chances and barriers by the implementation of digital technologies under the conditions of the German Health System [version 1; peer review: 2 approved]’, F1000 research, 10, pp. 147–147. Available at: https://doi.org/10.12688/f1000research.29969.1.</a:t>
            </a:r>
          </a:p>
          <a:p>
            <a:r>
              <a:rPr lang="en-GB" sz="3700" dirty="0">
                <a:latin typeface="Arial" panose="020B0604020202020204" pitchFamily="34" charset="0"/>
                <a:cs typeface="Arial" panose="020B0604020202020204" pitchFamily="34" charset="0"/>
              </a:rPr>
              <a:t>Welsh Government (2023) Digital and data strategy for health and social care in Wales: To improve the way we deliver modern health and care services through technology and use of data. </a:t>
            </a:r>
          </a:p>
          <a:p>
            <a:pPr marL="0" indent="0">
              <a:buNone/>
            </a:pPr>
            <a:r>
              <a:rPr lang="en-GB" sz="3700" dirty="0">
                <a:latin typeface="Arial" panose="020B0604020202020204" pitchFamily="34" charset="0"/>
                <a:cs typeface="Arial" panose="020B0604020202020204" pitchFamily="34" charset="0"/>
              </a:rPr>
              <a:t>       Available at: https://www.gov.wales/digital-and-data-strategy-health-and-social-care-wales-html#127703 (Accessed 18 March 2025).</a:t>
            </a:r>
          </a:p>
          <a:p>
            <a:r>
              <a:rPr lang="en-GB" sz="3700" dirty="0">
                <a:latin typeface="Arial" panose="020B0604020202020204" pitchFamily="34" charset="0"/>
                <a:cs typeface="Arial" panose="020B0604020202020204" pitchFamily="34" charset="0"/>
              </a:rPr>
              <a:t>Wilson, A., Saeed, H., Pringle, C., Eleftheriou, I., Bromiley, P. A. and Brass, A. (2021) ‘Artificial intelligence projects in healthcare: 10 practical tips for success in a clinical environment’, BMJ health &amp; care informatics, 28(1), pp. e100323-.  </a:t>
            </a:r>
          </a:p>
          <a:p>
            <a:pPr marL="0" indent="0">
              <a:buNone/>
            </a:pPr>
            <a:r>
              <a:rPr lang="en-GB" sz="3700" dirty="0">
                <a:latin typeface="Arial" panose="020B0604020202020204" pitchFamily="34" charset="0"/>
                <a:cs typeface="Arial" panose="020B0604020202020204" pitchFamily="34" charset="0"/>
              </a:rPr>
              <a:t>       Available at: https://doi.org/10.1136/bmjhci-2021-100323.</a:t>
            </a:r>
          </a:p>
          <a:p>
            <a:r>
              <a:rPr lang="en-GB" sz="3700" dirty="0">
                <a:latin typeface="Arial" panose="020B0604020202020204" pitchFamily="34" charset="0"/>
                <a:cs typeface="Arial" panose="020B0604020202020204" pitchFamily="34" charset="0"/>
              </a:rPr>
              <a:t>Wood, A., Denholm, R., Hollings, S., Cooper, J., Ip, S., Walker, V., </a:t>
            </a:r>
            <a:r>
              <a:rPr lang="en-GB" sz="3700" dirty="0" err="1">
                <a:latin typeface="Arial" panose="020B0604020202020204" pitchFamily="34" charset="0"/>
                <a:cs typeface="Arial" panose="020B0604020202020204" pitchFamily="34" charset="0"/>
              </a:rPr>
              <a:t>Denaxas</a:t>
            </a:r>
            <a:r>
              <a:rPr lang="en-GB" sz="3700" dirty="0">
                <a:latin typeface="Arial" panose="020B0604020202020204" pitchFamily="34" charset="0"/>
                <a:cs typeface="Arial" panose="020B0604020202020204" pitchFamily="34" charset="0"/>
              </a:rPr>
              <a:t>, S., Akbari, A., Banerjee, A., Whiteley, W., Lai, A., Sterne, J. and Sudlow, C. (2021) ‘Linked electronic health records for research on a nationwide cohort of more than 54 million people in England: data resource’, British Medical Journal, 373. Available at </a:t>
            </a:r>
            <a:r>
              <a:rPr lang="en-GB" sz="3700" dirty="0" err="1">
                <a:latin typeface="Arial" panose="020B0604020202020204" pitchFamily="34" charset="0"/>
                <a:cs typeface="Arial" panose="020B0604020202020204" pitchFamily="34" charset="0"/>
              </a:rPr>
              <a:t>doi</a:t>
            </a:r>
            <a:r>
              <a:rPr lang="en-GB" sz="3700" dirty="0">
                <a:latin typeface="Arial" panose="020B0604020202020204" pitchFamily="34" charset="0"/>
                <a:cs typeface="Arial" panose="020B0604020202020204" pitchFamily="34" charset="0"/>
              </a:rPr>
              <a:t>: https://doi.org/10.1136/bmj.n826</a:t>
            </a:r>
          </a:p>
          <a:p>
            <a:r>
              <a:rPr lang="en-GB" sz="3700" dirty="0">
                <a:latin typeface="Arial" panose="020B0604020202020204" pitchFamily="34" charset="0"/>
                <a:cs typeface="Arial" panose="020B0604020202020204" pitchFamily="34" charset="0"/>
              </a:rPr>
              <a:t>World Health Organisation (2022) Consolidated telemedicine implementation </a:t>
            </a:r>
            <a:r>
              <a:rPr lang="en-GB" sz="3700" dirty="0" err="1">
                <a:latin typeface="Arial" panose="020B0604020202020204" pitchFamily="34" charset="0"/>
                <a:cs typeface="Arial" panose="020B0604020202020204" pitchFamily="34" charset="0"/>
              </a:rPr>
              <a:t>guide.Available</a:t>
            </a:r>
            <a:r>
              <a:rPr lang="en-GB" sz="3700" dirty="0">
                <a:latin typeface="Arial" panose="020B0604020202020204" pitchFamily="34" charset="0"/>
                <a:cs typeface="Arial" panose="020B0604020202020204" pitchFamily="34" charset="0"/>
              </a:rPr>
              <a:t> at: https://www.who.int/publications/i/item/9789240059184 (Accessed 19 March 2025).</a:t>
            </a:r>
          </a:p>
          <a:p>
            <a:r>
              <a:rPr lang="en-GB" sz="3700" dirty="0">
                <a:latin typeface="Arial" panose="020B0604020202020204" pitchFamily="34" charset="0"/>
                <a:cs typeface="Arial" panose="020B0604020202020204" pitchFamily="34" charset="0"/>
              </a:rPr>
              <a:t>Yao, R., Zhang, W., Evans, R., Cao, G., Rui, T. and Shen, L. (2022) ‘Inequities in Health Care Services Caused by the Adoption of Digital Health Technologies: Scoping Review’, J Med Internet Res 24(3) e34144. Available at: </a:t>
            </a:r>
            <a:r>
              <a:rPr lang="en-GB" sz="3700" dirty="0" err="1">
                <a:latin typeface="Arial" panose="020B0604020202020204" pitchFamily="34" charset="0"/>
                <a:cs typeface="Arial" panose="020B0604020202020204" pitchFamily="34" charset="0"/>
              </a:rPr>
              <a:t>doi</a:t>
            </a:r>
            <a:r>
              <a:rPr lang="en-GB" sz="3700" dirty="0">
                <a:latin typeface="Arial" panose="020B0604020202020204" pitchFamily="34" charset="0"/>
                <a:cs typeface="Arial" panose="020B0604020202020204" pitchFamily="34" charset="0"/>
              </a:rPr>
              <a:t>: 10.2196/34144</a:t>
            </a:r>
          </a:p>
          <a:p>
            <a:endParaRPr lang="en-GB" dirty="0"/>
          </a:p>
        </p:txBody>
      </p:sp>
    </p:spTree>
    <p:extLst>
      <p:ext uri="{BB962C8B-B14F-4D97-AF65-F5344CB8AC3E}">
        <p14:creationId xmlns:p14="http://schemas.microsoft.com/office/powerpoint/2010/main" val="383118983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
  <TotalTime>522</TotalTime>
  <Words>1963</Words>
  <Application>Microsoft Office PowerPoint</Application>
  <PresentationFormat>Widescreen</PresentationFormat>
  <Paragraphs>60</Paragraphs>
  <Slides>10</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10</vt:i4>
      </vt:variant>
    </vt:vector>
  </HeadingPairs>
  <TitlesOfParts>
    <vt:vector size="15" baseType="lpstr">
      <vt:lpstr>Agency FB</vt:lpstr>
      <vt:lpstr>Aptos</vt:lpstr>
      <vt:lpstr>Aptos Display</vt:lpstr>
      <vt:lpstr>Arial</vt:lpstr>
      <vt:lpstr>Office Theme</vt:lpstr>
      <vt:lpstr>THE RATIONALE ON  DIGITAL TRANSFORMATION IN HEALTHCARE</vt:lpstr>
      <vt:lpstr> Introduction</vt:lpstr>
      <vt:lpstr>Overview of Recommendations</vt:lpstr>
      <vt:lpstr>Benefits of Recommendations</vt:lpstr>
      <vt:lpstr>Challenges and Mitigation Strategies</vt:lpstr>
      <vt:lpstr>Application in the real World</vt:lpstr>
      <vt:lpstr>CONCLUSION</vt:lpstr>
      <vt:lpstr>Any Questions Please ask</vt:lpstr>
      <vt:lpstr>REFERENCES</vt:lpstr>
      <vt:lpstr>REFERENCE CONTINUES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binetjar@gmail.com</dc:creator>
  <cp:lastModifiedBy>binetjar@gmail.com</cp:lastModifiedBy>
  <cp:revision>1</cp:revision>
  <dcterms:created xsi:type="dcterms:W3CDTF">2025-03-24T12:01:49Z</dcterms:created>
  <dcterms:modified xsi:type="dcterms:W3CDTF">2025-05-07T10:12:17Z</dcterms:modified>
</cp:coreProperties>
</file>