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6" r:id="rId1"/>
  </p:sldMasterIdLst>
  <p:notesMasterIdLst>
    <p:notesMasterId r:id="rId16"/>
  </p:notes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E301ED-2D73-0846-9381-5953737DB9C1}" v="6" dt="2026-02-23T11:41:42.987"/>
    <p1510:client id="{FB802D26-FD87-43E6-8168-160950ACF2E5}" v="369" dt="2026-02-23T12:35:11.01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ianca Beatrice Matal" userId="072d16489162ca6b" providerId="LiveId" clId="{2E2E2B5A-256C-36AC-AE9E-745FB27955BA}"/>
    <pc:docChg chg="undo custSel modSld">
      <pc:chgData name="Bianca Beatrice Matal" userId="072d16489162ca6b" providerId="LiveId" clId="{2E2E2B5A-256C-36AC-AE9E-745FB27955BA}" dt="2026-02-23T11:41:42.987" v="29" actId="14100"/>
      <pc:docMkLst>
        <pc:docMk/>
      </pc:docMkLst>
      <pc:sldChg chg="addSp modSp mod">
        <pc:chgData name="Bianca Beatrice Matal" userId="072d16489162ca6b" providerId="LiveId" clId="{2E2E2B5A-256C-36AC-AE9E-745FB27955BA}" dt="2026-02-13T20:43:00.333" v="13" actId="1076"/>
        <pc:sldMkLst>
          <pc:docMk/>
          <pc:sldMk cId="536766890" sldId="257"/>
        </pc:sldMkLst>
        <pc:spChg chg="add mod">
          <ac:chgData name="Bianca Beatrice Matal" userId="072d16489162ca6b" providerId="LiveId" clId="{2E2E2B5A-256C-36AC-AE9E-745FB27955BA}" dt="2026-02-13T20:42:07.070" v="5" actId="1076"/>
          <ac:spMkLst>
            <pc:docMk/>
            <pc:sldMk cId="536766890" sldId="257"/>
            <ac:spMk id="4" creationId="{2D138714-A4E5-42B5-A8FA-EB66C711AF8B}"/>
          </ac:spMkLst>
        </pc:spChg>
        <pc:picChg chg="add mod">
          <ac:chgData name="Bianca Beatrice Matal" userId="072d16489162ca6b" providerId="LiveId" clId="{2E2E2B5A-256C-36AC-AE9E-745FB27955BA}" dt="2026-02-13T20:43:00.333" v="13" actId="1076"/>
          <ac:picMkLst>
            <pc:docMk/>
            <pc:sldMk cId="536766890" sldId="257"/>
            <ac:picMk id="7" creationId="{1F9E76B1-893B-0517-E5A7-33B47CAB247D}"/>
          </ac:picMkLst>
        </pc:picChg>
      </pc:sldChg>
      <pc:sldChg chg="modSp mod">
        <pc:chgData name="Bianca Beatrice Matal" userId="072d16489162ca6b" providerId="LiveId" clId="{2E2E2B5A-256C-36AC-AE9E-745FB27955BA}" dt="2026-02-23T11:41:42.987" v="29" actId="14100"/>
        <pc:sldMkLst>
          <pc:docMk/>
          <pc:sldMk cId="3138022258" sldId="263"/>
        </pc:sldMkLst>
        <pc:spChg chg="mod">
          <ac:chgData name="Bianca Beatrice Matal" userId="072d16489162ca6b" providerId="LiveId" clId="{2E2E2B5A-256C-36AC-AE9E-745FB27955BA}" dt="2026-02-23T11:41:42.987" v="29" actId="14100"/>
          <ac:spMkLst>
            <pc:docMk/>
            <pc:sldMk cId="3138022258" sldId="263"/>
            <ac:spMk id="3" creationId="{43594F72-15C3-1E3A-582D-6A8C50B06C42}"/>
          </ac:spMkLst>
        </pc:spChg>
      </pc:sldChg>
      <pc:sldChg chg="modSp mod">
        <pc:chgData name="Bianca Beatrice Matal" userId="072d16489162ca6b" providerId="LiveId" clId="{2E2E2B5A-256C-36AC-AE9E-745FB27955BA}" dt="2026-02-23T10:49:26.929" v="27" actId="1576"/>
        <pc:sldMkLst>
          <pc:docMk/>
          <pc:sldMk cId="2305717465" sldId="267"/>
        </pc:sldMkLst>
        <pc:spChg chg="mod">
          <ac:chgData name="Bianca Beatrice Matal" userId="072d16489162ca6b" providerId="LiveId" clId="{2E2E2B5A-256C-36AC-AE9E-745FB27955BA}" dt="2026-02-23T10:49:26.929" v="27" actId="1576"/>
          <ac:spMkLst>
            <pc:docMk/>
            <pc:sldMk cId="2305717465" sldId="267"/>
            <ac:spMk id="3" creationId="{792D551D-9862-D081-AFBE-9D4A6F82B22C}"/>
          </ac:spMkLst>
        </pc:spChg>
      </pc:sldChg>
    </pc:docChg>
  </pc:docChgLst>
  <pc:docChgLst>
    <pc:chgData name="Bianca Beatrice Matal" userId="072d16489162ca6b" providerId="LiveId" clId="{44F0E109-5E1B-45FD-9884-1A7067CFE8AE}"/>
    <pc:docChg chg="undo redo custSel addSld delSld modSld sldOrd addMainMaster delMainMaster">
      <pc:chgData name="Bianca Beatrice Matal" userId="072d16489162ca6b" providerId="LiveId" clId="{44F0E109-5E1B-45FD-9884-1A7067CFE8AE}" dt="2026-02-23T12:35:11.011" v="6498" actId="1076"/>
      <pc:docMkLst>
        <pc:docMk/>
      </pc:docMkLst>
      <pc:sldChg chg="addSp delSp modSp new mod setBg modClrScheme addAnim setClrOvrMap delDesignElem chgLayout">
        <pc:chgData name="Bianca Beatrice Matal" userId="072d16489162ca6b" providerId="LiveId" clId="{44F0E109-5E1B-45FD-9884-1A7067CFE8AE}" dt="2026-02-23T12:28:51.919" v="6472" actId="255"/>
        <pc:sldMkLst>
          <pc:docMk/>
          <pc:sldMk cId="4227275738" sldId="256"/>
        </pc:sldMkLst>
        <pc:spChg chg="mod">
          <ac:chgData name="Bianca Beatrice Matal" userId="072d16489162ca6b" providerId="LiveId" clId="{44F0E109-5E1B-45FD-9884-1A7067CFE8AE}" dt="2026-02-23T12:00:35.639" v="6379" actId="14100"/>
          <ac:spMkLst>
            <pc:docMk/>
            <pc:sldMk cId="4227275738" sldId="256"/>
            <ac:spMk id="2" creationId="{A4AA8F8C-3DFA-60A3-DD38-75AC659401C3}"/>
          </ac:spMkLst>
        </pc:spChg>
        <pc:spChg chg="mod">
          <ac:chgData name="Bianca Beatrice Matal" userId="072d16489162ca6b" providerId="LiveId" clId="{44F0E109-5E1B-45FD-9884-1A7067CFE8AE}" dt="2026-02-23T12:25:58.018" v="6470" actId="1076"/>
          <ac:spMkLst>
            <pc:docMk/>
            <pc:sldMk cId="4227275738" sldId="256"/>
            <ac:spMk id="3" creationId="{B6C3AB16-CFF1-EC00-5B3E-0DBC4A6CE634}"/>
          </ac:spMkLst>
        </pc:spChg>
        <pc:spChg chg="add del mod">
          <ac:chgData name="Bianca Beatrice Matal" userId="072d16489162ca6b" providerId="LiveId" clId="{44F0E109-5E1B-45FD-9884-1A7067CFE8AE}" dt="2026-02-23T11:04:01.132" v="6219"/>
          <ac:spMkLst>
            <pc:docMk/>
            <pc:sldMk cId="4227275738" sldId="256"/>
            <ac:spMk id="4" creationId="{DB9425D0-2C6E-AB50-CD51-48C6F0A4A5F2}"/>
          </ac:spMkLst>
        </pc:spChg>
        <pc:spChg chg="add del mod">
          <ac:chgData name="Bianca Beatrice Matal" userId="072d16489162ca6b" providerId="LiveId" clId="{44F0E109-5E1B-45FD-9884-1A7067CFE8AE}" dt="2026-02-23T11:52:23.944" v="6289" actId="478"/>
          <ac:spMkLst>
            <pc:docMk/>
            <pc:sldMk cId="4227275738" sldId="256"/>
            <ac:spMk id="5" creationId="{821012FE-B07F-95A6-BDD0-32BDB99C1BBE}"/>
          </ac:spMkLst>
        </pc:spChg>
        <pc:spChg chg="add mod">
          <ac:chgData name="Bianca Beatrice Matal" userId="072d16489162ca6b" providerId="LiveId" clId="{44F0E109-5E1B-45FD-9884-1A7067CFE8AE}" dt="2026-02-23T12:25:50.852" v="6469" actId="1076"/>
          <ac:spMkLst>
            <pc:docMk/>
            <pc:sldMk cId="4227275738" sldId="256"/>
            <ac:spMk id="6" creationId="{B595797C-BCD4-3B83-0A20-AE3D94360EA1}"/>
          </ac:spMkLst>
        </pc:spChg>
        <pc:spChg chg="add mod">
          <ac:chgData name="Bianca Beatrice Matal" userId="072d16489162ca6b" providerId="LiveId" clId="{44F0E109-5E1B-45FD-9884-1A7067CFE8AE}" dt="2026-02-23T12:20:44.795" v="6468" actId="1076"/>
          <ac:spMkLst>
            <pc:docMk/>
            <pc:sldMk cId="4227275738" sldId="256"/>
            <ac:spMk id="7" creationId="{7B3E20EC-5A2F-A1E1-5879-E283410F2297}"/>
          </ac:spMkLst>
        </pc:spChg>
        <pc:spChg chg="add del mod">
          <ac:chgData name="Bianca Beatrice Matal" userId="072d16489162ca6b" providerId="LiveId" clId="{44F0E109-5E1B-45FD-9884-1A7067CFE8AE}" dt="2026-02-23T12:05:01.926" v="6395"/>
          <ac:spMkLst>
            <pc:docMk/>
            <pc:sldMk cId="4227275738" sldId="256"/>
            <ac:spMk id="8" creationId="{CCBB788F-0CE6-7757-2C91-6F83CFC090D5}"/>
          </ac:spMkLst>
        </pc:spChg>
        <pc:spChg chg="add mod">
          <ac:chgData name="Bianca Beatrice Matal" userId="072d16489162ca6b" providerId="LiveId" clId="{44F0E109-5E1B-45FD-9884-1A7067CFE8AE}" dt="2026-02-23T12:28:51.919" v="6472" actId="255"/>
          <ac:spMkLst>
            <pc:docMk/>
            <pc:sldMk cId="4227275738" sldId="256"/>
            <ac:spMk id="9" creationId="{4B62A80D-172B-0A28-A894-CA115D9F385E}"/>
          </ac:spMkLst>
        </pc:spChg>
      </pc:sldChg>
      <pc:sldChg chg="addSp delSp modSp new mod setBg">
        <pc:chgData name="Bianca Beatrice Matal" userId="072d16489162ca6b" providerId="LiveId" clId="{44F0E109-5E1B-45FD-9884-1A7067CFE8AE}" dt="2026-02-23T12:35:11.011" v="6498" actId="1076"/>
        <pc:sldMkLst>
          <pc:docMk/>
          <pc:sldMk cId="536766890" sldId="257"/>
        </pc:sldMkLst>
        <pc:spChg chg="mod">
          <ac:chgData name="Bianca Beatrice Matal" userId="072d16489162ca6b" providerId="LiveId" clId="{44F0E109-5E1B-45FD-9884-1A7067CFE8AE}" dt="2026-02-18T22:01:56.624" v="4956" actId="113"/>
          <ac:spMkLst>
            <pc:docMk/>
            <pc:sldMk cId="536766890" sldId="257"/>
            <ac:spMk id="2" creationId="{C8A4362F-D780-68E1-57DC-AB9E3F9A6141}"/>
          </ac:spMkLst>
        </pc:spChg>
        <pc:spChg chg="mod">
          <ac:chgData name="Bianca Beatrice Matal" userId="072d16489162ca6b" providerId="LiveId" clId="{44F0E109-5E1B-45FD-9884-1A7067CFE8AE}" dt="2026-02-23T12:35:11.011" v="6498" actId="1076"/>
          <ac:spMkLst>
            <pc:docMk/>
            <pc:sldMk cId="536766890" sldId="257"/>
            <ac:spMk id="3" creationId="{5B822A8F-517B-D135-3391-D6ADF51A2866}"/>
          </ac:spMkLst>
        </pc:spChg>
        <pc:spChg chg="add mod">
          <ac:chgData name="Bianca Beatrice Matal" userId="072d16489162ca6b" providerId="LiveId" clId="{44F0E109-5E1B-45FD-9884-1A7067CFE8AE}" dt="2026-02-23T11:12:14.915" v="6233" actId="20577"/>
          <ac:spMkLst>
            <pc:docMk/>
            <pc:sldMk cId="536766890" sldId="257"/>
            <ac:spMk id="5" creationId="{40D5D1B1-85E0-5230-CB0A-3D601D2481F9}"/>
          </ac:spMkLst>
        </pc:spChg>
        <pc:spChg chg="add mod">
          <ac:chgData name="Bianca Beatrice Matal" userId="072d16489162ca6b" providerId="LiveId" clId="{44F0E109-5E1B-45FD-9884-1A7067CFE8AE}" dt="2026-02-23T12:34:28.683" v="6493" actId="14100"/>
          <ac:spMkLst>
            <pc:docMk/>
            <pc:sldMk cId="536766890" sldId="257"/>
            <ac:spMk id="8" creationId="{1CFDF4B8-0838-330D-EDCB-DDB3C52A3A9A}"/>
          </ac:spMkLst>
        </pc:spChg>
        <pc:spChg chg="add mod">
          <ac:chgData name="Bianca Beatrice Matal" userId="072d16489162ca6b" providerId="LiveId" clId="{44F0E109-5E1B-45FD-9884-1A7067CFE8AE}" dt="2026-02-18T21:00:55.263" v="4635" actId="1076"/>
          <ac:spMkLst>
            <pc:docMk/>
            <pc:sldMk cId="536766890" sldId="257"/>
            <ac:spMk id="9" creationId="{8E1B7764-02BA-56A3-C31D-86258492F3FD}"/>
          </ac:spMkLst>
        </pc:spChg>
        <pc:picChg chg="mod">
          <ac:chgData name="Bianca Beatrice Matal" userId="072d16489162ca6b" providerId="LiveId" clId="{44F0E109-5E1B-45FD-9884-1A7067CFE8AE}" dt="2026-02-23T11:10:42.799" v="6230" actId="1076"/>
          <ac:picMkLst>
            <pc:docMk/>
            <pc:sldMk cId="536766890" sldId="257"/>
            <ac:picMk id="7" creationId="{1F9E76B1-893B-0517-E5A7-33B47CAB247D}"/>
          </ac:picMkLst>
        </pc:picChg>
      </pc:sldChg>
      <pc:sldChg chg="addSp delSp modSp new mod">
        <pc:chgData name="Bianca Beatrice Matal" userId="072d16489162ca6b" providerId="LiveId" clId="{44F0E109-5E1B-45FD-9884-1A7067CFE8AE}" dt="2026-02-23T11:10:26.061" v="6227" actId="20577"/>
        <pc:sldMkLst>
          <pc:docMk/>
          <pc:sldMk cId="4260923165" sldId="258"/>
        </pc:sldMkLst>
        <pc:spChg chg="mod">
          <ac:chgData name="Bianca Beatrice Matal" userId="072d16489162ca6b" providerId="LiveId" clId="{44F0E109-5E1B-45FD-9884-1A7067CFE8AE}" dt="2026-02-18T22:01:46.312" v="4955" actId="1076"/>
          <ac:spMkLst>
            <pc:docMk/>
            <pc:sldMk cId="4260923165" sldId="258"/>
            <ac:spMk id="2" creationId="{53EC5485-2718-B119-BA70-31EECAF2E03F}"/>
          </ac:spMkLst>
        </pc:spChg>
        <pc:spChg chg="mod">
          <ac:chgData name="Bianca Beatrice Matal" userId="072d16489162ca6b" providerId="LiveId" clId="{44F0E109-5E1B-45FD-9884-1A7067CFE8AE}" dt="2026-02-23T11:10:26.061" v="6227" actId="20577"/>
          <ac:spMkLst>
            <pc:docMk/>
            <pc:sldMk cId="4260923165" sldId="258"/>
            <ac:spMk id="3" creationId="{1A7E7E74-D2E4-CA25-0B0D-2920F74AC3E5}"/>
          </ac:spMkLst>
        </pc:spChg>
        <pc:spChg chg="add mod">
          <ac:chgData name="Bianca Beatrice Matal" userId="072d16489162ca6b" providerId="LiveId" clId="{44F0E109-5E1B-45FD-9884-1A7067CFE8AE}" dt="2026-02-18T19:21:13.884" v="4447" actId="1076"/>
          <ac:spMkLst>
            <pc:docMk/>
            <pc:sldMk cId="4260923165" sldId="258"/>
            <ac:spMk id="4" creationId="{C1006A7A-EC87-E152-C4FC-952DB34BBB9C}"/>
          </ac:spMkLst>
        </pc:spChg>
        <pc:spChg chg="add mod">
          <ac:chgData name="Bianca Beatrice Matal" userId="072d16489162ca6b" providerId="LiveId" clId="{44F0E109-5E1B-45FD-9884-1A7067CFE8AE}" dt="2026-02-18T20:52:00.834" v="4574" actId="14100"/>
          <ac:spMkLst>
            <pc:docMk/>
            <pc:sldMk cId="4260923165" sldId="258"/>
            <ac:spMk id="5" creationId="{3A1B818C-795C-5FD1-31EA-0D642E401ECF}"/>
          </ac:spMkLst>
        </pc:spChg>
      </pc:sldChg>
      <pc:sldChg chg="addSp delSp modSp new mod setBg delDesignElem">
        <pc:chgData name="Bianca Beatrice Matal" userId="072d16489162ca6b" providerId="LiveId" clId="{44F0E109-5E1B-45FD-9884-1A7067CFE8AE}" dt="2026-02-23T12:33:04.643" v="6481" actId="1076"/>
        <pc:sldMkLst>
          <pc:docMk/>
          <pc:sldMk cId="199740357" sldId="259"/>
        </pc:sldMkLst>
        <pc:spChg chg="mod">
          <ac:chgData name="Bianca Beatrice Matal" userId="072d16489162ca6b" providerId="LiveId" clId="{44F0E109-5E1B-45FD-9884-1A7067CFE8AE}" dt="2026-02-18T22:01:20.332" v="4948" actId="113"/>
          <ac:spMkLst>
            <pc:docMk/>
            <pc:sldMk cId="199740357" sldId="259"/>
            <ac:spMk id="2" creationId="{59F75119-B5B3-0128-9D7C-F5981D3B4A78}"/>
          </ac:spMkLst>
        </pc:spChg>
        <pc:spChg chg="mod">
          <ac:chgData name="Bianca Beatrice Matal" userId="072d16489162ca6b" providerId="LiveId" clId="{44F0E109-5E1B-45FD-9884-1A7067CFE8AE}" dt="2026-02-23T12:33:04.643" v="6481" actId="1076"/>
          <ac:spMkLst>
            <pc:docMk/>
            <pc:sldMk cId="199740357" sldId="259"/>
            <ac:spMk id="3" creationId="{DEDB9026-5228-EB7D-013B-8C2E2E66C5F2}"/>
          </ac:spMkLst>
        </pc:spChg>
        <pc:spChg chg="add mod">
          <ac:chgData name="Bianca Beatrice Matal" userId="072d16489162ca6b" providerId="LiveId" clId="{44F0E109-5E1B-45FD-9884-1A7067CFE8AE}" dt="2026-02-18T20:28:30.045" v="4468" actId="1076"/>
          <ac:spMkLst>
            <pc:docMk/>
            <pc:sldMk cId="199740357" sldId="259"/>
            <ac:spMk id="4" creationId="{EDE8AA22-8C35-6444-143E-5830E7ED96D3}"/>
          </ac:spMkLst>
        </pc:spChg>
        <pc:spChg chg="add mod">
          <ac:chgData name="Bianca Beatrice Matal" userId="072d16489162ca6b" providerId="LiveId" clId="{44F0E109-5E1B-45FD-9884-1A7067CFE8AE}" dt="2026-02-18T21:34:18.712" v="4724" actId="1076"/>
          <ac:spMkLst>
            <pc:docMk/>
            <pc:sldMk cId="199740357" sldId="259"/>
            <ac:spMk id="5" creationId="{B74CD53A-8CD8-DD66-AB24-DA520354D64E}"/>
          </ac:spMkLst>
        </pc:spChg>
      </pc:sldChg>
      <pc:sldChg chg="addSp delSp modSp new mod ord setBg">
        <pc:chgData name="Bianca Beatrice Matal" userId="072d16489162ca6b" providerId="LiveId" clId="{44F0E109-5E1B-45FD-9884-1A7067CFE8AE}" dt="2026-02-23T11:47:51.218" v="6273" actId="20577"/>
        <pc:sldMkLst>
          <pc:docMk/>
          <pc:sldMk cId="3578730551" sldId="260"/>
        </pc:sldMkLst>
        <pc:spChg chg="mod">
          <ac:chgData name="Bianca Beatrice Matal" userId="072d16489162ca6b" providerId="LiveId" clId="{44F0E109-5E1B-45FD-9884-1A7067CFE8AE}" dt="2026-02-18T22:01:33.718" v="4951" actId="1076"/>
          <ac:spMkLst>
            <pc:docMk/>
            <pc:sldMk cId="3578730551" sldId="260"/>
            <ac:spMk id="2" creationId="{BC1F2593-4457-EFB0-C426-7E76030CADD6}"/>
          </ac:spMkLst>
        </pc:spChg>
        <pc:spChg chg="add del mod">
          <ac:chgData name="Bianca Beatrice Matal" userId="072d16489162ca6b" providerId="LiveId" clId="{44F0E109-5E1B-45FD-9884-1A7067CFE8AE}" dt="2026-02-23T11:47:51.218" v="6273" actId="20577"/>
          <ac:spMkLst>
            <pc:docMk/>
            <pc:sldMk cId="3578730551" sldId="260"/>
            <ac:spMk id="3" creationId="{F14BE5C6-5956-A249-0738-886DB529E9C1}"/>
          </ac:spMkLst>
        </pc:spChg>
        <pc:spChg chg="add mod">
          <ac:chgData name="Bianca Beatrice Matal" userId="072d16489162ca6b" providerId="LiveId" clId="{44F0E109-5E1B-45FD-9884-1A7067CFE8AE}" dt="2026-02-18T19:23:44.301" v="4457" actId="1076"/>
          <ac:spMkLst>
            <pc:docMk/>
            <pc:sldMk cId="3578730551" sldId="260"/>
            <ac:spMk id="4" creationId="{02E37C12-E795-1019-7CC5-F547951F0161}"/>
          </ac:spMkLst>
        </pc:spChg>
        <pc:spChg chg="add mod">
          <ac:chgData name="Bianca Beatrice Matal" userId="072d16489162ca6b" providerId="LiveId" clId="{44F0E109-5E1B-45FD-9884-1A7067CFE8AE}" dt="2026-02-18T20:52:06.568" v="4575" actId="1076"/>
          <ac:spMkLst>
            <pc:docMk/>
            <pc:sldMk cId="3578730551" sldId="260"/>
            <ac:spMk id="5" creationId="{EBEFD3AD-E3D9-8AE4-83A9-E77716BF08F9}"/>
          </ac:spMkLst>
        </pc:spChg>
      </pc:sldChg>
      <pc:sldChg chg="addSp modSp new mod">
        <pc:chgData name="Bianca Beatrice Matal" userId="072d16489162ca6b" providerId="LiveId" clId="{44F0E109-5E1B-45FD-9884-1A7067CFE8AE}" dt="2026-02-23T11:46:11.662" v="6255" actId="20577"/>
        <pc:sldMkLst>
          <pc:docMk/>
          <pc:sldMk cId="1253824234" sldId="261"/>
        </pc:sldMkLst>
        <pc:spChg chg="mod">
          <ac:chgData name="Bianca Beatrice Matal" userId="072d16489162ca6b" providerId="LiveId" clId="{44F0E109-5E1B-45FD-9884-1A7067CFE8AE}" dt="2026-02-23T10:39:14.236" v="6127" actId="14100"/>
          <ac:spMkLst>
            <pc:docMk/>
            <pc:sldMk cId="1253824234" sldId="261"/>
            <ac:spMk id="2" creationId="{06B3FC2A-D160-ACC5-2E23-101E27AA30FB}"/>
          </ac:spMkLst>
        </pc:spChg>
        <pc:spChg chg="mod">
          <ac:chgData name="Bianca Beatrice Matal" userId="072d16489162ca6b" providerId="LiveId" clId="{44F0E109-5E1B-45FD-9884-1A7067CFE8AE}" dt="2026-02-23T11:46:11.662" v="6255" actId="20577"/>
          <ac:spMkLst>
            <pc:docMk/>
            <pc:sldMk cId="1253824234" sldId="261"/>
            <ac:spMk id="3" creationId="{FC30CBF7-5B13-26EB-F920-01527EEA3EDA}"/>
          </ac:spMkLst>
        </pc:spChg>
        <pc:spChg chg="add mod">
          <ac:chgData name="Bianca Beatrice Matal" userId="072d16489162ca6b" providerId="LiveId" clId="{44F0E109-5E1B-45FD-9884-1A7067CFE8AE}" dt="2026-02-18T20:34:13.373" v="4484" actId="14100"/>
          <ac:spMkLst>
            <pc:docMk/>
            <pc:sldMk cId="1253824234" sldId="261"/>
            <ac:spMk id="4" creationId="{164031A4-B68F-95C5-48FD-224135754EFF}"/>
          </ac:spMkLst>
        </pc:spChg>
      </pc:sldChg>
      <pc:sldChg chg="addSp delSp modSp new mod">
        <pc:chgData name="Bianca Beatrice Matal" userId="072d16489162ca6b" providerId="LiveId" clId="{44F0E109-5E1B-45FD-9884-1A7067CFE8AE}" dt="2026-02-23T12:30:59.960" v="6477" actId="1076"/>
        <pc:sldMkLst>
          <pc:docMk/>
          <pc:sldMk cId="751522391" sldId="262"/>
        </pc:sldMkLst>
        <pc:spChg chg="mod">
          <ac:chgData name="Bianca Beatrice Matal" userId="072d16489162ca6b" providerId="LiveId" clId="{44F0E109-5E1B-45FD-9884-1A7067CFE8AE}" dt="2026-02-23T08:34:26.913" v="5829" actId="1076"/>
          <ac:spMkLst>
            <pc:docMk/>
            <pc:sldMk cId="751522391" sldId="262"/>
            <ac:spMk id="2" creationId="{85C014A6-2355-2271-C50F-1FE8FC7B9BAB}"/>
          </ac:spMkLst>
        </pc:spChg>
        <pc:spChg chg="add mod">
          <ac:chgData name="Bianca Beatrice Matal" userId="072d16489162ca6b" providerId="LiveId" clId="{44F0E109-5E1B-45FD-9884-1A7067CFE8AE}" dt="2026-02-23T12:30:59.960" v="6477" actId="1076"/>
          <ac:spMkLst>
            <pc:docMk/>
            <pc:sldMk cId="751522391" sldId="262"/>
            <ac:spMk id="4" creationId="{F717F931-CEB2-CDDC-EA25-2B22B16DA0A8}"/>
          </ac:spMkLst>
        </pc:spChg>
        <pc:spChg chg="add mod">
          <ac:chgData name="Bianca Beatrice Matal" userId="072d16489162ca6b" providerId="LiveId" clId="{44F0E109-5E1B-45FD-9884-1A7067CFE8AE}" dt="2026-02-23T12:30:27.236" v="6475" actId="14100"/>
          <ac:spMkLst>
            <pc:docMk/>
            <pc:sldMk cId="751522391" sldId="262"/>
            <ac:spMk id="5" creationId="{85FB19CE-58A6-28D5-E95E-A4FD1E13B5A2}"/>
          </ac:spMkLst>
        </pc:spChg>
        <pc:graphicFrameChg chg="add mod modGraphic">
          <ac:chgData name="Bianca Beatrice Matal" userId="072d16489162ca6b" providerId="LiveId" clId="{44F0E109-5E1B-45FD-9884-1A7067CFE8AE}" dt="2026-02-23T11:40:30.758" v="6236" actId="20577"/>
          <ac:graphicFrameMkLst>
            <pc:docMk/>
            <pc:sldMk cId="751522391" sldId="262"/>
            <ac:graphicFrameMk id="3" creationId="{B26999E8-4A48-E7F3-B404-71D70FBB35DA}"/>
          </ac:graphicFrameMkLst>
        </pc:graphicFrameChg>
        <pc:graphicFrameChg chg="add mod modGraphic">
          <ac:chgData name="Bianca Beatrice Matal" userId="072d16489162ca6b" providerId="LiveId" clId="{44F0E109-5E1B-45FD-9884-1A7067CFE8AE}" dt="2026-02-23T11:41:30.141" v="6240" actId="20577"/>
          <ac:graphicFrameMkLst>
            <pc:docMk/>
            <pc:sldMk cId="751522391" sldId="262"/>
            <ac:graphicFrameMk id="6" creationId="{872BE6F7-C5F2-FB53-747F-016EEA37AD7B}"/>
          </ac:graphicFrameMkLst>
        </pc:graphicFrameChg>
        <pc:graphicFrameChg chg="add del mod modGraphic">
          <ac:chgData name="Bianca Beatrice Matal" userId="072d16489162ca6b" providerId="LiveId" clId="{44F0E109-5E1B-45FD-9884-1A7067CFE8AE}" dt="2026-02-23T07:57:01.134" v="5063" actId="478"/>
          <ac:graphicFrameMkLst>
            <pc:docMk/>
            <pc:sldMk cId="751522391" sldId="262"/>
            <ac:graphicFrameMk id="7" creationId="{70877338-2C75-31E8-CC5D-3F4518E78EE6}"/>
          </ac:graphicFrameMkLst>
        </pc:graphicFrameChg>
      </pc:sldChg>
      <pc:sldChg chg="addSp modSp new mod">
        <pc:chgData name="Bianca Beatrice Matal" userId="072d16489162ca6b" providerId="LiveId" clId="{44F0E109-5E1B-45FD-9884-1A7067CFE8AE}" dt="2026-02-23T11:42:51.461" v="6244" actId="20577"/>
        <pc:sldMkLst>
          <pc:docMk/>
          <pc:sldMk cId="3138022258" sldId="263"/>
        </pc:sldMkLst>
        <pc:spChg chg="mod">
          <ac:chgData name="Bianca Beatrice Matal" userId="072d16489162ca6b" providerId="LiveId" clId="{44F0E109-5E1B-45FD-9884-1A7067CFE8AE}" dt="2026-02-18T22:00:46.517" v="4944" actId="14100"/>
          <ac:spMkLst>
            <pc:docMk/>
            <pc:sldMk cId="3138022258" sldId="263"/>
            <ac:spMk id="2" creationId="{7E8B4B10-B203-FE40-4ED5-85F60CBD786D}"/>
          </ac:spMkLst>
        </pc:spChg>
        <pc:spChg chg="mod">
          <ac:chgData name="Bianca Beatrice Matal" userId="072d16489162ca6b" providerId="LiveId" clId="{44F0E109-5E1B-45FD-9884-1A7067CFE8AE}" dt="2026-02-23T11:42:51.461" v="6244" actId="20577"/>
          <ac:spMkLst>
            <pc:docMk/>
            <pc:sldMk cId="3138022258" sldId="263"/>
            <ac:spMk id="3" creationId="{43594F72-15C3-1E3A-582D-6A8C50B06C42}"/>
          </ac:spMkLst>
        </pc:spChg>
        <pc:spChg chg="add mod">
          <ac:chgData name="Bianca Beatrice Matal" userId="072d16489162ca6b" providerId="LiveId" clId="{44F0E109-5E1B-45FD-9884-1A7067CFE8AE}" dt="2026-02-18T20:41:02.404" v="4503" actId="1076"/>
          <ac:spMkLst>
            <pc:docMk/>
            <pc:sldMk cId="3138022258" sldId="263"/>
            <ac:spMk id="4" creationId="{44E8F868-267B-4B21-E381-D294AB0B10B3}"/>
          </ac:spMkLst>
        </pc:spChg>
        <pc:spChg chg="add mod">
          <ac:chgData name="Bianca Beatrice Matal" userId="072d16489162ca6b" providerId="LiveId" clId="{44F0E109-5E1B-45FD-9884-1A7067CFE8AE}" dt="2026-02-18T21:57:23.325" v="4920" actId="1076"/>
          <ac:spMkLst>
            <pc:docMk/>
            <pc:sldMk cId="3138022258" sldId="263"/>
            <ac:spMk id="5" creationId="{20D38F2F-0D9B-D0C2-AD10-63597E6015B2}"/>
          </ac:spMkLst>
        </pc:spChg>
      </pc:sldChg>
      <pc:sldChg chg="addSp modSp new mod">
        <pc:chgData name="Bianca Beatrice Matal" userId="072d16489162ca6b" providerId="LiveId" clId="{44F0E109-5E1B-45FD-9884-1A7067CFE8AE}" dt="2026-02-23T12:32:08.633" v="6479" actId="1076"/>
        <pc:sldMkLst>
          <pc:docMk/>
          <pc:sldMk cId="3813648600" sldId="264"/>
        </pc:sldMkLst>
        <pc:spChg chg="mod">
          <ac:chgData name="Bianca Beatrice Matal" userId="072d16489162ca6b" providerId="LiveId" clId="{44F0E109-5E1B-45FD-9884-1A7067CFE8AE}" dt="2026-02-23T10:39:33.748" v="6130" actId="20577"/>
          <ac:spMkLst>
            <pc:docMk/>
            <pc:sldMk cId="3813648600" sldId="264"/>
            <ac:spMk id="2" creationId="{BC252EFE-3977-6F41-EF6C-60E8DCDE92D4}"/>
          </ac:spMkLst>
        </pc:spChg>
        <pc:spChg chg="mod">
          <ac:chgData name="Bianca Beatrice Matal" userId="072d16489162ca6b" providerId="LiveId" clId="{44F0E109-5E1B-45FD-9884-1A7067CFE8AE}" dt="2026-02-23T12:32:08.633" v="6479" actId="1076"/>
          <ac:spMkLst>
            <pc:docMk/>
            <pc:sldMk cId="3813648600" sldId="264"/>
            <ac:spMk id="3" creationId="{2410AF86-9930-907C-625B-0976F910D8D1}"/>
          </ac:spMkLst>
        </pc:spChg>
        <pc:spChg chg="add mod">
          <ac:chgData name="Bianca Beatrice Matal" userId="072d16489162ca6b" providerId="LiveId" clId="{44F0E109-5E1B-45FD-9884-1A7067CFE8AE}" dt="2026-02-18T21:45:33.061" v="4847" actId="14100"/>
          <ac:spMkLst>
            <pc:docMk/>
            <pc:sldMk cId="3813648600" sldId="264"/>
            <ac:spMk id="4" creationId="{406969EF-CCC9-47ED-0F14-6CF3EF14B4E9}"/>
          </ac:spMkLst>
        </pc:spChg>
      </pc:sldChg>
      <pc:sldChg chg="addSp modSp new mod">
        <pc:chgData name="Bianca Beatrice Matal" userId="072d16489162ca6b" providerId="LiveId" clId="{44F0E109-5E1B-45FD-9884-1A7067CFE8AE}" dt="2026-02-23T11:44:52.666" v="6251" actId="20577"/>
        <pc:sldMkLst>
          <pc:docMk/>
          <pc:sldMk cId="183010643" sldId="265"/>
        </pc:sldMkLst>
        <pc:spChg chg="mod">
          <ac:chgData name="Bianca Beatrice Matal" userId="072d16489162ca6b" providerId="LiveId" clId="{44F0E109-5E1B-45FD-9884-1A7067CFE8AE}" dt="2026-02-18T22:00:31.682" v="4941" actId="113"/>
          <ac:spMkLst>
            <pc:docMk/>
            <pc:sldMk cId="183010643" sldId="265"/>
            <ac:spMk id="2" creationId="{CA5693B3-A8A7-CD37-1DDA-755E3D97AE58}"/>
          </ac:spMkLst>
        </pc:spChg>
        <pc:spChg chg="mod">
          <ac:chgData name="Bianca Beatrice Matal" userId="072d16489162ca6b" providerId="LiveId" clId="{44F0E109-5E1B-45FD-9884-1A7067CFE8AE}" dt="2026-02-23T11:44:52.666" v="6251" actId="20577"/>
          <ac:spMkLst>
            <pc:docMk/>
            <pc:sldMk cId="183010643" sldId="265"/>
            <ac:spMk id="3" creationId="{A212CB69-1F6A-1388-66BA-82D7E3DF9A3D}"/>
          </ac:spMkLst>
        </pc:spChg>
        <pc:spChg chg="add mod">
          <ac:chgData name="Bianca Beatrice Matal" userId="072d16489162ca6b" providerId="LiveId" clId="{44F0E109-5E1B-45FD-9884-1A7067CFE8AE}" dt="2026-02-18T20:52:31.808" v="4577" actId="1076"/>
          <ac:spMkLst>
            <pc:docMk/>
            <pc:sldMk cId="183010643" sldId="265"/>
            <ac:spMk id="4" creationId="{E2F77D50-DD67-B164-8426-930C9886FBF7}"/>
          </ac:spMkLst>
        </pc:spChg>
      </pc:sldChg>
      <pc:sldChg chg="addSp modSp new mod">
        <pc:chgData name="Bianca Beatrice Matal" userId="072d16489162ca6b" providerId="LiveId" clId="{44F0E109-5E1B-45FD-9884-1A7067CFE8AE}" dt="2026-02-18T22:00:26.050" v="4940" actId="113"/>
        <pc:sldMkLst>
          <pc:docMk/>
          <pc:sldMk cId="3931534592" sldId="266"/>
        </pc:sldMkLst>
        <pc:spChg chg="mod">
          <ac:chgData name="Bianca Beatrice Matal" userId="072d16489162ca6b" providerId="LiveId" clId="{44F0E109-5E1B-45FD-9884-1A7067CFE8AE}" dt="2026-02-18T22:00:26.050" v="4940" actId="113"/>
          <ac:spMkLst>
            <pc:docMk/>
            <pc:sldMk cId="3931534592" sldId="266"/>
            <ac:spMk id="2" creationId="{150E4F4C-C3C9-D839-F1B2-AD1FFCDFCE5A}"/>
          </ac:spMkLst>
        </pc:spChg>
        <pc:spChg chg="mod">
          <ac:chgData name="Bianca Beatrice Matal" userId="072d16489162ca6b" providerId="LiveId" clId="{44F0E109-5E1B-45FD-9884-1A7067CFE8AE}" dt="2026-02-17T16:31:56.616" v="4161" actId="20577"/>
          <ac:spMkLst>
            <pc:docMk/>
            <pc:sldMk cId="3931534592" sldId="266"/>
            <ac:spMk id="3" creationId="{5C156CF6-5410-9139-375C-2C75278590D9}"/>
          </ac:spMkLst>
        </pc:spChg>
        <pc:spChg chg="add mod">
          <ac:chgData name="Bianca Beatrice Matal" userId="072d16489162ca6b" providerId="LiveId" clId="{44F0E109-5E1B-45FD-9884-1A7067CFE8AE}" dt="2026-02-18T20:43:45.988" v="4518" actId="1076"/>
          <ac:spMkLst>
            <pc:docMk/>
            <pc:sldMk cId="3931534592" sldId="266"/>
            <ac:spMk id="4" creationId="{5F54E01C-E51A-FAA9-EA9D-C8C421C33708}"/>
          </ac:spMkLst>
        </pc:spChg>
        <pc:spChg chg="add mod">
          <ac:chgData name="Bianca Beatrice Matal" userId="072d16489162ca6b" providerId="LiveId" clId="{44F0E109-5E1B-45FD-9884-1A7067CFE8AE}" dt="2026-02-18T20:44:42.553" v="4522" actId="1076"/>
          <ac:spMkLst>
            <pc:docMk/>
            <pc:sldMk cId="3931534592" sldId="266"/>
            <ac:spMk id="5" creationId="{37C06234-D75B-3D71-5B2F-CEA2DCFD9646}"/>
          </ac:spMkLst>
        </pc:spChg>
      </pc:sldChg>
      <pc:sldChg chg="addSp delSp modSp new mod setBg delDesignElem">
        <pc:chgData name="Bianca Beatrice Matal" userId="072d16489162ca6b" providerId="LiveId" clId="{44F0E109-5E1B-45FD-9884-1A7067CFE8AE}" dt="2026-02-23T10:57:52.944" v="6178" actId="27636"/>
        <pc:sldMkLst>
          <pc:docMk/>
          <pc:sldMk cId="2305717465" sldId="267"/>
        </pc:sldMkLst>
        <pc:spChg chg="mod">
          <ac:chgData name="Bianca Beatrice Matal" userId="072d16489162ca6b" providerId="LiveId" clId="{44F0E109-5E1B-45FD-9884-1A7067CFE8AE}" dt="2026-02-23T10:55:22.512" v="6158" actId="14100"/>
          <ac:spMkLst>
            <pc:docMk/>
            <pc:sldMk cId="2305717465" sldId="267"/>
            <ac:spMk id="2" creationId="{A93A204C-0301-4484-A316-9CBB7615E72F}"/>
          </ac:spMkLst>
        </pc:spChg>
        <pc:spChg chg="mod">
          <ac:chgData name="Bianca Beatrice Matal" userId="072d16489162ca6b" providerId="LiveId" clId="{44F0E109-5E1B-45FD-9884-1A7067CFE8AE}" dt="2026-02-23T10:57:52.944" v="6178" actId="27636"/>
          <ac:spMkLst>
            <pc:docMk/>
            <pc:sldMk cId="2305717465" sldId="267"/>
            <ac:spMk id="3" creationId="{792D551D-9862-D081-AFBE-9D4A6F82B22C}"/>
          </ac:spMkLst>
        </pc:spChg>
        <pc:spChg chg="add mod">
          <ac:chgData name="Bianca Beatrice Matal" userId="072d16489162ca6b" providerId="LiveId" clId="{44F0E109-5E1B-45FD-9884-1A7067CFE8AE}" dt="2026-02-23T08:46:20.412" v="6053" actId="1076"/>
          <ac:spMkLst>
            <pc:docMk/>
            <pc:sldMk cId="2305717465" sldId="267"/>
            <ac:spMk id="5" creationId="{116D13E0-D64A-0D32-A392-F01AA4AB1D54}"/>
          </ac:spMkLst>
        </pc:spChg>
        <pc:spChg chg="add mod">
          <ac:chgData name="Bianca Beatrice Matal" userId="072d16489162ca6b" providerId="LiveId" clId="{44F0E109-5E1B-45FD-9884-1A7067CFE8AE}" dt="2026-02-23T08:46:25.361" v="6054" actId="14100"/>
          <ac:spMkLst>
            <pc:docMk/>
            <pc:sldMk cId="2305717465" sldId="267"/>
            <ac:spMk id="7" creationId="{1B2BE06B-4CEA-6705-59CB-D1B321D76FE9}"/>
          </ac:spMkLst>
        </pc:spChg>
      </pc:sldChg>
      <pc:sldChg chg="addSp delSp modSp new mod setBg addAnim delAnim delDesignElem">
        <pc:chgData name="Bianca Beatrice Matal" userId="072d16489162ca6b" providerId="LiveId" clId="{44F0E109-5E1B-45FD-9884-1A7067CFE8AE}" dt="2026-02-23T12:02:51.862" v="6384" actId="1076"/>
        <pc:sldMkLst>
          <pc:docMk/>
          <pc:sldMk cId="1258608481" sldId="268"/>
        </pc:sldMkLst>
        <pc:spChg chg="add del mod">
          <ac:chgData name="Bianca Beatrice Matal" userId="072d16489162ca6b" providerId="LiveId" clId="{44F0E109-5E1B-45FD-9884-1A7067CFE8AE}" dt="2026-02-23T10:58:55.275" v="6186" actId="21"/>
          <ac:spMkLst>
            <pc:docMk/>
            <pc:sldMk cId="1258608481" sldId="268"/>
            <ac:spMk id="2" creationId="{74E6A38B-CBB3-6EB1-4EF4-B9B098785855}"/>
          </ac:spMkLst>
        </pc:spChg>
        <pc:spChg chg="add mod">
          <ac:chgData name="Bianca Beatrice Matal" userId="072d16489162ca6b" providerId="LiveId" clId="{44F0E109-5E1B-45FD-9884-1A7067CFE8AE}" dt="2026-02-23T12:02:35.455" v="6381" actId="14100"/>
          <ac:spMkLst>
            <pc:docMk/>
            <pc:sldMk cId="1258608481" sldId="268"/>
            <ac:spMk id="3" creationId="{C503397B-182A-3B30-3905-28942269C3C4}"/>
          </ac:spMkLst>
        </pc:spChg>
        <pc:spChg chg="add del mod">
          <ac:chgData name="Bianca Beatrice Matal" userId="072d16489162ca6b" providerId="LiveId" clId="{44F0E109-5E1B-45FD-9884-1A7067CFE8AE}" dt="2026-02-23T10:34:31.505" v="6107" actId="47"/>
          <ac:spMkLst>
            <pc:docMk/>
            <pc:sldMk cId="1258608481" sldId="268"/>
            <ac:spMk id="5" creationId="{6D747D01-2557-CAE4-FFFA-B3D7B6961F8F}"/>
          </ac:spMkLst>
        </pc:spChg>
        <pc:spChg chg="add mod">
          <ac:chgData name="Bianca Beatrice Matal" userId="072d16489162ca6b" providerId="LiveId" clId="{44F0E109-5E1B-45FD-9884-1A7067CFE8AE}" dt="2026-02-23T10:59:00.434" v="6187" actId="14100"/>
          <ac:spMkLst>
            <pc:docMk/>
            <pc:sldMk cId="1258608481" sldId="268"/>
            <ac:spMk id="6" creationId="{F6471D25-5B8C-73C4-60AE-D9374738D63C}"/>
          </ac:spMkLst>
        </pc:spChg>
        <pc:spChg chg="add mod">
          <ac:chgData name="Bianca Beatrice Matal" userId="072d16489162ca6b" providerId="LiveId" clId="{44F0E109-5E1B-45FD-9884-1A7067CFE8AE}" dt="2026-02-23T12:02:51.862" v="6384" actId="1076"/>
          <ac:spMkLst>
            <pc:docMk/>
            <pc:sldMk cId="1258608481" sldId="268"/>
            <ac:spMk id="7" creationId="{0D00173D-1F4A-96FE-FDE2-BBAAEC3DF4A3}"/>
          </ac:spMkLst>
        </pc:spChg>
      </pc:sldChg>
      <pc:sldChg chg="addSp delSp modSp new mod setBg delDesignElem">
        <pc:chgData name="Bianca Beatrice Matal" userId="072d16489162ca6b" providerId="LiveId" clId="{44F0E109-5E1B-45FD-9884-1A7067CFE8AE}" dt="2026-02-18T22:00:03.219" v="4938" actId="113"/>
        <pc:sldMkLst>
          <pc:docMk/>
          <pc:sldMk cId="4163395206" sldId="269"/>
        </pc:sldMkLst>
        <pc:spChg chg="add mod">
          <ac:chgData name="Bianca Beatrice Matal" userId="072d16489162ca6b" providerId="LiveId" clId="{44F0E109-5E1B-45FD-9884-1A7067CFE8AE}" dt="2026-02-18T22:00:03.219" v="4938" actId="113"/>
          <ac:spMkLst>
            <pc:docMk/>
            <pc:sldMk cId="4163395206" sldId="269"/>
            <ac:spMk id="2" creationId="{F4A25599-0033-D5CB-0608-AFAED9C750E9}"/>
          </ac:spMkLst>
        </pc:spChg>
        <pc:spChg chg="add mod">
          <ac:chgData name="Bianca Beatrice Matal" userId="072d16489162ca6b" providerId="LiveId" clId="{44F0E109-5E1B-45FD-9884-1A7067CFE8AE}" dt="2026-02-18T21:00:27.016" v="4633" actId="1076"/>
          <ac:spMkLst>
            <pc:docMk/>
            <pc:sldMk cId="4163395206" sldId="269"/>
            <ac:spMk id="3" creationId="{9B5B6ABE-A9AF-F715-F217-B8BB260B66F7}"/>
          </ac:spMkLst>
        </pc:spChg>
        <pc:spChg chg="add mod">
          <ac:chgData name="Bianca Beatrice Matal" userId="072d16489162ca6b" providerId="LiveId" clId="{44F0E109-5E1B-45FD-9884-1A7067CFE8AE}" dt="2026-02-18T21:00:20.831" v="4632" actId="14100"/>
          <ac:spMkLst>
            <pc:docMk/>
            <pc:sldMk cId="4163395206" sldId="269"/>
            <ac:spMk id="4" creationId="{45428F60-9533-0E5D-574C-E23615BADAD9}"/>
          </ac:spMkLst>
        </pc:spChg>
      </pc:sldChg>
      <pc:sldChg chg="addSp delSp modSp new del mod">
        <pc:chgData name="Bianca Beatrice Matal" userId="072d16489162ca6b" providerId="LiveId" clId="{44F0E109-5E1B-45FD-9884-1A7067CFE8AE}" dt="2026-02-23T12:10:34.789" v="6452" actId="47"/>
        <pc:sldMkLst>
          <pc:docMk/>
          <pc:sldMk cId="1411988767" sldId="270"/>
        </pc:sldMkLst>
        <pc:spChg chg="mod">
          <ac:chgData name="Bianca Beatrice Matal" userId="072d16489162ca6b" providerId="LiveId" clId="{44F0E109-5E1B-45FD-9884-1A7067CFE8AE}" dt="2026-02-23T11:57:31.183" v="6366" actId="113"/>
          <ac:spMkLst>
            <pc:docMk/>
            <pc:sldMk cId="1411988767" sldId="270"/>
            <ac:spMk id="2" creationId="{FF7E2FCF-8088-027E-7A3A-2994FA1B446D}"/>
          </ac:spMkLst>
        </pc:spChg>
        <pc:spChg chg="del">
          <ac:chgData name="Bianca Beatrice Matal" userId="072d16489162ca6b" providerId="LiveId" clId="{44F0E109-5E1B-45FD-9884-1A7067CFE8AE}" dt="2026-02-23T11:55:13.696" v="6319" actId="478"/>
          <ac:spMkLst>
            <pc:docMk/>
            <pc:sldMk cId="1411988767" sldId="270"/>
            <ac:spMk id="3" creationId="{332D4FF9-652E-BF28-6903-D094448EA1AF}"/>
          </ac:spMkLst>
        </pc:spChg>
        <pc:spChg chg="add del mod">
          <ac:chgData name="Bianca Beatrice Matal" userId="072d16489162ca6b" providerId="LiveId" clId="{44F0E109-5E1B-45FD-9884-1A7067CFE8AE}" dt="2026-02-23T12:05:13.997" v="6398"/>
          <ac:spMkLst>
            <pc:docMk/>
            <pc:sldMk cId="1411988767" sldId="270"/>
            <ac:spMk id="4" creationId="{20B3AE02-477A-7B73-E7AA-BA92FAF13583}"/>
          </ac:spMkLst>
        </pc:spChg>
      </pc:sldChg>
      <pc:sldChg chg="addSp delSp modSp new del mod">
        <pc:chgData name="Bianca Beatrice Matal" userId="072d16489162ca6b" providerId="LiveId" clId="{44F0E109-5E1B-45FD-9884-1A7067CFE8AE}" dt="2026-02-23T11:54:57.139" v="6317" actId="47"/>
        <pc:sldMkLst>
          <pc:docMk/>
          <pc:sldMk cId="2442707056" sldId="270"/>
        </pc:sldMkLst>
        <pc:spChg chg="add del mod">
          <ac:chgData name="Bianca Beatrice Matal" userId="072d16489162ca6b" providerId="LiveId" clId="{44F0E109-5E1B-45FD-9884-1A7067CFE8AE}" dt="2026-02-23T11:54:53.997" v="6316"/>
          <ac:spMkLst>
            <pc:docMk/>
            <pc:sldMk cId="2442707056" sldId="270"/>
            <ac:spMk id="3" creationId="{3DCF0227-E1C7-97D3-E089-1FA9182950B4}"/>
          </ac:spMkLst>
        </pc:spChg>
        <pc:spChg chg="add del mod">
          <ac:chgData name="Bianca Beatrice Matal" userId="072d16489162ca6b" providerId="LiveId" clId="{44F0E109-5E1B-45FD-9884-1A7067CFE8AE}" dt="2026-02-23T11:54:27.247" v="6313" actId="478"/>
          <ac:spMkLst>
            <pc:docMk/>
            <pc:sldMk cId="2442707056" sldId="270"/>
            <ac:spMk id="4" creationId="{561E4BBB-E428-C509-27FD-374508382F3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0397A4-D77A-4187-852C-5C03D2F4EB05}" type="datetimeFigureOut">
              <a:rPr lang="ro-RO" smtClean="0"/>
              <a:t>23.02.2026</a:t>
            </a:fld>
            <a:endParaRPr lang="ro-RO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o-RO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783274-C813-4098-99B5-E08EA72DA0A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317125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783274-C813-4098-99B5-E08EA72DA0A9}" type="slidenum">
              <a:rPr lang="ro-RO" smtClean="0"/>
              <a:t>7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9371364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783274-C813-4098-99B5-E08EA72DA0A9}" type="slidenum">
              <a:rPr lang="ro-RO" smtClean="0"/>
              <a:t>8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5121343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o-RO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o-RO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o-RO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o-RO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o-RO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o-RO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o-RO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o-RO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42715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32430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25908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2/23/2026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73342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2/23/2026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5860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2/23/2026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3507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2/23/2026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9678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2/23/2026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87428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2/23/2026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98970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9812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591903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6425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269294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1038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85720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04637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o-RO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o-RO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o-RO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o-RO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o-RO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o-RO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o-RO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o-RO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9149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7" r:id="rId1"/>
    <p:sldLayoutId id="2147483798" r:id="rId2"/>
    <p:sldLayoutId id="2147483799" r:id="rId3"/>
    <p:sldLayoutId id="2147483800" r:id="rId4"/>
    <p:sldLayoutId id="2147483801" r:id="rId5"/>
    <p:sldLayoutId id="2147483802" r:id="rId6"/>
    <p:sldLayoutId id="2147483803" r:id="rId7"/>
    <p:sldLayoutId id="2147483804" r:id="rId8"/>
    <p:sldLayoutId id="2147483805" r:id="rId9"/>
    <p:sldLayoutId id="2147483806" r:id="rId10"/>
    <p:sldLayoutId id="2147483807" r:id="rId11"/>
    <p:sldLayoutId id="2147483808" r:id="rId12"/>
    <p:sldLayoutId id="2147483809" r:id="rId13"/>
    <p:sldLayoutId id="2147483810" r:id="rId14"/>
    <p:sldLayoutId id="2147483811" r:id="rId15"/>
    <p:sldLayoutId id="21474838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grammarly.com/" TargetMode="Externa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0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6.svg"/><Relationship Id="rId4" Type="http://schemas.openxmlformats.org/officeDocument/2006/relationships/image" Target="../media/image35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hyperlink" Target="https://www.asau.ru/files/pdf/3312733.pdf" TargetMode="External"/><Relationship Id="rId7" Type="http://schemas.openxmlformats.org/officeDocument/2006/relationships/image" Target="../media/image14.svg"/><Relationship Id="rId2" Type="http://schemas.openxmlformats.org/officeDocument/2006/relationships/hyperlink" Target="https://doi.org/10.1108/IJCTHR-01-2021-0019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hyperlink" Target="https://doi.org/10.1177/20438869241240494" TargetMode="External"/><Relationship Id="rId4" Type="http://schemas.openxmlformats.org/officeDocument/2006/relationships/hyperlink" Target="https://d1wqtxts1xzle7.cloudfront.net/90653565/Paper_3__282021.3.11_29_An_Assessment_of_Inventory_Management_Practices_at_the_Hospitality_Management_Department_of_Takorad.pdf_filename-libre.pdf?1662308019" TargetMode="External"/><Relationship Id="rId9" Type="http://schemas.openxmlformats.org/officeDocument/2006/relationships/image" Target="../media/image16.sv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dpi.com/2071-1050/13/1/421" TargetMode="External"/><Relationship Id="rId3" Type="http://schemas.openxmlformats.org/officeDocument/2006/relationships/image" Target="../media/image38.svg"/><Relationship Id="rId7" Type="http://schemas.openxmlformats.org/officeDocument/2006/relationships/hyperlink" Target="https://scispace.com/pdf/food-preservation-and-waste-exploitation-tuc5yg7l02.pdf" TargetMode="External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books.google.co.in/books?id=XUMOEQAAQBAJ&amp;pg=PA60&amp;source=gbs_selected_pages&amp;cad=1#v=onepage&amp;q&amp;f=false" TargetMode="External"/><Relationship Id="rId5" Type="http://schemas.openxmlformats.org/officeDocument/2006/relationships/hyperlink" Target="https://doi.org/10.3390/soc14100207" TargetMode="External"/><Relationship Id="rId10" Type="http://schemas.openxmlformats.org/officeDocument/2006/relationships/image" Target="../media/image40.svg"/><Relationship Id="rId4" Type="http://schemas.openxmlformats.org/officeDocument/2006/relationships/hyperlink" Target="https://www.jstor.org/stable/pdf/resrep70477.pdf?acceptTC=true&amp;coverpage=false&amp;addFooter=false" TargetMode="External"/><Relationship Id="rId9" Type="http://schemas.openxmlformats.org/officeDocument/2006/relationships/image" Target="../media/image3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svg"/><Relationship Id="rId4" Type="http://schemas.openxmlformats.org/officeDocument/2006/relationships/image" Target="../media/image2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A8F8C-3DFA-60A3-DD38-75AC659401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61704" y="168176"/>
            <a:ext cx="8685069" cy="3580608"/>
          </a:xfrm>
        </p:spPr>
        <p:txBody>
          <a:bodyPr anchor="b"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40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EVALUATING</a:t>
            </a:r>
            <a:r>
              <a:rPr lang="ro-RO" sz="40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SMART INVENTORY MANAGEMENT SYSTEMS FOR FOOD WASTE REDUCTION IN THE HOTEL INDUSTRY</a:t>
            </a:r>
            <a:endParaRPr lang="ro-RO" sz="40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C3AB16-CFF1-EC00-5B3E-0DBC4A6CE6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4446922"/>
            <a:ext cx="5476973" cy="2331647"/>
          </a:xfrm>
        </p:spPr>
        <p:txBody>
          <a:bodyPr anchor="t">
            <a:normAutofit fontScale="25000" lnSpcReduction="20000"/>
          </a:bodyPr>
          <a:lstStyle/>
          <a:p>
            <a:pPr algn="just">
              <a:lnSpc>
                <a:spcPct val="150000"/>
              </a:lnSpc>
            </a:pPr>
            <a:r>
              <a:rPr lang="ro-RO" sz="8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Bianca Beatrice Matal</a:t>
            </a:r>
          </a:p>
          <a:p>
            <a:pPr algn="just">
              <a:lnSpc>
                <a:spcPct val="150000"/>
              </a:lnSpc>
            </a:pPr>
            <a:r>
              <a:rPr lang="ro-RO" sz="8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2244785</a:t>
            </a:r>
          </a:p>
          <a:p>
            <a:pPr algn="just">
              <a:lnSpc>
                <a:spcPct val="150000"/>
              </a:lnSpc>
            </a:pPr>
            <a:r>
              <a:rPr lang="ro-RO" sz="8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Lecturer’s Name: Dr Ernest Balutie Wavei</a:t>
            </a:r>
          </a:p>
          <a:p>
            <a:pPr algn="just">
              <a:lnSpc>
                <a:spcPct val="150000"/>
              </a:lnSpc>
            </a:pPr>
            <a:r>
              <a:rPr lang="ro-RO" sz="8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title and Code: Contemporary Themes in the Hotel and Hospitality Sector BMIH6001</a:t>
            </a:r>
          </a:p>
          <a:p>
            <a:pPr algn="just">
              <a:lnSpc>
                <a:spcPct val="150000"/>
              </a:lnSpc>
            </a:pPr>
            <a:endParaRPr lang="ro-RO"/>
          </a:p>
        </p:txBody>
      </p:sp>
      <p:sp>
        <p:nvSpPr>
          <p:cNvPr id="6" name="Freeform 13">
            <a:extLst>
              <a:ext uri="{FF2B5EF4-FFF2-40B4-BE49-F238E27FC236}">
                <a16:creationId xmlns:a16="http://schemas.microsoft.com/office/drawing/2014/main" id="{B595797C-BCD4-3B83-0A20-AE3D94360EA1}"/>
              </a:ext>
            </a:extLst>
          </p:cNvPr>
          <p:cNvSpPr/>
          <p:nvPr/>
        </p:nvSpPr>
        <p:spPr>
          <a:xfrm rot="-6228952">
            <a:off x="4572237" y="3928888"/>
            <a:ext cx="1415498" cy="1332556"/>
          </a:xfrm>
          <a:custGeom>
            <a:avLst/>
            <a:gdLst/>
            <a:ahLst/>
            <a:cxnLst/>
            <a:rect l="l" t="t" r="r" b="b"/>
            <a:pathLst>
              <a:path w="3381617" h="4114800">
                <a:moveTo>
                  <a:pt x="0" y="0"/>
                </a:moveTo>
                <a:lnTo>
                  <a:pt x="3381618" y="0"/>
                </a:lnTo>
                <a:lnTo>
                  <a:pt x="338161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7" name="Freeform 11">
            <a:extLst>
              <a:ext uri="{FF2B5EF4-FFF2-40B4-BE49-F238E27FC236}">
                <a16:creationId xmlns:a16="http://schemas.microsoft.com/office/drawing/2014/main" id="{7B3E20EC-5A2F-A1E1-5879-E283410F2297}"/>
              </a:ext>
            </a:extLst>
          </p:cNvPr>
          <p:cNvSpPr/>
          <p:nvPr/>
        </p:nvSpPr>
        <p:spPr>
          <a:xfrm>
            <a:off x="0" y="79431"/>
            <a:ext cx="1955972" cy="2449392"/>
          </a:xfrm>
          <a:custGeom>
            <a:avLst/>
            <a:gdLst/>
            <a:ahLst/>
            <a:cxnLst/>
            <a:rect l="l" t="t" r="r" b="b"/>
            <a:pathLst>
              <a:path w="6227316" h="6933247">
                <a:moveTo>
                  <a:pt x="0" y="0"/>
                </a:moveTo>
                <a:lnTo>
                  <a:pt x="6227316" y="0"/>
                </a:lnTo>
                <a:lnTo>
                  <a:pt x="6227316" y="6933247"/>
                </a:lnTo>
                <a:lnTo>
                  <a:pt x="0" y="693324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62A80D-172B-0A28-A894-CA115D9F385E}"/>
              </a:ext>
            </a:extLst>
          </p:cNvPr>
          <p:cNvSpPr txBox="1"/>
          <p:nvPr/>
        </p:nvSpPr>
        <p:spPr>
          <a:xfrm>
            <a:off x="6096001" y="4225997"/>
            <a:ext cx="6096000" cy="26320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ro-RO" sz="1600">
                <a:latin typeface="Arial" panose="020B0604020202020204" pitchFamily="34" charset="0"/>
                <a:cs typeface="Arial" panose="020B0604020202020204" pitchFamily="34" charset="0"/>
              </a:rPr>
              <a:t>AI Declaration:  I acknowledge the use of Grammarly (</a:t>
            </a:r>
            <a:r>
              <a:rPr lang="ro-RO" sz="160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https://www.grammarly.com</a:t>
            </a:r>
            <a:r>
              <a:rPr lang="ro-RO" sz="1600">
                <a:latin typeface="Arial" panose="020B0604020202020204" pitchFamily="34" charset="0"/>
                <a:cs typeface="Arial" panose="020B0604020202020204" pitchFamily="34" charset="0"/>
              </a:rPr>
              <a:t>) on 23 February 2026 to check my whole work for grammatical mistakes and misspellings.</a:t>
            </a:r>
          </a:p>
          <a:p>
            <a:pPr algn="just">
              <a:lnSpc>
                <a:spcPct val="150000"/>
              </a:lnSpc>
            </a:pPr>
            <a:r>
              <a:rPr lang="ro-RO" sz="1600">
                <a:latin typeface="Arial" panose="020B0604020202020204" pitchFamily="34" charset="0"/>
                <a:cs typeface="Arial" panose="020B0604020202020204" pitchFamily="34" charset="0"/>
              </a:rPr>
              <a:t>I confirm that I have not presented any AI generated text as my own work. I confirm I have copies of my draft, notes, and other resources I use before, and after the use of AI tools which I may be asked to provide in evidence.</a:t>
            </a:r>
          </a:p>
        </p:txBody>
      </p:sp>
    </p:spTree>
    <p:extLst>
      <p:ext uri="{BB962C8B-B14F-4D97-AF65-F5344CB8AC3E}">
        <p14:creationId xmlns:p14="http://schemas.microsoft.com/office/powerpoint/2010/main" val="4227275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A4362F-D780-68E1-57DC-AB9E3F9A61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97760" y="202820"/>
            <a:ext cx="6167119" cy="1096899"/>
          </a:xfrm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ro-RO" sz="4400" b="1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822A8F-517B-D135-3391-D6ADF51A28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6693" y="2196260"/>
            <a:ext cx="6055567" cy="3100021"/>
          </a:xfrm>
        </p:spPr>
        <p:txBody>
          <a:bodyPr>
            <a:no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ro-RO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huge amount of waste is created by hotels through food services (Amicarelli </a:t>
            </a:r>
            <a:r>
              <a:rPr lang="ro-RO" sz="20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ro-RO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2022; Tomaszewska </a:t>
            </a:r>
            <a:r>
              <a:rPr lang="ro-RO" sz="20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ro-RO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2021).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ro-RO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Industrial performances are highly impacted.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ro-RO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Smart inventory management is a potential solution.</a:t>
            </a:r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2D138714-A4E5-42B5-A8FA-EB66C711AF8B}"/>
              </a:ext>
            </a:extLst>
          </p:cNvPr>
          <p:cNvSpPr txBox="1"/>
          <p:nvPr/>
        </p:nvSpPr>
        <p:spPr>
          <a:xfrm>
            <a:off x="6734692" y="2196260"/>
            <a:ext cx="4535299" cy="22616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ro-RO"/>
          </a:p>
        </p:txBody>
      </p:sp>
      <p:pic>
        <p:nvPicPr>
          <p:cNvPr id="7" name="image1.png">
            <a:extLst>
              <a:ext uri="{FF2B5EF4-FFF2-40B4-BE49-F238E27FC236}">
                <a16:creationId xmlns:a16="http://schemas.microsoft.com/office/drawing/2014/main" id="{1F9E76B1-893B-0517-E5A7-33B47CAB247D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6508521" y="2086934"/>
            <a:ext cx="5427279" cy="3310637"/>
          </a:xfrm>
          <a:prstGeom prst="rect">
            <a:avLst/>
          </a:prstGeom>
          <a:ln w="12700">
            <a:solidFill>
              <a:srgbClr val="000000"/>
            </a:solidFill>
            <a:prstDash val="solid"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0D5D1B1-85E0-5230-CB0A-3D601D2481F9}"/>
              </a:ext>
            </a:extLst>
          </p:cNvPr>
          <p:cNvSpPr txBox="1"/>
          <p:nvPr/>
        </p:nvSpPr>
        <p:spPr>
          <a:xfrm>
            <a:off x="7188755" y="5506897"/>
            <a:ext cx="4404219" cy="958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ro-RO" sz="2000">
                <a:latin typeface="Arial" panose="020B0604020202020204" pitchFamily="34" charset="0"/>
                <a:cs typeface="Arial" panose="020B0604020202020204" pitchFamily="34" charset="0"/>
              </a:rPr>
              <a:t>Food waste in hotel food services </a:t>
            </a:r>
          </a:p>
          <a:p>
            <a:pPr algn="just">
              <a:lnSpc>
                <a:spcPct val="150000"/>
              </a:lnSpc>
            </a:pPr>
            <a:r>
              <a:rPr lang="ro-RO" sz="2000">
                <a:latin typeface="Arial" panose="020B0604020202020204" pitchFamily="34" charset="0"/>
                <a:cs typeface="Arial" panose="020B0604020202020204" pitchFamily="34" charset="0"/>
              </a:rPr>
              <a:t>(Source: Tomaszewska </a:t>
            </a:r>
            <a:r>
              <a:rPr lang="ro-RO" sz="2000" i="1"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ro-RO" sz="2000">
                <a:latin typeface="Arial" panose="020B0604020202020204" pitchFamily="34" charset="0"/>
                <a:cs typeface="Arial" panose="020B0604020202020204" pitchFamily="34" charset="0"/>
              </a:rPr>
              <a:t>2021)</a:t>
            </a:r>
          </a:p>
        </p:txBody>
      </p:sp>
      <p:sp>
        <p:nvSpPr>
          <p:cNvPr id="8" name="Freeform 12">
            <a:extLst>
              <a:ext uri="{FF2B5EF4-FFF2-40B4-BE49-F238E27FC236}">
                <a16:creationId xmlns:a16="http://schemas.microsoft.com/office/drawing/2014/main" id="{1CFDF4B8-0838-330D-EDCB-DDB3C52A3A9A}"/>
              </a:ext>
            </a:extLst>
          </p:cNvPr>
          <p:cNvSpPr/>
          <p:nvPr/>
        </p:nvSpPr>
        <p:spPr>
          <a:xfrm flipH="1">
            <a:off x="3694922" y="5397571"/>
            <a:ext cx="2401078" cy="1450541"/>
          </a:xfrm>
          <a:custGeom>
            <a:avLst/>
            <a:gdLst/>
            <a:ahLst/>
            <a:cxnLst/>
            <a:rect l="l" t="t" r="r" b="b"/>
            <a:pathLst>
              <a:path w="4114800" h="3568654">
                <a:moveTo>
                  <a:pt x="4114800" y="0"/>
                </a:moveTo>
                <a:lnTo>
                  <a:pt x="0" y="0"/>
                </a:lnTo>
                <a:lnTo>
                  <a:pt x="0" y="3568653"/>
                </a:lnTo>
                <a:lnTo>
                  <a:pt x="4114800" y="3568653"/>
                </a:lnTo>
                <a:lnTo>
                  <a:pt x="411480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9" name="Freeform 14">
            <a:extLst>
              <a:ext uri="{FF2B5EF4-FFF2-40B4-BE49-F238E27FC236}">
                <a16:creationId xmlns:a16="http://schemas.microsoft.com/office/drawing/2014/main" id="{8E1B7764-02BA-56A3-C31D-86258492F3FD}"/>
              </a:ext>
            </a:extLst>
          </p:cNvPr>
          <p:cNvSpPr/>
          <p:nvPr/>
        </p:nvSpPr>
        <p:spPr>
          <a:xfrm rot="1788455">
            <a:off x="8322114" y="124634"/>
            <a:ext cx="1925944" cy="1253269"/>
          </a:xfrm>
          <a:custGeom>
            <a:avLst/>
            <a:gdLst/>
            <a:ahLst/>
            <a:cxnLst/>
            <a:rect l="l" t="t" r="r" b="b"/>
            <a:pathLst>
              <a:path w="2664505" h="1817366">
                <a:moveTo>
                  <a:pt x="0" y="0"/>
                </a:moveTo>
                <a:lnTo>
                  <a:pt x="2664504" y="0"/>
                </a:lnTo>
                <a:lnTo>
                  <a:pt x="2664504" y="1817366"/>
                </a:lnTo>
                <a:lnTo>
                  <a:pt x="0" y="181736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367668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C5485-2718-B119-BA70-31EECAF2E0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29854" y="324822"/>
            <a:ext cx="6051415" cy="1096899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ro-RO" sz="4400" b="1">
                <a:latin typeface="Arial" panose="020B0604020202020204" pitchFamily="34" charset="0"/>
                <a:cs typeface="Arial" panose="020B0604020202020204" pitchFamily="34" charset="0"/>
              </a:rPr>
              <a:t>Literature Review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7E7E74-D2E4-CA25-0B0D-2920F74AC3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09488" y="1893129"/>
            <a:ext cx="8892148" cy="3396564"/>
          </a:xfrm>
        </p:spPr>
        <p:txBody>
          <a:bodyPr>
            <a:norm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ro-RO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Sustainable management of performance is the key need for the food industry (Danso </a:t>
            </a:r>
            <a:r>
              <a:rPr lang="ro-RO" sz="24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ro-RO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2021).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ro-RO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volumes of wastage are impacting the enviroment too in the form of the climate crisis for example (Costa and Costa, 2022, p. 126).</a:t>
            </a:r>
          </a:p>
        </p:txBody>
      </p:sp>
      <p:sp>
        <p:nvSpPr>
          <p:cNvPr id="4" name="Freeform 14">
            <a:extLst>
              <a:ext uri="{FF2B5EF4-FFF2-40B4-BE49-F238E27FC236}">
                <a16:creationId xmlns:a16="http://schemas.microsoft.com/office/drawing/2014/main" id="{C1006A7A-EC87-E152-C4FC-952DB34BBB9C}"/>
              </a:ext>
            </a:extLst>
          </p:cNvPr>
          <p:cNvSpPr/>
          <p:nvPr/>
        </p:nvSpPr>
        <p:spPr>
          <a:xfrm>
            <a:off x="9843738" y="4144407"/>
            <a:ext cx="2276926" cy="2713593"/>
          </a:xfrm>
          <a:custGeom>
            <a:avLst/>
            <a:gdLst/>
            <a:ahLst/>
            <a:cxnLst/>
            <a:rect l="l" t="t" r="r" b="b"/>
            <a:pathLst>
              <a:path w="3211196" h="4295915">
                <a:moveTo>
                  <a:pt x="0" y="0"/>
                </a:moveTo>
                <a:lnTo>
                  <a:pt x="3211196" y="0"/>
                </a:lnTo>
                <a:lnTo>
                  <a:pt x="3211196" y="4295915"/>
                </a:lnTo>
                <a:lnTo>
                  <a:pt x="0" y="429591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5" name="Freeform 11">
            <a:extLst>
              <a:ext uri="{FF2B5EF4-FFF2-40B4-BE49-F238E27FC236}">
                <a16:creationId xmlns:a16="http://schemas.microsoft.com/office/drawing/2014/main" id="{3A1B818C-795C-5FD1-31EA-0D642E401ECF}"/>
              </a:ext>
            </a:extLst>
          </p:cNvPr>
          <p:cNvSpPr/>
          <p:nvPr/>
        </p:nvSpPr>
        <p:spPr>
          <a:xfrm rot="846288">
            <a:off x="2277649" y="5407529"/>
            <a:ext cx="2212450" cy="1129826"/>
          </a:xfrm>
          <a:custGeom>
            <a:avLst/>
            <a:gdLst/>
            <a:ahLst/>
            <a:cxnLst/>
            <a:rect l="l" t="t" r="r" b="b"/>
            <a:pathLst>
              <a:path w="2637635" h="1706510">
                <a:moveTo>
                  <a:pt x="0" y="0"/>
                </a:moveTo>
                <a:lnTo>
                  <a:pt x="2637636" y="0"/>
                </a:lnTo>
                <a:lnTo>
                  <a:pt x="2637636" y="1706510"/>
                </a:lnTo>
                <a:lnTo>
                  <a:pt x="0" y="170651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609231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F2593-4457-EFB0-C426-7E76030CA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5299" y="427056"/>
            <a:ext cx="5337572" cy="1116526"/>
          </a:xfrm>
        </p:spPr>
        <p:txBody>
          <a:bodyPr>
            <a:normAutofit/>
          </a:bodyPr>
          <a:lstStyle/>
          <a:p>
            <a:pPr algn="ctr"/>
            <a:r>
              <a:rPr lang="ro-RO" sz="4400" b="1">
                <a:latin typeface="Arial" panose="020B0604020202020204" pitchFamily="34" charset="0"/>
                <a:cs typeface="Arial" panose="020B0604020202020204" pitchFamily="34" charset="0"/>
              </a:rPr>
              <a:t>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4BE5C6-5956-A249-0738-886DB529E9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273" y="1865598"/>
            <a:ext cx="9260486" cy="4270355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ro-RO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Smart inventory management systems are considered to be strategic in causing a transition to the decision-making process (Sharma </a:t>
            </a:r>
            <a:r>
              <a:rPr lang="ro-RO" sz="24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ro-RO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2024).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ro-RO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Smart systems based on AI with predictive analysis.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ro-RO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Better accuracy in demand forecasting and reduce waste emissions through smart planning.</a:t>
            </a:r>
          </a:p>
        </p:txBody>
      </p:sp>
      <p:sp>
        <p:nvSpPr>
          <p:cNvPr id="4" name="Freeform 8">
            <a:extLst>
              <a:ext uri="{FF2B5EF4-FFF2-40B4-BE49-F238E27FC236}">
                <a16:creationId xmlns:a16="http://schemas.microsoft.com/office/drawing/2014/main" id="{02E37C12-E795-1019-7CC5-F547951F0161}"/>
              </a:ext>
            </a:extLst>
          </p:cNvPr>
          <p:cNvSpPr/>
          <p:nvPr/>
        </p:nvSpPr>
        <p:spPr>
          <a:xfrm>
            <a:off x="9190306" y="4000776"/>
            <a:ext cx="2745533" cy="2749368"/>
          </a:xfrm>
          <a:custGeom>
            <a:avLst/>
            <a:gdLst/>
            <a:ahLst/>
            <a:cxnLst/>
            <a:rect l="l" t="t" r="r" b="b"/>
            <a:pathLst>
              <a:path w="4354286" h="5369635">
                <a:moveTo>
                  <a:pt x="0" y="0"/>
                </a:moveTo>
                <a:lnTo>
                  <a:pt x="4354286" y="0"/>
                </a:lnTo>
                <a:lnTo>
                  <a:pt x="4354286" y="5369635"/>
                </a:lnTo>
                <a:lnTo>
                  <a:pt x="0" y="536963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5" name="Freeform 13">
            <a:extLst>
              <a:ext uri="{FF2B5EF4-FFF2-40B4-BE49-F238E27FC236}">
                <a16:creationId xmlns:a16="http://schemas.microsoft.com/office/drawing/2014/main" id="{EBEFD3AD-E3D9-8AE4-83A9-E77716BF08F9}"/>
              </a:ext>
            </a:extLst>
          </p:cNvPr>
          <p:cNvSpPr/>
          <p:nvPr/>
        </p:nvSpPr>
        <p:spPr>
          <a:xfrm>
            <a:off x="515053" y="427056"/>
            <a:ext cx="1391977" cy="1260848"/>
          </a:xfrm>
          <a:custGeom>
            <a:avLst/>
            <a:gdLst/>
            <a:ahLst/>
            <a:cxnLst/>
            <a:rect l="l" t="t" r="r" b="b"/>
            <a:pathLst>
              <a:path w="1391977" h="1260848">
                <a:moveTo>
                  <a:pt x="0" y="0"/>
                </a:moveTo>
                <a:lnTo>
                  <a:pt x="1391976" y="0"/>
                </a:lnTo>
                <a:lnTo>
                  <a:pt x="1391976" y="1260848"/>
                </a:lnTo>
                <a:lnTo>
                  <a:pt x="0" y="126084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787305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75119-B5B3-0128-9D7C-F5981D3B4A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35413" y="355418"/>
            <a:ext cx="6487955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400" b="1">
                <a:latin typeface="Arial" panose="020B0604020202020204" pitchFamily="34" charset="0"/>
                <a:cs typeface="Arial" panose="020B0604020202020204" pitchFamily="34" charset="0"/>
              </a:rPr>
              <a:t>Literature Review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DB9026-5228-EB7D-013B-8C2E2E66C5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599" y="1854019"/>
            <a:ext cx="9250855" cy="3513112"/>
          </a:xfrm>
        </p:spPr>
        <p:txBody>
          <a:bodyPr vert="horz" lIns="91440" tIns="45720" rIns="91440" bIns="45720" rtlCol="0">
            <a:no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Smart inventory aligns accuracy and efficiency in business performance (</a:t>
            </a:r>
            <a:r>
              <a:rPr lang="en-US" sz="240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Socaci</a:t>
            </a:r>
            <a: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2020, p.4).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Economic, and ethical is</a:t>
            </a:r>
            <a:r>
              <a:rPr lang="ro-RO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sz="240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ues</a:t>
            </a:r>
            <a: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are unavoidable (Danzer and </a:t>
            </a:r>
            <a:r>
              <a:rPr lang="en-US" sz="240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Zeidle</a:t>
            </a:r>
            <a: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2025; Sampaio </a:t>
            </a:r>
            <a:r>
              <a:rPr lang="en-US" sz="24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ro-RO" sz="24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sz="24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2024).</a:t>
            </a:r>
            <a:endParaRPr lang="ro-RO" sz="24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ro-RO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Technical issues also lead to service disruptions (Sharma </a:t>
            </a:r>
            <a:r>
              <a:rPr lang="ro-RO" sz="24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ro-RO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2024).</a:t>
            </a:r>
            <a:endParaRPr lang="en-US" sz="24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reeform 9">
            <a:extLst>
              <a:ext uri="{FF2B5EF4-FFF2-40B4-BE49-F238E27FC236}">
                <a16:creationId xmlns:a16="http://schemas.microsoft.com/office/drawing/2014/main" id="{EDE8AA22-8C35-6444-143E-5830E7ED96D3}"/>
              </a:ext>
            </a:extLst>
          </p:cNvPr>
          <p:cNvSpPr/>
          <p:nvPr/>
        </p:nvSpPr>
        <p:spPr>
          <a:xfrm rot="424884" flipH="1">
            <a:off x="9795049" y="4206894"/>
            <a:ext cx="2136121" cy="2457410"/>
          </a:xfrm>
          <a:custGeom>
            <a:avLst/>
            <a:gdLst/>
            <a:ahLst/>
            <a:cxnLst/>
            <a:rect l="l" t="t" r="r" b="b"/>
            <a:pathLst>
              <a:path w="3845055" h="4678718">
                <a:moveTo>
                  <a:pt x="3845056" y="0"/>
                </a:moveTo>
                <a:lnTo>
                  <a:pt x="0" y="0"/>
                </a:lnTo>
                <a:lnTo>
                  <a:pt x="0" y="4678718"/>
                </a:lnTo>
                <a:lnTo>
                  <a:pt x="3845056" y="4678718"/>
                </a:lnTo>
                <a:lnTo>
                  <a:pt x="3845056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5" name="Freeform 15">
            <a:extLst>
              <a:ext uri="{FF2B5EF4-FFF2-40B4-BE49-F238E27FC236}">
                <a16:creationId xmlns:a16="http://schemas.microsoft.com/office/drawing/2014/main" id="{B74CD53A-8CD8-DD66-AB24-DA520354D64E}"/>
              </a:ext>
            </a:extLst>
          </p:cNvPr>
          <p:cNvSpPr/>
          <p:nvPr/>
        </p:nvSpPr>
        <p:spPr>
          <a:xfrm>
            <a:off x="0" y="5013018"/>
            <a:ext cx="1780744" cy="1844982"/>
          </a:xfrm>
          <a:custGeom>
            <a:avLst/>
            <a:gdLst/>
            <a:ahLst/>
            <a:cxnLst/>
            <a:rect l="l" t="t" r="r" b="b"/>
            <a:pathLst>
              <a:path w="2562040" h="1970800">
                <a:moveTo>
                  <a:pt x="0" y="0"/>
                </a:moveTo>
                <a:lnTo>
                  <a:pt x="2562039" y="0"/>
                </a:lnTo>
                <a:lnTo>
                  <a:pt x="2562039" y="1970799"/>
                </a:lnTo>
                <a:lnTo>
                  <a:pt x="0" y="197079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97403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3FC2A-D160-ACC5-2E23-101E27AA30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3615" y="347870"/>
            <a:ext cx="7766936" cy="924750"/>
          </a:xfrm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ro-RO" sz="4400" b="1">
                <a:latin typeface="Arial" panose="020B0604020202020204" pitchFamily="34" charset="0"/>
                <a:cs typeface="Arial" panose="020B0604020202020204" pitchFamily="34" charset="0"/>
              </a:rPr>
              <a:t>Method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30CBF7-5B13-26EB-F920-01527EEA3E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56733" y="1603582"/>
            <a:ext cx="8400700" cy="4321380"/>
          </a:xfrm>
        </p:spPr>
        <p:txBody>
          <a:bodyPr>
            <a:no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ro-RO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SWOT analysis is used for analysis of data and understanding of the strengths and weaknesses.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ro-RO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Resources, such as academic databases, university digital libraries and official industry websites were followed.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ro-RO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analysis helped in the structural findings being generated (Bueno </a:t>
            </a:r>
            <a:r>
              <a:rPr lang="ro-RO" sz="24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ro-RO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2024).</a:t>
            </a:r>
          </a:p>
          <a:p>
            <a:pPr algn="just">
              <a:lnSpc>
                <a:spcPct val="150000"/>
              </a:lnSpc>
            </a:pPr>
            <a:endParaRPr lang="ro-RO" sz="24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reeform 12">
            <a:extLst>
              <a:ext uri="{FF2B5EF4-FFF2-40B4-BE49-F238E27FC236}">
                <a16:creationId xmlns:a16="http://schemas.microsoft.com/office/drawing/2014/main" id="{164031A4-B68F-95C5-48FD-224135754EFF}"/>
              </a:ext>
            </a:extLst>
          </p:cNvPr>
          <p:cNvSpPr/>
          <p:nvPr/>
        </p:nvSpPr>
        <p:spPr>
          <a:xfrm flipH="1">
            <a:off x="7587574" y="3111019"/>
            <a:ext cx="4604426" cy="3746981"/>
          </a:xfrm>
          <a:custGeom>
            <a:avLst/>
            <a:gdLst/>
            <a:ahLst/>
            <a:cxnLst/>
            <a:rect l="l" t="t" r="r" b="b"/>
            <a:pathLst>
              <a:path w="8700020" h="9096980">
                <a:moveTo>
                  <a:pt x="8700021" y="0"/>
                </a:moveTo>
                <a:lnTo>
                  <a:pt x="0" y="0"/>
                </a:lnTo>
                <a:lnTo>
                  <a:pt x="0" y="9096980"/>
                </a:lnTo>
                <a:lnTo>
                  <a:pt x="8700021" y="9096980"/>
                </a:lnTo>
                <a:lnTo>
                  <a:pt x="8700021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538242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014A6-2355-2271-C50F-1FE8FC7B9B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25333" y="127665"/>
            <a:ext cx="7766936" cy="736776"/>
          </a:xfrm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ro-RO" sz="4400" b="1">
                <a:latin typeface="Arial" panose="020B0604020202020204" pitchFamily="34" charset="0"/>
                <a:cs typeface="Arial" panose="020B0604020202020204" pitchFamily="34" charset="0"/>
              </a:rPr>
              <a:t>Method</a:t>
            </a:r>
          </a:p>
        </p:txBody>
      </p:sp>
      <p:sp>
        <p:nvSpPr>
          <p:cNvPr id="4" name="Freeform 11">
            <a:extLst>
              <a:ext uri="{FF2B5EF4-FFF2-40B4-BE49-F238E27FC236}">
                <a16:creationId xmlns:a16="http://schemas.microsoft.com/office/drawing/2014/main" id="{F717F931-CEB2-CDDC-EA25-2B22B16DA0A8}"/>
              </a:ext>
            </a:extLst>
          </p:cNvPr>
          <p:cNvSpPr/>
          <p:nvPr/>
        </p:nvSpPr>
        <p:spPr>
          <a:xfrm rot="-499657">
            <a:off x="229646" y="-49751"/>
            <a:ext cx="1022026" cy="1091610"/>
          </a:xfrm>
          <a:custGeom>
            <a:avLst/>
            <a:gdLst/>
            <a:ahLst/>
            <a:cxnLst/>
            <a:rect l="l" t="t" r="r" b="b"/>
            <a:pathLst>
              <a:path w="1583572" h="3144276">
                <a:moveTo>
                  <a:pt x="0" y="0"/>
                </a:moveTo>
                <a:lnTo>
                  <a:pt x="1583571" y="0"/>
                </a:lnTo>
                <a:lnTo>
                  <a:pt x="1583571" y="3144276"/>
                </a:lnTo>
                <a:lnTo>
                  <a:pt x="0" y="314427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5" name="Freeform 12">
            <a:extLst>
              <a:ext uri="{FF2B5EF4-FFF2-40B4-BE49-F238E27FC236}">
                <a16:creationId xmlns:a16="http://schemas.microsoft.com/office/drawing/2014/main" id="{85FB19CE-58A6-28D5-E95E-A4FD1E13B5A2}"/>
              </a:ext>
            </a:extLst>
          </p:cNvPr>
          <p:cNvSpPr/>
          <p:nvPr/>
        </p:nvSpPr>
        <p:spPr>
          <a:xfrm flipH="1">
            <a:off x="10506270" y="3321698"/>
            <a:ext cx="1685730" cy="3536302"/>
          </a:xfrm>
          <a:custGeom>
            <a:avLst/>
            <a:gdLst/>
            <a:ahLst/>
            <a:cxnLst/>
            <a:rect l="l" t="t" r="r" b="b"/>
            <a:pathLst>
              <a:path w="3411543" h="4114800">
                <a:moveTo>
                  <a:pt x="3411544" y="0"/>
                </a:moveTo>
                <a:lnTo>
                  <a:pt x="0" y="0"/>
                </a:lnTo>
                <a:lnTo>
                  <a:pt x="0" y="4114800"/>
                </a:lnTo>
                <a:lnTo>
                  <a:pt x="3411544" y="4114800"/>
                </a:lnTo>
                <a:lnTo>
                  <a:pt x="3411544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26999E8-4A48-E7F3-B404-71D70FBB35D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401500"/>
              </p:ext>
            </p:extLst>
          </p:nvPr>
        </p:nvGraphicFramePr>
        <p:xfrm>
          <a:off x="475860" y="864441"/>
          <a:ext cx="10030410" cy="30092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15205">
                  <a:extLst>
                    <a:ext uri="{9D8B030D-6E8A-4147-A177-3AD203B41FA5}">
                      <a16:colId xmlns:a16="http://schemas.microsoft.com/office/drawing/2014/main" val="515067884"/>
                    </a:ext>
                  </a:extLst>
                </a:gridCol>
                <a:gridCol w="5015205">
                  <a:extLst>
                    <a:ext uri="{9D8B030D-6E8A-4147-A177-3AD203B41FA5}">
                      <a16:colId xmlns:a16="http://schemas.microsoft.com/office/drawing/2014/main" val="2386828293"/>
                    </a:ext>
                  </a:extLst>
                </a:gridCol>
              </a:tblGrid>
              <a:tr h="331568">
                <a:tc>
                  <a:txBody>
                    <a:bodyPr/>
                    <a:lstStyle/>
                    <a:p>
                      <a:pPr algn="ctr"/>
                      <a:r>
                        <a:rPr lang="ro-RO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o-RO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Weaknesses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8036347"/>
                  </a:ext>
                </a:extLst>
              </a:tr>
              <a:tr h="2613009">
                <a:tc>
                  <a:txBody>
                    <a:bodyPr/>
                    <a:lstStyle/>
                    <a:p>
                      <a:pPr marL="285750" indent="-285750" algn="just">
                        <a:lnSpc>
                          <a:spcPct val="100000"/>
                        </a:lnSpc>
                        <a:buFont typeface="Wingdings" panose="05000000000000000000" pitchFamily="2" charset="2"/>
                        <a:buChar char="Ø"/>
                      </a:pPr>
                      <a:r>
                        <a:rPr lang="ro-RO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Adaptation of digital inventory and automated systems.</a:t>
                      </a:r>
                    </a:p>
                    <a:p>
                      <a:pPr marL="285750" indent="-285750" algn="just">
                        <a:lnSpc>
                          <a:spcPct val="100000"/>
                        </a:lnSpc>
                        <a:buFont typeface="Wingdings" panose="05000000000000000000" pitchFamily="2" charset="2"/>
                        <a:buChar char="Ø"/>
                      </a:pPr>
                      <a:r>
                        <a:rPr lang="ro-RO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Implementation of sustainability within strategiec decision-making.</a:t>
                      </a:r>
                    </a:p>
                    <a:p>
                      <a:pPr marL="285750" indent="-285750" algn="just">
                        <a:lnSpc>
                          <a:spcPct val="100000"/>
                        </a:lnSpc>
                        <a:buFont typeface="Wingdings" panose="05000000000000000000" pitchFamily="2" charset="2"/>
                        <a:buChar char="Ø"/>
                      </a:pPr>
                      <a:r>
                        <a:rPr lang="ro-RO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Enhancement in data-based decision-making.</a:t>
                      </a:r>
                    </a:p>
                    <a:p>
                      <a:pPr marL="285750" indent="-285750" algn="just">
                        <a:lnSpc>
                          <a:spcPct val="100000"/>
                        </a:lnSpc>
                        <a:buFont typeface="Wingdings" panose="05000000000000000000" pitchFamily="2" charset="2"/>
                        <a:buChar char="Ø"/>
                      </a:pPr>
                      <a:r>
                        <a:rPr lang="ro-RO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Improved brand reputation and stakeholder trust.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just">
                        <a:lnSpc>
                          <a:spcPct val="100000"/>
                        </a:lnSpc>
                        <a:buFont typeface="Wingdings" panose="05000000000000000000" pitchFamily="2" charset="2"/>
                        <a:buChar char="Ø"/>
                      </a:pPr>
                      <a:r>
                        <a:rPr lang="ro-RO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integration and maintenance costs.</a:t>
                      </a:r>
                    </a:p>
                    <a:p>
                      <a:pPr marL="285750" indent="-285750" algn="just">
                        <a:lnSpc>
                          <a:spcPct val="100000"/>
                        </a:lnSpc>
                        <a:buFont typeface="Wingdings" panose="05000000000000000000" pitchFamily="2" charset="2"/>
                        <a:buChar char="Ø"/>
                      </a:pPr>
                      <a:r>
                        <a:rPr lang="ro-RO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Over-reliance on employee engagement and digital capability.</a:t>
                      </a:r>
                    </a:p>
                    <a:p>
                      <a:pPr marL="285750" indent="-285750" algn="just">
                        <a:lnSpc>
                          <a:spcPct val="100000"/>
                        </a:lnSpc>
                        <a:buFont typeface="Wingdings" panose="05000000000000000000" pitchFamily="2" charset="2"/>
                        <a:buChar char="Ø"/>
                      </a:pPr>
                      <a:r>
                        <a:rPr lang="ro-RO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Behaviour resistance and institutional culture.</a:t>
                      </a:r>
                    </a:p>
                    <a:p>
                      <a:pPr marL="285750" indent="-285750" algn="just">
                        <a:lnSpc>
                          <a:spcPct val="100000"/>
                        </a:lnSpc>
                        <a:buFont typeface="Wingdings" panose="05000000000000000000" pitchFamily="2" charset="2"/>
                        <a:buChar char="Ø"/>
                      </a:pPr>
                      <a:r>
                        <a:rPr lang="ro-RO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Restricted scalability and standardisation.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0853169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72BE6F7-C5F2-FB53-747F-016EEA37AD7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8747919"/>
              </p:ext>
            </p:extLst>
          </p:nvPr>
        </p:nvGraphicFramePr>
        <p:xfrm>
          <a:off x="475860" y="3752394"/>
          <a:ext cx="10030410" cy="292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15205">
                  <a:extLst>
                    <a:ext uri="{9D8B030D-6E8A-4147-A177-3AD203B41FA5}">
                      <a16:colId xmlns:a16="http://schemas.microsoft.com/office/drawing/2014/main" val="1840523027"/>
                    </a:ext>
                  </a:extLst>
                </a:gridCol>
                <a:gridCol w="5015205">
                  <a:extLst>
                    <a:ext uri="{9D8B030D-6E8A-4147-A177-3AD203B41FA5}">
                      <a16:colId xmlns:a16="http://schemas.microsoft.com/office/drawing/2014/main" val="3683148745"/>
                    </a:ext>
                  </a:extLst>
                </a:gridCol>
              </a:tblGrid>
              <a:tr h="303096">
                <a:tc>
                  <a:txBody>
                    <a:bodyPr/>
                    <a:lstStyle/>
                    <a:p>
                      <a:pPr algn="ctr"/>
                      <a:r>
                        <a:rPr lang="ro-RO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Opportunities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ro-RO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Threats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1266114"/>
                  </a:ext>
                </a:extLst>
              </a:tr>
              <a:tr h="2488759">
                <a:tc>
                  <a:txBody>
                    <a:bodyPr/>
                    <a:lstStyle/>
                    <a:p>
                      <a:pPr marL="285750" indent="-285750" algn="just">
                        <a:buFont typeface="Wingdings" panose="05000000000000000000" pitchFamily="2" charset="2"/>
                        <a:buChar char="Ø"/>
                      </a:pPr>
                      <a:r>
                        <a:rPr lang="ro-RO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Adaptation of digital and automated inventory systems.</a:t>
                      </a:r>
                    </a:p>
                    <a:p>
                      <a:pPr marL="285750" indent="-285750" algn="just">
                        <a:buFont typeface="Wingdings" panose="05000000000000000000" pitchFamily="2" charset="2"/>
                        <a:buChar char="Ø"/>
                      </a:pPr>
                      <a:r>
                        <a:rPr lang="ro-RO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Implementation of sustainability in strategic decision–making (Loh, Perdana and Lee, 2025).</a:t>
                      </a:r>
                    </a:p>
                    <a:p>
                      <a:pPr marL="285750" indent="-285750" algn="just">
                        <a:buFont typeface="Wingdings" panose="05000000000000000000" pitchFamily="2" charset="2"/>
                        <a:buChar char="Ø"/>
                      </a:pPr>
                      <a:r>
                        <a:rPr lang="ro-RO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Data-based decision-making for reduction of long-term cost control and waste generation.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Wingdings" panose="05000000000000000000" pitchFamily="2" charset="2"/>
                        <a:buChar char="Ø"/>
                      </a:pPr>
                      <a:r>
                        <a:rPr lang="ro-RO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Over dependence on staff engagement and technological skills.</a:t>
                      </a:r>
                    </a:p>
                    <a:p>
                      <a:pPr marL="285750" indent="-285750" algn="just">
                        <a:buFont typeface="Wingdings" panose="05000000000000000000" pitchFamily="2" charset="2"/>
                        <a:buChar char="Ø"/>
                      </a:pPr>
                      <a:r>
                        <a:rPr lang="ro-RO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Restricted scalability and lack of standardisation.</a:t>
                      </a:r>
                    </a:p>
                    <a:p>
                      <a:pPr marL="285750" indent="-285750" algn="just">
                        <a:buFont typeface="Wingdings" panose="05000000000000000000" pitchFamily="2" charset="2"/>
                        <a:buChar char="Ø"/>
                      </a:pPr>
                      <a:r>
                        <a:rPr lang="ro-RO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Behavioural resistance and organisational culture.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857516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515223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B4B10-B203-FE40-4ED5-85F60CBD78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65513" y="351288"/>
            <a:ext cx="6539948" cy="1030251"/>
          </a:xfrm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ro-RO" sz="4400" b="1">
                <a:latin typeface="Arial" panose="020B0604020202020204" pitchFamily="34" charset="0"/>
                <a:cs typeface="Arial" panose="020B0604020202020204" pitchFamily="34" charset="0"/>
              </a:rPr>
              <a:t>Method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594F72-15C3-1E3A-582D-6A8C50B06C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91727" y="1791896"/>
            <a:ext cx="8104769" cy="4287412"/>
          </a:xfrm>
        </p:spPr>
        <p:txBody>
          <a:bodyPr>
            <a:no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ro-RO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 of thematic analysis for structured analysis (Ahmed </a:t>
            </a:r>
            <a:r>
              <a:rPr lang="ro-RO" sz="24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ro-RO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2025).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ro-RO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 highlight improvement in data based decision-making and brand reputation to stakeholders.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ro-RO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 are related to high cost and dependence on digital systems, limited scalability, and behavioural resistance.  </a:t>
            </a:r>
          </a:p>
        </p:txBody>
      </p:sp>
      <p:sp>
        <p:nvSpPr>
          <p:cNvPr id="4" name="Freeform 15">
            <a:extLst>
              <a:ext uri="{FF2B5EF4-FFF2-40B4-BE49-F238E27FC236}">
                <a16:creationId xmlns:a16="http://schemas.microsoft.com/office/drawing/2014/main" id="{44E8F868-267B-4B21-E381-D294AB0B10B3}"/>
              </a:ext>
            </a:extLst>
          </p:cNvPr>
          <p:cNvSpPr/>
          <p:nvPr/>
        </p:nvSpPr>
        <p:spPr>
          <a:xfrm>
            <a:off x="9396496" y="4887200"/>
            <a:ext cx="2562040" cy="1970800"/>
          </a:xfrm>
          <a:custGeom>
            <a:avLst/>
            <a:gdLst/>
            <a:ahLst/>
            <a:cxnLst/>
            <a:rect l="l" t="t" r="r" b="b"/>
            <a:pathLst>
              <a:path w="2562040" h="1970800">
                <a:moveTo>
                  <a:pt x="0" y="0"/>
                </a:moveTo>
                <a:lnTo>
                  <a:pt x="2562040" y="0"/>
                </a:lnTo>
                <a:lnTo>
                  <a:pt x="2562040" y="1970800"/>
                </a:lnTo>
                <a:lnTo>
                  <a:pt x="0" y="1970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5" name="Freeform 12">
            <a:extLst>
              <a:ext uri="{FF2B5EF4-FFF2-40B4-BE49-F238E27FC236}">
                <a16:creationId xmlns:a16="http://schemas.microsoft.com/office/drawing/2014/main" id="{20D38F2F-0D9B-D0C2-AD10-63597E6015B2}"/>
              </a:ext>
            </a:extLst>
          </p:cNvPr>
          <p:cNvSpPr/>
          <p:nvPr/>
        </p:nvSpPr>
        <p:spPr>
          <a:xfrm rot="-5670892">
            <a:off x="-45165" y="265085"/>
            <a:ext cx="2116200" cy="1865073"/>
          </a:xfrm>
          <a:custGeom>
            <a:avLst/>
            <a:gdLst/>
            <a:ahLst/>
            <a:cxnLst/>
            <a:rect l="l" t="t" r="r" b="b"/>
            <a:pathLst>
              <a:path w="3104804" h="4114800">
                <a:moveTo>
                  <a:pt x="0" y="0"/>
                </a:moveTo>
                <a:lnTo>
                  <a:pt x="3104803" y="0"/>
                </a:lnTo>
                <a:lnTo>
                  <a:pt x="310480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380222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252EFE-3977-6F41-EF6C-60E8DCDE92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22510" y="0"/>
            <a:ext cx="7766936" cy="943583"/>
          </a:xfrm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ro-RO" sz="4400" b="1">
                <a:latin typeface="Arial" panose="020B0604020202020204" pitchFamily="34" charset="0"/>
                <a:cs typeface="Arial" panose="020B0604020202020204" pitchFamily="34" charset="0"/>
              </a:rPr>
              <a:t>  Conclusion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10AF86-9930-907C-625B-0976F910D8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77985" y="1251497"/>
            <a:ext cx="8786132" cy="3688335"/>
          </a:xfrm>
        </p:spPr>
        <p:txBody>
          <a:bodyPr>
            <a:no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ro-RO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smart inventory waste management system is helpful to the hospitality industry.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ro-RO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Measuring the demand and supply accordingly can manage the waste generation.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ro-RO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increase the efficiency of the brands in a holistic approach.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ro-RO" sz="24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reeform 8">
            <a:extLst>
              <a:ext uri="{FF2B5EF4-FFF2-40B4-BE49-F238E27FC236}">
                <a16:creationId xmlns:a16="http://schemas.microsoft.com/office/drawing/2014/main" id="{406969EF-CCC9-47ED-0F14-6CF3EF14B4E9}"/>
              </a:ext>
            </a:extLst>
          </p:cNvPr>
          <p:cNvSpPr/>
          <p:nvPr/>
        </p:nvSpPr>
        <p:spPr>
          <a:xfrm>
            <a:off x="1" y="2693395"/>
            <a:ext cx="3339548" cy="4164605"/>
          </a:xfrm>
          <a:custGeom>
            <a:avLst/>
            <a:gdLst/>
            <a:ahLst/>
            <a:cxnLst/>
            <a:rect l="l" t="t" r="r" b="b"/>
            <a:pathLst>
              <a:path w="7374009" h="7784463">
                <a:moveTo>
                  <a:pt x="0" y="0"/>
                </a:moveTo>
                <a:lnTo>
                  <a:pt x="7374009" y="0"/>
                </a:lnTo>
                <a:lnTo>
                  <a:pt x="7374009" y="7784463"/>
                </a:lnTo>
                <a:lnTo>
                  <a:pt x="0" y="778446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136486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5693B3-A8A7-CD37-1DDA-755E3D97AE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56238"/>
            <a:ext cx="8596668" cy="1320800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ro-RO" sz="4400" b="1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12CB69-1F6A-1388-66BA-82D7E3DF9A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ro-RO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Efficient menu engineering and procurement strategies.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ro-RO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System-generated ideas to design their menus.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ro-RO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will promote waste reduction on higher scale.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ro-RO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Long-term partnerships with suppliers.</a:t>
            </a:r>
          </a:p>
          <a:p>
            <a:pPr>
              <a:buFont typeface="Wingdings" panose="05000000000000000000" pitchFamily="2" charset="2"/>
              <a:buChar char="Ø"/>
            </a:pPr>
            <a:endParaRPr lang="ro-RO"/>
          </a:p>
        </p:txBody>
      </p:sp>
      <p:sp>
        <p:nvSpPr>
          <p:cNvPr id="4" name="Freeform 15">
            <a:extLst>
              <a:ext uri="{FF2B5EF4-FFF2-40B4-BE49-F238E27FC236}">
                <a16:creationId xmlns:a16="http://schemas.microsoft.com/office/drawing/2014/main" id="{E2F77D50-DD67-B164-8426-930C9886FBF7}"/>
              </a:ext>
            </a:extLst>
          </p:cNvPr>
          <p:cNvSpPr/>
          <p:nvPr/>
        </p:nvSpPr>
        <p:spPr>
          <a:xfrm rot="-690946">
            <a:off x="7245698" y="3073879"/>
            <a:ext cx="4625249" cy="2531273"/>
          </a:xfrm>
          <a:custGeom>
            <a:avLst/>
            <a:gdLst/>
            <a:ahLst/>
            <a:cxnLst/>
            <a:rect l="l" t="t" r="r" b="b"/>
            <a:pathLst>
              <a:path w="4625249" h="2531273">
                <a:moveTo>
                  <a:pt x="0" y="0"/>
                </a:moveTo>
                <a:lnTo>
                  <a:pt x="4625249" y="0"/>
                </a:lnTo>
                <a:lnTo>
                  <a:pt x="4625249" y="2531273"/>
                </a:lnTo>
                <a:lnTo>
                  <a:pt x="0" y="253127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30106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0E4F4C-C3C9-D839-F1B2-AD1FFCDFCE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147896"/>
            <a:ext cx="7766936" cy="1026563"/>
          </a:xfrm>
        </p:spPr>
        <p:txBody>
          <a:bodyPr/>
          <a:lstStyle/>
          <a:p>
            <a:pPr algn="ctr"/>
            <a:r>
              <a:rPr lang="ro-RO" sz="4400" b="1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156CF6-5410-9139-375C-2C75278590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1619075"/>
            <a:ext cx="7766936" cy="4546833"/>
          </a:xfrm>
        </p:spPr>
        <p:txBody>
          <a:bodyPr>
            <a:norm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ro-RO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 management strategies link to technical adaptations.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ro-RO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Behavioural modifications are recommended.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ro-RO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Carry out buffet layouts and sustainability messaging for controlling over-serving.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ro-RO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Enhance service quality and profit at the same time.</a:t>
            </a:r>
          </a:p>
        </p:txBody>
      </p:sp>
      <p:sp>
        <p:nvSpPr>
          <p:cNvPr id="4" name="Freeform 17">
            <a:extLst>
              <a:ext uri="{FF2B5EF4-FFF2-40B4-BE49-F238E27FC236}">
                <a16:creationId xmlns:a16="http://schemas.microsoft.com/office/drawing/2014/main" id="{5F54E01C-E51A-FAA9-EA9D-C8C421C33708}"/>
              </a:ext>
            </a:extLst>
          </p:cNvPr>
          <p:cNvSpPr/>
          <p:nvPr/>
        </p:nvSpPr>
        <p:spPr>
          <a:xfrm rot="-512955">
            <a:off x="8889117" y="2284620"/>
            <a:ext cx="2547214" cy="1059573"/>
          </a:xfrm>
          <a:custGeom>
            <a:avLst/>
            <a:gdLst/>
            <a:ahLst/>
            <a:cxnLst/>
            <a:rect l="l" t="t" r="r" b="b"/>
            <a:pathLst>
              <a:path w="2547214" h="1059573">
                <a:moveTo>
                  <a:pt x="0" y="0"/>
                </a:moveTo>
                <a:lnTo>
                  <a:pt x="2547214" y="0"/>
                </a:lnTo>
                <a:lnTo>
                  <a:pt x="2547214" y="1059574"/>
                </a:lnTo>
                <a:lnTo>
                  <a:pt x="0" y="105957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5" name="Freeform 21">
            <a:extLst>
              <a:ext uri="{FF2B5EF4-FFF2-40B4-BE49-F238E27FC236}">
                <a16:creationId xmlns:a16="http://schemas.microsoft.com/office/drawing/2014/main" id="{37C06234-D75B-3D71-5B2F-CEA2DCFD9646}"/>
              </a:ext>
            </a:extLst>
          </p:cNvPr>
          <p:cNvSpPr/>
          <p:nvPr/>
        </p:nvSpPr>
        <p:spPr>
          <a:xfrm>
            <a:off x="194553" y="5145611"/>
            <a:ext cx="1516242" cy="1712389"/>
          </a:xfrm>
          <a:custGeom>
            <a:avLst/>
            <a:gdLst/>
            <a:ahLst/>
            <a:cxnLst/>
            <a:rect l="l" t="t" r="r" b="b"/>
            <a:pathLst>
              <a:path w="1516242" h="1712389">
                <a:moveTo>
                  <a:pt x="0" y="0"/>
                </a:moveTo>
                <a:lnTo>
                  <a:pt x="1516243" y="0"/>
                </a:lnTo>
                <a:lnTo>
                  <a:pt x="1516243" y="1712389"/>
                </a:lnTo>
                <a:lnTo>
                  <a:pt x="0" y="171238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315345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3A204C-0301-4484-A316-9CBB7615E7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99166" y="62090"/>
            <a:ext cx="6690690" cy="569120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US" sz="4000" b="1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2D551D-9862-D081-AFBE-9D4A6F82B2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631210"/>
            <a:ext cx="12192000" cy="6279453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algn="just">
              <a:lnSpc>
                <a:spcPct val="170000"/>
              </a:lnSpc>
            </a:pPr>
            <a:r>
              <a:rPr lang="ro-RO" sz="17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Amicarelli, V., Aluculesei, A.C., Lagioia, G., Pamfilie, R. And Bux, C. (2022) ‘How to manage and minimize food waste in the hotel industry: An exploratory research.’ </a:t>
            </a:r>
            <a:r>
              <a:rPr lang="ro-RO" sz="17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Journal of Culture, Tourism and Hospitality Research,</a:t>
            </a:r>
            <a:r>
              <a:rPr lang="ro-RO" sz="17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16(1), pp.152-167.  Available at:</a:t>
            </a:r>
            <a:r>
              <a:rPr lang="ro-RO" sz="17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700" u="sng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https://doi.org/10.1108/IJCTHR-01-2021-0019</a:t>
            </a:r>
            <a:r>
              <a:rPr lang="ro-RO" sz="17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7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(Accessed: 23 January 2026)</a:t>
            </a:r>
          </a:p>
          <a:p>
            <a:pPr algn="just">
              <a:lnSpc>
                <a:spcPct val="170000"/>
              </a:lnSpc>
            </a:pPr>
            <a:r>
              <a:rPr lang="ro-RO" sz="17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Costa, V. And Costa, C. (2022) </a:t>
            </a:r>
            <a:r>
              <a:rPr lang="ro-RO" sz="17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Sustainability and competitiveness in the hospitality industry.</a:t>
            </a:r>
            <a:r>
              <a:rPr lang="ro-RO" sz="17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Hershey, Pennsylvania: Business Science Reference. Available at: </a:t>
            </a:r>
            <a:r>
              <a:rPr lang="ro-RO" sz="1700" u="sng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https://www.asau.ru/files/pdf/3312733.pdf</a:t>
            </a:r>
            <a:r>
              <a:rPr lang="ro-RO" sz="17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7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(Accessed: 23 January 2026)</a:t>
            </a:r>
          </a:p>
          <a:p>
            <a:pPr algn="just">
              <a:lnSpc>
                <a:spcPct val="170000"/>
              </a:lnSpc>
            </a:pPr>
            <a:r>
              <a:rPr lang="ro-RO" sz="17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Danso, B., Whyte, T.N.M., Jnr, P.O.A., Fenteng, R.A. and Akyaa, L.A. (2021) ‘An Assessment of Inventory Management Practices at the Hospitality Management Department of Takoradi Technical University.’ </a:t>
            </a:r>
            <a:r>
              <a:rPr lang="ro-RO" sz="17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Humanities and Social Sciences Studies, 3(11),</a:t>
            </a:r>
            <a:r>
              <a:rPr lang="ro-RO" sz="17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pp.29-40. Available at: </a:t>
            </a:r>
            <a:r>
              <a:rPr lang="ro-RO" sz="1700" u="sng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https://d1wqtxts1xzle7.cloudfront.net/90653565/Paper_3__282021.3.11_29_An_Assessment_of_Inventory_Management_Practices_at_the_Hospitality_Management_Department_of_Takorad.pdf_filename-libre.pdf?1662308019</a:t>
            </a:r>
            <a:r>
              <a:rPr lang="ro-RO" sz="1700" u="sng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7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(Accessed: 24 January 2026)</a:t>
            </a:r>
          </a:p>
          <a:p>
            <a:pPr algn="just">
              <a:lnSpc>
                <a:spcPct val="170000"/>
              </a:lnSpc>
            </a:pPr>
            <a:r>
              <a:rPr lang="ro-RO" sz="17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Loh, C.M., Perdana, A. And Lee, K.H. (2025) ‘From hot pot to high tech: Haidilao’s transformation through digital technologies for sustainable business in the restaurant industry.</a:t>
            </a:r>
            <a:r>
              <a:rPr lang="ro-RO" sz="17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Journal of Information Technology Teaching Cases,</a:t>
            </a:r>
            <a:r>
              <a:rPr lang="ro-RO" sz="17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15(2), pp.239-253. Available at: </a:t>
            </a:r>
            <a:r>
              <a:rPr lang="ro-RO" sz="1700" u="sng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https://doi.org/10.1177/20438869241240494</a:t>
            </a:r>
            <a:r>
              <a:rPr lang="ro-RO" sz="170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ro-RO" sz="17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(Accessed: 10 February 2026)</a:t>
            </a:r>
          </a:p>
          <a:p>
            <a:pPr algn="just">
              <a:lnSpc>
                <a:spcPct val="170000"/>
              </a:lnSpc>
            </a:pPr>
            <a:endParaRPr lang="ro-RO" sz="14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endParaRPr lang="ro-RO" sz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Freeform 9">
            <a:extLst>
              <a:ext uri="{FF2B5EF4-FFF2-40B4-BE49-F238E27FC236}">
                <a16:creationId xmlns:a16="http://schemas.microsoft.com/office/drawing/2014/main" id="{116D13E0-D64A-0D32-A392-F01AA4AB1D54}"/>
              </a:ext>
            </a:extLst>
          </p:cNvPr>
          <p:cNvSpPr/>
          <p:nvPr/>
        </p:nvSpPr>
        <p:spPr>
          <a:xfrm rot="5400000">
            <a:off x="11010350" y="-178765"/>
            <a:ext cx="764024" cy="1245734"/>
          </a:xfrm>
          <a:custGeom>
            <a:avLst/>
            <a:gdLst/>
            <a:ahLst/>
            <a:cxnLst/>
            <a:rect l="l" t="t" r="r" b="b"/>
            <a:pathLst>
              <a:path w="3625835" h="4471321">
                <a:moveTo>
                  <a:pt x="0" y="0"/>
                </a:moveTo>
                <a:lnTo>
                  <a:pt x="3625835" y="0"/>
                </a:lnTo>
                <a:lnTo>
                  <a:pt x="3625835" y="4471322"/>
                </a:lnTo>
                <a:lnTo>
                  <a:pt x="0" y="447132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7" name="Freeform 12">
            <a:extLst>
              <a:ext uri="{FF2B5EF4-FFF2-40B4-BE49-F238E27FC236}">
                <a16:creationId xmlns:a16="http://schemas.microsoft.com/office/drawing/2014/main" id="{1B2BE06B-4CEA-6705-59CB-D1B321D76FE9}"/>
              </a:ext>
            </a:extLst>
          </p:cNvPr>
          <p:cNvSpPr/>
          <p:nvPr/>
        </p:nvSpPr>
        <p:spPr>
          <a:xfrm>
            <a:off x="176771" y="141174"/>
            <a:ext cx="1054870" cy="465316"/>
          </a:xfrm>
          <a:custGeom>
            <a:avLst/>
            <a:gdLst/>
            <a:ahLst/>
            <a:cxnLst/>
            <a:rect l="l" t="t" r="r" b="b"/>
            <a:pathLst>
              <a:path w="1391977" h="1260848">
                <a:moveTo>
                  <a:pt x="0" y="0"/>
                </a:moveTo>
                <a:lnTo>
                  <a:pt x="1391977" y="0"/>
                </a:lnTo>
                <a:lnTo>
                  <a:pt x="1391977" y="1260848"/>
                </a:lnTo>
                <a:lnTo>
                  <a:pt x="0" y="126084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057174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13">
            <a:extLst>
              <a:ext uri="{FF2B5EF4-FFF2-40B4-BE49-F238E27FC236}">
                <a16:creationId xmlns:a16="http://schemas.microsoft.com/office/drawing/2014/main" id="{C503397B-182A-3B30-3905-28942269C3C4}"/>
              </a:ext>
            </a:extLst>
          </p:cNvPr>
          <p:cNvSpPr/>
          <p:nvPr/>
        </p:nvSpPr>
        <p:spPr>
          <a:xfrm>
            <a:off x="2622623" y="5844619"/>
            <a:ext cx="1346062" cy="1013382"/>
          </a:xfrm>
          <a:custGeom>
            <a:avLst/>
            <a:gdLst/>
            <a:ahLst/>
            <a:cxnLst/>
            <a:rect l="l" t="t" r="r" b="b"/>
            <a:pathLst>
              <a:path w="3137091" h="2886124">
                <a:moveTo>
                  <a:pt x="0" y="0"/>
                </a:moveTo>
                <a:lnTo>
                  <a:pt x="3137091" y="0"/>
                </a:lnTo>
                <a:lnTo>
                  <a:pt x="3137091" y="2886124"/>
                </a:lnTo>
                <a:lnTo>
                  <a:pt x="0" y="288612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471D25-5B8C-73C4-60AE-D9374738D63C}"/>
              </a:ext>
            </a:extLst>
          </p:cNvPr>
          <p:cNvSpPr txBox="1"/>
          <p:nvPr/>
        </p:nvSpPr>
        <p:spPr>
          <a:xfrm>
            <a:off x="3175" y="348792"/>
            <a:ext cx="12188825" cy="58944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70000"/>
              </a:lnSpc>
            </a:pPr>
            <a:r>
              <a:rPr lang="ro-RO" sz="1600">
                <a:latin typeface="Arial" panose="020B0604020202020204" pitchFamily="34" charset="0"/>
                <a:cs typeface="Arial" panose="020B0604020202020204" pitchFamily="34" charset="0"/>
              </a:rPr>
              <a:t>Danzer, A. And Zeidler, H., (2025) ‘Food Waste and Dynamic Inconsistency: A Behavioral Economics Perspective.’ </a:t>
            </a:r>
            <a:r>
              <a:rPr lang="ro-RO" sz="1600" i="1">
                <a:latin typeface="Arial" panose="020B0604020202020204" pitchFamily="34" charset="0"/>
                <a:cs typeface="Arial" panose="020B0604020202020204" pitchFamily="34" charset="0"/>
              </a:rPr>
              <a:t>IZA – Institute of Labor Economics. </a:t>
            </a:r>
            <a:r>
              <a:rPr lang="ro-RO" sz="1600">
                <a:latin typeface="Arial" panose="020B0604020202020204" pitchFamily="34" charset="0"/>
                <a:cs typeface="Arial" panose="020B0604020202020204" pitchFamily="34" charset="0"/>
              </a:rPr>
              <a:t>12(1), pp. 1–59. Available at: </a:t>
            </a:r>
            <a:r>
              <a:rPr lang="ro-RO" sz="1600" u="sng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https://www.jstor.org/stable/pdf/resrep70477.pdf?acceptTC=true&amp;coverpage=false&amp;addFooter=false</a:t>
            </a:r>
            <a:r>
              <a:rPr lang="ro-RO" sz="1600">
                <a:latin typeface="Arial" panose="020B0604020202020204" pitchFamily="34" charset="0"/>
                <a:cs typeface="Arial" panose="020B0604020202020204" pitchFamily="34" charset="0"/>
              </a:rPr>
              <a:t>  (Accessed: 09 February 2026)</a:t>
            </a:r>
          </a:p>
          <a:p>
            <a:pPr algn="just">
              <a:lnSpc>
                <a:spcPct val="170000"/>
              </a:lnSpc>
            </a:pPr>
            <a:r>
              <a:rPr lang="ro-RO" sz="1600">
                <a:latin typeface="Arial" panose="020B0604020202020204" pitchFamily="34" charset="0"/>
                <a:cs typeface="Arial" panose="020B0604020202020204" pitchFamily="34" charset="0"/>
              </a:rPr>
              <a:t>Sampaio, C., Sebastião, J.R. and Farinha, L. (2024) ‘Hospitality and tourism demand: Exploring industry shifts, themes, and trends.’ </a:t>
            </a:r>
            <a:r>
              <a:rPr lang="ro-RO" sz="1600" i="1">
                <a:latin typeface="Arial" panose="020B0604020202020204" pitchFamily="34" charset="0"/>
                <a:cs typeface="Arial" panose="020B0604020202020204" pitchFamily="34" charset="0"/>
              </a:rPr>
              <a:t>Societies,</a:t>
            </a:r>
            <a:r>
              <a:rPr lang="ro-RO" sz="1600">
                <a:latin typeface="Arial" panose="020B0604020202020204" pitchFamily="34" charset="0"/>
                <a:cs typeface="Arial" panose="020B0604020202020204" pitchFamily="34" charset="0"/>
              </a:rPr>
              <a:t> 14(10), pp.2-7. Available at: </a:t>
            </a:r>
            <a:r>
              <a:rPr lang="ro-RO" sz="1600" u="sng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https://doi.org/10.3390/soc14100207</a:t>
            </a:r>
            <a:r>
              <a:rPr lang="ro-RO" sz="1600">
                <a:latin typeface="Arial" panose="020B0604020202020204" pitchFamily="34" charset="0"/>
                <a:cs typeface="Arial" panose="020B0604020202020204" pitchFamily="34" charset="0"/>
              </a:rPr>
              <a:t>  (Accessed: 25 January 2026)</a:t>
            </a:r>
            <a:endParaRPr lang="ro-RO" sz="16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ro-RO"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Sharma, M., Singh, A.K. and Tyagi, P. (2024) </a:t>
            </a:r>
            <a:r>
              <a:rPr lang="ro-RO" sz="16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Proceedings of the International Conference on Innovation and Regenerative Trends in Tourism and Hospitality Industry (IRTTHI 2024).</a:t>
            </a:r>
            <a:r>
              <a:rPr lang="ro-RO"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ro-RO" sz="1600" u="sng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https://books.google.co.in/books?id=XUMOEQAAQBAJ&amp;pg=PA60&amp;source=gbs_selected_pages&amp;cad=1#v=onepage&amp;q&amp;f=false</a:t>
            </a:r>
            <a:r>
              <a:rPr lang="ro-RO" sz="16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(Accessed: 25 January 2026)</a:t>
            </a:r>
          </a:p>
          <a:p>
            <a:pPr algn="just">
              <a:lnSpc>
                <a:spcPct val="170000"/>
              </a:lnSpc>
            </a:pPr>
            <a:r>
              <a:rPr lang="ro-RO"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Socaci, S.A. (2020) </a:t>
            </a:r>
            <a:r>
              <a:rPr lang="ro-RO" sz="16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Food preservation and waste exploitation.</a:t>
            </a:r>
            <a:r>
              <a:rPr lang="ro-RO"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IntechOpen.  Available at: </a:t>
            </a:r>
            <a:r>
              <a:rPr lang="ro-RO" sz="1600" u="sng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https://scispace.com/pdf/food-preservation-and-waste-exploitation-tuc5yg7l02.pdf</a:t>
            </a:r>
            <a:r>
              <a:rPr lang="ro-RO" sz="16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(Accessed: 10 February 2026) </a:t>
            </a:r>
          </a:p>
          <a:p>
            <a:pPr algn="just">
              <a:lnSpc>
                <a:spcPct val="170000"/>
              </a:lnSpc>
            </a:pPr>
            <a:r>
              <a:rPr lang="ro-RO"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Tomaszewska, M., Bilska, B., Tul-Krzyszczuk, A. And Kołożyn-Krajewska, D. (2021). ‘Estimation of the scale of food waste in hotel food services—A case study.’ Sustainability, 13(1), pp.400-421. Available at: </a:t>
            </a:r>
            <a:r>
              <a:rPr lang="ro-RO"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https://www.mdpi.com/2071-1050/13/1/421</a:t>
            </a:r>
            <a:r>
              <a:rPr lang="ro-RO"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23 January 2026)</a:t>
            </a:r>
          </a:p>
        </p:txBody>
      </p:sp>
      <p:sp>
        <p:nvSpPr>
          <p:cNvPr id="7" name="Freeform 12">
            <a:extLst>
              <a:ext uri="{FF2B5EF4-FFF2-40B4-BE49-F238E27FC236}">
                <a16:creationId xmlns:a16="http://schemas.microsoft.com/office/drawing/2014/main" id="{0D00173D-1F4A-96FE-FDE2-BBAAEC3DF4A3}"/>
              </a:ext>
            </a:extLst>
          </p:cNvPr>
          <p:cNvSpPr/>
          <p:nvPr/>
        </p:nvSpPr>
        <p:spPr>
          <a:xfrm rot="1451055">
            <a:off x="10125559" y="5768280"/>
            <a:ext cx="974409" cy="1166058"/>
          </a:xfrm>
          <a:custGeom>
            <a:avLst/>
            <a:gdLst/>
            <a:ahLst/>
            <a:cxnLst/>
            <a:rect l="l" t="t" r="r" b="b"/>
            <a:pathLst>
              <a:path w="5005745" h="5294538">
                <a:moveTo>
                  <a:pt x="0" y="0"/>
                </a:moveTo>
                <a:lnTo>
                  <a:pt x="5005745" y="0"/>
                </a:lnTo>
                <a:lnTo>
                  <a:pt x="5005745" y="5294538"/>
                </a:lnTo>
                <a:lnTo>
                  <a:pt x="0" y="529453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586084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4A25599-0033-D5CB-0608-AFAED9C750E9}"/>
              </a:ext>
            </a:extLst>
          </p:cNvPr>
          <p:cNvSpPr txBox="1"/>
          <p:nvPr/>
        </p:nvSpPr>
        <p:spPr>
          <a:xfrm>
            <a:off x="1507067" y="1397000"/>
            <a:ext cx="7766936" cy="26538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400" b="1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Thank you!</a:t>
            </a:r>
          </a:p>
        </p:txBody>
      </p:sp>
      <p:sp>
        <p:nvSpPr>
          <p:cNvPr id="3" name="Freeform 13">
            <a:extLst>
              <a:ext uri="{FF2B5EF4-FFF2-40B4-BE49-F238E27FC236}">
                <a16:creationId xmlns:a16="http://schemas.microsoft.com/office/drawing/2014/main" id="{9B5B6ABE-A9AF-F715-F217-B8BB260B66F7}"/>
              </a:ext>
            </a:extLst>
          </p:cNvPr>
          <p:cNvSpPr/>
          <p:nvPr/>
        </p:nvSpPr>
        <p:spPr>
          <a:xfrm rot="-2404233">
            <a:off x="7725342" y="1178405"/>
            <a:ext cx="3097322" cy="4114800"/>
          </a:xfrm>
          <a:custGeom>
            <a:avLst/>
            <a:gdLst/>
            <a:ahLst/>
            <a:cxnLst/>
            <a:rect l="l" t="t" r="r" b="b"/>
            <a:pathLst>
              <a:path w="3097322" h="4114800">
                <a:moveTo>
                  <a:pt x="0" y="0"/>
                </a:moveTo>
                <a:lnTo>
                  <a:pt x="3097322" y="0"/>
                </a:lnTo>
                <a:lnTo>
                  <a:pt x="3097322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4" name="Freeform 15">
            <a:extLst>
              <a:ext uri="{FF2B5EF4-FFF2-40B4-BE49-F238E27FC236}">
                <a16:creationId xmlns:a16="http://schemas.microsoft.com/office/drawing/2014/main" id="{45428F60-9533-0E5D-574C-E23615BADAD9}"/>
              </a:ext>
            </a:extLst>
          </p:cNvPr>
          <p:cNvSpPr/>
          <p:nvPr/>
        </p:nvSpPr>
        <p:spPr>
          <a:xfrm rot="-499657">
            <a:off x="243636" y="334654"/>
            <a:ext cx="2322359" cy="3533444"/>
          </a:xfrm>
          <a:custGeom>
            <a:avLst/>
            <a:gdLst/>
            <a:ahLst/>
            <a:cxnLst/>
            <a:rect l="l" t="t" r="r" b="b"/>
            <a:pathLst>
              <a:path w="1583572" h="3144276">
                <a:moveTo>
                  <a:pt x="0" y="0"/>
                </a:moveTo>
                <a:lnTo>
                  <a:pt x="1583571" y="0"/>
                </a:lnTo>
                <a:lnTo>
                  <a:pt x="1583571" y="3144276"/>
                </a:lnTo>
                <a:lnTo>
                  <a:pt x="0" y="314427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6339520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Application>Microsoft Office PowerPoint</Application>
  <PresentationFormat>Widescreen</PresentationFormat>
  <Slides>14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Facet</vt:lpstr>
      <vt:lpstr>EVALUATING SMART INVENTORY MANAGEMENT SYSTEMS FOR FOOD WASTE REDUCTION IN THE HOTEL INDUSTRY</vt:lpstr>
      <vt:lpstr>Introduction</vt:lpstr>
      <vt:lpstr>Literature Review</vt:lpstr>
      <vt:lpstr>Literature Review</vt:lpstr>
      <vt:lpstr>Literature Review</vt:lpstr>
      <vt:lpstr>Method</vt:lpstr>
      <vt:lpstr>Method</vt:lpstr>
      <vt:lpstr>Method</vt:lpstr>
      <vt:lpstr>  Conclusion</vt:lpstr>
      <vt:lpstr>Recommendations</vt:lpstr>
      <vt:lpstr>Recommendations</vt:lpstr>
      <vt:lpstr>Reference List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EVALUATING SMART INVENTORY MANAGEMENT SYSTEMS FOR FOOD WASTE REDUCTION IN THE HOTEL INDUSTRY</dc:title>
  <dc:creator>Bianca Beatrice Matal</dc:creator>
  <cp:revision>1</cp:revision>
  <dcterms:created xsi:type="dcterms:W3CDTF">2026-02-13T20:07:15Z</dcterms:created>
  <dcterms:modified xsi:type="dcterms:W3CDTF">2026-02-23T12:35:32Z</dcterms:modified>
</cp:coreProperties>
</file>