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624" autoAdjust="0"/>
  </p:normalViewPr>
  <p:slideViewPr>
    <p:cSldViewPr>
      <p:cViewPr varScale="1">
        <p:scale>
          <a:sx n="91" d="100"/>
          <a:sy n="91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FE1A97-C3F6-45A0-A81E-8A95AF4A10A9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E9E275-8D7A-4EAD-82BB-741C00E7A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091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Your </a:t>
            </a:r>
            <a:r>
              <a:rPr lang="en-GB" dirty="0" err="1" smtClean="0"/>
              <a:t>coachee’s</a:t>
            </a:r>
            <a:r>
              <a:rPr lang="en-GB" dirty="0" smtClean="0"/>
              <a:t> impression of their reality will have an impact on the goals that they will be prepared to set for themselves, so it’s a good place to start discussions.</a:t>
            </a:r>
          </a:p>
          <a:p>
            <a:endParaRPr lang="en-GB" dirty="0" smtClean="0"/>
          </a:p>
          <a:p>
            <a:r>
              <a:rPr lang="en-GB" dirty="0" smtClean="0"/>
              <a:t>•	How</a:t>
            </a:r>
          </a:p>
          <a:p>
            <a:r>
              <a:rPr lang="en-GB" dirty="0" smtClean="0"/>
              <a:t>•	What</a:t>
            </a:r>
          </a:p>
          <a:p>
            <a:r>
              <a:rPr lang="en-GB" dirty="0" smtClean="0"/>
              <a:t>•	Where and</a:t>
            </a:r>
          </a:p>
          <a:p>
            <a:r>
              <a:rPr lang="en-GB" dirty="0" smtClean="0"/>
              <a:t>•	Who</a:t>
            </a:r>
          </a:p>
          <a:p>
            <a:r>
              <a:rPr lang="en-GB" dirty="0" smtClean="0"/>
              <a:t>It is often useful to create a focus, such as the drawing, that can be discussed in a disassociated, objective fashion. It helps the </a:t>
            </a:r>
            <a:r>
              <a:rPr lang="en-GB" dirty="0" err="1" smtClean="0"/>
              <a:t>coachee</a:t>
            </a:r>
            <a:r>
              <a:rPr lang="en-GB" dirty="0" smtClean="0"/>
              <a:t> to remove themselves from their situation and to look at it as an interested observer. From this new perspective, the </a:t>
            </a:r>
            <a:r>
              <a:rPr lang="en-GB" dirty="0" err="1" smtClean="0"/>
              <a:t>coachee</a:t>
            </a:r>
            <a:r>
              <a:rPr lang="en-GB" dirty="0" smtClean="0"/>
              <a:t> can often gain new insights into their beliefs and their behaviours.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E9E275-8D7A-4EAD-82BB-741C00E7A1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615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0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26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56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68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071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20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45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018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927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445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985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760C1-39B6-4D78-A111-8DB4C5F01EF1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F51B8-8C9E-4B4E-850C-7DE6C9CF0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258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Metaphor Exercise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Career Development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75" y="0"/>
            <a:ext cx="1317625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717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0506"/>
            <a:ext cx="4838492" cy="640781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827584" y="3495515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Which figure do you most relate to?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76" y="1303893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Where do you see yourself?</a:t>
            </a:r>
            <a:endParaRPr lang="en-GB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75" y="0"/>
            <a:ext cx="1317625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0593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your impression of your reality?</a:t>
            </a:r>
          </a:p>
          <a:p>
            <a:r>
              <a:rPr lang="en-GB" dirty="0" smtClean="0"/>
              <a:t>How successful do you feel you have been to date?</a:t>
            </a:r>
          </a:p>
          <a:p>
            <a:r>
              <a:rPr lang="en-GB" dirty="0" smtClean="0"/>
              <a:t>How do you feel you fit in with you organisation, your team?</a:t>
            </a:r>
            <a:endParaRPr lang="en-GB" dirty="0"/>
          </a:p>
          <a:p>
            <a:r>
              <a:rPr lang="en-GB" dirty="0" smtClean="0"/>
              <a:t>What are your thoughts about the future direction your career will follow?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75" y="0"/>
            <a:ext cx="1317625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433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99</Words>
  <Application>Microsoft Office PowerPoint</Application>
  <PresentationFormat>On-screen Show (4:3)</PresentationFormat>
  <Paragraphs>17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Metaphor Exercise</vt:lpstr>
      <vt:lpstr>PowerPoint Presentation</vt:lpstr>
      <vt:lpstr>Reality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Maund</dc:creator>
  <cp:lastModifiedBy>Administrator</cp:lastModifiedBy>
  <cp:revision>2</cp:revision>
  <dcterms:created xsi:type="dcterms:W3CDTF">2015-02-17T15:33:09Z</dcterms:created>
  <dcterms:modified xsi:type="dcterms:W3CDTF">2016-02-02T17:31:45Z</dcterms:modified>
</cp:coreProperties>
</file>