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6"/>
  </p:notesMasterIdLst>
  <p:sldIdLst>
    <p:sldId id="324" r:id="rId2"/>
    <p:sldId id="301" r:id="rId3"/>
    <p:sldId id="299" r:id="rId4"/>
    <p:sldId id="300" r:id="rId5"/>
    <p:sldId id="257" r:id="rId6"/>
    <p:sldId id="587" r:id="rId7"/>
    <p:sldId id="588" r:id="rId8"/>
    <p:sldId id="589" r:id="rId9"/>
    <p:sldId id="258" r:id="rId10"/>
    <p:sldId id="582" r:id="rId11"/>
    <p:sldId id="585" r:id="rId12"/>
    <p:sldId id="259" r:id="rId13"/>
    <p:sldId id="260" r:id="rId14"/>
    <p:sldId id="590" r:id="rId15"/>
    <p:sldId id="592" r:id="rId16"/>
    <p:sldId id="262" r:id="rId17"/>
    <p:sldId id="263" r:id="rId18"/>
    <p:sldId id="264" r:id="rId19"/>
    <p:sldId id="265" r:id="rId20"/>
    <p:sldId id="267" r:id="rId21"/>
    <p:sldId id="268" r:id="rId22"/>
    <p:sldId id="269" r:id="rId23"/>
    <p:sldId id="270" r:id="rId24"/>
    <p:sldId id="271" r:id="rId25"/>
    <p:sldId id="593" r:id="rId26"/>
    <p:sldId id="595" r:id="rId27"/>
    <p:sldId id="538" r:id="rId28"/>
    <p:sldId id="596" r:id="rId29"/>
    <p:sldId id="598" r:id="rId30"/>
    <p:sldId id="272" r:id="rId31"/>
    <p:sldId id="323" r:id="rId32"/>
    <p:sldId id="256" r:id="rId33"/>
    <p:sldId id="632" r:id="rId34"/>
    <p:sldId id="633" r:id="rId35"/>
    <p:sldId id="526" r:id="rId36"/>
    <p:sldId id="527" r:id="rId37"/>
    <p:sldId id="528" r:id="rId38"/>
    <p:sldId id="529" r:id="rId39"/>
    <p:sldId id="530" r:id="rId40"/>
    <p:sldId id="531" r:id="rId41"/>
    <p:sldId id="634" r:id="rId42"/>
    <p:sldId id="635" r:id="rId43"/>
    <p:sldId id="532" r:id="rId44"/>
    <p:sldId id="533" r:id="rId45"/>
    <p:sldId id="266" r:id="rId46"/>
    <p:sldId id="534" r:id="rId47"/>
    <p:sldId id="535" r:id="rId48"/>
    <p:sldId id="536" r:id="rId49"/>
    <p:sldId id="618" r:id="rId50"/>
    <p:sldId id="605" r:id="rId51"/>
    <p:sldId id="607" r:id="rId52"/>
    <p:sldId id="514" r:id="rId53"/>
    <p:sldId id="515" r:id="rId54"/>
    <p:sldId id="516" r:id="rId55"/>
    <p:sldId id="517" r:id="rId56"/>
    <p:sldId id="518" r:id="rId57"/>
    <p:sldId id="602" r:id="rId58"/>
    <p:sldId id="604" r:id="rId59"/>
    <p:sldId id="614" r:id="rId60"/>
    <p:sldId id="615" r:id="rId61"/>
    <p:sldId id="616" r:id="rId62"/>
    <p:sldId id="523" r:id="rId63"/>
    <p:sldId id="524" r:id="rId64"/>
    <p:sldId id="525" r:id="rId65"/>
    <p:sldId id="641" r:id="rId66"/>
    <p:sldId id="642" r:id="rId67"/>
    <p:sldId id="639" r:id="rId68"/>
    <p:sldId id="640" r:id="rId69"/>
    <p:sldId id="539" r:id="rId70"/>
    <p:sldId id="546" r:id="rId71"/>
    <p:sldId id="608" r:id="rId72"/>
    <p:sldId id="610" r:id="rId73"/>
    <p:sldId id="540" r:id="rId74"/>
    <p:sldId id="541" r:id="rId75"/>
    <p:sldId id="542" r:id="rId76"/>
    <p:sldId id="543" r:id="rId77"/>
    <p:sldId id="544" r:id="rId78"/>
    <p:sldId id="556" r:id="rId79"/>
    <p:sldId id="599" r:id="rId80"/>
    <p:sldId id="601" r:id="rId81"/>
    <p:sldId id="549" r:id="rId82"/>
    <p:sldId id="557" r:id="rId83"/>
    <p:sldId id="558" r:id="rId84"/>
    <p:sldId id="559" r:id="rId85"/>
    <p:sldId id="560" r:id="rId86"/>
    <p:sldId id="561" r:id="rId87"/>
    <p:sldId id="562" r:id="rId88"/>
    <p:sldId id="611" r:id="rId89"/>
    <p:sldId id="613" r:id="rId90"/>
    <p:sldId id="564" r:id="rId91"/>
    <p:sldId id="565" r:id="rId92"/>
    <p:sldId id="566" r:id="rId93"/>
    <p:sldId id="567" r:id="rId94"/>
    <p:sldId id="568" r:id="rId95"/>
    <p:sldId id="569" r:id="rId96"/>
    <p:sldId id="580" r:id="rId97"/>
    <p:sldId id="578" r:id="rId98"/>
    <p:sldId id="575" r:id="rId99"/>
    <p:sldId id="636" r:id="rId100"/>
    <p:sldId id="637" r:id="rId101"/>
    <p:sldId id="547" r:id="rId102"/>
    <p:sldId id="620" r:id="rId103"/>
    <p:sldId id="622" r:id="rId104"/>
    <p:sldId id="571" r:id="rId105"/>
    <p:sldId id="619" r:id="rId106"/>
    <p:sldId id="629" r:id="rId107"/>
    <p:sldId id="631" r:id="rId108"/>
    <p:sldId id="572" r:id="rId109"/>
    <p:sldId id="574" r:id="rId110"/>
    <p:sldId id="573" r:id="rId111"/>
    <p:sldId id="625" r:id="rId112"/>
    <p:sldId id="627" r:id="rId113"/>
    <p:sldId id="581" r:id="rId114"/>
    <p:sldId id="570" r:id="rId1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81A8E4-F0B0-45E5-848B-F8AE19C87BE1}" v="463" dt="2026-02-24T10:17:11.09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FD0F851-EC5A-4D38-B0AD-8093EC10F338}" styleName="Light Style 1 –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–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–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17292A2E-F333-43FB-9621-5CBBE7FDCDCB}" styleName="Light Style 2 –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C083E6E3-FA7D-4D7B-A595-EF9225AFEA82}" styleName="Light Style 1 –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34" autoAdjust="0"/>
    <p:restoredTop sz="93447" autoAdjust="0"/>
  </p:normalViewPr>
  <p:slideViewPr>
    <p:cSldViewPr snapToGrid="0">
      <p:cViewPr>
        <p:scale>
          <a:sx n="60" d="100"/>
          <a:sy n="60" d="100"/>
        </p:scale>
        <p:origin x="36" y="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117" Type="http://schemas.openxmlformats.org/officeDocument/2006/relationships/presProps" Target="presProps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18" Type="http://schemas.openxmlformats.org/officeDocument/2006/relationships/viewProps" Target="viewProps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119" Type="http://schemas.openxmlformats.org/officeDocument/2006/relationships/theme" Target="theme/theme1.xml"/><Relationship Id="rId44" Type="http://schemas.openxmlformats.org/officeDocument/2006/relationships/slide" Target="slides/slide43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tableStyles" Target="tableStyle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microsoft.com/office/2016/11/relationships/changesInfo" Target="changesInfos/changesInfo1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hanna mead" userId="13dde3dc99bcb2b6" providerId="LiveId" clId="{30FA3839-161B-47B8-9DF9-0871AEF4EF59}"/>
    <pc:docChg chg="undo redo custSel addSld delSld modSld sldOrd">
      <pc:chgData name="johanna mead" userId="13dde3dc99bcb2b6" providerId="LiveId" clId="{30FA3839-161B-47B8-9DF9-0871AEF4EF59}" dt="2026-02-24T10:23:58.369" v="15186" actId="26606"/>
      <pc:docMkLst>
        <pc:docMk/>
      </pc:docMkLst>
      <pc:sldChg chg="modSp add del mod setBg">
        <pc:chgData name="johanna mead" userId="13dde3dc99bcb2b6" providerId="LiveId" clId="{30FA3839-161B-47B8-9DF9-0871AEF4EF59}" dt="2026-02-21T19:01:07.309" v="11331" actId="115"/>
        <pc:sldMkLst>
          <pc:docMk/>
          <pc:sldMk cId="0" sldId="256"/>
        </pc:sldMkLst>
        <pc:spChg chg="mod">
          <ac:chgData name="johanna mead" userId="13dde3dc99bcb2b6" providerId="LiveId" clId="{30FA3839-161B-47B8-9DF9-0871AEF4EF59}" dt="2026-02-11T10:41:50.610" v="4186" actId="2711"/>
          <ac:spMkLst>
            <pc:docMk/>
            <pc:sldMk cId="0" sldId="256"/>
            <ac:spMk id="3" creationId="{00000000-0000-0000-0000-000000000000}"/>
          </ac:spMkLst>
        </pc:spChg>
        <pc:spChg chg="mod">
          <ac:chgData name="johanna mead" userId="13dde3dc99bcb2b6" providerId="LiveId" clId="{30FA3839-161B-47B8-9DF9-0871AEF4EF59}" dt="2026-02-21T19:01:07.309" v="11331" actId="115"/>
          <ac:spMkLst>
            <pc:docMk/>
            <pc:sldMk cId="0" sldId="256"/>
            <ac:spMk id="4" creationId="{00000000-0000-0000-0000-000000000000}"/>
          </ac:spMkLst>
        </pc:spChg>
      </pc:sldChg>
      <pc:sldChg chg="modSp mod">
        <pc:chgData name="johanna mead" userId="13dde3dc99bcb2b6" providerId="LiveId" clId="{30FA3839-161B-47B8-9DF9-0871AEF4EF59}" dt="2026-02-23T20:42:46.921" v="14173" actId="20577"/>
        <pc:sldMkLst>
          <pc:docMk/>
          <pc:sldMk cId="1949560941" sldId="257"/>
        </pc:sldMkLst>
        <pc:spChg chg="mod">
          <ac:chgData name="johanna mead" userId="13dde3dc99bcb2b6" providerId="LiveId" clId="{30FA3839-161B-47B8-9DF9-0871AEF4EF59}" dt="2026-02-23T20:42:46.921" v="14173" actId="20577"/>
          <ac:spMkLst>
            <pc:docMk/>
            <pc:sldMk cId="1949560941" sldId="257"/>
            <ac:spMk id="11" creationId="{00000000-0000-0000-0000-000000000000}"/>
          </ac:spMkLst>
        </pc:spChg>
      </pc:sldChg>
      <pc:sldChg chg="modSp add mod setBg">
        <pc:chgData name="johanna mead" userId="13dde3dc99bcb2b6" providerId="LiveId" clId="{30FA3839-161B-47B8-9DF9-0871AEF4EF59}" dt="2026-02-22T10:06:12.554" v="11752" actId="255"/>
        <pc:sldMkLst>
          <pc:docMk/>
          <pc:sldMk cId="0" sldId="258"/>
        </pc:sldMkLst>
        <pc:spChg chg="mod">
          <ac:chgData name="johanna mead" userId="13dde3dc99bcb2b6" providerId="LiveId" clId="{30FA3839-161B-47B8-9DF9-0871AEF4EF59}" dt="2026-02-22T10:06:12.554" v="11752" actId="255"/>
          <ac:spMkLst>
            <pc:docMk/>
            <pc:sldMk cId="0" sldId="258"/>
            <ac:spMk id="8" creationId="{00000000-0000-0000-0000-000000000000}"/>
          </ac:spMkLst>
        </pc:spChg>
      </pc:sldChg>
      <pc:sldChg chg="modSp add mod setBg addAnim delAnim modAnim">
        <pc:chgData name="johanna mead" userId="13dde3dc99bcb2b6" providerId="LiveId" clId="{30FA3839-161B-47B8-9DF9-0871AEF4EF59}" dt="2026-02-23T20:50:26.809" v="14289" actId="21"/>
        <pc:sldMkLst>
          <pc:docMk/>
          <pc:sldMk cId="0" sldId="259"/>
        </pc:sldMkLst>
        <pc:spChg chg="mod">
          <ac:chgData name="johanna mead" userId="13dde3dc99bcb2b6" providerId="LiveId" clId="{30FA3839-161B-47B8-9DF9-0871AEF4EF59}" dt="2026-02-23T20:50:26.809" v="14289" actId="21"/>
          <ac:spMkLst>
            <pc:docMk/>
            <pc:sldMk cId="0" sldId="259"/>
            <ac:spMk id="11" creationId="{00000000-0000-0000-0000-000000000000}"/>
          </ac:spMkLst>
        </pc:spChg>
      </pc:sldChg>
      <pc:sldChg chg="modSp add setBg modAnim">
        <pc:chgData name="johanna mead" userId="13dde3dc99bcb2b6" providerId="LiveId" clId="{30FA3839-161B-47B8-9DF9-0871AEF4EF59}" dt="2026-02-23T20:50:45.472" v="14290"/>
        <pc:sldMkLst>
          <pc:docMk/>
          <pc:sldMk cId="0" sldId="260"/>
        </pc:sldMkLst>
        <pc:spChg chg="mod">
          <ac:chgData name="johanna mead" userId="13dde3dc99bcb2b6" providerId="LiveId" clId="{30FA3839-161B-47B8-9DF9-0871AEF4EF59}" dt="2026-02-23T20:50:45.472" v="14290"/>
          <ac:spMkLst>
            <pc:docMk/>
            <pc:sldMk cId="0" sldId="260"/>
            <ac:spMk id="11" creationId="{00000000-0000-0000-0000-000000000000}"/>
          </ac:spMkLst>
        </pc:spChg>
      </pc:sldChg>
      <pc:sldChg chg="modSp add mod setBg">
        <pc:chgData name="johanna mead" userId="13dde3dc99bcb2b6" providerId="LiveId" clId="{30FA3839-161B-47B8-9DF9-0871AEF4EF59}" dt="2026-02-23T20:44:31.209" v="14213"/>
        <pc:sldMkLst>
          <pc:docMk/>
          <pc:sldMk cId="0" sldId="262"/>
        </pc:sldMkLst>
        <pc:spChg chg="mod">
          <ac:chgData name="johanna mead" userId="13dde3dc99bcb2b6" providerId="LiveId" clId="{30FA3839-161B-47B8-9DF9-0871AEF4EF59}" dt="2026-02-23T20:44:31.209" v="14213"/>
          <ac:spMkLst>
            <pc:docMk/>
            <pc:sldMk cId="0" sldId="262"/>
            <ac:spMk id="8" creationId="{00000000-0000-0000-0000-000000000000}"/>
          </ac:spMkLst>
        </pc:spChg>
        <pc:spChg chg="mod">
          <ac:chgData name="johanna mead" userId="13dde3dc99bcb2b6" providerId="LiveId" clId="{30FA3839-161B-47B8-9DF9-0871AEF4EF59}" dt="2026-02-14T14:04:40.015" v="7884" actId="1076"/>
          <ac:spMkLst>
            <pc:docMk/>
            <pc:sldMk cId="0" sldId="262"/>
            <ac:spMk id="9" creationId="{00000000-0000-0000-0000-000000000000}"/>
          </ac:spMkLst>
        </pc:spChg>
      </pc:sldChg>
      <pc:sldChg chg="addSp delSp modSp add mod setBg">
        <pc:chgData name="johanna mead" userId="13dde3dc99bcb2b6" providerId="LiveId" clId="{30FA3839-161B-47B8-9DF9-0871AEF4EF59}" dt="2026-02-23T20:44:31.209" v="14213"/>
        <pc:sldMkLst>
          <pc:docMk/>
          <pc:sldMk cId="0" sldId="263"/>
        </pc:sldMkLst>
        <pc:spChg chg="add del mod">
          <ac:chgData name="johanna mead" userId="13dde3dc99bcb2b6" providerId="LiveId" clId="{30FA3839-161B-47B8-9DF9-0871AEF4EF59}" dt="2026-02-23T20:44:31.209" v="14213"/>
          <ac:spMkLst>
            <pc:docMk/>
            <pc:sldMk cId="0" sldId="263"/>
            <ac:spMk id="8" creationId="{00000000-0000-0000-0000-000000000000}"/>
          </ac:spMkLst>
        </pc:spChg>
        <pc:spChg chg="mod">
          <ac:chgData name="johanna mead" userId="13dde3dc99bcb2b6" providerId="LiveId" clId="{30FA3839-161B-47B8-9DF9-0871AEF4EF59}" dt="2026-02-14T14:04:34.064" v="7882" actId="1076"/>
          <ac:spMkLst>
            <pc:docMk/>
            <pc:sldMk cId="0" sldId="263"/>
            <ac:spMk id="9" creationId="{00000000-0000-0000-0000-000000000000}"/>
          </ac:spMkLst>
        </pc:spChg>
      </pc:sldChg>
      <pc:sldChg chg="modSp add mod setBg">
        <pc:chgData name="johanna mead" userId="13dde3dc99bcb2b6" providerId="LiveId" clId="{30FA3839-161B-47B8-9DF9-0871AEF4EF59}" dt="2026-02-23T20:44:31.209" v="14213"/>
        <pc:sldMkLst>
          <pc:docMk/>
          <pc:sldMk cId="0" sldId="264"/>
        </pc:sldMkLst>
        <pc:spChg chg="mod">
          <ac:chgData name="johanna mead" userId="13dde3dc99bcb2b6" providerId="LiveId" clId="{30FA3839-161B-47B8-9DF9-0871AEF4EF59}" dt="2026-02-23T20:44:31.209" v="14213"/>
          <ac:spMkLst>
            <pc:docMk/>
            <pc:sldMk cId="0" sldId="264"/>
            <ac:spMk id="8" creationId="{00000000-0000-0000-0000-000000000000}"/>
          </ac:spMkLst>
        </pc:spChg>
        <pc:spChg chg="mod">
          <ac:chgData name="johanna mead" userId="13dde3dc99bcb2b6" providerId="LiveId" clId="{30FA3839-161B-47B8-9DF9-0871AEF4EF59}" dt="2026-02-11T14:02:07.009" v="5806" actId="20577"/>
          <ac:spMkLst>
            <pc:docMk/>
            <pc:sldMk cId="0" sldId="264"/>
            <ac:spMk id="9" creationId="{00000000-0000-0000-0000-000000000000}"/>
          </ac:spMkLst>
        </pc:spChg>
      </pc:sldChg>
      <pc:sldChg chg="modSp add mod setBg">
        <pc:chgData name="johanna mead" userId="13dde3dc99bcb2b6" providerId="LiveId" clId="{30FA3839-161B-47B8-9DF9-0871AEF4EF59}" dt="2026-02-23T20:44:31.209" v="14213"/>
        <pc:sldMkLst>
          <pc:docMk/>
          <pc:sldMk cId="0" sldId="265"/>
        </pc:sldMkLst>
        <pc:spChg chg="mod">
          <ac:chgData name="johanna mead" userId="13dde3dc99bcb2b6" providerId="LiveId" clId="{30FA3839-161B-47B8-9DF9-0871AEF4EF59}" dt="2026-02-23T20:44:31.209" v="14213"/>
          <ac:spMkLst>
            <pc:docMk/>
            <pc:sldMk cId="0" sldId="265"/>
            <ac:spMk id="8" creationId="{00000000-0000-0000-0000-000000000000}"/>
          </ac:spMkLst>
        </pc:spChg>
        <pc:spChg chg="mod">
          <ac:chgData name="johanna mead" userId="13dde3dc99bcb2b6" providerId="LiveId" clId="{30FA3839-161B-47B8-9DF9-0871AEF4EF59}" dt="2026-02-11T14:02:11.614" v="5812" actId="20577"/>
          <ac:spMkLst>
            <pc:docMk/>
            <pc:sldMk cId="0" sldId="265"/>
            <ac:spMk id="9" creationId="{00000000-0000-0000-0000-000000000000}"/>
          </ac:spMkLst>
        </pc:spChg>
        <pc:spChg chg="mod">
          <ac:chgData name="johanna mead" userId="13dde3dc99bcb2b6" providerId="LiveId" clId="{30FA3839-161B-47B8-9DF9-0871AEF4EF59}" dt="2026-02-11T10:24:51.207" v="4080" actId="1076"/>
          <ac:spMkLst>
            <pc:docMk/>
            <pc:sldMk cId="0" sldId="265"/>
            <ac:spMk id="11" creationId="{00000000-0000-0000-0000-000000000000}"/>
          </ac:spMkLst>
        </pc:spChg>
        <pc:spChg chg="mod">
          <ac:chgData name="johanna mead" userId="13dde3dc99bcb2b6" providerId="LiveId" clId="{30FA3839-161B-47B8-9DF9-0871AEF4EF59}" dt="2026-02-11T10:24:52.732" v="4081" actId="1076"/>
          <ac:spMkLst>
            <pc:docMk/>
            <pc:sldMk cId="0" sldId="265"/>
            <ac:spMk id="12" creationId="{00000000-0000-0000-0000-000000000000}"/>
          </ac:spMkLst>
        </pc:spChg>
        <pc:spChg chg="mod">
          <ac:chgData name="johanna mead" userId="13dde3dc99bcb2b6" providerId="LiveId" clId="{30FA3839-161B-47B8-9DF9-0871AEF4EF59}" dt="2026-02-11T10:43:51.998" v="4201" actId="2711"/>
          <ac:spMkLst>
            <pc:docMk/>
            <pc:sldMk cId="0" sldId="265"/>
            <ac:spMk id="13" creationId="{00000000-0000-0000-0000-000000000000}"/>
          </ac:spMkLst>
        </pc:spChg>
        <pc:grpChg chg="mod">
          <ac:chgData name="johanna mead" userId="13dde3dc99bcb2b6" providerId="LiveId" clId="{30FA3839-161B-47B8-9DF9-0871AEF4EF59}" dt="2026-02-11T10:24:48.539" v="4079" actId="1076"/>
          <ac:grpSpMkLst>
            <pc:docMk/>
            <pc:sldMk cId="0" sldId="265"/>
            <ac:grpSpMk id="4" creationId="{00000000-0000-0000-0000-000000000000}"/>
          </ac:grpSpMkLst>
        </pc:grpChg>
      </pc:sldChg>
      <pc:sldChg chg="modSp add del mod setBg">
        <pc:chgData name="johanna mead" userId="13dde3dc99bcb2b6" providerId="LiveId" clId="{30FA3839-161B-47B8-9DF9-0871AEF4EF59}" dt="2026-02-11T10:38:38.781" v="4173" actId="2711"/>
        <pc:sldMkLst>
          <pc:docMk/>
          <pc:sldMk cId="0" sldId="266"/>
        </pc:sldMkLst>
        <pc:spChg chg="mod">
          <ac:chgData name="johanna mead" userId="13dde3dc99bcb2b6" providerId="LiveId" clId="{30FA3839-161B-47B8-9DF9-0871AEF4EF59}" dt="2026-02-11T10:25:19.347" v="4084" actId="404"/>
          <ac:spMkLst>
            <pc:docMk/>
            <pc:sldMk cId="0" sldId="266"/>
            <ac:spMk id="8" creationId="{00000000-0000-0000-0000-000000000000}"/>
          </ac:spMkLst>
        </pc:spChg>
        <pc:spChg chg="mod">
          <ac:chgData name="johanna mead" userId="13dde3dc99bcb2b6" providerId="LiveId" clId="{30FA3839-161B-47B8-9DF9-0871AEF4EF59}" dt="2026-02-11T10:38:23.513" v="4170" actId="2711"/>
          <ac:spMkLst>
            <pc:docMk/>
            <pc:sldMk cId="0" sldId="266"/>
            <ac:spMk id="13" creationId="{00000000-0000-0000-0000-000000000000}"/>
          </ac:spMkLst>
        </pc:spChg>
        <pc:spChg chg="mod">
          <ac:chgData name="johanna mead" userId="13dde3dc99bcb2b6" providerId="LiveId" clId="{30FA3839-161B-47B8-9DF9-0871AEF4EF59}" dt="2026-02-11T10:38:29.636" v="4171" actId="2711"/>
          <ac:spMkLst>
            <pc:docMk/>
            <pc:sldMk cId="0" sldId="266"/>
            <ac:spMk id="14" creationId="{00000000-0000-0000-0000-000000000000}"/>
          </ac:spMkLst>
        </pc:spChg>
        <pc:spChg chg="mod">
          <ac:chgData name="johanna mead" userId="13dde3dc99bcb2b6" providerId="LiveId" clId="{30FA3839-161B-47B8-9DF9-0871AEF4EF59}" dt="2026-02-11T10:38:34.117" v="4172" actId="2711"/>
          <ac:spMkLst>
            <pc:docMk/>
            <pc:sldMk cId="0" sldId="266"/>
            <ac:spMk id="15" creationId="{00000000-0000-0000-0000-000000000000}"/>
          </ac:spMkLst>
        </pc:spChg>
        <pc:spChg chg="mod">
          <ac:chgData name="johanna mead" userId="13dde3dc99bcb2b6" providerId="LiveId" clId="{30FA3839-161B-47B8-9DF9-0871AEF4EF59}" dt="2026-02-11T10:38:38.781" v="4173" actId="2711"/>
          <ac:spMkLst>
            <pc:docMk/>
            <pc:sldMk cId="0" sldId="266"/>
            <ac:spMk id="17" creationId="{00000000-0000-0000-0000-000000000000}"/>
          </ac:spMkLst>
        </pc:spChg>
      </pc:sldChg>
      <pc:sldChg chg="delSp modSp add mod setBg">
        <pc:chgData name="johanna mead" userId="13dde3dc99bcb2b6" providerId="LiveId" clId="{30FA3839-161B-47B8-9DF9-0871AEF4EF59}" dt="2026-02-23T20:44:31.209" v="14213"/>
        <pc:sldMkLst>
          <pc:docMk/>
          <pc:sldMk cId="0" sldId="267"/>
        </pc:sldMkLst>
        <pc:spChg chg="mod">
          <ac:chgData name="johanna mead" userId="13dde3dc99bcb2b6" providerId="LiveId" clId="{30FA3839-161B-47B8-9DF9-0871AEF4EF59}" dt="2026-02-23T20:44:31.209" v="14213"/>
          <ac:spMkLst>
            <pc:docMk/>
            <pc:sldMk cId="0" sldId="267"/>
            <ac:spMk id="8" creationId="{00000000-0000-0000-0000-000000000000}"/>
          </ac:spMkLst>
        </pc:spChg>
        <pc:spChg chg="mod">
          <ac:chgData name="johanna mead" userId="13dde3dc99bcb2b6" providerId="LiveId" clId="{30FA3839-161B-47B8-9DF9-0871AEF4EF59}" dt="2026-02-11T14:02:20.491" v="5820" actId="20577"/>
          <ac:spMkLst>
            <pc:docMk/>
            <pc:sldMk cId="0" sldId="267"/>
            <ac:spMk id="9" creationId="{00000000-0000-0000-0000-000000000000}"/>
          </ac:spMkLst>
        </pc:spChg>
        <pc:spChg chg="mod">
          <ac:chgData name="johanna mead" userId="13dde3dc99bcb2b6" providerId="LiveId" clId="{30FA3839-161B-47B8-9DF9-0871AEF4EF59}" dt="2026-02-11T10:44:15.124" v="4202" actId="2711"/>
          <ac:spMkLst>
            <pc:docMk/>
            <pc:sldMk cId="0" sldId="267"/>
            <ac:spMk id="13" creationId="{00000000-0000-0000-0000-000000000000}"/>
          </ac:spMkLst>
        </pc:spChg>
      </pc:sldChg>
      <pc:sldChg chg="modSp add mod setBg">
        <pc:chgData name="johanna mead" userId="13dde3dc99bcb2b6" providerId="LiveId" clId="{30FA3839-161B-47B8-9DF9-0871AEF4EF59}" dt="2026-02-23T20:44:31.209" v="14213"/>
        <pc:sldMkLst>
          <pc:docMk/>
          <pc:sldMk cId="0" sldId="268"/>
        </pc:sldMkLst>
        <pc:spChg chg="mod">
          <ac:chgData name="johanna mead" userId="13dde3dc99bcb2b6" providerId="LiveId" clId="{30FA3839-161B-47B8-9DF9-0871AEF4EF59}" dt="2026-02-23T20:44:31.209" v="14213"/>
          <ac:spMkLst>
            <pc:docMk/>
            <pc:sldMk cId="0" sldId="268"/>
            <ac:spMk id="8" creationId="{00000000-0000-0000-0000-000000000000}"/>
          </ac:spMkLst>
        </pc:spChg>
        <pc:spChg chg="mod">
          <ac:chgData name="johanna mead" userId="13dde3dc99bcb2b6" providerId="LiveId" clId="{30FA3839-161B-47B8-9DF9-0871AEF4EF59}" dt="2026-02-21T18:55:32.401" v="11271" actId="1076"/>
          <ac:spMkLst>
            <pc:docMk/>
            <pc:sldMk cId="0" sldId="268"/>
            <ac:spMk id="9" creationId="{00000000-0000-0000-0000-000000000000}"/>
          </ac:spMkLst>
        </pc:spChg>
        <pc:spChg chg="mod">
          <ac:chgData name="johanna mead" userId="13dde3dc99bcb2b6" providerId="LiveId" clId="{30FA3839-161B-47B8-9DF9-0871AEF4EF59}" dt="2026-02-21T18:55:39.597" v="11273" actId="1076"/>
          <ac:spMkLst>
            <pc:docMk/>
            <pc:sldMk cId="0" sldId="268"/>
            <ac:spMk id="12" creationId="{00000000-0000-0000-0000-000000000000}"/>
          </ac:spMkLst>
        </pc:spChg>
      </pc:sldChg>
      <pc:sldChg chg="modSp add mod setBg">
        <pc:chgData name="johanna mead" userId="13dde3dc99bcb2b6" providerId="LiveId" clId="{30FA3839-161B-47B8-9DF9-0871AEF4EF59}" dt="2026-02-23T20:44:31.209" v="14213"/>
        <pc:sldMkLst>
          <pc:docMk/>
          <pc:sldMk cId="0" sldId="269"/>
        </pc:sldMkLst>
        <pc:spChg chg="mod">
          <ac:chgData name="johanna mead" userId="13dde3dc99bcb2b6" providerId="LiveId" clId="{30FA3839-161B-47B8-9DF9-0871AEF4EF59}" dt="2026-02-23T20:44:31.209" v="14213"/>
          <ac:spMkLst>
            <pc:docMk/>
            <pc:sldMk cId="0" sldId="269"/>
            <ac:spMk id="8" creationId="{00000000-0000-0000-0000-000000000000}"/>
          </ac:spMkLst>
        </pc:spChg>
        <pc:spChg chg="mod">
          <ac:chgData name="johanna mead" userId="13dde3dc99bcb2b6" providerId="LiveId" clId="{30FA3839-161B-47B8-9DF9-0871AEF4EF59}" dt="2026-02-21T18:55:23.393" v="11269" actId="2710"/>
          <ac:spMkLst>
            <pc:docMk/>
            <pc:sldMk cId="0" sldId="269"/>
            <ac:spMk id="9" creationId="{00000000-0000-0000-0000-000000000000}"/>
          </ac:spMkLst>
        </pc:spChg>
      </pc:sldChg>
      <pc:sldChg chg="modSp add mod setBg">
        <pc:chgData name="johanna mead" userId="13dde3dc99bcb2b6" providerId="LiveId" clId="{30FA3839-161B-47B8-9DF9-0871AEF4EF59}" dt="2026-02-23T20:44:31.209" v="14213"/>
        <pc:sldMkLst>
          <pc:docMk/>
          <pc:sldMk cId="0" sldId="270"/>
        </pc:sldMkLst>
        <pc:spChg chg="mod">
          <ac:chgData name="johanna mead" userId="13dde3dc99bcb2b6" providerId="LiveId" clId="{30FA3839-161B-47B8-9DF9-0871AEF4EF59}" dt="2026-02-23T20:44:31.209" v="14213"/>
          <ac:spMkLst>
            <pc:docMk/>
            <pc:sldMk cId="0" sldId="270"/>
            <ac:spMk id="8" creationId="{00000000-0000-0000-0000-000000000000}"/>
          </ac:spMkLst>
        </pc:spChg>
        <pc:spChg chg="mod">
          <ac:chgData name="johanna mead" userId="13dde3dc99bcb2b6" providerId="LiveId" clId="{30FA3839-161B-47B8-9DF9-0871AEF4EF59}" dt="2026-02-11T13:59:49.419" v="5705"/>
          <ac:spMkLst>
            <pc:docMk/>
            <pc:sldMk cId="0" sldId="270"/>
            <ac:spMk id="9" creationId="{00000000-0000-0000-0000-000000000000}"/>
          </ac:spMkLst>
        </pc:spChg>
      </pc:sldChg>
      <pc:sldChg chg="modSp add mod setBg">
        <pc:chgData name="johanna mead" userId="13dde3dc99bcb2b6" providerId="LiveId" clId="{30FA3839-161B-47B8-9DF9-0871AEF4EF59}" dt="2026-02-23T20:44:31.209" v="14213"/>
        <pc:sldMkLst>
          <pc:docMk/>
          <pc:sldMk cId="0" sldId="271"/>
        </pc:sldMkLst>
        <pc:spChg chg="mod">
          <ac:chgData name="johanna mead" userId="13dde3dc99bcb2b6" providerId="LiveId" clId="{30FA3839-161B-47B8-9DF9-0871AEF4EF59}" dt="2026-02-23T20:44:31.209" v="14213"/>
          <ac:spMkLst>
            <pc:docMk/>
            <pc:sldMk cId="0" sldId="271"/>
            <ac:spMk id="8" creationId="{00000000-0000-0000-0000-000000000000}"/>
          </ac:spMkLst>
        </pc:spChg>
        <pc:spChg chg="mod">
          <ac:chgData name="johanna mead" userId="13dde3dc99bcb2b6" providerId="LiveId" clId="{30FA3839-161B-47B8-9DF9-0871AEF4EF59}" dt="2026-02-11T13:59:53.761" v="5706"/>
          <ac:spMkLst>
            <pc:docMk/>
            <pc:sldMk cId="0" sldId="271"/>
            <ac:spMk id="9" creationId="{00000000-0000-0000-0000-000000000000}"/>
          </ac:spMkLst>
        </pc:spChg>
      </pc:sldChg>
      <pc:sldChg chg="addSp delSp modSp add mod setBg">
        <pc:chgData name="johanna mead" userId="13dde3dc99bcb2b6" providerId="LiveId" clId="{30FA3839-161B-47B8-9DF9-0871AEF4EF59}" dt="2026-02-23T20:59:38.843" v="14417" actId="207"/>
        <pc:sldMkLst>
          <pc:docMk/>
          <pc:sldMk cId="0" sldId="272"/>
        </pc:sldMkLst>
        <pc:spChg chg="mod">
          <ac:chgData name="johanna mead" userId="13dde3dc99bcb2b6" providerId="LiveId" clId="{30FA3839-161B-47B8-9DF9-0871AEF4EF59}" dt="2026-02-11T11:10:59.591" v="5059" actId="1076"/>
          <ac:spMkLst>
            <pc:docMk/>
            <pc:sldMk cId="0" sldId="272"/>
            <ac:spMk id="8" creationId="{00000000-0000-0000-0000-000000000000}"/>
          </ac:spMkLst>
        </pc:spChg>
        <pc:spChg chg="add mod">
          <ac:chgData name="johanna mead" userId="13dde3dc99bcb2b6" providerId="LiveId" clId="{30FA3839-161B-47B8-9DF9-0871AEF4EF59}" dt="2026-02-11T14:01:24.108" v="5780" actId="1076"/>
          <ac:spMkLst>
            <pc:docMk/>
            <pc:sldMk cId="0" sldId="272"/>
            <ac:spMk id="10" creationId="{C66E1234-F047-3D6D-E432-BEB5F64C43F8}"/>
          </ac:spMkLst>
        </pc:spChg>
        <pc:grpChg chg="mod">
          <ac:chgData name="johanna mead" userId="13dde3dc99bcb2b6" providerId="LiveId" clId="{30FA3839-161B-47B8-9DF9-0871AEF4EF59}" dt="2026-02-11T11:10:55.870" v="5058" actId="14100"/>
          <ac:grpSpMkLst>
            <pc:docMk/>
            <pc:sldMk cId="0" sldId="272"/>
            <ac:grpSpMk id="4" creationId="{00000000-0000-0000-0000-000000000000}"/>
          </ac:grpSpMkLst>
        </pc:grpChg>
        <pc:graphicFrameChg chg="add mod modGraphic">
          <ac:chgData name="johanna mead" userId="13dde3dc99bcb2b6" providerId="LiveId" clId="{30FA3839-161B-47B8-9DF9-0871AEF4EF59}" dt="2026-02-23T20:59:38.843" v="14417" actId="207"/>
          <ac:graphicFrameMkLst>
            <pc:docMk/>
            <pc:sldMk cId="0" sldId="272"/>
            <ac:graphicFrameMk id="9" creationId="{00000000-0000-0000-0000-000000000000}"/>
          </ac:graphicFrameMkLst>
        </pc:graphicFrameChg>
      </pc:sldChg>
      <pc:sldChg chg="delSp modSp add mod">
        <pc:chgData name="johanna mead" userId="13dde3dc99bcb2b6" providerId="LiveId" clId="{30FA3839-161B-47B8-9DF9-0871AEF4EF59}" dt="2026-02-24T10:13:18.288" v="15144"/>
        <pc:sldMkLst>
          <pc:docMk/>
          <pc:sldMk cId="2428352816" sldId="299"/>
        </pc:sldMkLst>
        <pc:spChg chg="mod">
          <ac:chgData name="johanna mead" userId="13dde3dc99bcb2b6" providerId="LiveId" clId="{30FA3839-161B-47B8-9DF9-0871AEF4EF59}" dt="2026-02-24T10:13:18.288" v="15144"/>
          <ac:spMkLst>
            <pc:docMk/>
            <pc:sldMk cId="2428352816" sldId="299"/>
            <ac:spMk id="4" creationId="{C9177592-5C38-2260-50D7-4F5AA3AFB43D}"/>
          </ac:spMkLst>
        </pc:spChg>
        <pc:spChg chg="mod">
          <ac:chgData name="johanna mead" userId="13dde3dc99bcb2b6" providerId="LiveId" clId="{30FA3839-161B-47B8-9DF9-0871AEF4EF59}" dt="2026-02-24T10:13:18.288" v="15144"/>
          <ac:spMkLst>
            <pc:docMk/>
            <pc:sldMk cId="2428352816" sldId="299"/>
            <ac:spMk id="5" creationId="{747956A4-076D-F21E-493C-871D521A26B3}"/>
          </ac:spMkLst>
        </pc:spChg>
        <pc:spChg chg="mod">
          <ac:chgData name="johanna mead" userId="13dde3dc99bcb2b6" providerId="LiveId" clId="{30FA3839-161B-47B8-9DF9-0871AEF4EF59}" dt="2026-02-24T10:13:18.288" v="15144"/>
          <ac:spMkLst>
            <pc:docMk/>
            <pc:sldMk cId="2428352816" sldId="299"/>
            <ac:spMk id="6" creationId="{DA9413FB-30E0-8496-FACF-B0EED46935DA}"/>
          </ac:spMkLst>
        </pc:spChg>
      </pc:sldChg>
      <pc:sldChg chg="delSp modSp add mod">
        <pc:chgData name="johanna mead" userId="13dde3dc99bcb2b6" providerId="LiveId" clId="{30FA3839-161B-47B8-9DF9-0871AEF4EF59}" dt="2026-02-24T10:13:18.288" v="15144"/>
        <pc:sldMkLst>
          <pc:docMk/>
          <pc:sldMk cId="1965158897" sldId="300"/>
        </pc:sldMkLst>
        <pc:spChg chg="mod">
          <ac:chgData name="johanna mead" userId="13dde3dc99bcb2b6" providerId="LiveId" clId="{30FA3839-161B-47B8-9DF9-0871AEF4EF59}" dt="2026-02-24T10:13:18.288" v="15144"/>
          <ac:spMkLst>
            <pc:docMk/>
            <pc:sldMk cId="1965158897" sldId="300"/>
            <ac:spMk id="4" creationId="{337D99B8-4ADB-D34F-C878-1DC58554CB60}"/>
          </ac:spMkLst>
        </pc:spChg>
        <pc:spChg chg="mod">
          <ac:chgData name="johanna mead" userId="13dde3dc99bcb2b6" providerId="LiveId" clId="{30FA3839-161B-47B8-9DF9-0871AEF4EF59}" dt="2026-02-24T10:13:18.288" v="15144"/>
          <ac:spMkLst>
            <pc:docMk/>
            <pc:sldMk cId="1965158897" sldId="300"/>
            <ac:spMk id="5" creationId="{30D20470-9CC9-0088-FAF7-17FBE24E000F}"/>
          </ac:spMkLst>
        </pc:spChg>
        <pc:spChg chg="mod">
          <ac:chgData name="johanna mead" userId="13dde3dc99bcb2b6" providerId="LiveId" clId="{30FA3839-161B-47B8-9DF9-0871AEF4EF59}" dt="2026-02-24T10:13:18.288" v="15144"/>
          <ac:spMkLst>
            <pc:docMk/>
            <pc:sldMk cId="1965158897" sldId="300"/>
            <ac:spMk id="6" creationId="{3622AAA0-511B-CFB2-FF1E-8F45C4D176AC}"/>
          </ac:spMkLst>
        </pc:spChg>
      </pc:sldChg>
      <pc:sldChg chg="addSp delSp modSp add mod setBg delDesignElem">
        <pc:chgData name="johanna mead" userId="13dde3dc99bcb2b6" providerId="LiveId" clId="{30FA3839-161B-47B8-9DF9-0871AEF4EF59}" dt="2026-02-23T20:44:31.209" v="14213"/>
        <pc:sldMkLst>
          <pc:docMk/>
          <pc:sldMk cId="317282039" sldId="301"/>
        </pc:sldMkLst>
        <pc:spChg chg="mod ord">
          <ac:chgData name="johanna mead" userId="13dde3dc99bcb2b6" providerId="LiveId" clId="{30FA3839-161B-47B8-9DF9-0871AEF4EF59}" dt="2026-02-23T20:44:31.209" v="14213"/>
          <ac:spMkLst>
            <pc:docMk/>
            <pc:sldMk cId="317282039" sldId="301"/>
            <ac:spMk id="3" creationId="{0BFD267B-EBB8-830D-3E6B-5BA799BC0F43}"/>
          </ac:spMkLst>
        </pc:spChg>
        <pc:spChg chg="add">
          <ac:chgData name="johanna mead" userId="13dde3dc99bcb2b6" providerId="LiveId" clId="{30FA3839-161B-47B8-9DF9-0871AEF4EF59}" dt="2026-02-20T12:21:20.639" v="8512" actId="26606"/>
          <ac:spMkLst>
            <pc:docMk/>
            <pc:sldMk cId="317282039" sldId="301"/>
            <ac:spMk id="27" creationId="{D009D6D5-DAC2-4A8B-A17A-E206B9012D09}"/>
          </ac:spMkLst>
        </pc:spChg>
        <pc:picChg chg="add mod">
          <ac:chgData name="johanna mead" userId="13dde3dc99bcb2b6" providerId="LiveId" clId="{30FA3839-161B-47B8-9DF9-0871AEF4EF59}" dt="2026-02-20T12:21:20.639" v="8512" actId="26606"/>
          <ac:picMkLst>
            <pc:docMk/>
            <pc:sldMk cId="317282039" sldId="301"/>
            <ac:picMk id="5" creationId="{62F043AB-56E8-D542-F914-7EDE27436715}"/>
          </ac:picMkLst>
        </pc:picChg>
      </pc:sldChg>
      <pc:sldChg chg="addSp delSp modSp new mod setBg">
        <pc:chgData name="johanna mead" userId="13dde3dc99bcb2b6" providerId="LiveId" clId="{30FA3839-161B-47B8-9DF9-0871AEF4EF59}" dt="2026-02-23T21:00:54.081" v="14429" actId="20577"/>
        <pc:sldMkLst>
          <pc:docMk/>
          <pc:sldMk cId="1943745154" sldId="323"/>
        </pc:sldMkLst>
        <pc:spChg chg="add mod">
          <ac:chgData name="johanna mead" userId="13dde3dc99bcb2b6" providerId="LiveId" clId="{30FA3839-161B-47B8-9DF9-0871AEF4EF59}" dt="2026-02-23T21:00:18.207" v="14419" actId="20577"/>
          <ac:spMkLst>
            <pc:docMk/>
            <pc:sldMk cId="1943745154" sldId="323"/>
            <ac:spMk id="2" creationId="{C192C4A1-739C-5E1B-CC2E-21DCB3F6C9F2}"/>
          </ac:spMkLst>
        </pc:spChg>
        <pc:spChg chg="add mod">
          <ac:chgData name="johanna mead" userId="13dde3dc99bcb2b6" providerId="LiveId" clId="{30FA3839-161B-47B8-9DF9-0871AEF4EF59}" dt="2026-02-11T11:24:10.237" v="5671" actId="2711"/>
          <ac:spMkLst>
            <pc:docMk/>
            <pc:sldMk cId="1943745154" sldId="323"/>
            <ac:spMk id="9" creationId="{00000000-0000-0000-0000-000000000000}"/>
          </ac:spMkLst>
        </pc:spChg>
        <pc:spChg chg="add mod">
          <ac:chgData name="johanna mead" userId="13dde3dc99bcb2b6" providerId="LiveId" clId="{30FA3839-161B-47B8-9DF9-0871AEF4EF59}" dt="2026-02-11T11:24:13.859" v="5672" actId="2711"/>
          <ac:spMkLst>
            <pc:docMk/>
            <pc:sldMk cId="1943745154" sldId="323"/>
            <ac:spMk id="10" creationId="{00000000-0000-0000-0000-000000000000}"/>
          </ac:spMkLst>
        </pc:spChg>
        <pc:spChg chg="add">
          <ac:chgData name="johanna mead" userId="13dde3dc99bcb2b6" providerId="LiveId" clId="{30FA3839-161B-47B8-9DF9-0871AEF4EF59}" dt="2026-02-09T10:26:58.395" v="2279" actId="26606"/>
          <ac:spMkLst>
            <pc:docMk/>
            <pc:sldMk cId="1943745154" sldId="323"/>
            <ac:spMk id="12" creationId="{83C98ABE-055B-441F-B07E-44F97F083C39}"/>
          </ac:spMkLst>
        </pc:spChg>
        <pc:spChg chg="add">
          <ac:chgData name="johanna mead" userId="13dde3dc99bcb2b6" providerId="LiveId" clId="{30FA3839-161B-47B8-9DF9-0871AEF4EF59}" dt="2026-02-09T10:26:58.395" v="2279" actId="26606"/>
          <ac:spMkLst>
            <pc:docMk/>
            <pc:sldMk cId="1943745154" sldId="323"/>
            <ac:spMk id="13" creationId="{F3060C83-F051-4F0E-ABAD-AA0DFC48B218}"/>
          </ac:spMkLst>
        </pc:spChg>
        <pc:spChg chg="add">
          <ac:chgData name="johanna mead" userId="13dde3dc99bcb2b6" providerId="LiveId" clId="{30FA3839-161B-47B8-9DF9-0871AEF4EF59}" dt="2026-02-09T10:26:58.395" v="2279" actId="26606"/>
          <ac:spMkLst>
            <pc:docMk/>
            <pc:sldMk cId="1943745154" sldId="323"/>
            <ac:spMk id="14" creationId="{29FDB030-9B49-4CED-8CCD-4D99382388AC}"/>
          </ac:spMkLst>
        </pc:spChg>
        <pc:spChg chg="add">
          <ac:chgData name="johanna mead" userId="13dde3dc99bcb2b6" providerId="LiveId" clId="{30FA3839-161B-47B8-9DF9-0871AEF4EF59}" dt="2026-02-09T10:26:58.395" v="2279" actId="26606"/>
          <ac:spMkLst>
            <pc:docMk/>
            <pc:sldMk cId="1943745154" sldId="323"/>
            <ac:spMk id="16" creationId="{3783CA14-24A1-485C-8B30-D6A5D87987AD}"/>
          </ac:spMkLst>
        </pc:spChg>
        <pc:spChg chg="add">
          <ac:chgData name="johanna mead" userId="13dde3dc99bcb2b6" providerId="LiveId" clId="{30FA3839-161B-47B8-9DF9-0871AEF4EF59}" dt="2026-02-09T10:26:58.395" v="2279" actId="26606"/>
          <ac:spMkLst>
            <pc:docMk/>
            <pc:sldMk cId="1943745154" sldId="323"/>
            <ac:spMk id="18" creationId="{9A97C86A-04D6-40F7-AE84-31AB43E6A846}"/>
          </ac:spMkLst>
        </pc:spChg>
        <pc:spChg chg="add">
          <ac:chgData name="johanna mead" userId="13dde3dc99bcb2b6" providerId="LiveId" clId="{30FA3839-161B-47B8-9DF9-0871AEF4EF59}" dt="2026-02-09T10:26:58.395" v="2279" actId="26606"/>
          <ac:spMkLst>
            <pc:docMk/>
            <pc:sldMk cId="1943745154" sldId="323"/>
            <ac:spMk id="20" creationId="{FF9F2414-84E8-453E-B1F3-389FDE8192D9}"/>
          </ac:spMkLst>
        </pc:spChg>
        <pc:spChg chg="add">
          <ac:chgData name="johanna mead" userId="13dde3dc99bcb2b6" providerId="LiveId" clId="{30FA3839-161B-47B8-9DF9-0871AEF4EF59}" dt="2026-02-09T10:26:58.395" v="2279" actId="26606"/>
          <ac:spMkLst>
            <pc:docMk/>
            <pc:sldMk cId="1943745154" sldId="323"/>
            <ac:spMk id="22" creationId="{3ECA69A1-7536-43AC-85EF-C7106179F5ED}"/>
          </ac:spMkLst>
        </pc:spChg>
        <pc:graphicFrameChg chg="add mod modGraphic">
          <ac:chgData name="johanna mead" userId="13dde3dc99bcb2b6" providerId="LiveId" clId="{30FA3839-161B-47B8-9DF9-0871AEF4EF59}" dt="2026-02-23T21:00:54.081" v="14429" actId="20577"/>
          <ac:graphicFrameMkLst>
            <pc:docMk/>
            <pc:sldMk cId="1943745154" sldId="323"/>
            <ac:graphicFrameMk id="8" creationId="{00000000-0000-0000-0000-000000000000}"/>
          </ac:graphicFrameMkLst>
        </pc:graphicFrameChg>
      </pc:sldChg>
      <pc:sldChg chg="addSp delSp modSp new mod setBg">
        <pc:chgData name="johanna mead" userId="13dde3dc99bcb2b6" providerId="LiveId" clId="{30FA3839-161B-47B8-9DF9-0871AEF4EF59}" dt="2026-02-09T10:57:28.946" v="2297" actId="26606"/>
        <pc:sldMkLst>
          <pc:docMk/>
          <pc:sldMk cId="1997284820" sldId="324"/>
        </pc:sldMkLst>
        <pc:spChg chg="add">
          <ac:chgData name="johanna mead" userId="13dde3dc99bcb2b6" providerId="LiveId" clId="{30FA3839-161B-47B8-9DF9-0871AEF4EF59}" dt="2026-02-09T10:57:28.946" v="2297" actId="26606"/>
          <ac:spMkLst>
            <pc:docMk/>
            <pc:sldMk cId="1997284820" sldId="324"/>
            <ac:spMk id="28" creationId="{42A4FC2C-047E-45A5-965D-8E1E3BF09BC6}"/>
          </ac:spMkLst>
        </pc:spChg>
        <pc:picChg chg="add mod">
          <ac:chgData name="johanna mead" userId="13dde3dc99bcb2b6" providerId="LiveId" clId="{30FA3839-161B-47B8-9DF9-0871AEF4EF59}" dt="2026-02-09T10:57:28.946" v="2297" actId="26606"/>
          <ac:picMkLst>
            <pc:docMk/>
            <pc:sldMk cId="1997284820" sldId="324"/>
            <ac:picMk id="3" creationId="{705CB178-BD8F-EE69-EF84-B1F82A6230C8}"/>
          </ac:picMkLst>
        </pc:picChg>
      </pc:sldChg>
      <pc:sldChg chg="modSp add mod">
        <pc:chgData name="johanna mead" userId="13dde3dc99bcb2b6" providerId="LiveId" clId="{30FA3839-161B-47B8-9DF9-0871AEF4EF59}" dt="2026-02-10T11:14:51.520" v="2450" actId="20577"/>
        <pc:sldMkLst>
          <pc:docMk/>
          <pc:sldMk cId="19676637" sldId="514"/>
        </pc:sldMkLst>
        <pc:spChg chg="mod">
          <ac:chgData name="johanna mead" userId="13dde3dc99bcb2b6" providerId="LiveId" clId="{30FA3839-161B-47B8-9DF9-0871AEF4EF59}" dt="2026-02-10T11:14:39.386" v="2417" actId="20577"/>
          <ac:spMkLst>
            <pc:docMk/>
            <pc:sldMk cId="19676637" sldId="514"/>
            <ac:spMk id="12" creationId="{87A6A021-3697-4326-8550-672315A34FF4}"/>
          </ac:spMkLst>
        </pc:spChg>
        <pc:spChg chg="mod">
          <ac:chgData name="johanna mead" userId="13dde3dc99bcb2b6" providerId="LiveId" clId="{30FA3839-161B-47B8-9DF9-0871AEF4EF59}" dt="2026-02-10T11:14:51.520" v="2450" actId="20577"/>
          <ac:spMkLst>
            <pc:docMk/>
            <pc:sldMk cId="19676637" sldId="514"/>
            <ac:spMk id="13" creationId="{3D3736AD-53A7-4448-A21A-93D9C4958ED1}"/>
          </ac:spMkLst>
        </pc:spChg>
      </pc:sldChg>
      <pc:sldChg chg="modSp add mod">
        <pc:chgData name="johanna mead" userId="13dde3dc99bcb2b6" providerId="LiveId" clId="{30FA3839-161B-47B8-9DF9-0871AEF4EF59}" dt="2026-02-10T11:16:00.960" v="2496" actId="207"/>
        <pc:sldMkLst>
          <pc:docMk/>
          <pc:sldMk cId="1007408689" sldId="515"/>
        </pc:sldMkLst>
        <pc:spChg chg="mod">
          <ac:chgData name="johanna mead" userId="13dde3dc99bcb2b6" providerId="LiveId" clId="{30FA3839-161B-47B8-9DF9-0871AEF4EF59}" dt="2026-02-10T11:15:43.606" v="2476" actId="404"/>
          <ac:spMkLst>
            <pc:docMk/>
            <pc:sldMk cId="1007408689" sldId="515"/>
            <ac:spMk id="12" creationId="{30717892-FE06-8214-2463-D96CAD120D18}"/>
          </ac:spMkLst>
        </pc:spChg>
        <pc:spChg chg="mod">
          <ac:chgData name="johanna mead" userId="13dde3dc99bcb2b6" providerId="LiveId" clId="{30FA3839-161B-47B8-9DF9-0871AEF4EF59}" dt="2026-02-10T11:16:00.960" v="2496" actId="207"/>
          <ac:spMkLst>
            <pc:docMk/>
            <pc:sldMk cId="1007408689" sldId="515"/>
            <ac:spMk id="13" creationId="{E16C8065-C923-4844-0658-35E6E91F82F7}"/>
          </ac:spMkLst>
        </pc:spChg>
        <pc:spChg chg="mod">
          <ac:chgData name="johanna mead" userId="13dde3dc99bcb2b6" providerId="LiveId" clId="{30FA3839-161B-47B8-9DF9-0871AEF4EF59}" dt="2026-02-10T11:15:18.550" v="2453" actId="20577"/>
          <ac:spMkLst>
            <pc:docMk/>
            <pc:sldMk cId="1007408689" sldId="515"/>
            <ac:spMk id="14" creationId="{4B45889C-87FB-467B-D38E-84B1800AC54D}"/>
          </ac:spMkLst>
        </pc:spChg>
      </pc:sldChg>
      <pc:sldChg chg="modSp add mod">
        <pc:chgData name="johanna mead" userId="13dde3dc99bcb2b6" providerId="LiveId" clId="{30FA3839-161B-47B8-9DF9-0871AEF4EF59}" dt="2026-02-10T11:16:21.578" v="2524" actId="20577"/>
        <pc:sldMkLst>
          <pc:docMk/>
          <pc:sldMk cId="2070934195" sldId="516"/>
        </pc:sldMkLst>
        <pc:spChg chg="mod">
          <ac:chgData name="johanna mead" userId="13dde3dc99bcb2b6" providerId="LiveId" clId="{30FA3839-161B-47B8-9DF9-0871AEF4EF59}" dt="2026-02-10T11:16:13.749" v="2510" actId="20577"/>
          <ac:spMkLst>
            <pc:docMk/>
            <pc:sldMk cId="2070934195" sldId="516"/>
            <ac:spMk id="12" creationId="{3A3EAFDC-E8A8-EB96-F52B-1931E9F78A88}"/>
          </ac:spMkLst>
        </pc:spChg>
        <pc:spChg chg="mod">
          <ac:chgData name="johanna mead" userId="13dde3dc99bcb2b6" providerId="LiveId" clId="{30FA3839-161B-47B8-9DF9-0871AEF4EF59}" dt="2026-02-10T11:16:21.578" v="2524" actId="20577"/>
          <ac:spMkLst>
            <pc:docMk/>
            <pc:sldMk cId="2070934195" sldId="516"/>
            <ac:spMk id="13" creationId="{61E2D0AC-B53D-0D67-2F1F-FC6B609A9A68}"/>
          </ac:spMkLst>
        </pc:spChg>
        <pc:spChg chg="mod">
          <ac:chgData name="johanna mead" userId="13dde3dc99bcb2b6" providerId="LiveId" clId="{30FA3839-161B-47B8-9DF9-0871AEF4EF59}" dt="2026-02-10T11:16:15.616" v="2512" actId="20577"/>
          <ac:spMkLst>
            <pc:docMk/>
            <pc:sldMk cId="2070934195" sldId="516"/>
            <ac:spMk id="14" creationId="{FEA54BFD-B468-6FC1-BA5E-39A7DA08F574}"/>
          </ac:spMkLst>
        </pc:spChg>
      </pc:sldChg>
      <pc:sldChg chg="modSp add mod">
        <pc:chgData name="johanna mead" userId="13dde3dc99bcb2b6" providerId="LiveId" clId="{30FA3839-161B-47B8-9DF9-0871AEF4EF59}" dt="2026-02-10T11:16:51.801" v="2569" actId="20577"/>
        <pc:sldMkLst>
          <pc:docMk/>
          <pc:sldMk cId="843875444" sldId="517"/>
        </pc:sldMkLst>
        <pc:spChg chg="mod">
          <ac:chgData name="johanna mead" userId="13dde3dc99bcb2b6" providerId="LiveId" clId="{30FA3839-161B-47B8-9DF9-0871AEF4EF59}" dt="2026-02-10T11:16:43.122" v="2550" actId="404"/>
          <ac:spMkLst>
            <pc:docMk/>
            <pc:sldMk cId="843875444" sldId="517"/>
            <ac:spMk id="12" creationId="{0E60799B-6097-2EC0-B298-E9418C55177A}"/>
          </ac:spMkLst>
        </pc:spChg>
        <pc:spChg chg="mod">
          <ac:chgData name="johanna mead" userId="13dde3dc99bcb2b6" providerId="LiveId" clId="{30FA3839-161B-47B8-9DF9-0871AEF4EF59}" dt="2026-02-10T11:16:51.801" v="2569" actId="20577"/>
          <ac:spMkLst>
            <pc:docMk/>
            <pc:sldMk cId="843875444" sldId="517"/>
            <ac:spMk id="13" creationId="{3FA4A442-A675-0247-C720-E1406E819C57}"/>
          </ac:spMkLst>
        </pc:spChg>
        <pc:spChg chg="mod">
          <ac:chgData name="johanna mead" userId="13dde3dc99bcb2b6" providerId="LiveId" clId="{30FA3839-161B-47B8-9DF9-0871AEF4EF59}" dt="2026-02-10T11:16:33.094" v="2527" actId="20577"/>
          <ac:spMkLst>
            <pc:docMk/>
            <pc:sldMk cId="843875444" sldId="517"/>
            <ac:spMk id="14" creationId="{01FD42EA-7049-E2FA-D3DD-F612912EB7F5}"/>
          </ac:spMkLst>
        </pc:spChg>
      </pc:sldChg>
      <pc:sldChg chg="modSp add mod">
        <pc:chgData name="johanna mead" userId="13dde3dc99bcb2b6" providerId="LiveId" clId="{30FA3839-161B-47B8-9DF9-0871AEF4EF59}" dt="2026-02-10T11:17:27.653" v="2618" actId="207"/>
        <pc:sldMkLst>
          <pc:docMk/>
          <pc:sldMk cId="1996916275" sldId="518"/>
        </pc:sldMkLst>
        <pc:spChg chg="mod">
          <ac:chgData name="johanna mead" userId="13dde3dc99bcb2b6" providerId="LiveId" clId="{30FA3839-161B-47B8-9DF9-0871AEF4EF59}" dt="2026-02-10T11:17:07.962" v="2593" actId="20577"/>
          <ac:spMkLst>
            <pc:docMk/>
            <pc:sldMk cId="1996916275" sldId="518"/>
            <ac:spMk id="12" creationId="{6681359E-7CAD-E0E8-E526-C51A9D25DA99}"/>
          </ac:spMkLst>
        </pc:spChg>
        <pc:spChg chg="mod">
          <ac:chgData name="johanna mead" userId="13dde3dc99bcb2b6" providerId="LiveId" clId="{30FA3839-161B-47B8-9DF9-0871AEF4EF59}" dt="2026-02-10T11:17:27.653" v="2618" actId="207"/>
          <ac:spMkLst>
            <pc:docMk/>
            <pc:sldMk cId="1996916275" sldId="518"/>
            <ac:spMk id="13" creationId="{FF11AB08-D52F-E6AD-9163-D485AE29A119}"/>
          </ac:spMkLst>
        </pc:spChg>
        <pc:spChg chg="mod">
          <ac:chgData name="johanna mead" userId="13dde3dc99bcb2b6" providerId="LiveId" clId="{30FA3839-161B-47B8-9DF9-0871AEF4EF59}" dt="2026-02-10T11:16:59.314" v="2572" actId="20577"/>
          <ac:spMkLst>
            <pc:docMk/>
            <pc:sldMk cId="1996916275" sldId="518"/>
            <ac:spMk id="14" creationId="{27883947-D184-51CA-D654-A88C75C8CC31}"/>
          </ac:spMkLst>
        </pc:spChg>
      </pc:sldChg>
      <pc:sldChg chg="addSp delSp modSp new mod setBg">
        <pc:chgData name="johanna mead" userId="13dde3dc99bcb2b6" providerId="LiveId" clId="{30FA3839-161B-47B8-9DF9-0871AEF4EF59}" dt="2026-02-22T09:47:43.071" v="11564" actId="20577"/>
        <pc:sldMkLst>
          <pc:docMk/>
          <pc:sldMk cId="4109768119" sldId="523"/>
        </pc:sldMkLst>
        <pc:spChg chg="add mod">
          <ac:chgData name="johanna mead" userId="13dde3dc99bcb2b6" providerId="LiveId" clId="{30FA3839-161B-47B8-9DF9-0871AEF4EF59}" dt="2026-02-21T15:29:53.567" v="8847" actId="20577"/>
          <ac:spMkLst>
            <pc:docMk/>
            <pc:sldMk cId="4109768119" sldId="523"/>
            <ac:spMk id="3" creationId="{13127603-C514-CB16-6ADA-7D4B440AFE17}"/>
          </ac:spMkLst>
        </pc:spChg>
        <pc:spChg chg="add mod">
          <ac:chgData name="johanna mead" userId="13dde3dc99bcb2b6" providerId="LiveId" clId="{30FA3839-161B-47B8-9DF9-0871AEF4EF59}" dt="2026-02-21T16:31:26.355" v="10076" actId="1076"/>
          <ac:spMkLst>
            <pc:docMk/>
            <pc:sldMk cId="4109768119" sldId="523"/>
            <ac:spMk id="5" creationId="{37D6BA1D-A592-579E-348D-5F7754F7FE3A}"/>
          </ac:spMkLst>
        </pc:spChg>
        <pc:spChg chg="add mod">
          <ac:chgData name="johanna mead" userId="13dde3dc99bcb2b6" providerId="LiveId" clId="{30FA3839-161B-47B8-9DF9-0871AEF4EF59}" dt="2026-02-21T16:31:50.550" v="10082" actId="1076"/>
          <ac:spMkLst>
            <pc:docMk/>
            <pc:sldMk cId="4109768119" sldId="523"/>
            <ac:spMk id="7" creationId="{B086D3CB-40A0-4527-1756-DFB1F2AEB576}"/>
          </ac:spMkLst>
        </pc:spChg>
        <pc:spChg chg="add mod">
          <ac:chgData name="johanna mead" userId="13dde3dc99bcb2b6" providerId="LiveId" clId="{30FA3839-161B-47B8-9DF9-0871AEF4EF59}" dt="2026-02-21T16:32:12.985" v="10085" actId="1076"/>
          <ac:spMkLst>
            <pc:docMk/>
            <pc:sldMk cId="4109768119" sldId="523"/>
            <ac:spMk id="8" creationId="{DAF2F532-834B-DA2E-2F6F-1DCEB39403CB}"/>
          </ac:spMkLst>
        </pc:spChg>
        <pc:spChg chg="add mod">
          <ac:chgData name="johanna mead" userId="13dde3dc99bcb2b6" providerId="LiveId" clId="{30FA3839-161B-47B8-9DF9-0871AEF4EF59}" dt="2026-02-21T16:32:34.322" v="10090" actId="1076"/>
          <ac:spMkLst>
            <pc:docMk/>
            <pc:sldMk cId="4109768119" sldId="523"/>
            <ac:spMk id="9" creationId="{1DED9C0D-6F34-735B-A6CC-9B68841D8EBD}"/>
          </ac:spMkLst>
        </pc:spChg>
        <pc:spChg chg="add mod">
          <ac:chgData name="johanna mead" userId="13dde3dc99bcb2b6" providerId="LiveId" clId="{30FA3839-161B-47B8-9DF9-0871AEF4EF59}" dt="2026-02-21T16:32:56.810" v="10096" actId="1076"/>
          <ac:spMkLst>
            <pc:docMk/>
            <pc:sldMk cId="4109768119" sldId="523"/>
            <ac:spMk id="10" creationId="{DB98673D-1A3D-BD59-CF8B-8485950017F1}"/>
          </ac:spMkLst>
        </pc:spChg>
        <pc:spChg chg="add mod">
          <ac:chgData name="johanna mead" userId="13dde3dc99bcb2b6" providerId="LiveId" clId="{30FA3839-161B-47B8-9DF9-0871AEF4EF59}" dt="2026-02-21T16:33:19.636" v="10101" actId="1076"/>
          <ac:spMkLst>
            <pc:docMk/>
            <pc:sldMk cId="4109768119" sldId="523"/>
            <ac:spMk id="11" creationId="{3406BE60-8537-8077-D115-C0D019C05A63}"/>
          </ac:spMkLst>
        </pc:spChg>
        <pc:graphicFrameChg chg="add mod modGraphic">
          <ac:chgData name="johanna mead" userId="13dde3dc99bcb2b6" providerId="LiveId" clId="{30FA3839-161B-47B8-9DF9-0871AEF4EF59}" dt="2026-02-22T09:47:43.071" v="11564" actId="20577"/>
          <ac:graphicFrameMkLst>
            <pc:docMk/>
            <pc:sldMk cId="4109768119" sldId="523"/>
            <ac:graphicFrameMk id="4" creationId="{98079334-40A6-381F-CB10-0172CE6ED9A3}"/>
          </ac:graphicFrameMkLst>
        </pc:graphicFrameChg>
        <pc:picChg chg="add mod modCrop">
          <ac:chgData name="johanna mead" userId="13dde3dc99bcb2b6" providerId="LiveId" clId="{30FA3839-161B-47B8-9DF9-0871AEF4EF59}" dt="2026-02-21T16:35:14.049" v="10128" actId="1076"/>
          <ac:picMkLst>
            <pc:docMk/>
            <pc:sldMk cId="4109768119" sldId="523"/>
            <ac:picMk id="13" creationId="{9AF26D47-1935-57E9-7740-23DA9764D71B}"/>
          </ac:picMkLst>
        </pc:picChg>
      </pc:sldChg>
      <pc:sldChg chg="addSp delSp modSp new mod setBg">
        <pc:chgData name="johanna mead" userId="13dde3dc99bcb2b6" providerId="LiveId" clId="{30FA3839-161B-47B8-9DF9-0871AEF4EF59}" dt="2026-02-23T21:11:23.674" v="14541" actId="20577"/>
        <pc:sldMkLst>
          <pc:docMk/>
          <pc:sldMk cId="916139666" sldId="524"/>
        </pc:sldMkLst>
        <pc:spChg chg="add mod">
          <ac:chgData name="johanna mead" userId="13dde3dc99bcb2b6" providerId="LiveId" clId="{30FA3839-161B-47B8-9DF9-0871AEF4EF59}" dt="2026-02-23T21:11:23.674" v="14541" actId="20577"/>
          <ac:spMkLst>
            <pc:docMk/>
            <pc:sldMk cId="916139666" sldId="524"/>
            <ac:spMk id="4" creationId="{C447F5F8-1060-913B-BC93-C25FD0A83AD5}"/>
          </ac:spMkLst>
        </pc:spChg>
        <pc:picChg chg="add mod modCrop">
          <ac:chgData name="johanna mead" userId="13dde3dc99bcb2b6" providerId="LiveId" clId="{30FA3839-161B-47B8-9DF9-0871AEF4EF59}" dt="2026-02-21T16:34:57.666" v="10121" actId="1076"/>
          <ac:picMkLst>
            <pc:docMk/>
            <pc:sldMk cId="916139666" sldId="524"/>
            <ac:picMk id="6" creationId="{D4599F31-E12F-B7B0-97E5-5701BBA23276}"/>
          </ac:picMkLst>
        </pc:picChg>
      </pc:sldChg>
      <pc:sldChg chg="addSp delSp modSp new mod">
        <pc:chgData name="johanna mead" userId="13dde3dc99bcb2b6" providerId="LiveId" clId="{30FA3839-161B-47B8-9DF9-0871AEF4EF59}" dt="2026-02-23T21:13:38.604" v="14603" actId="20577"/>
        <pc:sldMkLst>
          <pc:docMk/>
          <pc:sldMk cId="3822765585" sldId="525"/>
        </pc:sldMkLst>
        <pc:spChg chg="add del">
          <ac:chgData name="johanna mead" userId="13dde3dc99bcb2b6" providerId="LiveId" clId="{30FA3839-161B-47B8-9DF9-0871AEF4EF59}" dt="2026-02-23T09:06:21.919" v="12742" actId="22"/>
          <ac:spMkLst>
            <pc:docMk/>
            <pc:sldMk cId="3822765585" sldId="525"/>
            <ac:spMk id="3" creationId="{3A2D36A1-61D8-9A5F-A893-1DBE384888E2}"/>
          </ac:spMkLst>
        </pc:spChg>
        <pc:spChg chg="add mod">
          <ac:chgData name="johanna mead" userId="13dde3dc99bcb2b6" providerId="LiveId" clId="{30FA3839-161B-47B8-9DF9-0871AEF4EF59}" dt="2026-02-23T21:13:38.604" v="14603" actId="20577"/>
          <ac:spMkLst>
            <pc:docMk/>
            <pc:sldMk cId="3822765585" sldId="525"/>
            <ac:spMk id="5" creationId="{591D1443-AA65-D0D2-2222-22769E1F187E}"/>
          </ac:spMkLst>
        </pc:spChg>
        <pc:picChg chg="add mod ord">
          <ac:chgData name="johanna mead" userId="13dde3dc99bcb2b6" providerId="LiveId" clId="{30FA3839-161B-47B8-9DF9-0871AEF4EF59}" dt="2026-02-21T16:34:39.852" v="10113" actId="167"/>
          <ac:picMkLst>
            <pc:docMk/>
            <pc:sldMk cId="3822765585" sldId="525"/>
            <ac:picMk id="7" creationId="{21DC515D-9C9D-9D1F-936A-C6AC6B079BB4}"/>
          </ac:picMkLst>
        </pc:picChg>
      </pc:sldChg>
      <pc:sldChg chg="modSp add mod">
        <pc:chgData name="johanna mead" userId="13dde3dc99bcb2b6" providerId="LiveId" clId="{30FA3839-161B-47B8-9DF9-0871AEF4EF59}" dt="2026-02-11T10:41:58.200" v="4187" actId="2711"/>
        <pc:sldMkLst>
          <pc:docMk/>
          <pc:sldMk cId="0" sldId="526"/>
        </pc:sldMkLst>
        <pc:spChg chg="mod">
          <ac:chgData name="johanna mead" userId="13dde3dc99bcb2b6" providerId="LiveId" clId="{30FA3839-161B-47B8-9DF9-0871AEF4EF59}" dt="2026-02-11T10:41:58.200" v="4187" actId="2711"/>
          <ac:spMkLst>
            <pc:docMk/>
            <pc:sldMk cId="0" sldId="526"/>
            <ac:spMk id="10" creationId="{00000000-0000-0000-0000-000000000000}"/>
          </ac:spMkLst>
        </pc:spChg>
      </pc:sldChg>
      <pc:sldChg chg="modSp add mod">
        <pc:chgData name="johanna mead" userId="13dde3dc99bcb2b6" providerId="LiveId" clId="{30FA3839-161B-47B8-9DF9-0871AEF4EF59}" dt="2026-02-11T10:42:03.522" v="4188" actId="2711"/>
        <pc:sldMkLst>
          <pc:docMk/>
          <pc:sldMk cId="0" sldId="527"/>
        </pc:sldMkLst>
        <pc:spChg chg="mod">
          <ac:chgData name="johanna mead" userId="13dde3dc99bcb2b6" providerId="LiveId" clId="{30FA3839-161B-47B8-9DF9-0871AEF4EF59}" dt="2026-02-11T10:42:03.522" v="4188" actId="2711"/>
          <ac:spMkLst>
            <pc:docMk/>
            <pc:sldMk cId="0" sldId="527"/>
            <ac:spMk id="10" creationId="{00000000-0000-0000-0000-000000000000}"/>
          </ac:spMkLst>
        </pc:spChg>
      </pc:sldChg>
      <pc:sldChg chg="modSp add mod">
        <pc:chgData name="johanna mead" userId="13dde3dc99bcb2b6" providerId="LiveId" clId="{30FA3839-161B-47B8-9DF9-0871AEF4EF59}" dt="2026-02-11T10:42:10.321" v="4189" actId="2711"/>
        <pc:sldMkLst>
          <pc:docMk/>
          <pc:sldMk cId="0" sldId="528"/>
        </pc:sldMkLst>
        <pc:spChg chg="mod">
          <ac:chgData name="johanna mead" userId="13dde3dc99bcb2b6" providerId="LiveId" clId="{30FA3839-161B-47B8-9DF9-0871AEF4EF59}" dt="2026-02-11T10:42:10.321" v="4189" actId="2711"/>
          <ac:spMkLst>
            <pc:docMk/>
            <pc:sldMk cId="0" sldId="528"/>
            <ac:spMk id="8" creationId="{00000000-0000-0000-0000-000000000000}"/>
          </ac:spMkLst>
        </pc:spChg>
      </pc:sldChg>
      <pc:sldChg chg="modSp add mod">
        <pc:chgData name="johanna mead" userId="13dde3dc99bcb2b6" providerId="LiveId" clId="{30FA3839-161B-47B8-9DF9-0871AEF4EF59}" dt="2026-02-22T09:47:10.917" v="11556" actId="14100"/>
        <pc:sldMkLst>
          <pc:docMk/>
          <pc:sldMk cId="0" sldId="529"/>
        </pc:sldMkLst>
        <pc:spChg chg="mod">
          <ac:chgData name="johanna mead" userId="13dde3dc99bcb2b6" providerId="LiveId" clId="{30FA3839-161B-47B8-9DF9-0871AEF4EF59}" dt="2026-02-22T09:47:10.917" v="11556" actId="14100"/>
          <ac:spMkLst>
            <pc:docMk/>
            <pc:sldMk cId="0" sldId="529"/>
            <ac:spMk id="8" creationId="{00000000-0000-0000-0000-000000000000}"/>
          </ac:spMkLst>
        </pc:spChg>
      </pc:sldChg>
      <pc:sldChg chg="modSp add mod">
        <pc:chgData name="johanna mead" userId="13dde3dc99bcb2b6" providerId="LiveId" clId="{30FA3839-161B-47B8-9DF9-0871AEF4EF59}" dt="2026-02-11T10:42:28.904" v="4192" actId="2711"/>
        <pc:sldMkLst>
          <pc:docMk/>
          <pc:sldMk cId="0" sldId="530"/>
        </pc:sldMkLst>
        <pc:spChg chg="mod">
          <ac:chgData name="johanna mead" userId="13dde3dc99bcb2b6" providerId="LiveId" clId="{30FA3839-161B-47B8-9DF9-0871AEF4EF59}" dt="2026-02-11T10:42:28.904" v="4192" actId="2711"/>
          <ac:spMkLst>
            <pc:docMk/>
            <pc:sldMk cId="0" sldId="530"/>
            <ac:spMk id="8" creationId="{00000000-0000-0000-0000-000000000000}"/>
          </ac:spMkLst>
        </pc:spChg>
      </pc:sldChg>
      <pc:sldChg chg="modSp add mod">
        <pc:chgData name="johanna mead" userId="13dde3dc99bcb2b6" providerId="LiveId" clId="{30FA3839-161B-47B8-9DF9-0871AEF4EF59}" dt="2026-02-11T10:42:34.982" v="4193" actId="2711"/>
        <pc:sldMkLst>
          <pc:docMk/>
          <pc:sldMk cId="0" sldId="531"/>
        </pc:sldMkLst>
        <pc:spChg chg="mod">
          <ac:chgData name="johanna mead" userId="13dde3dc99bcb2b6" providerId="LiveId" clId="{30FA3839-161B-47B8-9DF9-0871AEF4EF59}" dt="2026-02-11T10:42:34.982" v="4193" actId="2711"/>
          <ac:spMkLst>
            <pc:docMk/>
            <pc:sldMk cId="0" sldId="531"/>
            <ac:spMk id="8" creationId="{00000000-0000-0000-0000-000000000000}"/>
          </ac:spMkLst>
        </pc:spChg>
      </pc:sldChg>
      <pc:sldChg chg="modSp add mod">
        <pc:chgData name="johanna mead" userId="13dde3dc99bcb2b6" providerId="LiveId" clId="{30FA3839-161B-47B8-9DF9-0871AEF4EF59}" dt="2026-02-11T10:41:38.085" v="4185" actId="2711"/>
        <pc:sldMkLst>
          <pc:docMk/>
          <pc:sldMk cId="0" sldId="532"/>
        </pc:sldMkLst>
        <pc:spChg chg="mod">
          <ac:chgData name="johanna mead" userId="13dde3dc99bcb2b6" providerId="LiveId" clId="{30FA3839-161B-47B8-9DF9-0871AEF4EF59}" dt="2026-02-11T10:41:38.085" v="4185" actId="2711"/>
          <ac:spMkLst>
            <pc:docMk/>
            <pc:sldMk cId="0" sldId="532"/>
            <ac:spMk id="13" creationId="{00000000-0000-0000-0000-000000000000}"/>
          </ac:spMkLst>
        </pc:spChg>
        <pc:spChg chg="mod">
          <ac:chgData name="johanna mead" userId="13dde3dc99bcb2b6" providerId="LiveId" clId="{30FA3839-161B-47B8-9DF9-0871AEF4EF59}" dt="2026-02-11T10:41:38.085" v="4185" actId="2711"/>
          <ac:spMkLst>
            <pc:docMk/>
            <pc:sldMk cId="0" sldId="532"/>
            <ac:spMk id="14" creationId="{00000000-0000-0000-0000-000000000000}"/>
          </ac:spMkLst>
        </pc:spChg>
        <pc:spChg chg="mod">
          <ac:chgData name="johanna mead" userId="13dde3dc99bcb2b6" providerId="LiveId" clId="{30FA3839-161B-47B8-9DF9-0871AEF4EF59}" dt="2026-02-11T10:41:38.085" v="4185" actId="2711"/>
          <ac:spMkLst>
            <pc:docMk/>
            <pc:sldMk cId="0" sldId="532"/>
            <ac:spMk id="16" creationId="{00000000-0000-0000-0000-000000000000}"/>
          </ac:spMkLst>
        </pc:spChg>
        <pc:spChg chg="mod">
          <ac:chgData name="johanna mead" userId="13dde3dc99bcb2b6" providerId="LiveId" clId="{30FA3839-161B-47B8-9DF9-0871AEF4EF59}" dt="2026-02-11T10:41:38.085" v="4185" actId="2711"/>
          <ac:spMkLst>
            <pc:docMk/>
            <pc:sldMk cId="0" sldId="532"/>
            <ac:spMk id="17" creationId="{00000000-0000-0000-0000-000000000000}"/>
          </ac:spMkLst>
        </pc:spChg>
      </pc:sldChg>
      <pc:sldChg chg="modSp add mod">
        <pc:chgData name="johanna mead" userId="13dde3dc99bcb2b6" providerId="LiveId" clId="{30FA3839-161B-47B8-9DF9-0871AEF4EF59}" dt="2026-02-11T10:41:30.260" v="4184" actId="2711"/>
        <pc:sldMkLst>
          <pc:docMk/>
          <pc:sldMk cId="0" sldId="533"/>
        </pc:sldMkLst>
        <pc:spChg chg="mod">
          <ac:chgData name="johanna mead" userId="13dde3dc99bcb2b6" providerId="LiveId" clId="{30FA3839-161B-47B8-9DF9-0871AEF4EF59}" dt="2026-02-11T10:41:30.260" v="4184" actId="2711"/>
          <ac:spMkLst>
            <pc:docMk/>
            <pc:sldMk cId="0" sldId="533"/>
            <ac:spMk id="2" creationId="{00000000-0000-0000-0000-000000000000}"/>
          </ac:spMkLst>
        </pc:spChg>
        <pc:spChg chg="mod">
          <ac:chgData name="johanna mead" userId="13dde3dc99bcb2b6" providerId="LiveId" clId="{30FA3839-161B-47B8-9DF9-0871AEF4EF59}" dt="2026-02-11T10:41:30.260" v="4184" actId="2711"/>
          <ac:spMkLst>
            <pc:docMk/>
            <pc:sldMk cId="0" sldId="533"/>
            <ac:spMk id="13" creationId="{00000000-0000-0000-0000-000000000000}"/>
          </ac:spMkLst>
        </pc:spChg>
        <pc:spChg chg="mod">
          <ac:chgData name="johanna mead" userId="13dde3dc99bcb2b6" providerId="LiveId" clId="{30FA3839-161B-47B8-9DF9-0871AEF4EF59}" dt="2026-02-11T10:41:30.260" v="4184" actId="2711"/>
          <ac:spMkLst>
            <pc:docMk/>
            <pc:sldMk cId="0" sldId="533"/>
            <ac:spMk id="14" creationId="{00000000-0000-0000-0000-000000000000}"/>
          </ac:spMkLst>
        </pc:spChg>
        <pc:spChg chg="mod">
          <ac:chgData name="johanna mead" userId="13dde3dc99bcb2b6" providerId="LiveId" clId="{30FA3839-161B-47B8-9DF9-0871AEF4EF59}" dt="2026-02-11T10:41:30.260" v="4184" actId="2711"/>
          <ac:spMkLst>
            <pc:docMk/>
            <pc:sldMk cId="0" sldId="533"/>
            <ac:spMk id="15" creationId="{00000000-0000-0000-0000-000000000000}"/>
          </ac:spMkLst>
        </pc:spChg>
        <pc:spChg chg="mod">
          <ac:chgData name="johanna mead" userId="13dde3dc99bcb2b6" providerId="LiveId" clId="{30FA3839-161B-47B8-9DF9-0871AEF4EF59}" dt="2026-02-11T10:41:30.260" v="4184" actId="2711"/>
          <ac:spMkLst>
            <pc:docMk/>
            <pc:sldMk cId="0" sldId="533"/>
            <ac:spMk id="17" creationId="{00000000-0000-0000-0000-000000000000}"/>
          </ac:spMkLst>
        </pc:spChg>
      </pc:sldChg>
      <pc:sldChg chg="modSp add mod">
        <pc:chgData name="johanna mead" userId="13dde3dc99bcb2b6" providerId="LiveId" clId="{30FA3839-161B-47B8-9DF9-0871AEF4EF59}" dt="2026-02-22T09:47:23.629" v="11562" actId="20577"/>
        <pc:sldMkLst>
          <pc:docMk/>
          <pc:sldMk cId="0" sldId="534"/>
        </pc:sldMkLst>
        <pc:spChg chg="mod">
          <ac:chgData name="johanna mead" userId="13dde3dc99bcb2b6" providerId="LiveId" clId="{30FA3839-161B-47B8-9DF9-0871AEF4EF59}" dt="2026-02-11T10:37:46.637" v="4164" actId="1076"/>
          <ac:spMkLst>
            <pc:docMk/>
            <pc:sldMk cId="0" sldId="534"/>
            <ac:spMk id="2" creationId="{00000000-0000-0000-0000-000000000000}"/>
          </ac:spMkLst>
        </pc:spChg>
        <pc:spChg chg="mod">
          <ac:chgData name="johanna mead" userId="13dde3dc99bcb2b6" providerId="LiveId" clId="{30FA3839-161B-47B8-9DF9-0871AEF4EF59}" dt="2026-02-11T10:37:34.024" v="4161" actId="2711"/>
          <ac:spMkLst>
            <pc:docMk/>
            <pc:sldMk cId="0" sldId="534"/>
            <ac:spMk id="13" creationId="{00000000-0000-0000-0000-000000000000}"/>
          </ac:spMkLst>
        </pc:spChg>
        <pc:spChg chg="mod">
          <ac:chgData name="johanna mead" userId="13dde3dc99bcb2b6" providerId="LiveId" clId="{30FA3839-161B-47B8-9DF9-0871AEF4EF59}" dt="2026-02-22T09:47:20.390" v="11558" actId="20577"/>
          <ac:spMkLst>
            <pc:docMk/>
            <pc:sldMk cId="0" sldId="534"/>
            <ac:spMk id="14" creationId="{00000000-0000-0000-0000-000000000000}"/>
          </ac:spMkLst>
        </pc:spChg>
        <pc:spChg chg="mod">
          <ac:chgData name="johanna mead" userId="13dde3dc99bcb2b6" providerId="LiveId" clId="{30FA3839-161B-47B8-9DF9-0871AEF4EF59}" dt="2026-02-22T09:47:22.101" v="11560" actId="20577"/>
          <ac:spMkLst>
            <pc:docMk/>
            <pc:sldMk cId="0" sldId="534"/>
            <ac:spMk id="15" creationId="{00000000-0000-0000-0000-000000000000}"/>
          </ac:spMkLst>
        </pc:spChg>
        <pc:spChg chg="mod">
          <ac:chgData name="johanna mead" userId="13dde3dc99bcb2b6" providerId="LiveId" clId="{30FA3839-161B-47B8-9DF9-0871AEF4EF59}" dt="2026-02-22T09:47:23.629" v="11562" actId="20577"/>
          <ac:spMkLst>
            <pc:docMk/>
            <pc:sldMk cId="0" sldId="534"/>
            <ac:spMk id="16" creationId="{00000000-0000-0000-0000-000000000000}"/>
          </ac:spMkLst>
        </pc:spChg>
      </pc:sldChg>
      <pc:sldChg chg="modSp add mod">
        <pc:chgData name="johanna mead" userId="13dde3dc99bcb2b6" providerId="LiveId" clId="{30FA3839-161B-47B8-9DF9-0871AEF4EF59}" dt="2026-02-11T10:40:26.871" v="4177" actId="2711"/>
        <pc:sldMkLst>
          <pc:docMk/>
          <pc:sldMk cId="0" sldId="535"/>
        </pc:sldMkLst>
        <pc:spChg chg="mod">
          <ac:chgData name="johanna mead" userId="13dde3dc99bcb2b6" providerId="LiveId" clId="{30FA3839-161B-47B8-9DF9-0871AEF4EF59}" dt="2026-02-11T10:38:59.650" v="4174" actId="2711"/>
          <ac:spMkLst>
            <pc:docMk/>
            <pc:sldMk cId="0" sldId="535"/>
            <ac:spMk id="13" creationId="{00000000-0000-0000-0000-000000000000}"/>
          </ac:spMkLst>
        </pc:spChg>
        <pc:spChg chg="mod">
          <ac:chgData name="johanna mead" userId="13dde3dc99bcb2b6" providerId="LiveId" clId="{30FA3839-161B-47B8-9DF9-0871AEF4EF59}" dt="2026-02-11T10:39:04.730" v="4175" actId="2711"/>
          <ac:spMkLst>
            <pc:docMk/>
            <pc:sldMk cId="0" sldId="535"/>
            <ac:spMk id="14" creationId="{00000000-0000-0000-0000-000000000000}"/>
          </ac:spMkLst>
        </pc:spChg>
        <pc:spChg chg="mod">
          <ac:chgData name="johanna mead" userId="13dde3dc99bcb2b6" providerId="LiveId" clId="{30FA3839-161B-47B8-9DF9-0871AEF4EF59}" dt="2026-02-11T10:40:22.513" v="4176" actId="2711"/>
          <ac:spMkLst>
            <pc:docMk/>
            <pc:sldMk cId="0" sldId="535"/>
            <ac:spMk id="15" creationId="{00000000-0000-0000-0000-000000000000}"/>
          </ac:spMkLst>
        </pc:spChg>
        <pc:spChg chg="mod">
          <ac:chgData name="johanna mead" userId="13dde3dc99bcb2b6" providerId="LiveId" clId="{30FA3839-161B-47B8-9DF9-0871AEF4EF59}" dt="2026-02-11T10:40:26.871" v="4177" actId="2711"/>
          <ac:spMkLst>
            <pc:docMk/>
            <pc:sldMk cId="0" sldId="535"/>
            <ac:spMk id="16" creationId="{00000000-0000-0000-0000-000000000000}"/>
          </ac:spMkLst>
        </pc:spChg>
      </pc:sldChg>
      <pc:sldChg chg="modSp add mod">
        <pc:chgData name="johanna mead" userId="13dde3dc99bcb2b6" providerId="LiveId" clId="{30FA3839-161B-47B8-9DF9-0871AEF4EF59}" dt="2026-02-11T10:40:50.554" v="4180" actId="2711"/>
        <pc:sldMkLst>
          <pc:docMk/>
          <pc:sldMk cId="0" sldId="536"/>
        </pc:sldMkLst>
        <pc:spChg chg="mod">
          <ac:chgData name="johanna mead" userId="13dde3dc99bcb2b6" providerId="LiveId" clId="{30FA3839-161B-47B8-9DF9-0871AEF4EF59}" dt="2026-02-11T10:40:50.554" v="4180" actId="2711"/>
          <ac:spMkLst>
            <pc:docMk/>
            <pc:sldMk cId="0" sldId="536"/>
            <ac:spMk id="2" creationId="{00000000-0000-0000-0000-000000000000}"/>
          </ac:spMkLst>
        </pc:spChg>
        <pc:spChg chg="mod">
          <ac:chgData name="johanna mead" userId="13dde3dc99bcb2b6" providerId="LiveId" clId="{30FA3839-161B-47B8-9DF9-0871AEF4EF59}" dt="2026-02-11T10:40:40.538" v="4178" actId="2711"/>
          <ac:spMkLst>
            <pc:docMk/>
            <pc:sldMk cId="0" sldId="536"/>
            <ac:spMk id="13" creationId="{00000000-0000-0000-0000-000000000000}"/>
          </ac:spMkLst>
        </pc:spChg>
        <pc:spChg chg="mod">
          <ac:chgData name="johanna mead" userId="13dde3dc99bcb2b6" providerId="LiveId" clId="{30FA3839-161B-47B8-9DF9-0871AEF4EF59}" dt="2026-02-11T10:40:44.396" v="4179" actId="2711"/>
          <ac:spMkLst>
            <pc:docMk/>
            <pc:sldMk cId="0" sldId="536"/>
            <ac:spMk id="14" creationId="{00000000-0000-0000-0000-000000000000}"/>
          </ac:spMkLst>
        </pc:spChg>
        <pc:spChg chg="mod">
          <ac:chgData name="johanna mead" userId="13dde3dc99bcb2b6" providerId="LiveId" clId="{30FA3839-161B-47B8-9DF9-0871AEF4EF59}" dt="2026-02-11T10:40:50.554" v="4180" actId="2711"/>
          <ac:spMkLst>
            <pc:docMk/>
            <pc:sldMk cId="0" sldId="536"/>
            <ac:spMk id="15" creationId="{00000000-0000-0000-0000-000000000000}"/>
          </ac:spMkLst>
        </pc:spChg>
        <pc:spChg chg="mod">
          <ac:chgData name="johanna mead" userId="13dde3dc99bcb2b6" providerId="LiveId" clId="{30FA3839-161B-47B8-9DF9-0871AEF4EF59}" dt="2026-02-11T10:40:50.554" v="4180" actId="2711"/>
          <ac:spMkLst>
            <pc:docMk/>
            <pc:sldMk cId="0" sldId="536"/>
            <ac:spMk id="16" creationId="{00000000-0000-0000-0000-000000000000}"/>
          </ac:spMkLst>
        </pc:spChg>
      </pc:sldChg>
      <pc:sldChg chg="addSp delSp modSp new mod ord">
        <pc:chgData name="johanna mead" userId="13dde3dc99bcb2b6" providerId="LiveId" clId="{30FA3839-161B-47B8-9DF9-0871AEF4EF59}" dt="2026-02-23T20:57:55.368" v="14400" actId="20577"/>
        <pc:sldMkLst>
          <pc:docMk/>
          <pc:sldMk cId="125938870" sldId="538"/>
        </pc:sldMkLst>
        <pc:spChg chg="add mod">
          <ac:chgData name="johanna mead" userId="13dde3dc99bcb2b6" providerId="LiveId" clId="{30FA3839-161B-47B8-9DF9-0871AEF4EF59}" dt="2026-02-21T18:57:40.235" v="11300" actId="1076"/>
          <ac:spMkLst>
            <pc:docMk/>
            <pc:sldMk cId="125938870" sldId="538"/>
            <ac:spMk id="8" creationId="{00000000-0000-0000-0000-000000000000}"/>
          </ac:spMkLst>
        </pc:spChg>
        <pc:spChg chg="add mod">
          <ac:chgData name="johanna mead" userId="13dde3dc99bcb2b6" providerId="LiveId" clId="{30FA3839-161B-47B8-9DF9-0871AEF4EF59}" dt="2026-02-11T11:16:21.071" v="5607" actId="2711"/>
          <ac:spMkLst>
            <pc:docMk/>
            <pc:sldMk cId="125938870" sldId="538"/>
            <ac:spMk id="9" creationId="{00000000-0000-0000-0000-000000000000}"/>
          </ac:spMkLst>
        </pc:spChg>
        <pc:graphicFrameChg chg="add mod modGraphic">
          <ac:chgData name="johanna mead" userId="13dde3dc99bcb2b6" providerId="LiveId" clId="{30FA3839-161B-47B8-9DF9-0871AEF4EF59}" dt="2026-02-23T20:57:55.368" v="14400" actId="20577"/>
          <ac:graphicFrameMkLst>
            <pc:docMk/>
            <pc:sldMk cId="125938870" sldId="538"/>
            <ac:graphicFrameMk id="2" creationId="{720E72AA-CAE6-6C29-46FB-2FD278BEA0E7}"/>
          </ac:graphicFrameMkLst>
        </pc:graphicFrameChg>
      </pc:sldChg>
      <pc:sldChg chg="addSp modSp new mod">
        <pc:chgData name="johanna mead" userId="13dde3dc99bcb2b6" providerId="LiveId" clId="{30FA3839-161B-47B8-9DF9-0871AEF4EF59}" dt="2026-02-23T21:16:36.107" v="14623" actId="20577"/>
        <pc:sldMkLst>
          <pc:docMk/>
          <pc:sldMk cId="843444380" sldId="539"/>
        </pc:sldMkLst>
        <pc:spChg chg="add mod">
          <ac:chgData name="johanna mead" userId="13dde3dc99bcb2b6" providerId="LiveId" clId="{30FA3839-161B-47B8-9DF9-0871AEF4EF59}" dt="2026-02-23T21:16:36.107" v="14623" actId="20577"/>
          <ac:spMkLst>
            <pc:docMk/>
            <pc:sldMk cId="843444380" sldId="539"/>
            <ac:spMk id="2" creationId="{D09B6860-CDD7-F293-3C2A-3292003A33C7}"/>
          </ac:spMkLst>
        </pc:spChg>
      </pc:sldChg>
      <pc:sldChg chg="addSp delSp modSp new mod setBg">
        <pc:chgData name="johanna mead" userId="13dde3dc99bcb2b6" providerId="LiveId" clId="{30FA3839-161B-47B8-9DF9-0871AEF4EF59}" dt="2026-02-11T14:30:15.239" v="6001" actId="2711"/>
        <pc:sldMkLst>
          <pc:docMk/>
          <pc:sldMk cId="3134250049" sldId="540"/>
        </pc:sldMkLst>
        <pc:spChg chg="add mod">
          <ac:chgData name="johanna mead" userId="13dde3dc99bcb2b6" providerId="LiveId" clId="{30FA3839-161B-47B8-9DF9-0871AEF4EF59}" dt="2026-02-11T14:30:15.239" v="6001" actId="2711"/>
          <ac:spMkLst>
            <pc:docMk/>
            <pc:sldMk cId="3134250049" sldId="540"/>
            <ac:spMk id="4" creationId="{13F2A31B-F59F-36B5-9F7D-2BAFFBC8631C}"/>
          </ac:spMkLst>
        </pc:spChg>
        <pc:spChg chg="add">
          <ac:chgData name="johanna mead" userId="13dde3dc99bcb2b6" providerId="LiveId" clId="{30FA3839-161B-47B8-9DF9-0871AEF4EF59}" dt="2026-02-11T14:30:05.488" v="6000" actId="26606"/>
          <ac:spMkLst>
            <pc:docMk/>
            <pc:sldMk cId="3134250049" sldId="540"/>
            <ac:spMk id="33" creationId="{37C89E4B-3C9F-44B9-8B86-D9E3D112D8EC}"/>
          </ac:spMkLst>
        </pc:spChg>
        <pc:picChg chg="add mod ord">
          <ac:chgData name="johanna mead" userId="13dde3dc99bcb2b6" providerId="LiveId" clId="{30FA3839-161B-47B8-9DF9-0871AEF4EF59}" dt="2026-02-11T14:30:05.488" v="6000" actId="26606"/>
          <ac:picMkLst>
            <pc:docMk/>
            <pc:sldMk cId="3134250049" sldId="540"/>
            <ac:picMk id="3" creationId="{EDB597B7-EB36-6757-D080-73B862D3D09C}"/>
          </ac:picMkLst>
        </pc:picChg>
        <pc:cxnChg chg="add">
          <ac:chgData name="johanna mead" userId="13dde3dc99bcb2b6" providerId="LiveId" clId="{30FA3839-161B-47B8-9DF9-0871AEF4EF59}" dt="2026-02-11T14:30:05.488" v="6000" actId="26606"/>
          <ac:cxnSpMkLst>
            <pc:docMk/>
            <pc:sldMk cId="3134250049" sldId="540"/>
            <ac:cxnSpMk id="35" creationId="{AA2EAA10-076F-46BD-8F0F-B9A2FB77A85C}"/>
          </ac:cxnSpMkLst>
        </pc:cxnChg>
        <pc:cxnChg chg="add">
          <ac:chgData name="johanna mead" userId="13dde3dc99bcb2b6" providerId="LiveId" clId="{30FA3839-161B-47B8-9DF9-0871AEF4EF59}" dt="2026-02-11T14:30:05.488" v="6000" actId="26606"/>
          <ac:cxnSpMkLst>
            <pc:docMk/>
            <pc:sldMk cId="3134250049" sldId="540"/>
            <ac:cxnSpMk id="37" creationId="{D891E407-403B-4764-86C9-33A56D3BCAA3}"/>
          </ac:cxnSpMkLst>
        </pc:cxnChg>
      </pc:sldChg>
      <pc:sldChg chg="addSp delSp modSp new mod setBg">
        <pc:chgData name="johanna mead" userId="13dde3dc99bcb2b6" providerId="LiveId" clId="{30FA3839-161B-47B8-9DF9-0871AEF4EF59}" dt="2026-02-11T14:29:55.890" v="5999" actId="26606"/>
        <pc:sldMkLst>
          <pc:docMk/>
          <pc:sldMk cId="187563869" sldId="541"/>
        </pc:sldMkLst>
        <pc:spChg chg="add mod">
          <ac:chgData name="johanna mead" userId="13dde3dc99bcb2b6" providerId="LiveId" clId="{30FA3839-161B-47B8-9DF9-0871AEF4EF59}" dt="2026-02-11T14:29:55.890" v="5999" actId="26606"/>
          <ac:spMkLst>
            <pc:docMk/>
            <pc:sldMk cId="187563869" sldId="541"/>
            <ac:spMk id="4" creationId="{2735CC18-7BD8-AC61-B038-F22FE09DBCC9}"/>
          </ac:spMkLst>
        </pc:spChg>
        <pc:spChg chg="add">
          <ac:chgData name="johanna mead" userId="13dde3dc99bcb2b6" providerId="LiveId" clId="{30FA3839-161B-47B8-9DF9-0871AEF4EF59}" dt="2026-02-11T14:29:55.890" v="5999" actId="26606"/>
          <ac:spMkLst>
            <pc:docMk/>
            <pc:sldMk cId="187563869" sldId="541"/>
            <ac:spMk id="16" creationId="{37C89E4B-3C9F-44B9-8B86-D9E3D112D8EC}"/>
          </ac:spMkLst>
        </pc:spChg>
        <pc:picChg chg="add mod">
          <ac:chgData name="johanna mead" userId="13dde3dc99bcb2b6" providerId="LiveId" clId="{30FA3839-161B-47B8-9DF9-0871AEF4EF59}" dt="2026-02-11T14:29:55.890" v="5999" actId="26606"/>
          <ac:picMkLst>
            <pc:docMk/>
            <pc:sldMk cId="187563869" sldId="541"/>
            <ac:picMk id="3" creationId="{760EC8A0-303F-865E-C01A-1C96FC6E0A68}"/>
          </ac:picMkLst>
        </pc:picChg>
        <pc:cxnChg chg="add">
          <ac:chgData name="johanna mead" userId="13dde3dc99bcb2b6" providerId="LiveId" clId="{30FA3839-161B-47B8-9DF9-0871AEF4EF59}" dt="2026-02-11T14:29:55.890" v="5999" actId="26606"/>
          <ac:cxnSpMkLst>
            <pc:docMk/>
            <pc:sldMk cId="187563869" sldId="541"/>
            <ac:cxnSpMk id="18" creationId="{AA2EAA10-076F-46BD-8F0F-B9A2FB77A85C}"/>
          </ac:cxnSpMkLst>
        </pc:cxnChg>
        <pc:cxnChg chg="add">
          <ac:chgData name="johanna mead" userId="13dde3dc99bcb2b6" providerId="LiveId" clId="{30FA3839-161B-47B8-9DF9-0871AEF4EF59}" dt="2026-02-11T14:29:55.890" v="5999" actId="26606"/>
          <ac:cxnSpMkLst>
            <pc:docMk/>
            <pc:sldMk cId="187563869" sldId="541"/>
            <ac:cxnSpMk id="20" creationId="{D891E407-403B-4764-86C9-33A56D3BCAA3}"/>
          </ac:cxnSpMkLst>
        </pc:cxnChg>
      </pc:sldChg>
      <pc:sldChg chg="addSp delSp modSp new mod setBg">
        <pc:chgData name="johanna mead" userId="13dde3dc99bcb2b6" providerId="LiveId" clId="{30FA3839-161B-47B8-9DF9-0871AEF4EF59}" dt="2026-02-11T14:32:41.443" v="6052" actId="20577"/>
        <pc:sldMkLst>
          <pc:docMk/>
          <pc:sldMk cId="2281416047" sldId="542"/>
        </pc:sldMkLst>
        <pc:spChg chg="add mod">
          <ac:chgData name="johanna mead" userId="13dde3dc99bcb2b6" providerId="LiveId" clId="{30FA3839-161B-47B8-9DF9-0871AEF4EF59}" dt="2026-02-11T14:32:41.443" v="6052" actId="20577"/>
          <ac:spMkLst>
            <pc:docMk/>
            <pc:sldMk cId="2281416047" sldId="542"/>
            <ac:spMk id="4" creationId="{7DF781BA-F0EA-FBFE-85A0-2C7A6085D242}"/>
          </ac:spMkLst>
        </pc:spChg>
        <pc:picChg chg="add mod ord">
          <ac:chgData name="johanna mead" userId="13dde3dc99bcb2b6" providerId="LiveId" clId="{30FA3839-161B-47B8-9DF9-0871AEF4EF59}" dt="2026-02-11T14:32:32.116" v="6050" actId="26606"/>
          <ac:picMkLst>
            <pc:docMk/>
            <pc:sldMk cId="2281416047" sldId="542"/>
            <ac:picMk id="3" creationId="{693B95FA-88DB-DC9A-5D9A-E5CE208065AF}"/>
          </ac:picMkLst>
        </pc:picChg>
      </pc:sldChg>
      <pc:sldChg chg="addSp delSp modSp new mod setBg">
        <pc:chgData name="johanna mead" userId="13dde3dc99bcb2b6" providerId="LiveId" clId="{30FA3839-161B-47B8-9DF9-0871AEF4EF59}" dt="2026-02-23T21:17:47.046" v="14626" actId="20577"/>
        <pc:sldMkLst>
          <pc:docMk/>
          <pc:sldMk cId="632062325" sldId="543"/>
        </pc:sldMkLst>
        <pc:spChg chg="add mod">
          <ac:chgData name="johanna mead" userId="13dde3dc99bcb2b6" providerId="LiveId" clId="{30FA3839-161B-47B8-9DF9-0871AEF4EF59}" dt="2026-02-23T21:17:47.046" v="14626" actId="20577"/>
          <ac:spMkLst>
            <pc:docMk/>
            <pc:sldMk cId="632062325" sldId="543"/>
            <ac:spMk id="4" creationId="{84348CAC-5F15-618C-2B5B-7B95FDB6D9E0}"/>
          </ac:spMkLst>
        </pc:spChg>
        <pc:spChg chg="add">
          <ac:chgData name="johanna mead" userId="13dde3dc99bcb2b6" providerId="LiveId" clId="{30FA3839-161B-47B8-9DF9-0871AEF4EF59}" dt="2026-02-11T14:33:01.944" v="6058" actId="26606"/>
          <ac:spMkLst>
            <pc:docMk/>
            <pc:sldMk cId="632062325" sldId="543"/>
            <ac:spMk id="21" creationId="{37C89E4B-3C9F-44B9-8B86-D9E3D112D8EC}"/>
          </ac:spMkLst>
        </pc:spChg>
        <pc:picChg chg="add mod ord">
          <ac:chgData name="johanna mead" userId="13dde3dc99bcb2b6" providerId="LiveId" clId="{30FA3839-161B-47B8-9DF9-0871AEF4EF59}" dt="2026-02-11T14:33:01.944" v="6058" actId="26606"/>
          <ac:picMkLst>
            <pc:docMk/>
            <pc:sldMk cId="632062325" sldId="543"/>
            <ac:picMk id="3" creationId="{B74F41F9-85FD-C735-BE74-F8CE16BE5427}"/>
          </ac:picMkLst>
        </pc:picChg>
        <pc:cxnChg chg="add">
          <ac:chgData name="johanna mead" userId="13dde3dc99bcb2b6" providerId="LiveId" clId="{30FA3839-161B-47B8-9DF9-0871AEF4EF59}" dt="2026-02-11T14:33:01.944" v="6058" actId="26606"/>
          <ac:cxnSpMkLst>
            <pc:docMk/>
            <pc:sldMk cId="632062325" sldId="543"/>
            <ac:cxnSpMk id="20" creationId="{D891E407-403B-4764-86C9-33A56D3BCAA3}"/>
          </ac:cxnSpMkLst>
        </pc:cxnChg>
        <pc:cxnChg chg="add">
          <ac:chgData name="johanna mead" userId="13dde3dc99bcb2b6" providerId="LiveId" clId="{30FA3839-161B-47B8-9DF9-0871AEF4EF59}" dt="2026-02-11T14:33:01.944" v="6058" actId="26606"/>
          <ac:cxnSpMkLst>
            <pc:docMk/>
            <pc:sldMk cId="632062325" sldId="543"/>
            <ac:cxnSpMk id="22" creationId="{AA2EAA10-076F-46BD-8F0F-B9A2FB77A85C}"/>
          </ac:cxnSpMkLst>
        </pc:cxnChg>
      </pc:sldChg>
      <pc:sldChg chg="addSp delSp modSp new mod setBg">
        <pc:chgData name="johanna mead" userId="13dde3dc99bcb2b6" providerId="LiveId" clId="{30FA3839-161B-47B8-9DF9-0871AEF4EF59}" dt="2026-02-11T14:33:33.210" v="6061" actId="26606"/>
        <pc:sldMkLst>
          <pc:docMk/>
          <pc:sldMk cId="3778425036" sldId="544"/>
        </pc:sldMkLst>
        <pc:spChg chg="add mod">
          <ac:chgData name="johanna mead" userId="13dde3dc99bcb2b6" providerId="LiveId" clId="{30FA3839-161B-47B8-9DF9-0871AEF4EF59}" dt="2026-02-11T14:33:33.210" v="6061" actId="26606"/>
          <ac:spMkLst>
            <pc:docMk/>
            <pc:sldMk cId="3778425036" sldId="544"/>
            <ac:spMk id="4" creationId="{9C22F81A-1962-1786-E4E6-3B4E0E68F906}"/>
          </ac:spMkLst>
        </pc:spChg>
      </pc:sldChg>
      <pc:sldChg chg="addSp modSp new mod setBg setClrOvrMap">
        <pc:chgData name="johanna mead" userId="13dde3dc99bcb2b6" providerId="LiveId" clId="{30FA3839-161B-47B8-9DF9-0871AEF4EF59}" dt="2026-02-23T20:50:45.472" v="14290"/>
        <pc:sldMkLst>
          <pc:docMk/>
          <pc:sldMk cId="4215692072" sldId="546"/>
        </pc:sldMkLst>
        <pc:spChg chg="add mod">
          <ac:chgData name="johanna mead" userId="13dde3dc99bcb2b6" providerId="LiveId" clId="{30FA3839-161B-47B8-9DF9-0871AEF4EF59}" dt="2026-02-23T20:50:45.472" v="14290"/>
          <ac:spMkLst>
            <pc:docMk/>
            <pc:sldMk cId="4215692072" sldId="546"/>
            <ac:spMk id="2" creationId="{D5C4CF18-71D3-60B3-564C-230B6A40EE24}"/>
          </ac:spMkLst>
        </pc:spChg>
        <pc:spChg chg="add">
          <ac:chgData name="johanna mead" userId="13dde3dc99bcb2b6" providerId="LiveId" clId="{30FA3839-161B-47B8-9DF9-0871AEF4EF59}" dt="2026-02-11T14:28:25.308" v="5937" actId="26606"/>
          <ac:spMkLst>
            <pc:docMk/>
            <pc:sldMk cId="4215692072" sldId="546"/>
            <ac:spMk id="7" creationId="{66B332A4-D438-4773-A77F-5ED49A448D9D}"/>
          </ac:spMkLst>
        </pc:spChg>
        <pc:spChg chg="add">
          <ac:chgData name="johanna mead" userId="13dde3dc99bcb2b6" providerId="LiveId" clId="{30FA3839-161B-47B8-9DF9-0871AEF4EF59}" dt="2026-02-11T14:28:25.308" v="5937" actId="26606"/>
          <ac:spMkLst>
            <pc:docMk/>
            <pc:sldMk cId="4215692072" sldId="546"/>
            <ac:spMk id="9" creationId="{DF9AD32D-FF05-44F4-BD4D-9CEE89B71EB9}"/>
          </ac:spMkLst>
        </pc:spChg>
      </pc:sldChg>
      <pc:sldChg chg="addSp modSp new mod">
        <pc:chgData name="johanna mead" userId="13dde3dc99bcb2b6" providerId="LiveId" clId="{30FA3839-161B-47B8-9DF9-0871AEF4EF59}" dt="2026-02-23T21:47:36.290" v="15129" actId="20577"/>
        <pc:sldMkLst>
          <pc:docMk/>
          <pc:sldMk cId="3859111700" sldId="547"/>
        </pc:sldMkLst>
        <pc:graphicFrameChg chg="add mod modGraphic">
          <ac:chgData name="johanna mead" userId="13dde3dc99bcb2b6" providerId="LiveId" clId="{30FA3839-161B-47B8-9DF9-0871AEF4EF59}" dt="2026-02-23T21:47:36.290" v="15129" actId="20577"/>
          <ac:graphicFrameMkLst>
            <pc:docMk/>
            <pc:sldMk cId="3859111700" sldId="547"/>
            <ac:graphicFrameMk id="2" creationId="{D56AC59B-4A86-9254-9CCD-14053061EE41}"/>
          </ac:graphicFrameMkLst>
        </pc:graphicFrameChg>
      </pc:sldChg>
      <pc:sldChg chg="addSp delSp modSp mod">
        <pc:chgData name="johanna mead" userId="13dde3dc99bcb2b6" providerId="LiveId" clId="{30FA3839-161B-47B8-9DF9-0871AEF4EF59}" dt="2026-02-24T10:16:35.470" v="15149" actId="26606"/>
        <pc:sldMkLst>
          <pc:docMk/>
          <pc:sldMk cId="2913525434" sldId="549"/>
        </pc:sldMkLst>
        <pc:spChg chg="mod">
          <ac:chgData name="johanna mead" userId="13dde3dc99bcb2b6" providerId="LiveId" clId="{30FA3839-161B-47B8-9DF9-0871AEF4EF59}" dt="2026-02-24T10:16:35.470" v="15149" actId="26606"/>
          <ac:spMkLst>
            <pc:docMk/>
            <pc:sldMk cId="2913525434" sldId="549"/>
            <ac:spMk id="15" creationId="{6B73127A-806A-EB93-83E9-70222C4A67B2}"/>
          </ac:spMkLst>
        </pc:spChg>
        <pc:spChg chg="del">
          <ac:chgData name="johanna mead" userId="13dde3dc99bcb2b6" providerId="LiveId" clId="{30FA3839-161B-47B8-9DF9-0871AEF4EF59}" dt="2026-02-24T10:16:35.470" v="15149" actId="26606"/>
          <ac:spMkLst>
            <pc:docMk/>
            <pc:sldMk cId="2913525434" sldId="549"/>
            <ac:spMk id="22" creationId="{72018E1B-E0B9-4440-AFF3-4112E50A2763}"/>
          </ac:spMkLst>
        </pc:spChg>
        <pc:spChg chg="add">
          <ac:chgData name="johanna mead" userId="13dde3dc99bcb2b6" providerId="LiveId" clId="{30FA3839-161B-47B8-9DF9-0871AEF4EF59}" dt="2026-02-24T10:16:35.470" v="15149" actId="26606"/>
          <ac:spMkLst>
            <pc:docMk/>
            <pc:sldMk cId="2913525434" sldId="549"/>
            <ac:spMk id="27" creationId="{72018E1B-E0B9-4440-AFF3-4112E50A2763}"/>
          </ac:spMkLst>
        </pc:spChg>
        <pc:picChg chg="add mod">
          <ac:chgData name="johanna mead" userId="13dde3dc99bcb2b6" providerId="LiveId" clId="{30FA3839-161B-47B8-9DF9-0871AEF4EF59}" dt="2026-02-24T10:16:35.470" v="15149" actId="26606"/>
          <ac:picMkLst>
            <pc:docMk/>
            <pc:sldMk cId="2913525434" sldId="549"/>
            <ac:picMk id="3" creationId="{C2EA46F4-FAF3-6BBC-B7DC-8A0FF70CA01D}"/>
          </ac:picMkLst>
        </pc:picChg>
        <pc:picChg chg="del">
          <ac:chgData name="johanna mead" userId="13dde3dc99bcb2b6" providerId="LiveId" clId="{30FA3839-161B-47B8-9DF9-0871AEF4EF59}" dt="2026-02-24T10:16:30.974" v="15145" actId="478"/>
          <ac:picMkLst>
            <pc:docMk/>
            <pc:sldMk cId="2913525434" sldId="549"/>
            <ac:picMk id="12" creationId="{9830717F-AE7C-1A4A-5D63-12BF0646A0A3}"/>
          </ac:picMkLst>
        </pc:picChg>
        <pc:picChg chg="ord">
          <ac:chgData name="johanna mead" userId="13dde3dc99bcb2b6" providerId="LiveId" clId="{30FA3839-161B-47B8-9DF9-0871AEF4EF59}" dt="2026-02-24T10:16:35.470" v="15149" actId="26606"/>
          <ac:picMkLst>
            <pc:docMk/>
            <pc:sldMk cId="2913525434" sldId="549"/>
            <ac:picMk id="14" creationId="{9EDB193A-A37F-A0A2-438B-1EB17BEDA2F6}"/>
          </ac:picMkLst>
        </pc:picChg>
      </pc:sldChg>
      <pc:sldChg chg="addSp delSp modSp mod">
        <pc:chgData name="johanna mead" userId="13dde3dc99bcb2b6" providerId="LiveId" clId="{30FA3839-161B-47B8-9DF9-0871AEF4EF59}" dt="2026-02-24T10:16:42.819" v="15151"/>
        <pc:sldMkLst>
          <pc:docMk/>
          <pc:sldMk cId="3328493351" sldId="557"/>
        </pc:sldMkLst>
        <pc:spChg chg="mod">
          <ac:chgData name="johanna mead" userId="13dde3dc99bcb2b6" providerId="LiveId" clId="{30FA3839-161B-47B8-9DF9-0871AEF4EF59}" dt="2026-02-23T21:19:30.908" v="14637"/>
          <ac:spMkLst>
            <pc:docMk/>
            <pc:sldMk cId="3328493351" sldId="557"/>
            <ac:spMk id="15" creationId="{AC3AED2C-D783-153E-7AFF-27FA9CE9CE9E}"/>
          </ac:spMkLst>
        </pc:spChg>
        <pc:picChg chg="add mod">
          <ac:chgData name="johanna mead" userId="13dde3dc99bcb2b6" providerId="LiveId" clId="{30FA3839-161B-47B8-9DF9-0871AEF4EF59}" dt="2026-02-24T10:16:42.819" v="15151"/>
          <ac:picMkLst>
            <pc:docMk/>
            <pc:sldMk cId="3328493351" sldId="557"/>
            <ac:picMk id="2" creationId="{71CC8515-E285-A54E-72EF-347E00C93207}"/>
          </ac:picMkLst>
        </pc:picChg>
        <pc:picChg chg="del">
          <ac:chgData name="johanna mead" userId="13dde3dc99bcb2b6" providerId="LiveId" clId="{30FA3839-161B-47B8-9DF9-0871AEF4EF59}" dt="2026-02-24T10:16:42.007" v="15150" actId="478"/>
          <ac:picMkLst>
            <pc:docMk/>
            <pc:sldMk cId="3328493351" sldId="557"/>
            <ac:picMk id="12" creationId="{AF76095B-82C2-8AB5-1EE8-F56F8A52D57F}"/>
          </ac:picMkLst>
        </pc:picChg>
      </pc:sldChg>
      <pc:sldChg chg="addSp delSp modSp mod">
        <pc:chgData name="johanna mead" userId="13dde3dc99bcb2b6" providerId="LiveId" clId="{30FA3839-161B-47B8-9DF9-0871AEF4EF59}" dt="2026-02-24T10:16:54.955" v="15155"/>
        <pc:sldMkLst>
          <pc:docMk/>
          <pc:sldMk cId="46567291" sldId="558"/>
        </pc:sldMkLst>
        <pc:spChg chg="mod">
          <ac:chgData name="johanna mead" userId="13dde3dc99bcb2b6" providerId="LiveId" clId="{30FA3839-161B-47B8-9DF9-0871AEF4EF59}" dt="2026-02-23T21:19:30.908" v="14637"/>
          <ac:spMkLst>
            <pc:docMk/>
            <pc:sldMk cId="46567291" sldId="558"/>
            <ac:spMk id="15" creationId="{736EC896-B601-40BD-4F3F-5062CCAB79EF}"/>
          </ac:spMkLst>
        </pc:spChg>
        <pc:picChg chg="add del mod">
          <ac:chgData name="johanna mead" userId="13dde3dc99bcb2b6" providerId="LiveId" clId="{30FA3839-161B-47B8-9DF9-0871AEF4EF59}" dt="2026-02-24T10:16:54.006" v="15154" actId="478"/>
          <ac:picMkLst>
            <pc:docMk/>
            <pc:sldMk cId="46567291" sldId="558"/>
            <ac:picMk id="2" creationId="{7DE6A432-EB9D-8964-EFB8-E2E698AB4F97}"/>
          </ac:picMkLst>
        </pc:picChg>
        <pc:picChg chg="add mod">
          <ac:chgData name="johanna mead" userId="13dde3dc99bcb2b6" providerId="LiveId" clId="{30FA3839-161B-47B8-9DF9-0871AEF4EF59}" dt="2026-02-24T10:16:54.955" v="15155"/>
          <ac:picMkLst>
            <pc:docMk/>
            <pc:sldMk cId="46567291" sldId="558"/>
            <ac:picMk id="3" creationId="{AC2BEF45-3A7E-825C-6BD1-49F91BFEC402}"/>
          </ac:picMkLst>
        </pc:picChg>
        <pc:picChg chg="del">
          <ac:chgData name="johanna mead" userId="13dde3dc99bcb2b6" providerId="LiveId" clId="{30FA3839-161B-47B8-9DF9-0871AEF4EF59}" dt="2026-02-24T10:16:49.785" v="15152" actId="478"/>
          <ac:picMkLst>
            <pc:docMk/>
            <pc:sldMk cId="46567291" sldId="558"/>
            <ac:picMk id="12" creationId="{15A62239-7ACB-7C9B-DD2C-F8A128DF1C69}"/>
          </ac:picMkLst>
        </pc:picChg>
      </pc:sldChg>
      <pc:sldChg chg="addSp delSp modSp mod">
        <pc:chgData name="johanna mead" userId="13dde3dc99bcb2b6" providerId="LiveId" clId="{30FA3839-161B-47B8-9DF9-0871AEF4EF59}" dt="2026-02-24T10:17:02.075" v="15157"/>
        <pc:sldMkLst>
          <pc:docMk/>
          <pc:sldMk cId="2835453776" sldId="559"/>
        </pc:sldMkLst>
        <pc:spChg chg="mod">
          <ac:chgData name="johanna mead" userId="13dde3dc99bcb2b6" providerId="LiveId" clId="{30FA3839-161B-47B8-9DF9-0871AEF4EF59}" dt="2026-02-23T21:19:30.908" v="14637"/>
          <ac:spMkLst>
            <pc:docMk/>
            <pc:sldMk cId="2835453776" sldId="559"/>
            <ac:spMk id="15" creationId="{0F170D37-A0CC-CE10-6214-D3C8301A5F3D}"/>
          </ac:spMkLst>
        </pc:spChg>
        <pc:picChg chg="add mod">
          <ac:chgData name="johanna mead" userId="13dde3dc99bcb2b6" providerId="LiveId" clId="{30FA3839-161B-47B8-9DF9-0871AEF4EF59}" dt="2026-02-24T10:17:02.075" v="15157"/>
          <ac:picMkLst>
            <pc:docMk/>
            <pc:sldMk cId="2835453776" sldId="559"/>
            <ac:picMk id="2" creationId="{18F42569-3B29-AD99-0FAC-EA6EA80F6C30}"/>
          </ac:picMkLst>
        </pc:picChg>
        <pc:picChg chg="del">
          <ac:chgData name="johanna mead" userId="13dde3dc99bcb2b6" providerId="LiveId" clId="{30FA3839-161B-47B8-9DF9-0871AEF4EF59}" dt="2026-02-24T10:17:01.219" v="15156" actId="478"/>
          <ac:picMkLst>
            <pc:docMk/>
            <pc:sldMk cId="2835453776" sldId="559"/>
            <ac:picMk id="12" creationId="{3183DA8F-94F1-5F4C-BEBC-C8B8341CFC77}"/>
          </ac:picMkLst>
        </pc:picChg>
      </pc:sldChg>
      <pc:sldChg chg="modSp">
        <pc:chgData name="johanna mead" userId="13dde3dc99bcb2b6" providerId="LiveId" clId="{30FA3839-161B-47B8-9DF9-0871AEF4EF59}" dt="2026-02-23T21:19:30.908" v="14637"/>
        <pc:sldMkLst>
          <pc:docMk/>
          <pc:sldMk cId="2367373320" sldId="560"/>
        </pc:sldMkLst>
        <pc:spChg chg="mod">
          <ac:chgData name="johanna mead" userId="13dde3dc99bcb2b6" providerId="LiveId" clId="{30FA3839-161B-47B8-9DF9-0871AEF4EF59}" dt="2026-02-23T21:19:30.908" v="14637"/>
          <ac:spMkLst>
            <pc:docMk/>
            <pc:sldMk cId="2367373320" sldId="560"/>
            <ac:spMk id="15" creationId="{94C40128-91BF-CB2D-1358-2AF1C830F8AA}"/>
          </ac:spMkLst>
        </pc:spChg>
      </pc:sldChg>
      <pc:sldChg chg="modSp">
        <pc:chgData name="johanna mead" userId="13dde3dc99bcb2b6" providerId="LiveId" clId="{30FA3839-161B-47B8-9DF9-0871AEF4EF59}" dt="2026-02-23T21:19:30.908" v="14637"/>
        <pc:sldMkLst>
          <pc:docMk/>
          <pc:sldMk cId="27745271" sldId="561"/>
        </pc:sldMkLst>
        <pc:spChg chg="mod">
          <ac:chgData name="johanna mead" userId="13dde3dc99bcb2b6" providerId="LiveId" clId="{30FA3839-161B-47B8-9DF9-0871AEF4EF59}" dt="2026-02-23T21:19:30.908" v="14637"/>
          <ac:spMkLst>
            <pc:docMk/>
            <pc:sldMk cId="27745271" sldId="561"/>
            <ac:spMk id="15" creationId="{CB286509-1BB3-C76E-26FA-5E56C4D99AE8}"/>
          </ac:spMkLst>
        </pc:spChg>
      </pc:sldChg>
      <pc:sldChg chg="addSp delSp modSp mod">
        <pc:chgData name="johanna mead" userId="13dde3dc99bcb2b6" providerId="LiveId" clId="{30FA3839-161B-47B8-9DF9-0871AEF4EF59}" dt="2026-02-24T10:17:11.096" v="15159"/>
        <pc:sldMkLst>
          <pc:docMk/>
          <pc:sldMk cId="3087720638" sldId="562"/>
        </pc:sldMkLst>
        <pc:spChg chg="mod">
          <ac:chgData name="johanna mead" userId="13dde3dc99bcb2b6" providerId="LiveId" clId="{30FA3839-161B-47B8-9DF9-0871AEF4EF59}" dt="2026-02-23T21:19:30.908" v="14637"/>
          <ac:spMkLst>
            <pc:docMk/>
            <pc:sldMk cId="3087720638" sldId="562"/>
            <ac:spMk id="15" creationId="{B17DA578-DF75-4597-76D5-3CB56295D7C3}"/>
          </ac:spMkLst>
        </pc:spChg>
        <pc:picChg chg="add mod">
          <ac:chgData name="johanna mead" userId="13dde3dc99bcb2b6" providerId="LiveId" clId="{30FA3839-161B-47B8-9DF9-0871AEF4EF59}" dt="2026-02-24T10:17:11.096" v="15159"/>
          <ac:picMkLst>
            <pc:docMk/>
            <pc:sldMk cId="3087720638" sldId="562"/>
            <ac:picMk id="2" creationId="{249B8B44-E8CA-01B0-0507-89847B6BE43A}"/>
          </ac:picMkLst>
        </pc:picChg>
        <pc:picChg chg="del">
          <ac:chgData name="johanna mead" userId="13dde3dc99bcb2b6" providerId="LiveId" clId="{30FA3839-161B-47B8-9DF9-0871AEF4EF59}" dt="2026-02-24T10:17:10.163" v="15158" actId="478"/>
          <ac:picMkLst>
            <pc:docMk/>
            <pc:sldMk cId="3087720638" sldId="562"/>
            <ac:picMk id="12" creationId="{4BB698BE-57ED-A427-04B2-03B53ED08487}"/>
          </ac:picMkLst>
        </pc:picChg>
      </pc:sldChg>
      <pc:sldChg chg="modSp mod">
        <pc:chgData name="johanna mead" userId="13dde3dc99bcb2b6" providerId="LiveId" clId="{30FA3839-161B-47B8-9DF9-0871AEF4EF59}" dt="2026-02-23T21:21:32.772" v="14666" actId="313"/>
        <pc:sldMkLst>
          <pc:docMk/>
          <pc:sldMk cId="3614828190" sldId="564"/>
        </pc:sldMkLst>
        <pc:spChg chg="mod">
          <ac:chgData name="johanna mead" userId="13dde3dc99bcb2b6" providerId="LiveId" clId="{30FA3839-161B-47B8-9DF9-0871AEF4EF59}" dt="2026-02-23T20:44:31.209" v="14213"/>
          <ac:spMkLst>
            <pc:docMk/>
            <pc:sldMk cId="3614828190" sldId="564"/>
            <ac:spMk id="8" creationId="{95EA6D3E-BBC5-7573-8432-43860C18B76C}"/>
          </ac:spMkLst>
        </pc:spChg>
        <pc:spChg chg="mod">
          <ac:chgData name="johanna mead" userId="13dde3dc99bcb2b6" providerId="LiveId" clId="{30FA3839-161B-47B8-9DF9-0871AEF4EF59}" dt="2026-02-23T21:21:32.772" v="14666" actId="313"/>
          <ac:spMkLst>
            <pc:docMk/>
            <pc:sldMk cId="3614828190" sldId="564"/>
            <ac:spMk id="9" creationId="{DEDA2ABE-8073-1B2A-34B8-891B90B04C52}"/>
          </ac:spMkLst>
        </pc:spChg>
      </pc:sldChg>
      <pc:sldChg chg="modSp mod">
        <pc:chgData name="johanna mead" userId="13dde3dc99bcb2b6" providerId="LiveId" clId="{30FA3839-161B-47B8-9DF9-0871AEF4EF59}" dt="2026-02-23T21:21:54.096" v="14668" actId="113"/>
        <pc:sldMkLst>
          <pc:docMk/>
          <pc:sldMk cId="363560878" sldId="565"/>
        </pc:sldMkLst>
        <pc:spChg chg="mod">
          <ac:chgData name="johanna mead" userId="13dde3dc99bcb2b6" providerId="LiveId" clId="{30FA3839-161B-47B8-9DF9-0871AEF4EF59}" dt="2026-02-23T20:44:31.209" v="14213"/>
          <ac:spMkLst>
            <pc:docMk/>
            <pc:sldMk cId="363560878" sldId="565"/>
            <ac:spMk id="8" creationId="{C30C2084-2B95-4A28-55B4-486ADD4EAE18}"/>
          </ac:spMkLst>
        </pc:spChg>
        <pc:spChg chg="mod">
          <ac:chgData name="johanna mead" userId="13dde3dc99bcb2b6" providerId="LiveId" clId="{30FA3839-161B-47B8-9DF9-0871AEF4EF59}" dt="2026-02-23T21:21:54.096" v="14668" actId="113"/>
          <ac:spMkLst>
            <pc:docMk/>
            <pc:sldMk cId="363560878" sldId="565"/>
            <ac:spMk id="9" creationId="{B37ABDE5-C88C-B395-9191-406D1ADB9481}"/>
          </ac:spMkLst>
        </pc:spChg>
      </pc:sldChg>
      <pc:sldChg chg="modSp mod">
        <pc:chgData name="johanna mead" userId="13dde3dc99bcb2b6" providerId="LiveId" clId="{30FA3839-161B-47B8-9DF9-0871AEF4EF59}" dt="2026-02-23T21:22:06.441" v="14673" actId="20577"/>
        <pc:sldMkLst>
          <pc:docMk/>
          <pc:sldMk cId="383317846" sldId="566"/>
        </pc:sldMkLst>
        <pc:spChg chg="mod">
          <ac:chgData name="johanna mead" userId="13dde3dc99bcb2b6" providerId="LiveId" clId="{30FA3839-161B-47B8-9DF9-0871AEF4EF59}" dt="2026-02-23T20:44:31.209" v="14213"/>
          <ac:spMkLst>
            <pc:docMk/>
            <pc:sldMk cId="383317846" sldId="566"/>
            <ac:spMk id="8" creationId="{848B4717-095D-147A-23D2-391826C1858E}"/>
          </ac:spMkLst>
        </pc:spChg>
        <pc:spChg chg="mod">
          <ac:chgData name="johanna mead" userId="13dde3dc99bcb2b6" providerId="LiveId" clId="{30FA3839-161B-47B8-9DF9-0871AEF4EF59}" dt="2026-02-23T21:22:06.441" v="14673" actId="20577"/>
          <ac:spMkLst>
            <pc:docMk/>
            <pc:sldMk cId="383317846" sldId="566"/>
            <ac:spMk id="9" creationId="{A88C6FE0-B4D6-DB5F-C5CB-062809DAB05D}"/>
          </ac:spMkLst>
        </pc:spChg>
      </pc:sldChg>
      <pc:sldChg chg="modSp">
        <pc:chgData name="johanna mead" userId="13dde3dc99bcb2b6" providerId="LiveId" clId="{30FA3839-161B-47B8-9DF9-0871AEF4EF59}" dt="2026-02-23T20:44:31.209" v="14213"/>
        <pc:sldMkLst>
          <pc:docMk/>
          <pc:sldMk cId="1871573530" sldId="567"/>
        </pc:sldMkLst>
        <pc:spChg chg="mod">
          <ac:chgData name="johanna mead" userId="13dde3dc99bcb2b6" providerId="LiveId" clId="{30FA3839-161B-47B8-9DF9-0871AEF4EF59}" dt="2026-02-23T20:44:31.209" v="14213"/>
          <ac:spMkLst>
            <pc:docMk/>
            <pc:sldMk cId="1871573530" sldId="567"/>
            <ac:spMk id="8" creationId="{A4EBA465-21E0-0119-DC3B-6A3A43672E2A}"/>
          </ac:spMkLst>
        </pc:spChg>
        <pc:spChg chg="mod">
          <ac:chgData name="johanna mead" userId="13dde3dc99bcb2b6" providerId="LiveId" clId="{30FA3839-161B-47B8-9DF9-0871AEF4EF59}" dt="2026-02-23T20:14:50.786" v="13793"/>
          <ac:spMkLst>
            <pc:docMk/>
            <pc:sldMk cId="1871573530" sldId="567"/>
            <ac:spMk id="9" creationId="{43E7ACB7-45C3-13AA-7F14-482700EE106D}"/>
          </ac:spMkLst>
        </pc:spChg>
      </pc:sldChg>
      <pc:sldChg chg="modSp mod">
        <pc:chgData name="johanna mead" userId="13dde3dc99bcb2b6" providerId="LiveId" clId="{30FA3839-161B-47B8-9DF9-0871AEF4EF59}" dt="2026-02-23T21:22:18.384" v="14676" actId="20577"/>
        <pc:sldMkLst>
          <pc:docMk/>
          <pc:sldMk cId="4069675366" sldId="568"/>
        </pc:sldMkLst>
        <pc:spChg chg="mod">
          <ac:chgData name="johanna mead" userId="13dde3dc99bcb2b6" providerId="LiveId" clId="{30FA3839-161B-47B8-9DF9-0871AEF4EF59}" dt="2026-02-23T20:44:31.209" v="14213"/>
          <ac:spMkLst>
            <pc:docMk/>
            <pc:sldMk cId="4069675366" sldId="568"/>
            <ac:spMk id="8" creationId="{45C3D90E-8DD1-531F-0CFA-BA33FA24F70B}"/>
          </ac:spMkLst>
        </pc:spChg>
        <pc:spChg chg="mod">
          <ac:chgData name="johanna mead" userId="13dde3dc99bcb2b6" providerId="LiveId" clId="{30FA3839-161B-47B8-9DF9-0871AEF4EF59}" dt="2026-02-23T21:22:18.384" v="14676" actId="20577"/>
          <ac:spMkLst>
            <pc:docMk/>
            <pc:sldMk cId="4069675366" sldId="568"/>
            <ac:spMk id="9" creationId="{809081FE-27ED-7E09-1EC0-4EC0D9F4D789}"/>
          </ac:spMkLst>
        </pc:spChg>
      </pc:sldChg>
      <pc:sldChg chg="modSp mod">
        <pc:chgData name="johanna mead" userId="13dde3dc99bcb2b6" providerId="LiveId" clId="{30FA3839-161B-47B8-9DF9-0871AEF4EF59}" dt="2026-02-23T21:22:26.004" v="14681" actId="20577"/>
        <pc:sldMkLst>
          <pc:docMk/>
          <pc:sldMk cId="1845814346" sldId="569"/>
        </pc:sldMkLst>
        <pc:spChg chg="mod">
          <ac:chgData name="johanna mead" userId="13dde3dc99bcb2b6" providerId="LiveId" clId="{30FA3839-161B-47B8-9DF9-0871AEF4EF59}" dt="2026-02-23T20:44:31.209" v="14213"/>
          <ac:spMkLst>
            <pc:docMk/>
            <pc:sldMk cId="1845814346" sldId="569"/>
            <ac:spMk id="8" creationId="{9E00E9EA-3338-EFDE-B6F1-E8C7DF9E0512}"/>
          </ac:spMkLst>
        </pc:spChg>
        <pc:spChg chg="mod">
          <ac:chgData name="johanna mead" userId="13dde3dc99bcb2b6" providerId="LiveId" clId="{30FA3839-161B-47B8-9DF9-0871AEF4EF59}" dt="2026-02-23T21:22:26.004" v="14681" actId="20577"/>
          <ac:spMkLst>
            <pc:docMk/>
            <pc:sldMk cId="1845814346" sldId="569"/>
            <ac:spMk id="9" creationId="{55264176-BCDE-D1B1-37B4-2D4A5E68967D}"/>
          </ac:spMkLst>
        </pc:spChg>
      </pc:sldChg>
      <pc:sldChg chg="addSp delSp modSp mod ord">
        <pc:chgData name="johanna mead" userId="13dde3dc99bcb2b6" providerId="LiveId" clId="{30FA3839-161B-47B8-9DF9-0871AEF4EF59}" dt="2026-02-23T21:44:57.422" v="15075" actId="20577"/>
        <pc:sldMkLst>
          <pc:docMk/>
          <pc:sldMk cId="138130459" sldId="570"/>
        </pc:sldMkLst>
        <pc:spChg chg="mod">
          <ac:chgData name="johanna mead" userId="13dde3dc99bcb2b6" providerId="LiveId" clId="{30FA3839-161B-47B8-9DF9-0871AEF4EF59}" dt="2026-02-23T21:44:57.422" v="15075" actId="20577"/>
          <ac:spMkLst>
            <pc:docMk/>
            <pc:sldMk cId="138130459" sldId="570"/>
            <ac:spMk id="2" creationId="{4DDF93A6-D672-B36B-A749-B848D020C330}"/>
          </ac:spMkLst>
        </pc:spChg>
      </pc:sldChg>
      <pc:sldChg chg="addSp modSp mod">
        <pc:chgData name="johanna mead" userId="13dde3dc99bcb2b6" providerId="LiveId" clId="{30FA3839-161B-47B8-9DF9-0871AEF4EF59}" dt="2026-02-23T21:35:34.628" v="14936" actId="113"/>
        <pc:sldMkLst>
          <pc:docMk/>
          <pc:sldMk cId="0" sldId="571"/>
        </pc:sldMkLst>
        <pc:graphicFrameChg chg="modGraphic">
          <ac:chgData name="johanna mead" userId="13dde3dc99bcb2b6" providerId="LiveId" clId="{30FA3839-161B-47B8-9DF9-0871AEF4EF59}" dt="2026-02-23T21:35:34.628" v="14936" actId="113"/>
          <ac:graphicFrameMkLst>
            <pc:docMk/>
            <pc:sldMk cId="0" sldId="571"/>
            <ac:graphicFrameMk id="4" creationId="{00000000-0000-0000-0000-000000000000}"/>
          </ac:graphicFrameMkLst>
        </pc:graphicFrameChg>
        <pc:picChg chg="add mod">
          <ac:chgData name="johanna mead" userId="13dde3dc99bcb2b6" providerId="LiveId" clId="{30FA3839-161B-47B8-9DF9-0871AEF4EF59}" dt="2026-02-14T11:32:11.099" v="6525" actId="1076"/>
          <ac:picMkLst>
            <pc:docMk/>
            <pc:sldMk cId="0" sldId="571"/>
            <ac:picMk id="2050" creationId="{471D780F-066C-F68F-1E16-B85CADB638A4}"/>
          </ac:picMkLst>
        </pc:picChg>
      </pc:sldChg>
      <pc:sldChg chg="addSp delSp modSp mod ord">
        <pc:chgData name="johanna mead" userId="13dde3dc99bcb2b6" providerId="LiveId" clId="{30FA3839-161B-47B8-9DF9-0871AEF4EF59}" dt="2026-02-23T21:39:13.834" v="14974" actId="20577"/>
        <pc:sldMkLst>
          <pc:docMk/>
          <pc:sldMk cId="374133527" sldId="572"/>
        </pc:sldMkLst>
        <pc:spChg chg="mod ord">
          <ac:chgData name="johanna mead" userId="13dde3dc99bcb2b6" providerId="LiveId" clId="{30FA3839-161B-47B8-9DF9-0871AEF4EF59}" dt="2026-02-23T21:39:13.834" v="14974" actId="20577"/>
          <ac:spMkLst>
            <pc:docMk/>
            <pc:sldMk cId="374133527" sldId="572"/>
            <ac:spMk id="2" creationId="{A1538F71-57A2-3963-4933-8E89A377BE3D}"/>
          </ac:spMkLst>
        </pc:spChg>
        <pc:spChg chg="add">
          <ac:chgData name="johanna mead" userId="13dde3dc99bcb2b6" providerId="LiveId" clId="{30FA3839-161B-47B8-9DF9-0871AEF4EF59}" dt="2026-02-14T11:29:11.270" v="6472" actId="26606"/>
          <ac:spMkLst>
            <pc:docMk/>
            <pc:sldMk cId="374133527" sldId="572"/>
            <ac:spMk id="31" creationId="{9D9CE3C4-25D7-403C-9312-F3B39099D298}"/>
          </ac:spMkLst>
        </pc:spChg>
        <pc:grpChg chg="add">
          <ac:chgData name="johanna mead" userId="13dde3dc99bcb2b6" providerId="LiveId" clId="{30FA3839-161B-47B8-9DF9-0871AEF4EF59}" dt="2026-02-14T11:29:11.270" v="6472" actId="26606"/>
          <ac:grpSpMkLst>
            <pc:docMk/>
            <pc:sldMk cId="374133527" sldId="572"/>
            <ac:grpSpMk id="33" creationId="{2E56C079-9BED-4728-8FAD-2F9E3A179149}"/>
          </ac:grpSpMkLst>
        </pc:grpChg>
        <pc:grpChg chg="add">
          <ac:chgData name="johanna mead" userId="13dde3dc99bcb2b6" providerId="LiveId" clId="{30FA3839-161B-47B8-9DF9-0871AEF4EF59}" dt="2026-02-14T11:29:11.270" v="6472" actId="26606"/>
          <ac:grpSpMkLst>
            <pc:docMk/>
            <pc:sldMk cId="374133527" sldId="572"/>
            <ac:grpSpMk id="44" creationId="{51AC3D20-E4ED-49E6-AADF-E32D5427ECD0}"/>
          </ac:grpSpMkLst>
        </pc:grpChg>
        <pc:picChg chg="add mod ord">
          <ac:chgData name="johanna mead" userId="13dde3dc99bcb2b6" providerId="LiveId" clId="{30FA3839-161B-47B8-9DF9-0871AEF4EF59}" dt="2026-02-14T11:29:11.270" v="6472" actId="26606"/>
          <ac:picMkLst>
            <pc:docMk/>
            <pc:sldMk cId="374133527" sldId="572"/>
            <ac:picMk id="7" creationId="{5B4C2E39-943F-0D95-397D-761C7464AB3B}"/>
          </ac:picMkLst>
        </pc:picChg>
        <pc:picChg chg="add mod ord">
          <ac:chgData name="johanna mead" userId="13dde3dc99bcb2b6" providerId="LiveId" clId="{30FA3839-161B-47B8-9DF9-0871AEF4EF59}" dt="2026-02-14T11:29:11.270" v="6472" actId="26606"/>
          <ac:picMkLst>
            <pc:docMk/>
            <pc:sldMk cId="374133527" sldId="572"/>
            <ac:picMk id="9" creationId="{C7F3C555-43CD-1C58-AB98-FAD8218EF4B2}"/>
          </ac:picMkLst>
        </pc:picChg>
        <pc:picChg chg="add mod">
          <ac:chgData name="johanna mead" userId="13dde3dc99bcb2b6" providerId="LiveId" clId="{30FA3839-161B-47B8-9DF9-0871AEF4EF59}" dt="2026-02-14T11:29:11.270" v="6472" actId="26606"/>
          <ac:picMkLst>
            <pc:docMk/>
            <pc:sldMk cId="374133527" sldId="572"/>
            <ac:picMk id="17" creationId="{E8FA7DC4-9DAC-A0E6-3ED5-CF0FE55C8C67}"/>
          </ac:picMkLst>
        </pc:picChg>
      </pc:sldChg>
      <pc:sldChg chg="addSp delSp modSp mod">
        <pc:chgData name="johanna mead" userId="13dde3dc99bcb2b6" providerId="LiveId" clId="{30FA3839-161B-47B8-9DF9-0871AEF4EF59}" dt="2026-02-23T21:41:19.157" v="15046" actId="20577"/>
        <pc:sldMkLst>
          <pc:docMk/>
          <pc:sldMk cId="2122681492" sldId="573"/>
        </pc:sldMkLst>
        <pc:spChg chg="add">
          <ac:chgData name="johanna mead" userId="13dde3dc99bcb2b6" providerId="LiveId" clId="{30FA3839-161B-47B8-9DF9-0871AEF4EF59}" dt="2026-02-14T11:30:52.198" v="6516" actId="26606"/>
          <ac:spMkLst>
            <pc:docMk/>
            <pc:sldMk cId="2122681492" sldId="573"/>
            <ac:spMk id="31" creationId="{B210AC1D-4063-4C6E-9528-FA9C4C0C18E6}"/>
          </ac:spMkLst>
        </pc:spChg>
        <pc:spChg chg="add">
          <ac:chgData name="johanna mead" userId="13dde3dc99bcb2b6" providerId="LiveId" clId="{30FA3839-161B-47B8-9DF9-0871AEF4EF59}" dt="2026-02-14T11:30:52.198" v="6516" actId="26606"/>
          <ac:spMkLst>
            <pc:docMk/>
            <pc:sldMk cId="2122681492" sldId="573"/>
            <ac:spMk id="32" creationId="{02F8C595-E68C-4306-AED8-DC7826A0A506}"/>
          </ac:spMkLst>
        </pc:spChg>
        <pc:graphicFrameChg chg="add mod modGraphic">
          <ac:chgData name="johanna mead" userId="13dde3dc99bcb2b6" providerId="LiveId" clId="{30FA3839-161B-47B8-9DF9-0871AEF4EF59}" dt="2026-02-23T21:41:19.157" v="15046" actId="20577"/>
          <ac:graphicFrameMkLst>
            <pc:docMk/>
            <pc:sldMk cId="2122681492" sldId="573"/>
            <ac:graphicFrameMk id="30" creationId="{488357F7-1BC7-579E-42C6-95891804C40E}"/>
          </ac:graphicFrameMkLst>
        </pc:graphicFrameChg>
        <pc:picChg chg="add mod ord">
          <ac:chgData name="johanna mead" userId="13dde3dc99bcb2b6" providerId="LiveId" clId="{30FA3839-161B-47B8-9DF9-0871AEF4EF59}" dt="2026-02-14T11:30:52.182" v="6515" actId="26606"/>
          <ac:picMkLst>
            <pc:docMk/>
            <pc:sldMk cId="2122681492" sldId="573"/>
            <ac:picMk id="6" creationId="{C350F6B4-339B-CF31-23E3-C06D896CDB64}"/>
          </ac:picMkLst>
        </pc:picChg>
      </pc:sldChg>
      <pc:sldChg chg="addSp delSp modSp mod">
        <pc:chgData name="johanna mead" userId="13dde3dc99bcb2b6" providerId="LiveId" clId="{30FA3839-161B-47B8-9DF9-0871AEF4EF59}" dt="2026-02-23T21:40:43.166" v="15022" actId="20577"/>
        <pc:sldMkLst>
          <pc:docMk/>
          <pc:sldMk cId="3325678946" sldId="574"/>
        </pc:sldMkLst>
        <pc:spChg chg="mod">
          <ac:chgData name="johanna mead" userId="13dde3dc99bcb2b6" providerId="LiveId" clId="{30FA3839-161B-47B8-9DF9-0871AEF4EF59}" dt="2026-02-23T21:40:08.386" v="15000" actId="20577"/>
          <ac:spMkLst>
            <pc:docMk/>
            <pc:sldMk cId="3325678946" sldId="574"/>
            <ac:spMk id="6" creationId="{7BD4871C-47B5-1D50-1EF7-70A69E65F3C8}"/>
          </ac:spMkLst>
        </pc:spChg>
        <pc:graphicFrameChg chg="add mod modGraphic">
          <ac:chgData name="johanna mead" userId="13dde3dc99bcb2b6" providerId="LiveId" clId="{30FA3839-161B-47B8-9DF9-0871AEF4EF59}" dt="2026-02-23T21:40:43.166" v="15022" actId="20577"/>
          <ac:graphicFrameMkLst>
            <pc:docMk/>
            <pc:sldMk cId="3325678946" sldId="574"/>
            <ac:graphicFrameMk id="11" creationId="{864DC938-B54D-0021-2216-6A0878C4A433}"/>
          </ac:graphicFrameMkLst>
        </pc:graphicFrameChg>
        <pc:picChg chg="add mod">
          <ac:chgData name="johanna mead" userId="13dde3dc99bcb2b6" providerId="LiveId" clId="{30FA3839-161B-47B8-9DF9-0871AEF4EF59}" dt="2026-02-14T11:29:59.299" v="6493" actId="1076"/>
          <ac:picMkLst>
            <pc:docMk/>
            <pc:sldMk cId="3325678946" sldId="574"/>
            <ac:picMk id="7" creationId="{406AFEFD-5FF6-A334-EAAD-5AC5607841CC}"/>
          </ac:picMkLst>
        </pc:picChg>
        <pc:picChg chg="add mod">
          <ac:chgData name="johanna mead" userId="13dde3dc99bcb2b6" providerId="LiveId" clId="{30FA3839-161B-47B8-9DF9-0871AEF4EF59}" dt="2026-02-14T11:29:55.647" v="6491" actId="1076"/>
          <ac:picMkLst>
            <pc:docMk/>
            <pc:sldMk cId="3325678946" sldId="574"/>
            <ac:picMk id="9" creationId="{2E80F633-BB70-315B-2F49-9207A1BD168C}"/>
          </ac:picMkLst>
        </pc:picChg>
      </pc:sldChg>
      <pc:sldChg chg="addSp delSp modSp new mod setBg">
        <pc:chgData name="johanna mead" userId="13dde3dc99bcb2b6" providerId="LiveId" clId="{30FA3839-161B-47B8-9DF9-0871AEF4EF59}" dt="2026-02-23T21:26:49.512" v="14747"/>
        <pc:sldMkLst>
          <pc:docMk/>
          <pc:sldMk cId="4061286533" sldId="575"/>
        </pc:sldMkLst>
        <pc:spChg chg="add mod ord">
          <ac:chgData name="johanna mead" userId="13dde3dc99bcb2b6" providerId="LiveId" clId="{30FA3839-161B-47B8-9DF9-0871AEF4EF59}" dt="2026-02-23T21:26:49.512" v="14747"/>
          <ac:spMkLst>
            <pc:docMk/>
            <pc:sldMk cId="4061286533" sldId="575"/>
            <ac:spMk id="2" creationId="{B2291CB6-5DDC-D813-8314-89ED0BFE5073}"/>
          </ac:spMkLst>
        </pc:spChg>
        <pc:spChg chg="add mod">
          <ac:chgData name="johanna mead" userId="13dde3dc99bcb2b6" providerId="LiveId" clId="{30FA3839-161B-47B8-9DF9-0871AEF4EF59}" dt="2026-02-14T11:26:46.545" v="6413" actId="255"/>
          <ac:spMkLst>
            <pc:docMk/>
            <pc:sldMk cId="4061286533" sldId="575"/>
            <ac:spMk id="3" creationId="{63222417-5AC3-4E23-1D7A-A0A360183DE1}"/>
          </ac:spMkLst>
        </pc:spChg>
        <pc:spChg chg="add">
          <ac:chgData name="johanna mead" userId="13dde3dc99bcb2b6" providerId="LiveId" clId="{30FA3839-161B-47B8-9DF9-0871AEF4EF59}" dt="2026-02-14T11:25:48.455" v="6363" actId="26606"/>
          <ac:spMkLst>
            <pc:docMk/>
            <pc:sldMk cId="4061286533" sldId="575"/>
            <ac:spMk id="1035" creationId="{0007FE00-9498-4706-B255-6437B0252C02}"/>
          </ac:spMkLst>
        </pc:spChg>
        <pc:spChg chg="add">
          <ac:chgData name="johanna mead" userId="13dde3dc99bcb2b6" providerId="LiveId" clId="{30FA3839-161B-47B8-9DF9-0871AEF4EF59}" dt="2026-02-14T11:25:48.455" v="6363" actId="26606"/>
          <ac:spMkLst>
            <pc:docMk/>
            <pc:sldMk cId="4061286533" sldId="575"/>
            <ac:spMk id="1036" creationId="{2EB492CD-616E-47F8-933B-5E2D952A0593}"/>
          </ac:spMkLst>
        </pc:spChg>
        <pc:spChg chg="add">
          <ac:chgData name="johanna mead" userId="13dde3dc99bcb2b6" providerId="LiveId" clId="{30FA3839-161B-47B8-9DF9-0871AEF4EF59}" dt="2026-02-14T11:25:48.455" v="6363" actId="26606"/>
          <ac:spMkLst>
            <pc:docMk/>
            <pc:sldMk cId="4061286533" sldId="575"/>
            <ac:spMk id="1037" creationId="{59383CF9-23B5-4335-9B21-1791C4CF1C75}"/>
          </ac:spMkLst>
        </pc:spChg>
        <pc:picChg chg="add mod">
          <ac:chgData name="johanna mead" userId="13dde3dc99bcb2b6" providerId="LiveId" clId="{30FA3839-161B-47B8-9DF9-0871AEF4EF59}" dt="2026-02-14T11:25:48.455" v="6363" actId="26606"/>
          <ac:picMkLst>
            <pc:docMk/>
            <pc:sldMk cId="4061286533" sldId="575"/>
            <ac:picMk id="1026" creationId="{68084A76-5FF9-CE0E-F070-F6D6606F8FFA}"/>
          </ac:picMkLst>
        </pc:picChg>
      </pc:sldChg>
      <pc:sldChg chg="addSp modSp add mod setBg">
        <pc:chgData name="johanna mead" userId="13dde3dc99bcb2b6" providerId="LiveId" clId="{30FA3839-161B-47B8-9DF9-0871AEF4EF59}" dt="2026-02-23T21:25:53.492" v="14728" actId="20577"/>
        <pc:sldMkLst>
          <pc:docMk/>
          <pc:sldMk cId="0" sldId="578"/>
        </pc:sldMkLst>
        <pc:spChg chg="mod">
          <ac:chgData name="johanna mead" userId="13dde3dc99bcb2b6" providerId="LiveId" clId="{30FA3839-161B-47B8-9DF9-0871AEF4EF59}" dt="2026-02-23T21:25:53.492" v="14728" actId="20577"/>
          <ac:spMkLst>
            <pc:docMk/>
            <pc:sldMk cId="0" sldId="578"/>
            <ac:spMk id="3" creationId="{00000000-0000-0000-0000-000000000000}"/>
          </ac:spMkLst>
        </pc:spChg>
        <pc:picChg chg="add mod">
          <ac:chgData name="johanna mead" userId="13dde3dc99bcb2b6" providerId="LiveId" clId="{30FA3839-161B-47B8-9DF9-0871AEF4EF59}" dt="2026-02-14T13:32:04.644" v="6787" actId="14100"/>
          <ac:picMkLst>
            <pc:docMk/>
            <pc:sldMk cId="0" sldId="578"/>
            <ac:picMk id="3074" creationId="{0864970E-6F21-7441-D842-55433A4EA7B1}"/>
          </ac:picMkLst>
        </pc:picChg>
      </pc:sldChg>
      <pc:sldChg chg="addSp modSp add mod ord setBg">
        <pc:chgData name="johanna mead" userId="13dde3dc99bcb2b6" providerId="LiveId" clId="{30FA3839-161B-47B8-9DF9-0871AEF4EF59}" dt="2026-02-23T21:24:59.427" v="14715" actId="6549"/>
        <pc:sldMkLst>
          <pc:docMk/>
          <pc:sldMk cId="0" sldId="580"/>
        </pc:sldMkLst>
        <pc:spChg chg="mod">
          <ac:chgData name="johanna mead" userId="13dde3dc99bcb2b6" providerId="LiveId" clId="{30FA3839-161B-47B8-9DF9-0871AEF4EF59}" dt="2026-02-23T20:14:50.786" v="13793"/>
          <ac:spMkLst>
            <pc:docMk/>
            <pc:sldMk cId="0" sldId="580"/>
            <ac:spMk id="2" creationId="{00000000-0000-0000-0000-000000000000}"/>
          </ac:spMkLst>
        </pc:spChg>
        <pc:spChg chg="mod">
          <ac:chgData name="johanna mead" userId="13dde3dc99bcb2b6" providerId="LiveId" clId="{30FA3839-161B-47B8-9DF9-0871AEF4EF59}" dt="2026-02-23T21:24:59.427" v="14715" actId="6549"/>
          <ac:spMkLst>
            <pc:docMk/>
            <pc:sldMk cId="0" sldId="580"/>
            <ac:spMk id="3" creationId="{00000000-0000-0000-0000-000000000000}"/>
          </ac:spMkLst>
        </pc:spChg>
        <pc:spChg chg="add">
          <ac:chgData name="johanna mead" userId="13dde3dc99bcb2b6" providerId="LiveId" clId="{30FA3839-161B-47B8-9DF9-0871AEF4EF59}" dt="2026-02-14T13:37:11.036" v="6979" actId="26606"/>
          <ac:spMkLst>
            <pc:docMk/>
            <pc:sldMk cId="0" sldId="580"/>
            <ac:spMk id="4103" creationId="{69D184B2-2226-4E31-BCCB-444330767440}"/>
          </ac:spMkLst>
        </pc:spChg>
        <pc:spChg chg="add">
          <ac:chgData name="johanna mead" userId="13dde3dc99bcb2b6" providerId="LiveId" clId="{30FA3839-161B-47B8-9DF9-0871AEF4EF59}" dt="2026-02-14T13:37:11.036" v="6979" actId="26606"/>
          <ac:spMkLst>
            <pc:docMk/>
            <pc:sldMk cId="0" sldId="580"/>
            <ac:spMk id="4105" creationId="{1AC4D4E3-486A-464A-8EC8-D44881097267}"/>
          </ac:spMkLst>
        </pc:spChg>
        <pc:spChg chg="add">
          <ac:chgData name="johanna mead" userId="13dde3dc99bcb2b6" providerId="LiveId" clId="{30FA3839-161B-47B8-9DF9-0871AEF4EF59}" dt="2026-02-14T13:37:11.036" v="6979" actId="26606"/>
          <ac:spMkLst>
            <pc:docMk/>
            <pc:sldMk cId="0" sldId="580"/>
            <ac:spMk id="4107" creationId="{864DE13E-58EB-4475-B79C-0D4FC651239B}"/>
          </ac:spMkLst>
        </pc:spChg>
        <pc:grpChg chg="add mod ord">
          <ac:chgData name="johanna mead" userId="13dde3dc99bcb2b6" providerId="LiveId" clId="{30FA3839-161B-47B8-9DF9-0871AEF4EF59}" dt="2026-02-23T20:14:50.786" v="13793"/>
          <ac:grpSpMkLst>
            <pc:docMk/>
            <pc:sldMk cId="0" sldId="580"/>
            <ac:grpSpMk id="4" creationId="{1AF12CFA-4A97-0DC6-A4DF-EDBD87A6A877}"/>
          </ac:grpSpMkLst>
        </pc:grpChg>
        <pc:picChg chg="add mod">
          <ac:chgData name="johanna mead" userId="13dde3dc99bcb2b6" providerId="LiveId" clId="{30FA3839-161B-47B8-9DF9-0871AEF4EF59}" dt="2026-02-14T13:37:11.036" v="6979" actId="26606"/>
          <ac:picMkLst>
            <pc:docMk/>
            <pc:sldMk cId="0" sldId="580"/>
            <ac:picMk id="4098" creationId="{3E2C13BD-8630-B597-38AC-76F9B0D4749C}"/>
          </ac:picMkLst>
        </pc:picChg>
        <pc:cxnChg chg="add">
          <ac:chgData name="johanna mead" userId="13dde3dc99bcb2b6" providerId="LiveId" clId="{30FA3839-161B-47B8-9DF9-0871AEF4EF59}" dt="2026-02-14T13:37:11.036" v="6979" actId="26606"/>
          <ac:cxnSpMkLst>
            <pc:docMk/>
            <pc:sldMk cId="0" sldId="580"/>
            <ac:cxnSpMk id="4109" creationId="{02E9B2EE-76CA-47F3-9977-3F2FCB7FD252}"/>
          </ac:cxnSpMkLst>
        </pc:cxnChg>
      </pc:sldChg>
      <pc:sldChg chg="addSp modSp new mod">
        <pc:chgData name="johanna mead" userId="13dde3dc99bcb2b6" providerId="LiveId" clId="{30FA3839-161B-47B8-9DF9-0871AEF4EF59}" dt="2026-02-23T21:44:44.598" v="15073" actId="20577"/>
        <pc:sldMkLst>
          <pc:docMk/>
          <pc:sldMk cId="2299721674" sldId="581"/>
        </pc:sldMkLst>
        <pc:spChg chg="add mod">
          <ac:chgData name="johanna mead" userId="13dde3dc99bcb2b6" providerId="LiveId" clId="{30FA3839-161B-47B8-9DF9-0871AEF4EF59}" dt="2026-02-21T16:57:00.996" v="10507" actId="115"/>
          <ac:spMkLst>
            <pc:docMk/>
            <pc:sldMk cId="2299721674" sldId="581"/>
            <ac:spMk id="3" creationId="{447F4AF2-5DAC-C938-D7E4-2AA0A5288710}"/>
          </ac:spMkLst>
        </pc:spChg>
        <pc:graphicFrameChg chg="add mod modGraphic">
          <ac:chgData name="johanna mead" userId="13dde3dc99bcb2b6" providerId="LiveId" clId="{30FA3839-161B-47B8-9DF9-0871AEF4EF59}" dt="2026-02-23T21:44:44.598" v="15073" actId="20577"/>
          <ac:graphicFrameMkLst>
            <pc:docMk/>
            <pc:sldMk cId="2299721674" sldId="581"/>
            <ac:graphicFrameMk id="2" creationId="{759CCF62-1577-CD74-A069-46224E1975DF}"/>
          </ac:graphicFrameMkLst>
        </pc:graphicFrameChg>
      </pc:sldChg>
      <pc:sldChg chg="addSp delSp modSp add mod setBg delDesignElem">
        <pc:chgData name="johanna mead" userId="13dde3dc99bcb2b6" providerId="LiveId" clId="{30FA3839-161B-47B8-9DF9-0871AEF4EF59}" dt="2026-02-24T10:13:18.288" v="15144"/>
        <pc:sldMkLst>
          <pc:docMk/>
          <pc:sldMk cId="3891778434" sldId="582"/>
        </pc:sldMkLst>
        <pc:spChg chg="mod">
          <ac:chgData name="johanna mead" userId="13dde3dc99bcb2b6" providerId="LiveId" clId="{30FA3839-161B-47B8-9DF9-0871AEF4EF59}" dt="2026-02-21T18:50:39.269" v="11192"/>
          <ac:spMkLst>
            <pc:docMk/>
            <pc:sldMk cId="3891778434" sldId="582"/>
            <ac:spMk id="6" creationId="{233EA39D-FB4F-77BB-C1CB-B83DE592BB77}"/>
          </ac:spMkLst>
        </pc:spChg>
        <pc:spChg chg="mod">
          <ac:chgData name="johanna mead" userId="13dde3dc99bcb2b6" providerId="LiveId" clId="{30FA3839-161B-47B8-9DF9-0871AEF4EF59}" dt="2026-02-21T18:50:39.269" v="11192"/>
          <ac:spMkLst>
            <pc:docMk/>
            <pc:sldMk cId="3891778434" sldId="582"/>
            <ac:spMk id="7" creationId="{CEC3A490-69B9-439D-5699-85229C005061}"/>
          </ac:spMkLst>
        </pc:spChg>
        <pc:spChg chg="add mod">
          <ac:chgData name="johanna mead" userId="13dde3dc99bcb2b6" providerId="LiveId" clId="{30FA3839-161B-47B8-9DF9-0871AEF4EF59}" dt="2026-02-24T10:13:18.288" v="15144"/>
          <ac:spMkLst>
            <pc:docMk/>
            <pc:sldMk cId="3891778434" sldId="582"/>
            <ac:spMk id="8" creationId="{B0C9A54C-657F-BA72-396A-BCE643EFD82E}"/>
          </ac:spMkLst>
        </pc:spChg>
        <pc:spChg chg="add mod">
          <ac:chgData name="johanna mead" userId="13dde3dc99bcb2b6" providerId="LiveId" clId="{30FA3839-161B-47B8-9DF9-0871AEF4EF59}" dt="2026-02-21T18:51:07.057" v="11211" actId="1076"/>
          <ac:spMkLst>
            <pc:docMk/>
            <pc:sldMk cId="3891778434" sldId="582"/>
            <ac:spMk id="10" creationId="{4A56A524-60A0-489C-E9F5-65C0D2A72CA0}"/>
          </ac:spMkLst>
        </pc:spChg>
        <pc:spChg chg="add mod">
          <ac:chgData name="johanna mead" userId="13dde3dc99bcb2b6" providerId="LiveId" clId="{30FA3839-161B-47B8-9DF9-0871AEF4EF59}" dt="2026-02-23T20:49:18.168" v="14276" actId="20577"/>
          <ac:spMkLst>
            <pc:docMk/>
            <pc:sldMk cId="3891778434" sldId="582"/>
            <ac:spMk id="11" creationId="{A60C44CC-666E-799C-BC1F-5880A799D85C}"/>
          </ac:spMkLst>
        </pc:spChg>
        <pc:grpChg chg="add mod">
          <ac:chgData name="johanna mead" userId="13dde3dc99bcb2b6" providerId="LiveId" clId="{30FA3839-161B-47B8-9DF9-0871AEF4EF59}" dt="2026-02-21T18:50:39.269" v="11192"/>
          <ac:grpSpMkLst>
            <pc:docMk/>
            <pc:sldMk cId="3891778434" sldId="582"/>
            <ac:grpSpMk id="5" creationId="{C0EBBE1F-C832-7EFA-9BD7-ED3BBCB01F97}"/>
          </ac:grpSpMkLst>
        </pc:grpChg>
        <pc:picChg chg="add mod">
          <ac:chgData name="johanna mead" userId="13dde3dc99bcb2b6" providerId="LiveId" clId="{30FA3839-161B-47B8-9DF9-0871AEF4EF59}" dt="2026-02-21T18:50:39.269" v="11192"/>
          <ac:picMkLst>
            <pc:docMk/>
            <pc:sldMk cId="3891778434" sldId="582"/>
            <ac:picMk id="9" creationId="{7AE900B4-CBAE-2E98-8B5A-D62549B767CA}"/>
          </ac:picMkLst>
        </pc:picChg>
        <pc:picChg chg="add mod">
          <ac:chgData name="johanna mead" userId="13dde3dc99bcb2b6" providerId="LiveId" clId="{30FA3839-161B-47B8-9DF9-0871AEF4EF59}" dt="2026-02-21T18:51:07.057" v="11211" actId="1076"/>
          <ac:picMkLst>
            <pc:docMk/>
            <pc:sldMk cId="3891778434" sldId="582"/>
            <ac:picMk id="3074" creationId="{3F93479E-E921-C4C7-6363-D021D8E76237}"/>
          </ac:picMkLst>
        </pc:picChg>
      </pc:sldChg>
      <pc:sldChg chg="addSp modSp add mod setBg">
        <pc:chgData name="johanna mead" userId="13dde3dc99bcb2b6" providerId="LiveId" clId="{30FA3839-161B-47B8-9DF9-0871AEF4EF59}" dt="2026-02-21T18:53:04.225" v="11235" actId="1076"/>
        <pc:sldMkLst>
          <pc:docMk/>
          <pc:sldMk cId="0" sldId="585"/>
        </pc:sldMkLst>
        <pc:spChg chg="mod">
          <ac:chgData name="johanna mead" userId="13dde3dc99bcb2b6" providerId="LiveId" clId="{30FA3839-161B-47B8-9DF9-0871AEF4EF59}" dt="2026-02-21T18:53:04.225" v="11235" actId="1076"/>
          <ac:spMkLst>
            <pc:docMk/>
            <pc:sldMk cId="0" sldId="585"/>
            <ac:spMk id="3" creationId="{00000000-0000-0000-0000-000000000000}"/>
          </ac:spMkLst>
        </pc:spChg>
        <pc:picChg chg="add mod">
          <ac:chgData name="johanna mead" userId="13dde3dc99bcb2b6" providerId="LiveId" clId="{30FA3839-161B-47B8-9DF9-0871AEF4EF59}" dt="2026-02-14T13:58:23.721" v="7762" actId="1076"/>
          <ac:picMkLst>
            <pc:docMk/>
            <pc:sldMk cId="0" sldId="585"/>
            <ac:picMk id="5122" creationId="{B6A0EFE3-E965-2E05-7B01-B60ACC088F25}"/>
          </ac:picMkLst>
        </pc:picChg>
      </pc:sldChg>
      <pc:sldChg chg="addSp modSp add mod">
        <pc:chgData name="johanna mead" userId="13dde3dc99bcb2b6" providerId="LiveId" clId="{30FA3839-161B-47B8-9DF9-0871AEF4EF59}" dt="2026-02-14T13:54:36.445" v="7684" actId="1076"/>
        <pc:sldMkLst>
          <pc:docMk/>
          <pc:sldMk cId="2279472701" sldId="587"/>
        </pc:sldMkLst>
        <pc:spChg chg="add mod">
          <ac:chgData name="johanna mead" userId="13dde3dc99bcb2b6" providerId="LiveId" clId="{30FA3839-161B-47B8-9DF9-0871AEF4EF59}" dt="2026-02-14T13:54:11.926" v="7680" actId="20577"/>
          <ac:spMkLst>
            <pc:docMk/>
            <pc:sldMk cId="2279472701" sldId="587"/>
            <ac:spMk id="5" creationId="{2D982C80-7D00-A152-3687-98C018533487}"/>
          </ac:spMkLst>
        </pc:spChg>
        <pc:spChg chg="add mod">
          <ac:chgData name="johanna mead" userId="13dde3dc99bcb2b6" providerId="LiveId" clId="{30FA3839-161B-47B8-9DF9-0871AEF4EF59}" dt="2026-02-14T13:54:36.445" v="7684" actId="1076"/>
          <ac:spMkLst>
            <pc:docMk/>
            <pc:sldMk cId="2279472701" sldId="587"/>
            <ac:spMk id="6" creationId="{CA4CEA8B-654F-81CE-98BA-7237F4070594}"/>
          </ac:spMkLst>
        </pc:spChg>
      </pc:sldChg>
      <pc:sldChg chg="addSp delSp modSp add mod">
        <pc:chgData name="johanna mead" userId="13dde3dc99bcb2b6" providerId="LiveId" clId="{30FA3839-161B-47B8-9DF9-0871AEF4EF59}" dt="2026-02-14T13:55:31.709" v="7706" actId="1076"/>
        <pc:sldMkLst>
          <pc:docMk/>
          <pc:sldMk cId="3639632787" sldId="588"/>
        </pc:sldMkLst>
        <pc:spChg chg="mod">
          <ac:chgData name="johanna mead" userId="13dde3dc99bcb2b6" providerId="LiveId" clId="{30FA3839-161B-47B8-9DF9-0871AEF4EF59}" dt="2026-02-14T13:55:26.460" v="7704" actId="1076"/>
          <ac:spMkLst>
            <pc:docMk/>
            <pc:sldMk cId="3639632787" sldId="588"/>
            <ac:spMk id="3" creationId="{59B637CE-94FA-1AFF-737F-554ACD9850A8}"/>
          </ac:spMkLst>
        </pc:spChg>
        <pc:spChg chg="add mod">
          <ac:chgData name="johanna mead" userId="13dde3dc99bcb2b6" providerId="LiveId" clId="{30FA3839-161B-47B8-9DF9-0871AEF4EF59}" dt="2026-02-14T13:55:31.709" v="7706" actId="1076"/>
          <ac:spMkLst>
            <pc:docMk/>
            <pc:sldMk cId="3639632787" sldId="588"/>
            <ac:spMk id="4" creationId="{8BF047E6-827C-329C-327A-9B2C8C4957AA}"/>
          </ac:spMkLst>
        </pc:spChg>
      </pc:sldChg>
      <pc:sldChg chg="addSp modSp add mod">
        <pc:chgData name="johanna mead" userId="13dde3dc99bcb2b6" providerId="LiveId" clId="{30FA3839-161B-47B8-9DF9-0871AEF4EF59}" dt="2026-02-14T13:56:03.713" v="7713" actId="1076"/>
        <pc:sldMkLst>
          <pc:docMk/>
          <pc:sldMk cId="3613344753" sldId="589"/>
        </pc:sldMkLst>
        <pc:spChg chg="mod">
          <ac:chgData name="johanna mead" userId="13dde3dc99bcb2b6" providerId="LiveId" clId="{30FA3839-161B-47B8-9DF9-0871AEF4EF59}" dt="2026-02-14T13:55:50.980" v="7709" actId="1076"/>
          <ac:spMkLst>
            <pc:docMk/>
            <pc:sldMk cId="3613344753" sldId="589"/>
            <ac:spMk id="2" creationId="{0F792B2F-7205-D191-1706-47767CFECCF0}"/>
          </ac:spMkLst>
        </pc:spChg>
        <pc:spChg chg="mod">
          <ac:chgData name="johanna mead" userId="13dde3dc99bcb2b6" providerId="LiveId" clId="{30FA3839-161B-47B8-9DF9-0871AEF4EF59}" dt="2026-02-14T13:55:57.007" v="7711" actId="2711"/>
          <ac:spMkLst>
            <pc:docMk/>
            <pc:sldMk cId="3613344753" sldId="589"/>
            <ac:spMk id="3" creationId="{B0AC3609-B443-25B4-72EE-8B1E7035F289}"/>
          </ac:spMkLst>
        </pc:spChg>
        <pc:spChg chg="add mod">
          <ac:chgData name="johanna mead" userId="13dde3dc99bcb2b6" providerId="LiveId" clId="{30FA3839-161B-47B8-9DF9-0871AEF4EF59}" dt="2026-02-14T13:56:03.713" v="7713" actId="1076"/>
          <ac:spMkLst>
            <pc:docMk/>
            <pc:sldMk cId="3613344753" sldId="589"/>
            <ac:spMk id="4" creationId="{4B9F2F40-7E02-14DB-1F43-3BBBC2BA6B4A}"/>
          </ac:spMkLst>
        </pc:spChg>
      </pc:sldChg>
      <pc:sldChg chg="addSp modSp add mod">
        <pc:chgData name="johanna mead" userId="13dde3dc99bcb2b6" providerId="LiveId" clId="{30FA3839-161B-47B8-9DF9-0871AEF4EF59}" dt="2026-02-24T10:13:18.288" v="15144"/>
        <pc:sldMkLst>
          <pc:docMk/>
          <pc:sldMk cId="2827928886" sldId="590"/>
        </pc:sldMkLst>
        <pc:spChg chg="add mod">
          <ac:chgData name="johanna mead" userId="13dde3dc99bcb2b6" providerId="LiveId" clId="{30FA3839-161B-47B8-9DF9-0871AEF4EF59}" dt="2026-02-24T10:13:18.288" v="15144"/>
          <ac:spMkLst>
            <pc:docMk/>
            <pc:sldMk cId="2827928886" sldId="590"/>
            <ac:spMk id="5" creationId="{617525AA-9A77-62F6-4E4C-14C050504146}"/>
          </ac:spMkLst>
        </pc:spChg>
        <pc:spChg chg="add mod">
          <ac:chgData name="johanna mead" userId="13dde3dc99bcb2b6" providerId="LiveId" clId="{30FA3839-161B-47B8-9DF9-0871AEF4EF59}" dt="2026-02-21T18:53:59.260" v="11245" actId="1076"/>
          <ac:spMkLst>
            <pc:docMk/>
            <pc:sldMk cId="2827928886" sldId="590"/>
            <ac:spMk id="6" creationId="{CB9D5D67-42D8-7012-571E-5DFCDFD2D2D2}"/>
          </ac:spMkLst>
        </pc:spChg>
        <pc:spChg chg="add mod">
          <ac:chgData name="johanna mead" userId="13dde3dc99bcb2b6" providerId="LiveId" clId="{30FA3839-161B-47B8-9DF9-0871AEF4EF59}" dt="2026-02-21T18:54:01.800" v="11246" actId="1076"/>
          <ac:spMkLst>
            <pc:docMk/>
            <pc:sldMk cId="2827928886" sldId="590"/>
            <ac:spMk id="7" creationId="{82952858-6928-2493-3119-0BE348A12139}"/>
          </ac:spMkLst>
        </pc:spChg>
        <pc:grpChg chg="mod">
          <ac:chgData name="johanna mead" userId="13dde3dc99bcb2b6" providerId="LiveId" clId="{30FA3839-161B-47B8-9DF9-0871AEF4EF59}" dt="2026-02-21T18:53:31.076" v="11237" actId="14100"/>
          <ac:grpSpMkLst>
            <pc:docMk/>
            <pc:sldMk cId="2827928886" sldId="590"/>
            <ac:grpSpMk id="4" creationId="{84D4A1C4-384C-8515-E2DF-7C2DA6874C91}"/>
          </ac:grpSpMkLst>
        </pc:grpChg>
        <pc:picChg chg="add mod">
          <ac:chgData name="johanna mead" userId="13dde3dc99bcb2b6" providerId="LiveId" clId="{30FA3839-161B-47B8-9DF9-0871AEF4EF59}" dt="2026-02-21T18:54:03.102" v="11247" actId="1076"/>
          <ac:picMkLst>
            <pc:docMk/>
            <pc:sldMk cId="2827928886" sldId="590"/>
            <ac:picMk id="3074" creationId="{71F3E422-138E-C2D5-E708-FFA115276911}"/>
          </ac:picMkLst>
        </pc:picChg>
        <pc:picChg chg="add mod">
          <ac:chgData name="johanna mead" userId="13dde3dc99bcb2b6" providerId="LiveId" clId="{30FA3839-161B-47B8-9DF9-0871AEF4EF59}" dt="2026-02-21T18:53:48.300" v="11241" actId="14100"/>
          <ac:picMkLst>
            <pc:docMk/>
            <pc:sldMk cId="2827928886" sldId="590"/>
            <ac:picMk id="13314" creationId="{C28241E3-2F72-1A98-A83B-FF155434CC6B}"/>
          </ac:picMkLst>
        </pc:picChg>
      </pc:sldChg>
      <pc:sldChg chg="modSp add mod">
        <pc:chgData name="johanna mead" userId="13dde3dc99bcb2b6" providerId="LiveId" clId="{30FA3839-161B-47B8-9DF9-0871AEF4EF59}" dt="2026-02-21T18:54:45.077" v="11268" actId="20577"/>
        <pc:sldMkLst>
          <pc:docMk/>
          <pc:sldMk cId="1843560238" sldId="592"/>
        </pc:sldMkLst>
        <pc:spChg chg="mod">
          <ac:chgData name="johanna mead" userId="13dde3dc99bcb2b6" providerId="LiveId" clId="{30FA3839-161B-47B8-9DF9-0871AEF4EF59}" dt="2026-02-21T18:54:28.093" v="11250" actId="1076"/>
          <ac:spMkLst>
            <pc:docMk/>
            <pc:sldMk cId="1843560238" sldId="592"/>
            <ac:spMk id="2" creationId="{7C52B1B6-14D4-0096-3D2B-CDA53A1D6928}"/>
          </ac:spMkLst>
        </pc:spChg>
        <pc:spChg chg="mod">
          <ac:chgData name="johanna mead" userId="13dde3dc99bcb2b6" providerId="LiveId" clId="{30FA3839-161B-47B8-9DF9-0871AEF4EF59}" dt="2026-02-21T18:54:45.077" v="11268" actId="20577"/>
          <ac:spMkLst>
            <pc:docMk/>
            <pc:sldMk cId="1843560238" sldId="592"/>
            <ac:spMk id="3" creationId="{D53491D2-837A-22C3-2800-1F395E9F7065}"/>
          </ac:spMkLst>
        </pc:spChg>
      </pc:sldChg>
      <pc:sldChg chg="addSp modSp add mod">
        <pc:chgData name="johanna mead" userId="13dde3dc99bcb2b6" providerId="LiveId" clId="{30FA3839-161B-47B8-9DF9-0871AEF4EF59}" dt="2026-02-24T10:13:18.288" v="15144"/>
        <pc:sldMkLst>
          <pc:docMk/>
          <pc:sldMk cId="30444221" sldId="593"/>
        </pc:sldMkLst>
        <pc:spChg chg="mod">
          <ac:chgData name="johanna mead" userId="13dde3dc99bcb2b6" providerId="LiveId" clId="{30FA3839-161B-47B8-9DF9-0871AEF4EF59}" dt="2026-02-24T10:13:18.288" v="15144"/>
          <ac:spMkLst>
            <pc:docMk/>
            <pc:sldMk cId="30444221" sldId="593"/>
            <ac:spMk id="5" creationId="{EA622711-A923-FAC1-7D2F-093C435B41CD}"/>
          </ac:spMkLst>
        </pc:spChg>
        <pc:spChg chg="add mod">
          <ac:chgData name="johanna mead" userId="13dde3dc99bcb2b6" providerId="LiveId" clId="{30FA3839-161B-47B8-9DF9-0871AEF4EF59}" dt="2026-02-23T20:56:00.146" v="14393" actId="1076"/>
          <ac:spMkLst>
            <pc:docMk/>
            <pc:sldMk cId="30444221" sldId="593"/>
            <ac:spMk id="6" creationId="{2C231552-89CE-CD81-AECF-49A71103F319}"/>
          </ac:spMkLst>
        </pc:spChg>
        <pc:spChg chg="add mod">
          <ac:chgData name="johanna mead" userId="13dde3dc99bcb2b6" providerId="LiveId" clId="{30FA3839-161B-47B8-9DF9-0871AEF4EF59}" dt="2026-02-21T18:56:26.177" v="11283" actId="113"/>
          <ac:spMkLst>
            <pc:docMk/>
            <pc:sldMk cId="30444221" sldId="593"/>
            <ac:spMk id="7" creationId="{992B2ED1-4677-9EF5-253A-31687AA78932}"/>
          </ac:spMkLst>
        </pc:spChg>
        <pc:grpChg chg="mod">
          <ac:chgData name="johanna mead" userId="13dde3dc99bcb2b6" providerId="LiveId" clId="{30FA3839-161B-47B8-9DF9-0871AEF4EF59}" dt="2026-02-21T18:56:00.949" v="11275" actId="1076"/>
          <ac:grpSpMkLst>
            <pc:docMk/>
            <pc:sldMk cId="30444221" sldId="593"/>
            <ac:grpSpMk id="4" creationId="{CF50A490-E0E0-BA68-38C4-BBAB5212EB24}"/>
          </ac:grpSpMkLst>
        </pc:grpChg>
        <pc:picChg chg="add mod">
          <ac:chgData name="johanna mead" userId="13dde3dc99bcb2b6" providerId="LiveId" clId="{30FA3839-161B-47B8-9DF9-0871AEF4EF59}" dt="2026-02-21T18:56:22.174" v="11281" actId="14100"/>
          <ac:picMkLst>
            <pc:docMk/>
            <pc:sldMk cId="30444221" sldId="593"/>
            <ac:picMk id="3074" creationId="{BB8B22BF-FE6A-59C0-8221-EDD7CC7D70EA}"/>
          </ac:picMkLst>
        </pc:picChg>
      </pc:sldChg>
      <pc:sldChg chg="modSp add mod">
        <pc:chgData name="johanna mead" userId="13dde3dc99bcb2b6" providerId="LiveId" clId="{30FA3839-161B-47B8-9DF9-0871AEF4EF59}" dt="2026-02-23T20:57:18.201" v="14397" actId="20577"/>
        <pc:sldMkLst>
          <pc:docMk/>
          <pc:sldMk cId="112471785" sldId="595"/>
        </pc:sldMkLst>
        <pc:spChg chg="mod">
          <ac:chgData name="johanna mead" userId="13dde3dc99bcb2b6" providerId="LiveId" clId="{30FA3839-161B-47B8-9DF9-0871AEF4EF59}" dt="2026-02-23T20:57:18.201" v="14397" actId="20577"/>
          <ac:spMkLst>
            <pc:docMk/>
            <pc:sldMk cId="112471785" sldId="595"/>
            <ac:spMk id="3" creationId="{3EB21414-A7F8-D8CF-9486-B3F3D057BA41}"/>
          </ac:spMkLst>
        </pc:spChg>
      </pc:sldChg>
      <pc:sldChg chg="addSp modSp add mod">
        <pc:chgData name="johanna mead" userId="13dde3dc99bcb2b6" providerId="LiveId" clId="{30FA3839-161B-47B8-9DF9-0871AEF4EF59}" dt="2026-02-24T10:13:18.288" v="15144"/>
        <pc:sldMkLst>
          <pc:docMk/>
          <pc:sldMk cId="516658669" sldId="596"/>
        </pc:sldMkLst>
        <pc:spChg chg="mod">
          <ac:chgData name="johanna mead" userId="13dde3dc99bcb2b6" providerId="LiveId" clId="{30FA3839-161B-47B8-9DF9-0871AEF4EF59}" dt="2026-02-24T10:13:18.288" v="15144"/>
          <ac:spMkLst>
            <pc:docMk/>
            <pc:sldMk cId="516658669" sldId="596"/>
            <ac:spMk id="5" creationId="{1A327D03-DFC2-3941-A465-46DD5B9A586D}"/>
          </ac:spMkLst>
        </pc:spChg>
        <pc:spChg chg="add mod">
          <ac:chgData name="johanna mead" userId="13dde3dc99bcb2b6" providerId="LiveId" clId="{30FA3839-161B-47B8-9DF9-0871AEF4EF59}" dt="2026-02-21T18:59:02.187" v="11318" actId="14100"/>
          <ac:spMkLst>
            <pc:docMk/>
            <pc:sldMk cId="516658669" sldId="596"/>
            <ac:spMk id="6" creationId="{665C19D6-5C01-6D68-6660-E0340CF33AF1}"/>
          </ac:spMkLst>
        </pc:spChg>
        <pc:spChg chg="add mod">
          <ac:chgData name="johanna mead" userId="13dde3dc99bcb2b6" providerId="LiveId" clId="{30FA3839-161B-47B8-9DF9-0871AEF4EF59}" dt="2026-02-22T10:11:52.928" v="11757" actId="20577"/>
          <ac:spMkLst>
            <pc:docMk/>
            <pc:sldMk cId="516658669" sldId="596"/>
            <ac:spMk id="7" creationId="{377E51F9-B94E-A1D2-E30B-E3220721EC19}"/>
          </ac:spMkLst>
        </pc:spChg>
        <pc:grpChg chg="mod">
          <ac:chgData name="johanna mead" userId="13dde3dc99bcb2b6" providerId="LiveId" clId="{30FA3839-161B-47B8-9DF9-0871AEF4EF59}" dt="2026-02-21T18:58:20.401" v="11308" actId="14100"/>
          <ac:grpSpMkLst>
            <pc:docMk/>
            <pc:sldMk cId="516658669" sldId="596"/>
            <ac:grpSpMk id="4" creationId="{8DF58A26-8A68-457F-65C6-1A5E0467DEB4}"/>
          </ac:grpSpMkLst>
        </pc:grpChg>
        <pc:picChg chg="add mod">
          <ac:chgData name="johanna mead" userId="13dde3dc99bcb2b6" providerId="LiveId" clId="{30FA3839-161B-47B8-9DF9-0871AEF4EF59}" dt="2026-02-21T18:59:08.504" v="11321" actId="1076"/>
          <ac:picMkLst>
            <pc:docMk/>
            <pc:sldMk cId="516658669" sldId="596"/>
            <ac:picMk id="3074" creationId="{5185B038-93A6-DAC6-A8AD-3DDB30400A3B}"/>
          </ac:picMkLst>
        </pc:picChg>
        <pc:picChg chg="mod">
          <ac:chgData name="johanna mead" userId="13dde3dc99bcb2b6" providerId="LiveId" clId="{30FA3839-161B-47B8-9DF9-0871AEF4EF59}" dt="2026-02-20T12:01:00.664" v="8299" actId="14100"/>
          <ac:picMkLst>
            <pc:docMk/>
            <pc:sldMk cId="516658669" sldId="596"/>
            <ac:picMk id="13314" creationId="{28D68B51-8098-1FDD-6533-C990621CB121}"/>
          </ac:picMkLst>
        </pc:picChg>
      </pc:sldChg>
      <pc:sldChg chg="modSp add mod">
        <pc:chgData name="johanna mead" userId="13dde3dc99bcb2b6" providerId="LiveId" clId="{30FA3839-161B-47B8-9DF9-0871AEF4EF59}" dt="2026-02-24T10:13:18.288" v="15144"/>
        <pc:sldMkLst>
          <pc:docMk/>
          <pc:sldMk cId="289610969" sldId="598"/>
        </pc:sldMkLst>
        <pc:spChg chg="mod">
          <ac:chgData name="johanna mead" userId="13dde3dc99bcb2b6" providerId="LiveId" clId="{30FA3839-161B-47B8-9DF9-0871AEF4EF59}" dt="2026-02-24T10:13:18.288" v="15144"/>
          <ac:spMkLst>
            <pc:docMk/>
            <pc:sldMk cId="289610969" sldId="598"/>
            <ac:spMk id="3" creationId="{938216C2-D71F-D09D-E76A-953FCFE607CF}"/>
          </ac:spMkLst>
        </pc:spChg>
      </pc:sldChg>
      <pc:sldChg chg="addSp delSp modSp add mod">
        <pc:chgData name="johanna mead" userId="13dde3dc99bcb2b6" providerId="LiveId" clId="{30FA3839-161B-47B8-9DF9-0871AEF4EF59}" dt="2026-02-23T21:19:07.456" v="14636" actId="20577"/>
        <pc:sldMkLst>
          <pc:docMk/>
          <pc:sldMk cId="3514690990" sldId="599"/>
        </pc:sldMkLst>
        <pc:spChg chg="mod">
          <ac:chgData name="johanna mead" userId="13dde3dc99bcb2b6" providerId="LiveId" clId="{30FA3839-161B-47B8-9DF9-0871AEF4EF59}" dt="2026-02-23T21:19:07.456" v="14636" actId="20577"/>
          <ac:spMkLst>
            <pc:docMk/>
            <pc:sldMk cId="3514690990" sldId="599"/>
            <ac:spMk id="2" creationId="{B80B157F-2E53-17B2-E640-5DF8C7FBA3EE}"/>
          </ac:spMkLst>
        </pc:spChg>
        <pc:spChg chg="add mod">
          <ac:chgData name="johanna mead" userId="13dde3dc99bcb2b6" providerId="LiveId" clId="{30FA3839-161B-47B8-9DF9-0871AEF4EF59}" dt="2026-02-21T17:16:39.360" v="10778" actId="20577"/>
          <ac:spMkLst>
            <pc:docMk/>
            <pc:sldMk cId="3514690990" sldId="599"/>
            <ac:spMk id="5" creationId="{A969927C-6FDD-4860-AF08-4880A4955C24}"/>
          </ac:spMkLst>
        </pc:spChg>
        <pc:grpChg chg="mod">
          <ac:chgData name="johanna mead" userId="13dde3dc99bcb2b6" providerId="LiveId" clId="{30FA3839-161B-47B8-9DF9-0871AEF4EF59}" dt="2026-02-21T17:16:55.969" v="10783" actId="14100"/>
          <ac:grpSpMkLst>
            <pc:docMk/>
            <pc:sldMk cId="3514690990" sldId="599"/>
            <ac:grpSpMk id="4" creationId="{82B23DCE-C525-E4B5-E576-A6040F2C9235}"/>
          </ac:grpSpMkLst>
        </pc:grpChg>
        <pc:picChg chg="add mod">
          <ac:chgData name="johanna mead" userId="13dde3dc99bcb2b6" providerId="LiveId" clId="{30FA3839-161B-47B8-9DF9-0871AEF4EF59}" dt="2026-02-21T17:16:26.855" v="10764" actId="1076"/>
          <ac:picMkLst>
            <pc:docMk/>
            <pc:sldMk cId="3514690990" sldId="599"/>
            <ac:picMk id="3074" creationId="{22F93F15-A9AC-98EC-0E5A-E7B03047E581}"/>
          </ac:picMkLst>
        </pc:picChg>
      </pc:sldChg>
      <pc:sldChg chg="modSp add mod">
        <pc:chgData name="johanna mead" userId="13dde3dc99bcb2b6" providerId="LiveId" clId="{30FA3839-161B-47B8-9DF9-0871AEF4EF59}" dt="2026-02-22T10:23:47.533" v="11808"/>
        <pc:sldMkLst>
          <pc:docMk/>
          <pc:sldMk cId="1784759385" sldId="601"/>
        </pc:sldMkLst>
        <pc:spChg chg="mod">
          <ac:chgData name="johanna mead" userId="13dde3dc99bcb2b6" providerId="LiveId" clId="{30FA3839-161B-47B8-9DF9-0871AEF4EF59}" dt="2026-02-22T10:23:47.533" v="11808"/>
          <ac:spMkLst>
            <pc:docMk/>
            <pc:sldMk cId="1784759385" sldId="601"/>
            <ac:spMk id="3" creationId="{1CEF3280-AAC0-B3F4-4DD8-9CBC06479D72}"/>
          </ac:spMkLst>
        </pc:spChg>
      </pc:sldChg>
      <pc:sldChg chg="addSp modSp add mod">
        <pc:chgData name="johanna mead" userId="13dde3dc99bcb2b6" providerId="LiveId" clId="{30FA3839-161B-47B8-9DF9-0871AEF4EF59}" dt="2026-02-24T10:13:18.288" v="15144"/>
        <pc:sldMkLst>
          <pc:docMk/>
          <pc:sldMk cId="247663546" sldId="602"/>
        </pc:sldMkLst>
        <pc:spChg chg="mod">
          <ac:chgData name="johanna mead" userId="13dde3dc99bcb2b6" providerId="LiveId" clId="{30FA3839-161B-47B8-9DF9-0871AEF4EF59}" dt="2026-02-24T10:13:18.288" v="15144"/>
          <ac:spMkLst>
            <pc:docMk/>
            <pc:sldMk cId="247663546" sldId="602"/>
            <ac:spMk id="5" creationId="{99A9CD07-89B3-1E24-B1C4-2FE9742CB1AD}"/>
          </ac:spMkLst>
        </pc:spChg>
        <pc:spChg chg="add mod">
          <ac:chgData name="johanna mead" userId="13dde3dc99bcb2b6" providerId="LiveId" clId="{30FA3839-161B-47B8-9DF9-0871AEF4EF59}" dt="2026-02-21T19:08:44.527" v="11521" actId="14100"/>
          <ac:spMkLst>
            <pc:docMk/>
            <pc:sldMk cId="247663546" sldId="602"/>
            <ac:spMk id="6" creationId="{32EBB98F-2119-28C5-7558-E7F562DC33B7}"/>
          </ac:spMkLst>
        </pc:spChg>
        <pc:spChg chg="add mod">
          <ac:chgData name="johanna mead" userId="13dde3dc99bcb2b6" providerId="LiveId" clId="{30FA3839-161B-47B8-9DF9-0871AEF4EF59}" dt="2026-02-22T10:16:49.722" v="11761"/>
          <ac:spMkLst>
            <pc:docMk/>
            <pc:sldMk cId="247663546" sldId="602"/>
            <ac:spMk id="7" creationId="{22C4A8FA-F1DA-CED1-72F5-860C4CBBD649}"/>
          </ac:spMkLst>
        </pc:spChg>
        <pc:grpChg chg="mod">
          <ac:chgData name="johanna mead" userId="13dde3dc99bcb2b6" providerId="LiveId" clId="{30FA3839-161B-47B8-9DF9-0871AEF4EF59}" dt="2026-02-21T19:08:12.340" v="11510" actId="14100"/>
          <ac:grpSpMkLst>
            <pc:docMk/>
            <pc:sldMk cId="247663546" sldId="602"/>
            <ac:grpSpMk id="4" creationId="{47D2A60A-DE84-0A51-A85F-B234B33BCBFB}"/>
          </ac:grpSpMkLst>
        </pc:grpChg>
        <pc:picChg chg="add mod">
          <ac:chgData name="johanna mead" userId="13dde3dc99bcb2b6" providerId="LiveId" clId="{30FA3839-161B-47B8-9DF9-0871AEF4EF59}" dt="2026-02-21T19:08:51.654" v="11525" actId="1076"/>
          <ac:picMkLst>
            <pc:docMk/>
            <pc:sldMk cId="247663546" sldId="602"/>
            <ac:picMk id="3074" creationId="{D7B7F15B-9413-FC93-B803-FC311B7F2F8F}"/>
          </ac:picMkLst>
        </pc:picChg>
      </pc:sldChg>
      <pc:sldChg chg="modSp add mod">
        <pc:chgData name="johanna mead" userId="13dde3dc99bcb2b6" providerId="LiveId" clId="{30FA3839-161B-47B8-9DF9-0871AEF4EF59}" dt="2026-02-22T10:17:06.459" v="11762"/>
        <pc:sldMkLst>
          <pc:docMk/>
          <pc:sldMk cId="1945767558" sldId="604"/>
        </pc:sldMkLst>
        <pc:spChg chg="mod">
          <ac:chgData name="johanna mead" userId="13dde3dc99bcb2b6" providerId="LiveId" clId="{30FA3839-161B-47B8-9DF9-0871AEF4EF59}" dt="2026-02-21T15:28:45.496" v="8717" actId="20577"/>
          <ac:spMkLst>
            <pc:docMk/>
            <pc:sldMk cId="1945767558" sldId="604"/>
            <ac:spMk id="2" creationId="{D33087AD-471C-49BA-9C9E-05A691CBFF08}"/>
          </ac:spMkLst>
        </pc:spChg>
        <pc:spChg chg="mod">
          <ac:chgData name="johanna mead" userId="13dde3dc99bcb2b6" providerId="LiveId" clId="{30FA3839-161B-47B8-9DF9-0871AEF4EF59}" dt="2026-02-22T10:17:06.459" v="11762"/>
          <ac:spMkLst>
            <pc:docMk/>
            <pc:sldMk cId="1945767558" sldId="604"/>
            <ac:spMk id="3" creationId="{776FE041-572E-D444-4F7D-D9521824153C}"/>
          </ac:spMkLst>
        </pc:spChg>
      </pc:sldChg>
      <pc:sldChg chg="addSp modSp add mod">
        <pc:chgData name="johanna mead" userId="13dde3dc99bcb2b6" providerId="LiveId" clId="{30FA3839-161B-47B8-9DF9-0871AEF4EF59}" dt="2026-02-24T10:13:18.288" v="15144"/>
        <pc:sldMkLst>
          <pc:docMk/>
          <pc:sldMk cId="3629882512" sldId="605"/>
        </pc:sldMkLst>
        <pc:spChg chg="mod">
          <ac:chgData name="johanna mead" userId="13dde3dc99bcb2b6" providerId="LiveId" clId="{30FA3839-161B-47B8-9DF9-0871AEF4EF59}" dt="2026-02-21T19:06:59.067" v="11494" actId="1076"/>
          <ac:spMkLst>
            <pc:docMk/>
            <pc:sldMk cId="3629882512" sldId="605"/>
            <ac:spMk id="2" creationId="{FF63F429-5588-804C-20D4-7DBDD8BAC549}"/>
          </ac:spMkLst>
        </pc:spChg>
        <pc:spChg chg="mod">
          <ac:chgData name="johanna mead" userId="13dde3dc99bcb2b6" providerId="LiveId" clId="{30FA3839-161B-47B8-9DF9-0871AEF4EF59}" dt="2026-02-24T10:13:18.288" v="15144"/>
          <ac:spMkLst>
            <pc:docMk/>
            <pc:sldMk cId="3629882512" sldId="605"/>
            <ac:spMk id="5" creationId="{7E2A270B-1217-DD79-F358-25E209F50D58}"/>
          </ac:spMkLst>
        </pc:spChg>
        <pc:spChg chg="add mod">
          <ac:chgData name="johanna mead" userId="13dde3dc99bcb2b6" providerId="LiveId" clId="{30FA3839-161B-47B8-9DF9-0871AEF4EF59}" dt="2026-02-21T19:07:07.408" v="11496" actId="1076"/>
          <ac:spMkLst>
            <pc:docMk/>
            <pc:sldMk cId="3629882512" sldId="605"/>
            <ac:spMk id="6" creationId="{AED102B2-43BA-9AFD-3C21-D8FF216A61D4}"/>
          </ac:spMkLst>
        </pc:spChg>
        <pc:spChg chg="add mod">
          <ac:chgData name="johanna mead" userId="13dde3dc99bcb2b6" providerId="LiveId" clId="{30FA3839-161B-47B8-9DF9-0871AEF4EF59}" dt="2026-02-21T19:07:19.071" v="11500" actId="113"/>
          <ac:spMkLst>
            <pc:docMk/>
            <pc:sldMk cId="3629882512" sldId="605"/>
            <ac:spMk id="7" creationId="{EED4B2C1-432D-E113-444A-E85E937636E8}"/>
          </ac:spMkLst>
        </pc:spChg>
        <pc:grpChg chg="mod">
          <ac:chgData name="johanna mead" userId="13dde3dc99bcb2b6" providerId="LiveId" clId="{30FA3839-161B-47B8-9DF9-0871AEF4EF59}" dt="2026-02-21T19:06:18.520" v="11478" actId="14100"/>
          <ac:grpSpMkLst>
            <pc:docMk/>
            <pc:sldMk cId="3629882512" sldId="605"/>
            <ac:grpSpMk id="4" creationId="{AD197129-B74A-D91D-834C-69ED9F3D4E97}"/>
          </ac:grpSpMkLst>
        </pc:grpChg>
        <pc:picChg chg="add mod">
          <ac:chgData name="johanna mead" userId="13dde3dc99bcb2b6" providerId="LiveId" clId="{30FA3839-161B-47B8-9DF9-0871AEF4EF59}" dt="2026-02-21T19:06:40.414" v="11487" actId="1076"/>
          <ac:picMkLst>
            <pc:docMk/>
            <pc:sldMk cId="3629882512" sldId="605"/>
            <ac:picMk id="3074" creationId="{2A7CDB81-7D05-AF4F-2026-503EDC4CDD63}"/>
          </ac:picMkLst>
        </pc:picChg>
      </pc:sldChg>
      <pc:sldChg chg="modSp add mod">
        <pc:chgData name="johanna mead" userId="13dde3dc99bcb2b6" providerId="LiveId" clId="{30FA3839-161B-47B8-9DF9-0871AEF4EF59}" dt="2026-02-23T21:07:02.793" v="14492" actId="20577"/>
        <pc:sldMkLst>
          <pc:docMk/>
          <pc:sldMk cId="3723452904" sldId="607"/>
        </pc:sldMkLst>
        <pc:spChg chg="mod">
          <ac:chgData name="johanna mead" userId="13dde3dc99bcb2b6" providerId="LiveId" clId="{30FA3839-161B-47B8-9DF9-0871AEF4EF59}" dt="2026-02-23T21:07:02.793" v="14492" actId="20577"/>
          <ac:spMkLst>
            <pc:docMk/>
            <pc:sldMk cId="3723452904" sldId="607"/>
            <ac:spMk id="3" creationId="{1E67290C-9271-D053-8D51-44D30E9AFBD4}"/>
          </ac:spMkLst>
        </pc:spChg>
      </pc:sldChg>
      <pc:sldChg chg="addSp modSp add mod">
        <pc:chgData name="johanna mead" userId="13dde3dc99bcb2b6" providerId="LiveId" clId="{30FA3839-161B-47B8-9DF9-0871AEF4EF59}" dt="2026-02-24T10:13:18.288" v="15144"/>
        <pc:sldMkLst>
          <pc:docMk/>
          <pc:sldMk cId="1469602833" sldId="608"/>
        </pc:sldMkLst>
        <pc:spChg chg="mod">
          <ac:chgData name="johanna mead" userId="13dde3dc99bcb2b6" providerId="LiveId" clId="{30FA3839-161B-47B8-9DF9-0871AEF4EF59}" dt="2026-02-24T10:13:18.288" v="15144"/>
          <ac:spMkLst>
            <pc:docMk/>
            <pc:sldMk cId="1469602833" sldId="608"/>
            <ac:spMk id="5" creationId="{008B9A0A-6604-E01A-661C-84D9FD0EA20B}"/>
          </ac:spMkLst>
        </pc:spChg>
        <pc:spChg chg="add mod">
          <ac:chgData name="johanna mead" userId="13dde3dc99bcb2b6" providerId="LiveId" clId="{30FA3839-161B-47B8-9DF9-0871AEF4EF59}" dt="2026-02-23T20:45:21.577" v="14225" actId="1076"/>
          <ac:spMkLst>
            <pc:docMk/>
            <pc:sldMk cId="1469602833" sldId="608"/>
            <ac:spMk id="6" creationId="{99154DCA-D7C8-467F-1323-521AFF12D34D}"/>
          </ac:spMkLst>
        </pc:spChg>
        <pc:spChg chg="add mod">
          <ac:chgData name="johanna mead" userId="13dde3dc99bcb2b6" providerId="LiveId" clId="{30FA3839-161B-47B8-9DF9-0871AEF4EF59}" dt="2026-02-23T20:47:01.238" v="14246" actId="20577"/>
          <ac:spMkLst>
            <pc:docMk/>
            <pc:sldMk cId="1469602833" sldId="608"/>
            <ac:spMk id="7" creationId="{5E073E2F-4980-AD56-94A7-C10609FE1D66}"/>
          </ac:spMkLst>
        </pc:spChg>
        <pc:grpChg chg="mod">
          <ac:chgData name="johanna mead" userId="13dde3dc99bcb2b6" providerId="LiveId" clId="{30FA3839-161B-47B8-9DF9-0871AEF4EF59}" dt="2026-02-21T17:17:16.275" v="10789" actId="1076"/>
          <ac:grpSpMkLst>
            <pc:docMk/>
            <pc:sldMk cId="1469602833" sldId="608"/>
            <ac:grpSpMk id="4" creationId="{2F4E97F7-3ADA-EA62-CA64-BCD9F356034A}"/>
          </ac:grpSpMkLst>
        </pc:grpChg>
        <pc:picChg chg="add mod">
          <ac:chgData name="johanna mead" userId="13dde3dc99bcb2b6" providerId="LiveId" clId="{30FA3839-161B-47B8-9DF9-0871AEF4EF59}" dt="2026-02-21T17:17:50.978" v="10804" actId="1076"/>
          <ac:picMkLst>
            <pc:docMk/>
            <pc:sldMk cId="1469602833" sldId="608"/>
            <ac:picMk id="3074" creationId="{0ECF5E22-1B28-3E81-1C11-8C805AFC0440}"/>
          </ac:picMkLst>
        </pc:picChg>
      </pc:sldChg>
      <pc:sldChg chg="modSp add mod">
        <pc:chgData name="johanna mead" userId="13dde3dc99bcb2b6" providerId="LiveId" clId="{30FA3839-161B-47B8-9DF9-0871AEF4EF59}" dt="2026-02-22T10:22:12.259" v="11801" actId="6549"/>
        <pc:sldMkLst>
          <pc:docMk/>
          <pc:sldMk cId="844447818" sldId="610"/>
        </pc:sldMkLst>
        <pc:spChg chg="mod">
          <ac:chgData name="johanna mead" userId="13dde3dc99bcb2b6" providerId="LiveId" clId="{30FA3839-161B-47B8-9DF9-0871AEF4EF59}" dt="2026-02-22T10:22:12.259" v="11801" actId="6549"/>
          <ac:spMkLst>
            <pc:docMk/>
            <pc:sldMk cId="844447818" sldId="610"/>
            <ac:spMk id="3" creationId="{57BF1264-24C7-73E4-C0E2-72D348AA74FC}"/>
          </ac:spMkLst>
        </pc:spChg>
      </pc:sldChg>
      <pc:sldChg chg="addSp modSp add mod">
        <pc:chgData name="johanna mead" userId="13dde3dc99bcb2b6" providerId="LiveId" clId="{30FA3839-161B-47B8-9DF9-0871AEF4EF59}" dt="2026-02-24T10:13:18.288" v="15144"/>
        <pc:sldMkLst>
          <pc:docMk/>
          <pc:sldMk cId="846345162" sldId="611"/>
        </pc:sldMkLst>
        <pc:spChg chg="mod">
          <ac:chgData name="johanna mead" userId="13dde3dc99bcb2b6" providerId="LiveId" clId="{30FA3839-161B-47B8-9DF9-0871AEF4EF59}" dt="2026-02-24T10:13:18.288" v="15144"/>
          <ac:spMkLst>
            <pc:docMk/>
            <pc:sldMk cId="846345162" sldId="611"/>
            <ac:spMk id="5" creationId="{41D60063-C6B3-AB6F-6969-C94D7E875686}"/>
          </ac:spMkLst>
        </pc:spChg>
        <pc:spChg chg="add mod ord">
          <ac:chgData name="johanna mead" userId="13dde3dc99bcb2b6" providerId="LiveId" clId="{30FA3839-161B-47B8-9DF9-0871AEF4EF59}" dt="2026-02-21T17:14:39.254" v="10741" actId="167"/>
          <ac:spMkLst>
            <pc:docMk/>
            <pc:sldMk cId="846345162" sldId="611"/>
            <ac:spMk id="6" creationId="{B63FFD28-7AE9-FD96-FD92-9A0D9CF446E5}"/>
          </ac:spMkLst>
        </pc:spChg>
        <pc:spChg chg="add mod">
          <ac:chgData name="johanna mead" userId="13dde3dc99bcb2b6" providerId="LiveId" clId="{30FA3839-161B-47B8-9DF9-0871AEF4EF59}" dt="2026-02-22T10:24:58.055" v="11810"/>
          <ac:spMkLst>
            <pc:docMk/>
            <pc:sldMk cId="846345162" sldId="611"/>
            <ac:spMk id="7" creationId="{9E75DC32-B0E8-3C55-574B-AEC0E9C5CF0B}"/>
          </ac:spMkLst>
        </pc:spChg>
        <pc:grpChg chg="mod">
          <ac:chgData name="johanna mead" userId="13dde3dc99bcb2b6" providerId="LiveId" clId="{30FA3839-161B-47B8-9DF9-0871AEF4EF59}" dt="2026-02-21T17:14:01.308" v="10729" actId="1076"/>
          <ac:grpSpMkLst>
            <pc:docMk/>
            <pc:sldMk cId="846345162" sldId="611"/>
            <ac:grpSpMk id="4" creationId="{528138B5-2A93-D546-17E3-1218D5F26F87}"/>
          </ac:grpSpMkLst>
        </pc:grpChg>
        <pc:picChg chg="add mod">
          <ac:chgData name="johanna mead" userId="13dde3dc99bcb2b6" providerId="LiveId" clId="{30FA3839-161B-47B8-9DF9-0871AEF4EF59}" dt="2026-02-21T17:14:58.660" v="10747" actId="1076"/>
          <ac:picMkLst>
            <pc:docMk/>
            <pc:sldMk cId="846345162" sldId="611"/>
            <ac:picMk id="3074" creationId="{83121C8B-A6BF-1E2A-49FD-9E00C14518CE}"/>
          </ac:picMkLst>
        </pc:picChg>
        <pc:picChg chg="mod">
          <ac:chgData name="johanna mead" userId="13dde3dc99bcb2b6" providerId="LiveId" clId="{30FA3839-161B-47B8-9DF9-0871AEF4EF59}" dt="2026-02-23T21:20:35.788" v="14638" actId="14100"/>
          <ac:picMkLst>
            <pc:docMk/>
            <pc:sldMk cId="846345162" sldId="611"/>
            <ac:picMk id="13314" creationId="{581AC430-DC49-7BAC-BAE0-64EC4C2ABDC6}"/>
          </ac:picMkLst>
        </pc:picChg>
      </pc:sldChg>
      <pc:sldChg chg="modSp add mod">
        <pc:chgData name="johanna mead" userId="13dde3dc99bcb2b6" providerId="LiveId" clId="{30FA3839-161B-47B8-9DF9-0871AEF4EF59}" dt="2026-02-21T17:15:13.599" v="10750" actId="1076"/>
        <pc:sldMkLst>
          <pc:docMk/>
          <pc:sldMk cId="760076598" sldId="613"/>
        </pc:sldMkLst>
        <pc:spChg chg="mod">
          <ac:chgData name="johanna mead" userId="13dde3dc99bcb2b6" providerId="LiveId" clId="{30FA3839-161B-47B8-9DF9-0871AEF4EF59}" dt="2026-02-21T17:15:13.599" v="10750" actId="1076"/>
          <ac:spMkLst>
            <pc:docMk/>
            <pc:sldMk cId="760076598" sldId="613"/>
            <ac:spMk id="3" creationId="{08F6E00D-0E99-E5FA-FB1C-3F9158C4352E}"/>
          </ac:spMkLst>
        </pc:spChg>
      </pc:sldChg>
      <pc:sldChg chg="addSp delSp modSp add mod">
        <pc:chgData name="johanna mead" userId="13dde3dc99bcb2b6" providerId="LiveId" clId="{30FA3839-161B-47B8-9DF9-0871AEF4EF59}" dt="2026-02-21T16:16:49.942" v="9787" actId="20577"/>
        <pc:sldMkLst>
          <pc:docMk/>
          <pc:sldMk cId="0" sldId="614"/>
        </pc:sldMkLst>
        <pc:spChg chg="mod">
          <ac:chgData name="johanna mead" userId="13dde3dc99bcb2b6" providerId="LiveId" clId="{30FA3839-161B-47B8-9DF9-0871AEF4EF59}" dt="2026-02-21T16:10:20.280" v="9585" actId="1076"/>
          <ac:spMkLst>
            <pc:docMk/>
            <pc:sldMk cId="0" sldId="614"/>
            <ac:spMk id="2" creationId="{00000000-0000-0000-0000-000000000000}"/>
          </ac:spMkLst>
        </pc:spChg>
        <pc:spChg chg="add del mod">
          <ac:chgData name="johanna mead" userId="13dde3dc99bcb2b6" providerId="LiveId" clId="{30FA3839-161B-47B8-9DF9-0871AEF4EF59}" dt="2026-02-21T16:11:59.790" v="9626" actId="478"/>
          <ac:spMkLst>
            <pc:docMk/>
            <pc:sldMk cId="0" sldId="614"/>
            <ac:spMk id="3" creationId="{00000000-0000-0000-0000-000000000000}"/>
          </ac:spMkLst>
        </pc:spChg>
        <pc:spChg chg="mod">
          <ac:chgData name="johanna mead" userId="13dde3dc99bcb2b6" providerId="LiveId" clId="{30FA3839-161B-47B8-9DF9-0871AEF4EF59}" dt="2026-02-21T16:10:39.304" v="9588" actId="1076"/>
          <ac:spMkLst>
            <pc:docMk/>
            <pc:sldMk cId="0" sldId="614"/>
            <ac:spMk id="4" creationId="{00000000-0000-0000-0000-000000000000}"/>
          </ac:spMkLst>
        </pc:spChg>
        <pc:spChg chg="mod">
          <ac:chgData name="johanna mead" userId="13dde3dc99bcb2b6" providerId="LiveId" clId="{30FA3839-161B-47B8-9DF9-0871AEF4EF59}" dt="2026-02-21T16:11:12.249" v="9598"/>
          <ac:spMkLst>
            <pc:docMk/>
            <pc:sldMk cId="0" sldId="614"/>
            <ac:spMk id="9" creationId="{00000000-0000-0000-0000-000000000000}"/>
          </ac:spMkLst>
        </pc:spChg>
        <pc:spChg chg="mod">
          <ac:chgData name="johanna mead" userId="13dde3dc99bcb2b6" providerId="LiveId" clId="{30FA3839-161B-47B8-9DF9-0871AEF4EF59}" dt="2026-02-21T16:11:12.249" v="9598"/>
          <ac:spMkLst>
            <pc:docMk/>
            <pc:sldMk cId="0" sldId="614"/>
            <ac:spMk id="10" creationId="{00000000-0000-0000-0000-000000000000}"/>
          </ac:spMkLst>
        </pc:spChg>
        <pc:spChg chg="mod">
          <ac:chgData name="johanna mead" userId="13dde3dc99bcb2b6" providerId="LiveId" clId="{30FA3839-161B-47B8-9DF9-0871AEF4EF59}" dt="2026-02-21T16:11:12.249" v="9598"/>
          <ac:spMkLst>
            <pc:docMk/>
            <pc:sldMk cId="0" sldId="614"/>
            <ac:spMk id="11" creationId="{00000000-0000-0000-0000-000000000000}"/>
          </ac:spMkLst>
        </pc:spChg>
        <pc:spChg chg="mod">
          <ac:chgData name="johanna mead" userId="13dde3dc99bcb2b6" providerId="LiveId" clId="{30FA3839-161B-47B8-9DF9-0871AEF4EF59}" dt="2026-02-21T16:11:28.845" v="9616" actId="1076"/>
          <ac:spMkLst>
            <pc:docMk/>
            <pc:sldMk cId="0" sldId="614"/>
            <ac:spMk id="12" creationId="{00000000-0000-0000-0000-000000000000}"/>
          </ac:spMkLst>
        </pc:spChg>
        <pc:spChg chg="mod">
          <ac:chgData name="johanna mead" userId="13dde3dc99bcb2b6" providerId="LiveId" clId="{30FA3839-161B-47B8-9DF9-0871AEF4EF59}" dt="2026-02-21T16:13:17.863" v="9717" actId="20577"/>
          <ac:spMkLst>
            <pc:docMk/>
            <pc:sldMk cId="0" sldId="614"/>
            <ac:spMk id="20" creationId="{00000000-0000-0000-0000-000000000000}"/>
          </ac:spMkLst>
        </pc:spChg>
        <pc:spChg chg="mod">
          <ac:chgData name="johanna mead" userId="13dde3dc99bcb2b6" providerId="LiveId" clId="{30FA3839-161B-47B8-9DF9-0871AEF4EF59}" dt="2026-02-21T16:13:22.500" v="9724" actId="20577"/>
          <ac:spMkLst>
            <pc:docMk/>
            <pc:sldMk cId="0" sldId="614"/>
            <ac:spMk id="21" creationId="{00000000-0000-0000-0000-000000000000}"/>
          </ac:spMkLst>
        </pc:spChg>
        <pc:spChg chg="add mod">
          <ac:chgData name="johanna mead" userId="13dde3dc99bcb2b6" providerId="LiveId" clId="{30FA3839-161B-47B8-9DF9-0871AEF4EF59}" dt="2026-02-21T16:12:35.044" v="9670" actId="20577"/>
          <ac:spMkLst>
            <pc:docMk/>
            <pc:sldMk cId="0" sldId="614"/>
            <ac:spMk id="24" creationId="{0143267C-C269-58B7-CDD1-BD8685385727}"/>
          </ac:spMkLst>
        </pc:spChg>
        <pc:spChg chg="add mod">
          <ac:chgData name="johanna mead" userId="13dde3dc99bcb2b6" providerId="LiveId" clId="{30FA3839-161B-47B8-9DF9-0871AEF4EF59}" dt="2026-02-21T16:12:49.700" v="9716" actId="20577"/>
          <ac:spMkLst>
            <pc:docMk/>
            <pc:sldMk cId="0" sldId="614"/>
            <ac:spMk id="25" creationId="{69E0C9F6-0FC3-C094-C86B-EB93B5F80BEF}"/>
          </ac:spMkLst>
        </pc:spChg>
        <pc:spChg chg="mod">
          <ac:chgData name="johanna mead" userId="13dde3dc99bcb2b6" providerId="LiveId" clId="{30FA3839-161B-47B8-9DF9-0871AEF4EF59}" dt="2026-02-21T16:13:33.259" v="9726"/>
          <ac:spMkLst>
            <pc:docMk/>
            <pc:sldMk cId="0" sldId="614"/>
            <ac:spMk id="27" creationId="{432678D4-260B-A496-0F78-9925090E83F8}"/>
          </ac:spMkLst>
        </pc:spChg>
        <pc:spChg chg="mod">
          <ac:chgData name="johanna mead" userId="13dde3dc99bcb2b6" providerId="LiveId" clId="{30FA3839-161B-47B8-9DF9-0871AEF4EF59}" dt="2026-02-21T16:13:33.259" v="9726"/>
          <ac:spMkLst>
            <pc:docMk/>
            <pc:sldMk cId="0" sldId="614"/>
            <ac:spMk id="28" creationId="{98071C98-2F3E-BEB2-A0BA-C57FFD1DDF21}"/>
          </ac:spMkLst>
        </pc:spChg>
        <pc:spChg chg="mod">
          <ac:chgData name="johanna mead" userId="13dde3dc99bcb2b6" providerId="LiveId" clId="{30FA3839-161B-47B8-9DF9-0871AEF4EF59}" dt="2026-02-21T16:13:33.259" v="9726"/>
          <ac:spMkLst>
            <pc:docMk/>
            <pc:sldMk cId="0" sldId="614"/>
            <ac:spMk id="30" creationId="{D35EF235-4702-09B6-D4F3-C985AEDD2BF6}"/>
          </ac:spMkLst>
        </pc:spChg>
        <pc:spChg chg="mod">
          <ac:chgData name="johanna mead" userId="13dde3dc99bcb2b6" providerId="LiveId" clId="{30FA3839-161B-47B8-9DF9-0871AEF4EF59}" dt="2026-02-21T16:13:33.259" v="9726"/>
          <ac:spMkLst>
            <pc:docMk/>
            <pc:sldMk cId="0" sldId="614"/>
            <ac:spMk id="31" creationId="{D6630CA1-B64B-FFA2-74FB-8314B344DCD3}"/>
          </ac:spMkLst>
        </pc:spChg>
        <pc:spChg chg="mod">
          <ac:chgData name="johanna mead" userId="13dde3dc99bcb2b6" providerId="LiveId" clId="{30FA3839-161B-47B8-9DF9-0871AEF4EF59}" dt="2026-02-21T16:14:20.228" v="9743" actId="20577"/>
          <ac:spMkLst>
            <pc:docMk/>
            <pc:sldMk cId="0" sldId="614"/>
            <ac:spMk id="32" creationId="{EA9FB7C4-085C-23EA-F7A2-E266D0A024A2}"/>
          </ac:spMkLst>
        </pc:spChg>
        <pc:spChg chg="mod">
          <ac:chgData name="johanna mead" userId="13dde3dc99bcb2b6" providerId="LiveId" clId="{30FA3839-161B-47B8-9DF9-0871AEF4EF59}" dt="2026-02-21T16:15:55.032" v="9771" actId="6549"/>
          <ac:spMkLst>
            <pc:docMk/>
            <pc:sldMk cId="0" sldId="614"/>
            <ac:spMk id="33" creationId="{8D95FA0F-0EBB-9A3B-A71B-9678AE92E829}"/>
          </ac:spMkLst>
        </pc:spChg>
        <pc:spChg chg="mod">
          <ac:chgData name="johanna mead" userId="13dde3dc99bcb2b6" providerId="LiveId" clId="{30FA3839-161B-47B8-9DF9-0871AEF4EF59}" dt="2026-02-21T16:16:32.359" v="9783" actId="20577"/>
          <ac:spMkLst>
            <pc:docMk/>
            <pc:sldMk cId="0" sldId="614"/>
            <ac:spMk id="34" creationId="{8422065A-4BFC-D462-3442-E698858571E4}"/>
          </ac:spMkLst>
        </pc:spChg>
        <pc:spChg chg="mod">
          <ac:chgData name="johanna mead" userId="13dde3dc99bcb2b6" providerId="LiveId" clId="{30FA3839-161B-47B8-9DF9-0871AEF4EF59}" dt="2026-02-21T16:16:49.942" v="9787" actId="20577"/>
          <ac:spMkLst>
            <pc:docMk/>
            <pc:sldMk cId="0" sldId="614"/>
            <ac:spMk id="35" creationId="{53CE19A0-20C8-056F-87AE-5554DCFB0341}"/>
          </ac:spMkLst>
        </pc:spChg>
        <pc:spChg chg="add mod">
          <ac:chgData name="johanna mead" userId="13dde3dc99bcb2b6" providerId="LiveId" clId="{30FA3839-161B-47B8-9DF9-0871AEF4EF59}" dt="2026-02-21T16:16:08.268" v="9781" actId="20577"/>
          <ac:spMkLst>
            <pc:docMk/>
            <pc:sldMk cId="0" sldId="614"/>
            <ac:spMk id="36" creationId="{DB5B4F4A-D24A-4F88-0CD9-E756111C9AA8}"/>
          </ac:spMkLst>
        </pc:spChg>
        <pc:spChg chg="add mod">
          <ac:chgData name="johanna mead" userId="13dde3dc99bcb2b6" providerId="LiveId" clId="{30FA3839-161B-47B8-9DF9-0871AEF4EF59}" dt="2026-02-21T16:16:02.148" v="9779" actId="20577"/>
          <ac:spMkLst>
            <pc:docMk/>
            <pc:sldMk cId="0" sldId="614"/>
            <ac:spMk id="37" creationId="{B2B40C38-D688-DC35-9596-B1130FEE06C9}"/>
          </ac:spMkLst>
        </pc:spChg>
        <pc:grpChg chg="mod">
          <ac:chgData name="johanna mead" userId="13dde3dc99bcb2b6" providerId="LiveId" clId="{30FA3839-161B-47B8-9DF9-0871AEF4EF59}" dt="2026-02-21T16:10:42.044" v="9589" actId="1076"/>
          <ac:grpSpMkLst>
            <pc:docMk/>
            <pc:sldMk cId="0" sldId="614"/>
            <ac:grpSpMk id="22" creationId="{F52AD8A3-D4C6-77C3-82E7-7EEC67EABD54}"/>
          </ac:grpSpMkLst>
        </pc:grpChg>
        <pc:grpChg chg="add mod">
          <ac:chgData name="johanna mead" userId="13dde3dc99bcb2b6" providerId="LiveId" clId="{30FA3839-161B-47B8-9DF9-0871AEF4EF59}" dt="2026-02-21T16:13:36.107" v="9727" actId="1076"/>
          <ac:grpSpMkLst>
            <pc:docMk/>
            <pc:sldMk cId="0" sldId="614"/>
            <ac:grpSpMk id="26" creationId="{924B8DE1-C75F-5491-FD42-8AEFAC4190BA}"/>
          </ac:grpSpMkLst>
        </pc:grpChg>
        <pc:picChg chg="add mod modCrop">
          <ac:chgData name="johanna mead" userId="13dde3dc99bcb2b6" providerId="LiveId" clId="{30FA3839-161B-47B8-9DF9-0871AEF4EF59}" dt="2026-02-21T16:15:48.407" v="9755" actId="1076"/>
          <ac:picMkLst>
            <pc:docMk/>
            <pc:sldMk cId="0" sldId="614"/>
            <ac:picMk id="43" creationId="{0A46B5F9-E998-760B-6D00-3A9404FA4330}"/>
          </ac:picMkLst>
        </pc:picChg>
      </pc:sldChg>
      <pc:sldChg chg="addSp delSp modSp add mod">
        <pc:chgData name="johanna mead" userId="13dde3dc99bcb2b6" providerId="LiveId" clId="{30FA3839-161B-47B8-9DF9-0871AEF4EF59}" dt="2026-02-23T08:27:35.739" v="12139" actId="20577"/>
        <pc:sldMkLst>
          <pc:docMk/>
          <pc:sldMk cId="3831511177" sldId="615"/>
        </pc:sldMkLst>
        <pc:spChg chg="mod">
          <ac:chgData name="johanna mead" userId="13dde3dc99bcb2b6" providerId="LiveId" clId="{30FA3839-161B-47B8-9DF9-0871AEF4EF59}" dt="2026-02-21T16:17:47.971" v="9803" actId="20577"/>
          <ac:spMkLst>
            <pc:docMk/>
            <pc:sldMk cId="3831511177" sldId="615"/>
            <ac:spMk id="11" creationId="{82891BA7-829C-F240-A810-6984991B0B62}"/>
          </ac:spMkLst>
        </pc:spChg>
        <pc:spChg chg="mod">
          <ac:chgData name="johanna mead" userId="13dde3dc99bcb2b6" providerId="LiveId" clId="{30FA3839-161B-47B8-9DF9-0871AEF4EF59}" dt="2026-02-21T16:18:16.398" v="9826" actId="6549"/>
          <ac:spMkLst>
            <pc:docMk/>
            <pc:sldMk cId="3831511177" sldId="615"/>
            <ac:spMk id="12" creationId="{A94F8059-C4E2-54D0-5F68-6C2CE938A4B7}"/>
          </ac:spMkLst>
        </pc:spChg>
        <pc:spChg chg="mod">
          <ac:chgData name="johanna mead" userId="13dde3dc99bcb2b6" providerId="LiveId" clId="{30FA3839-161B-47B8-9DF9-0871AEF4EF59}" dt="2026-02-21T16:26:19.498" v="9993" actId="20577"/>
          <ac:spMkLst>
            <pc:docMk/>
            <pc:sldMk cId="3831511177" sldId="615"/>
            <ac:spMk id="20" creationId="{DEB8A429-58C9-1E33-BE73-138AA8C6D3A6}"/>
          </ac:spMkLst>
        </pc:spChg>
        <pc:spChg chg="mod">
          <ac:chgData name="johanna mead" userId="13dde3dc99bcb2b6" providerId="LiveId" clId="{30FA3839-161B-47B8-9DF9-0871AEF4EF59}" dt="2026-02-21T16:19:39.047" v="9842" actId="20577"/>
          <ac:spMkLst>
            <pc:docMk/>
            <pc:sldMk cId="3831511177" sldId="615"/>
            <ac:spMk id="21" creationId="{8BC8AF3A-B84F-AAC4-44CF-D1B0678FCEDA}"/>
          </ac:spMkLst>
        </pc:spChg>
        <pc:spChg chg="mod">
          <ac:chgData name="johanna mead" userId="13dde3dc99bcb2b6" providerId="LiveId" clId="{30FA3839-161B-47B8-9DF9-0871AEF4EF59}" dt="2026-02-21T16:18:44.757" v="9834" actId="20577"/>
          <ac:spMkLst>
            <pc:docMk/>
            <pc:sldMk cId="3831511177" sldId="615"/>
            <ac:spMk id="24" creationId="{8D3C8395-212F-DA7A-B1FE-14667B7FB3DC}"/>
          </ac:spMkLst>
        </pc:spChg>
        <pc:spChg chg="mod">
          <ac:chgData name="johanna mead" userId="13dde3dc99bcb2b6" providerId="LiveId" clId="{30FA3839-161B-47B8-9DF9-0871AEF4EF59}" dt="2026-02-21T16:18:38.532" v="9828" actId="20577"/>
          <ac:spMkLst>
            <pc:docMk/>
            <pc:sldMk cId="3831511177" sldId="615"/>
            <ac:spMk id="25" creationId="{DD3491EF-1EA6-D967-3113-BA28691358E3}"/>
          </ac:spMkLst>
        </pc:spChg>
        <pc:spChg chg="mod">
          <ac:chgData name="johanna mead" userId="13dde3dc99bcb2b6" providerId="LiveId" clId="{30FA3839-161B-47B8-9DF9-0871AEF4EF59}" dt="2026-02-21T16:21:02.468" v="9869" actId="20577"/>
          <ac:spMkLst>
            <pc:docMk/>
            <pc:sldMk cId="3831511177" sldId="615"/>
            <ac:spMk id="32" creationId="{CD9C67BC-A2FD-0763-AA6B-17E6A0F5FF60}"/>
          </ac:spMkLst>
        </pc:spChg>
        <pc:spChg chg="mod">
          <ac:chgData name="johanna mead" userId="13dde3dc99bcb2b6" providerId="LiveId" clId="{30FA3839-161B-47B8-9DF9-0871AEF4EF59}" dt="2026-02-21T16:21:11.287" v="9874" actId="20577"/>
          <ac:spMkLst>
            <pc:docMk/>
            <pc:sldMk cId="3831511177" sldId="615"/>
            <ac:spMk id="33" creationId="{423C2B59-DD7B-AEC6-0B4C-41605C80F34F}"/>
          </ac:spMkLst>
        </pc:spChg>
        <pc:spChg chg="mod">
          <ac:chgData name="johanna mead" userId="13dde3dc99bcb2b6" providerId="LiveId" clId="{30FA3839-161B-47B8-9DF9-0871AEF4EF59}" dt="2026-02-23T08:27:35.739" v="12139" actId="20577"/>
          <ac:spMkLst>
            <pc:docMk/>
            <pc:sldMk cId="3831511177" sldId="615"/>
            <ac:spMk id="34" creationId="{FB969F3F-76ED-92CD-E625-146587853A7F}"/>
          </ac:spMkLst>
        </pc:spChg>
        <pc:spChg chg="mod">
          <ac:chgData name="johanna mead" userId="13dde3dc99bcb2b6" providerId="LiveId" clId="{30FA3839-161B-47B8-9DF9-0871AEF4EF59}" dt="2026-02-21T16:22:02.688" v="9884" actId="20577"/>
          <ac:spMkLst>
            <pc:docMk/>
            <pc:sldMk cId="3831511177" sldId="615"/>
            <ac:spMk id="35" creationId="{6DB850FD-6D5D-25E3-08FF-610B58896404}"/>
          </ac:spMkLst>
        </pc:spChg>
        <pc:spChg chg="mod">
          <ac:chgData name="johanna mead" userId="13dde3dc99bcb2b6" providerId="LiveId" clId="{30FA3839-161B-47B8-9DF9-0871AEF4EF59}" dt="2026-02-21T16:21:31.059" v="9878" actId="20577"/>
          <ac:spMkLst>
            <pc:docMk/>
            <pc:sldMk cId="3831511177" sldId="615"/>
            <ac:spMk id="36" creationId="{72FC426B-DFC0-12A2-87A4-0CE745693EF9}"/>
          </ac:spMkLst>
        </pc:spChg>
        <pc:spChg chg="mod">
          <ac:chgData name="johanna mead" userId="13dde3dc99bcb2b6" providerId="LiveId" clId="{30FA3839-161B-47B8-9DF9-0871AEF4EF59}" dt="2026-02-21T16:21:28.618" v="9876" actId="20577"/>
          <ac:spMkLst>
            <pc:docMk/>
            <pc:sldMk cId="3831511177" sldId="615"/>
            <ac:spMk id="37" creationId="{01B14911-2CE4-41A8-ABEC-39B4617C1396}"/>
          </ac:spMkLst>
        </pc:spChg>
        <pc:picChg chg="add mod modCrop">
          <ac:chgData name="johanna mead" userId="13dde3dc99bcb2b6" providerId="LiveId" clId="{30FA3839-161B-47B8-9DF9-0871AEF4EF59}" dt="2026-02-21T16:20:04.461" v="9846" actId="1076"/>
          <ac:picMkLst>
            <pc:docMk/>
            <pc:sldMk cId="3831511177" sldId="615"/>
            <ac:picMk id="6" creationId="{83FBB537-9B54-CDEE-5B66-0881871288A7}"/>
          </ac:picMkLst>
        </pc:picChg>
        <pc:picChg chg="add mod modCrop">
          <ac:chgData name="johanna mead" userId="13dde3dc99bcb2b6" providerId="LiveId" clId="{30FA3839-161B-47B8-9DF9-0871AEF4EF59}" dt="2026-02-21T16:20:58.548" v="9857" actId="1076"/>
          <ac:picMkLst>
            <pc:docMk/>
            <pc:sldMk cId="3831511177" sldId="615"/>
            <ac:picMk id="13" creationId="{1EA3DDC7-AE59-EF7A-C339-AB5FE18C2029}"/>
          </ac:picMkLst>
        </pc:picChg>
      </pc:sldChg>
      <pc:sldChg chg="addSp delSp modSp add mod">
        <pc:chgData name="johanna mead" userId="13dde3dc99bcb2b6" providerId="LiveId" clId="{30FA3839-161B-47B8-9DF9-0871AEF4EF59}" dt="2026-02-21T16:27:59.766" v="10037" actId="14100"/>
        <pc:sldMkLst>
          <pc:docMk/>
          <pc:sldMk cId="492816338" sldId="616"/>
        </pc:sldMkLst>
        <pc:spChg chg="mod">
          <ac:chgData name="johanna mead" userId="13dde3dc99bcb2b6" providerId="LiveId" clId="{30FA3839-161B-47B8-9DF9-0871AEF4EF59}" dt="2026-02-21T16:23:16.601" v="9915" actId="20577"/>
          <ac:spMkLst>
            <pc:docMk/>
            <pc:sldMk cId="492816338" sldId="616"/>
            <ac:spMk id="11" creationId="{B7F8E15E-BB05-C7A4-5E40-5B5ED9398367}"/>
          </ac:spMkLst>
        </pc:spChg>
        <pc:spChg chg="mod">
          <ac:chgData name="johanna mead" userId="13dde3dc99bcb2b6" providerId="LiveId" clId="{30FA3839-161B-47B8-9DF9-0871AEF4EF59}" dt="2026-02-21T16:23:26.883" v="9930" actId="20577"/>
          <ac:spMkLst>
            <pc:docMk/>
            <pc:sldMk cId="492816338" sldId="616"/>
            <ac:spMk id="12" creationId="{29575B46-88EA-345F-5715-5A1EBCE26302}"/>
          </ac:spMkLst>
        </pc:spChg>
        <pc:spChg chg="mod">
          <ac:chgData name="johanna mead" userId="13dde3dc99bcb2b6" providerId="LiveId" clId="{30FA3839-161B-47B8-9DF9-0871AEF4EF59}" dt="2026-02-21T16:24:17.127" v="9938" actId="20577"/>
          <ac:spMkLst>
            <pc:docMk/>
            <pc:sldMk cId="492816338" sldId="616"/>
            <ac:spMk id="20" creationId="{DF918621-59FF-7A5F-2721-B7F71D662AE6}"/>
          </ac:spMkLst>
        </pc:spChg>
        <pc:spChg chg="mod">
          <ac:chgData name="johanna mead" userId="13dde3dc99bcb2b6" providerId="LiveId" clId="{30FA3839-161B-47B8-9DF9-0871AEF4EF59}" dt="2026-02-21T16:24:19.591" v="9944" actId="20577"/>
          <ac:spMkLst>
            <pc:docMk/>
            <pc:sldMk cId="492816338" sldId="616"/>
            <ac:spMk id="21" creationId="{166B18C4-8A4E-7DCD-DB4D-07856BA7D19E}"/>
          </ac:spMkLst>
        </pc:spChg>
        <pc:spChg chg="mod">
          <ac:chgData name="johanna mead" userId="13dde3dc99bcb2b6" providerId="LiveId" clId="{30FA3839-161B-47B8-9DF9-0871AEF4EF59}" dt="2026-02-21T16:23:47.024" v="9935" actId="20577"/>
          <ac:spMkLst>
            <pc:docMk/>
            <pc:sldMk cId="492816338" sldId="616"/>
            <ac:spMk id="24" creationId="{89FF536C-71C5-BD9F-A6CC-B283CCBB1AD5}"/>
          </ac:spMkLst>
        </pc:spChg>
        <pc:spChg chg="mod">
          <ac:chgData name="johanna mead" userId="13dde3dc99bcb2b6" providerId="LiveId" clId="{30FA3839-161B-47B8-9DF9-0871AEF4EF59}" dt="2026-02-21T16:23:43.780" v="9933" actId="20577"/>
          <ac:spMkLst>
            <pc:docMk/>
            <pc:sldMk cId="492816338" sldId="616"/>
            <ac:spMk id="25" creationId="{93C0EF74-1EA4-F24F-8F3D-D52C43D66BB8}"/>
          </ac:spMkLst>
        </pc:spChg>
        <pc:spChg chg="mod">
          <ac:chgData name="johanna mead" userId="13dde3dc99bcb2b6" providerId="LiveId" clId="{30FA3839-161B-47B8-9DF9-0871AEF4EF59}" dt="2026-02-21T16:25:02.595" v="9969" actId="6549"/>
          <ac:spMkLst>
            <pc:docMk/>
            <pc:sldMk cId="492816338" sldId="616"/>
            <ac:spMk id="32" creationId="{99767108-91DD-D7B3-DAC4-9F0EC007367A}"/>
          </ac:spMkLst>
        </pc:spChg>
        <pc:spChg chg="mod">
          <ac:chgData name="johanna mead" userId="13dde3dc99bcb2b6" providerId="LiveId" clId="{30FA3839-161B-47B8-9DF9-0871AEF4EF59}" dt="2026-02-21T16:25:11.160" v="9986" actId="20577"/>
          <ac:spMkLst>
            <pc:docMk/>
            <pc:sldMk cId="492816338" sldId="616"/>
            <ac:spMk id="33" creationId="{935F5934-5D18-B60B-2158-41DE13947896}"/>
          </ac:spMkLst>
        </pc:spChg>
        <pc:spChg chg="mod">
          <ac:chgData name="johanna mead" userId="13dde3dc99bcb2b6" providerId="LiveId" clId="{30FA3839-161B-47B8-9DF9-0871AEF4EF59}" dt="2026-02-21T16:27:50.675" v="10023" actId="20577"/>
          <ac:spMkLst>
            <pc:docMk/>
            <pc:sldMk cId="492816338" sldId="616"/>
            <ac:spMk id="34" creationId="{2C0817CF-C0F8-75F1-E94D-6E0F0C25453F}"/>
          </ac:spMkLst>
        </pc:spChg>
        <pc:spChg chg="mod">
          <ac:chgData name="johanna mead" userId="13dde3dc99bcb2b6" providerId="LiveId" clId="{30FA3839-161B-47B8-9DF9-0871AEF4EF59}" dt="2026-02-21T16:27:59.766" v="10037" actId="14100"/>
          <ac:spMkLst>
            <pc:docMk/>
            <pc:sldMk cId="492816338" sldId="616"/>
            <ac:spMk id="35" creationId="{2DF08199-EE59-C43E-51F5-9F4239ABCFED}"/>
          </ac:spMkLst>
        </pc:spChg>
        <pc:spChg chg="mod">
          <ac:chgData name="johanna mead" userId="13dde3dc99bcb2b6" providerId="LiveId" clId="{30FA3839-161B-47B8-9DF9-0871AEF4EF59}" dt="2026-02-21T16:25:15.930" v="9988" actId="20577"/>
          <ac:spMkLst>
            <pc:docMk/>
            <pc:sldMk cId="492816338" sldId="616"/>
            <ac:spMk id="36" creationId="{60D9A803-01D5-1067-BBE3-5A6C556CB7FB}"/>
          </ac:spMkLst>
        </pc:spChg>
        <pc:spChg chg="mod">
          <ac:chgData name="johanna mead" userId="13dde3dc99bcb2b6" providerId="LiveId" clId="{30FA3839-161B-47B8-9DF9-0871AEF4EF59}" dt="2026-02-21T16:25:33.008" v="9990" actId="20577"/>
          <ac:spMkLst>
            <pc:docMk/>
            <pc:sldMk cId="492816338" sldId="616"/>
            <ac:spMk id="37" creationId="{FE011BA6-6ED9-BC18-C0A5-385489DBD0D6}"/>
          </ac:spMkLst>
        </pc:spChg>
        <pc:picChg chg="add mod modCrop">
          <ac:chgData name="johanna mead" userId="13dde3dc99bcb2b6" providerId="LiveId" clId="{30FA3839-161B-47B8-9DF9-0871AEF4EF59}" dt="2026-02-21T16:23:12.911" v="9899" actId="1076"/>
          <ac:picMkLst>
            <pc:docMk/>
            <pc:sldMk cId="492816338" sldId="616"/>
            <ac:picMk id="7" creationId="{844CBAA4-CD40-0EFC-4825-BB5269A88FC7}"/>
          </ac:picMkLst>
        </pc:picChg>
        <pc:picChg chg="add mod modCrop">
          <ac:chgData name="johanna mead" userId="13dde3dc99bcb2b6" providerId="LiveId" clId="{30FA3839-161B-47B8-9DF9-0871AEF4EF59}" dt="2026-02-21T16:24:57.879" v="9953" actId="1076"/>
          <ac:picMkLst>
            <pc:docMk/>
            <pc:sldMk cId="492816338" sldId="616"/>
            <ac:picMk id="14" creationId="{61818E1F-948D-3C88-22DF-E62AEE7C1AD9}"/>
          </ac:picMkLst>
        </pc:picChg>
      </pc:sldChg>
      <pc:sldChg chg="addSp delSp modSp add mod">
        <pc:chgData name="johanna mead" userId="13dde3dc99bcb2b6" providerId="LiveId" clId="{30FA3839-161B-47B8-9DF9-0871AEF4EF59}" dt="2026-02-21T16:36:39.928" v="10136" actId="1076"/>
        <pc:sldMkLst>
          <pc:docMk/>
          <pc:sldMk cId="3553595115" sldId="618"/>
        </pc:sldMkLst>
        <pc:spChg chg="add mod">
          <ac:chgData name="johanna mead" userId="13dde3dc99bcb2b6" providerId="LiveId" clId="{30FA3839-161B-47B8-9DF9-0871AEF4EF59}" dt="2026-02-21T16:36:32.501" v="10133" actId="1076"/>
          <ac:spMkLst>
            <pc:docMk/>
            <pc:sldMk cId="3553595115" sldId="618"/>
            <ac:spMk id="18" creationId="{681BF220-56BB-3873-3630-443ED3BEBA6B}"/>
          </ac:spMkLst>
        </pc:spChg>
        <pc:picChg chg="add mod">
          <ac:chgData name="johanna mead" userId="13dde3dc99bcb2b6" providerId="LiveId" clId="{30FA3839-161B-47B8-9DF9-0871AEF4EF59}" dt="2026-02-21T16:36:39.928" v="10136" actId="1076"/>
          <ac:picMkLst>
            <pc:docMk/>
            <pc:sldMk cId="3553595115" sldId="618"/>
            <ac:picMk id="1026" creationId="{30590263-F552-D8A7-6CCA-EB6DEEAACAF4}"/>
          </ac:picMkLst>
        </pc:picChg>
      </pc:sldChg>
      <pc:sldChg chg="addSp delSp modSp new mod setBg">
        <pc:chgData name="johanna mead" userId="13dde3dc99bcb2b6" providerId="LiveId" clId="{30FA3839-161B-47B8-9DF9-0871AEF4EF59}" dt="2026-02-24T10:23:58.369" v="15186" actId="26606"/>
        <pc:sldMkLst>
          <pc:docMk/>
          <pc:sldMk cId="3056175772" sldId="619"/>
        </pc:sldMkLst>
        <pc:picChg chg="add del mod">
          <ac:chgData name="johanna mead" userId="13dde3dc99bcb2b6" providerId="LiveId" clId="{30FA3839-161B-47B8-9DF9-0871AEF4EF59}" dt="2026-02-24T10:21:48.104" v="15164" actId="478"/>
          <ac:picMkLst>
            <pc:docMk/>
            <pc:sldMk cId="3056175772" sldId="619"/>
            <ac:picMk id="3" creationId="{5A9BD8F2-7DF1-ACFD-16EA-CDD754778550}"/>
          </ac:picMkLst>
        </pc:picChg>
        <pc:picChg chg="add mod">
          <ac:chgData name="johanna mead" userId="13dde3dc99bcb2b6" providerId="LiveId" clId="{30FA3839-161B-47B8-9DF9-0871AEF4EF59}" dt="2026-02-24T10:23:58.369" v="15186" actId="26606"/>
          <ac:picMkLst>
            <pc:docMk/>
            <pc:sldMk cId="3056175772" sldId="619"/>
            <ac:picMk id="4" creationId="{35561EF6-60FF-D8E5-7E09-5E24F7771E5B}"/>
          </ac:picMkLst>
        </pc:picChg>
        <pc:picChg chg="add del mod ord">
          <ac:chgData name="johanna mead" userId="13dde3dc99bcb2b6" providerId="LiveId" clId="{30FA3839-161B-47B8-9DF9-0871AEF4EF59}" dt="2026-02-24T10:21:53.311" v="15171" actId="478"/>
          <ac:picMkLst>
            <pc:docMk/>
            <pc:sldMk cId="3056175772" sldId="619"/>
            <ac:picMk id="5" creationId="{D60F7F5C-E299-8361-C990-510994BBE5BB}"/>
          </ac:picMkLst>
        </pc:picChg>
        <pc:picChg chg="add del mod ord">
          <ac:chgData name="johanna mead" userId="13dde3dc99bcb2b6" providerId="LiveId" clId="{30FA3839-161B-47B8-9DF9-0871AEF4EF59}" dt="2026-02-24T10:21:54.067" v="15172" actId="478"/>
          <ac:picMkLst>
            <pc:docMk/>
            <pc:sldMk cId="3056175772" sldId="619"/>
            <ac:picMk id="7" creationId="{A2319032-D48B-D802-528E-D3E3F61BD583}"/>
          </ac:picMkLst>
        </pc:picChg>
        <pc:picChg chg="add mod ord">
          <ac:chgData name="johanna mead" userId="13dde3dc99bcb2b6" providerId="LiveId" clId="{30FA3839-161B-47B8-9DF9-0871AEF4EF59}" dt="2026-02-24T10:23:58.369" v="15186" actId="26606"/>
          <ac:picMkLst>
            <pc:docMk/>
            <pc:sldMk cId="3056175772" sldId="619"/>
            <ac:picMk id="8" creationId="{1AC48190-6E31-6FD5-7C44-FFC5A3C8D3C8}"/>
          </ac:picMkLst>
        </pc:picChg>
        <pc:picChg chg="add del mod">
          <ac:chgData name="johanna mead" userId="13dde3dc99bcb2b6" providerId="LiveId" clId="{30FA3839-161B-47B8-9DF9-0871AEF4EF59}" dt="2026-02-24T10:21:52.644" v="15170" actId="478"/>
          <ac:picMkLst>
            <pc:docMk/>
            <pc:sldMk cId="3056175772" sldId="619"/>
            <ac:picMk id="9" creationId="{8B71B003-6497-03A8-720D-2E635EA4D52C}"/>
          </ac:picMkLst>
        </pc:picChg>
        <pc:picChg chg="add mod ord">
          <ac:chgData name="johanna mead" userId="13dde3dc99bcb2b6" providerId="LiveId" clId="{30FA3839-161B-47B8-9DF9-0871AEF4EF59}" dt="2026-02-24T10:23:58.369" v="15186" actId="26606"/>
          <ac:picMkLst>
            <pc:docMk/>
            <pc:sldMk cId="3056175772" sldId="619"/>
            <ac:picMk id="11" creationId="{6A8EEBED-843F-4706-7BDE-BC30F79E37EF}"/>
          </ac:picMkLst>
        </pc:picChg>
        <pc:picChg chg="add mod ord">
          <ac:chgData name="johanna mead" userId="13dde3dc99bcb2b6" providerId="LiveId" clId="{30FA3839-161B-47B8-9DF9-0871AEF4EF59}" dt="2026-02-24T10:23:58.369" v="15186" actId="26606"/>
          <ac:picMkLst>
            <pc:docMk/>
            <pc:sldMk cId="3056175772" sldId="619"/>
            <ac:picMk id="13" creationId="{271F0A77-B710-A3DD-DB0E-32795A291478}"/>
          </ac:picMkLst>
        </pc:picChg>
        <pc:cxnChg chg="add del">
          <ac:chgData name="johanna mead" userId="13dde3dc99bcb2b6" providerId="LiveId" clId="{30FA3839-161B-47B8-9DF9-0871AEF4EF59}" dt="2026-02-24T10:23:58.369" v="15186" actId="26606"/>
          <ac:cxnSpMkLst>
            <pc:docMk/>
            <pc:sldMk cId="3056175772" sldId="619"/>
            <ac:cxnSpMk id="16" creationId="{DCD67800-37AC-4E14-89B0-F79DCB3FB86D}"/>
          </ac:cxnSpMkLst>
        </pc:cxnChg>
        <pc:cxnChg chg="add del">
          <ac:chgData name="johanna mead" userId="13dde3dc99bcb2b6" providerId="LiveId" clId="{30FA3839-161B-47B8-9DF9-0871AEF4EF59}" dt="2026-02-24T10:23:58.369" v="15186" actId="26606"/>
          <ac:cxnSpMkLst>
            <pc:docMk/>
            <pc:sldMk cId="3056175772" sldId="619"/>
            <ac:cxnSpMk id="18" creationId="{20F1788F-A5AE-4188-8274-F7F2E3833ECD}"/>
          </ac:cxnSpMkLst>
        </pc:cxnChg>
        <pc:cxnChg chg="add del">
          <ac:chgData name="johanna mead" userId="13dde3dc99bcb2b6" providerId="LiveId" clId="{30FA3839-161B-47B8-9DF9-0871AEF4EF59}" dt="2026-02-24T10:22:42.237" v="15178" actId="26606"/>
          <ac:cxnSpMkLst>
            <pc:docMk/>
            <pc:sldMk cId="3056175772" sldId="619"/>
            <ac:cxnSpMk id="19" creationId="{50DA1EB8-87CF-4588-A1FD-4756F9A28F6B}"/>
          </ac:cxnSpMkLst>
        </pc:cxnChg>
        <pc:cxnChg chg="add">
          <ac:chgData name="johanna mead" userId="13dde3dc99bcb2b6" providerId="LiveId" clId="{30FA3839-161B-47B8-9DF9-0871AEF4EF59}" dt="2026-02-24T10:23:58.369" v="15186" actId="26606"/>
          <ac:cxnSpMkLst>
            <pc:docMk/>
            <pc:sldMk cId="3056175772" sldId="619"/>
            <ac:cxnSpMk id="20" creationId="{50DA1EB8-87CF-4588-A1FD-4756F9A28F6B}"/>
          </ac:cxnSpMkLst>
        </pc:cxnChg>
        <pc:cxnChg chg="add del">
          <ac:chgData name="johanna mead" userId="13dde3dc99bcb2b6" providerId="LiveId" clId="{30FA3839-161B-47B8-9DF9-0871AEF4EF59}" dt="2026-02-24T10:22:42.237" v="15178" actId="26606"/>
          <ac:cxnSpMkLst>
            <pc:docMk/>
            <pc:sldMk cId="3056175772" sldId="619"/>
            <ac:cxnSpMk id="21" creationId="{D7A4E378-EA57-47B9-B1EB-58B998F6CFFB}"/>
          </ac:cxnSpMkLst>
        </pc:cxnChg>
        <pc:cxnChg chg="add del">
          <ac:chgData name="johanna mead" userId="13dde3dc99bcb2b6" providerId="LiveId" clId="{30FA3839-161B-47B8-9DF9-0871AEF4EF59}" dt="2026-02-24T10:22:42.237" v="15178" actId="26606"/>
          <ac:cxnSpMkLst>
            <pc:docMk/>
            <pc:sldMk cId="3056175772" sldId="619"/>
            <ac:cxnSpMk id="23" creationId="{D2B31ED6-76F0-425A-9A41-C947AEF9C145}"/>
          </ac:cxnSpMkLst>
        </pc:cxnChg>
        <pc:cxnChg chg="add">
          <ac:chgData name="johanna mead" userId="13dde3dc99bcb2b6" providerId="LiveId" clId="{30FA3839-161B-47B8-9DF9-0871AEF4EF59}" dt="2026-02-24T10:23:58.369" v="15186" actId="26606"/>
          <ac:cxnSpMkLst>
            <pc:docMk/>
            <pc:sldMk cId="3056175772" sldId="619"/>
            <ac:cxnSpMk id="25" creationId="{D7A4E378-EA57-47B9-B1EB-58B998F6CFFB}"/>
          </ac:cxnSpMkLst>
        </pc:cxnChg>
        <pc:cxnChg chg="add">
          <ac:chgData name="johanna mead" userId="13dde3dc99bcb2b6" providerId="LiveId" clId="{30FA3839-161B-47B8-9DF9-0871AEF4EF59}" dt="2026-02-24T10:23:58.369" v="15186" actId="26606"/>
          <ac:cxnSpMkLst>
            <pc:docMk/>
            <pc:sldMk cId="3056175772" sldId="619"/>
            <ac:cxnSpMk id="27" creationId="{D2B31ED6-76F0-425A-9A41-C947AEF9C145}"/>
          </ac:cxnSpMkLst>
        </pc:cxnChg>
      </pc:sldChg>
      <pc:sldChg chg="addSp modSp add mod">
        <pc:chgData name="johanna mead" userId="13dde3dc99bcb2b6" providerId="LiveId" clId="{30FA3839-161B-47B8-9DF9-0871AEF4EF59}" dt="2026-02-23T21:34:03.515" v="14895"/>
        <pc:sldMkLst>
          <pc:docMk/>
          <pc:sldMk cId="1041629702" sldId="620"/>
        </pc:sldMkLst>
        <pc:spChg chg="mod">
          <ac:chgData name="johanna mead" userId="13dde3dc99bcb2b6" providerId="LiveId" clId="{30FA3839-161B-47B8-9DF9-0871AEF4EF59}" dt="2026-02-23T21:34:03.515" v="14895"/>
          <ac:spMkLst>
            <pc:docMk/>
            <pc:sldMk cId="1041629702" sldId="620"/>
            <ac:spMk id="5" creationId="{B1D52781-2BDB-87A3-513D-7EA5C7E61BA7}"/>
          </ac:spMkLst>
        </pc:spChg>
        <pc:spChg chg="add mod ord">
          <ac:chgData name="johanna mead" userId="13dde3dc99bcb2b6" providerId="LiveId" clId="{30FA3839-161B-47B8-9DF9-0871AEF4EF59}" dt="2026-02-21T17:12:21.473" v="10713" actId="1076"/>
          <ac:spMkLst>
            <pc:docMk/>
            <pc:sldMk cId="1041629702" sldId="620"/>
            <ac:spMk id="6" creationId="{7968ADB7-2868-D28C-1197-BC98255CF461}"/>
          </ac:spMkLst>
        </pc:spChg>
        <pc:spChg chg="add mod">
          <ac:chgData name="johanna mead" userId="13dde3dc99bcb2b6" providerId="LiveId" clId="{30FA3839-161B-47B8-9DF9-0871AEF4EF59}" dt="2026-02-22T10:28:27.101" v="11813"/>
          <ac:spMkLst>
            <pc:docMk/>
            <pc:sldMk cId="1041629702" sldId="620"/>
            <ac:spMk id="7" creationId="{45297645-3C04-F324-FCBC-1A4B3C8A307A}"/>
          </ac:spMkLst>
        </pc:spChg>
        <pc:grpChg chg="mod">
          <ac:chgData name="johanna mead" userId="13dde3dc99bcb2b6" providerId="LiveId" clId="{30FA3839-161B-47B8-9DF9-0871AEF4EF59}" dt="2026-02-21T17:11:42.645" v="10699" actId="1076"/>
          <ac:grpSpMkLst>
            <pc:docMk/>
            <pc:sldMk cId="1041629702" sldId="620"/>
            <ac:grpSpMk id="4" creationId="{8D59B7E7-30E9-E7CA-B681-7B8EFDCAF262}"/>
          </ac:grpSpMkLst>
        </pc:grpChg>
        <pc:picChg chg="add mod">
          <ac:chgData name="johanna mead" userId="13dde3dc99bcb2b6" providerId="LiveId" clId="{30FA3839-161B-47B8-9DF9-0871AEF4EF59}" dt="2026-02-21T17:12:28.395" v="10716" actId="1076"/>
          <ac:picMkLst>
            <pc:docMk/>
            <pc:sldMk cId="1041629702" sldId="620"/>
            <ac:picMk id="3074" creationId="{FA6F5454-B4BC-5B74-10BD-2A5F7A852FB2}"/>
          </ac:picMkLst>
        </pc:picChg>
      </pc:sldChg>
      <pc:sldChg chg="modSp add mod">
        <pc:chgData name="johanna mead" userId="13dde3dc99bcb2b6" providerId="LiveId" clId="{30FA3839-161B-47B8-9DF9-0871AEF4EF59}" dt="2026-02-23T21:34:51.305" v="14929" actId="20577"/>
        <pc:sldMkLst>
          <pc:docMk/>
          <pc:sldMk cId="2333671462" sldId="622"/>
        </pc:sldMkLst>
        <pc:spChg chg="mod">
          <ac:chgData name="johanna mead" userId="13dde3dc99bcb2b6" providerId="LiveId" clId="{30FA3839-161B-47B8-9DF9-0871AEF4EF59}" dt="2026-02-23T21:34:51.305" v="14929" actId="20577"/>
          <ac:spMkLst>
            <pc:docMk/>
            <pc:sldMk cId="2333671462" sldId="622"/>
            <ac:spMk id="3" creationId="{3BDBFC8D-6C67-7417-3F16-07CA8E9AD258}"/>
          </ac:spMkLst>
        </pc:spChg>
      </pc:sldChg>
      <pc:sldChg chg="addSp modSp add mod">
        <pc:chgData name="johanna mead" userId="13dde3dc99bcb2b6" providerId="LiveId" clId="{30FA3839-161B-47B8-9DF9-0871AEF4EF59}" dt="2026-02-23T21:42:53.352" v="15053" actId="20577"/>
        <pc:sldMkLst>
          <pc:docMk/>
          <pc:sldMk cId="258481413" sldId="625"/>
        </pc:sldMkLst>
        <pc:spChg chg="mod">
          <ac:chgData name="johanna mead" userId="13dde3dc99bcb2b6" providerId="LiveId" clId="{30FA3839-161B-47B8-9DF9-0871AEF4EF59}" dt="2026-02-23T21:42:53.352" v="15053" actId="20577"/>
          <ac:spMkLst>
            <pc:docMk/>
            <pc:sldMk cId="258481413" sldId="625"/>
            <ac:spMk id="5" creationId="{3ECBD1BD-84C5-8E11-4EB5-E2E7F9290544}"/>
          </ac:spMkLst>
        </pc:spChg>
        <pc:spChg chg="add mod">
          <ac:chgData name="johanna mead" userId="13dde3dc99bcb2b6" providerId="LiveId" clId="{30FA3839-161B-47B8-9DF9-0871AEF4EF59}" dt="2026-02-21T17:09:46.732" v="10678" actId="14100"/>
          <ac:spMkLst>
            <pc:docMk/>
            <pc:sldMk cId="258481413" sldId="625"/>
            <ac:spMk id="6" creationId="{0FDC0639-77D4-5994-CA13-837EBA5C36EB}"/>
          </ac:spMkLst>
        </pc:spChg>
        <pc:spChg chg="add mod">
          <ac:chgData name="johanna mead" userId="13dde3dc99bcb2b6" providerId="LiveId" clId="{30FA3839-161B-47B8-9DF9-0871AEF4EF59}" dt="2026-02-21T17:09:46.732" v="10678" actId="14100"/>
          <ac:spMkLst>
            <pc:docMk/>
            <pc:sldMk cId="258481413" sldId="625"/>
            <ac:spMk id="7" creationId="{0508A649-535E-54EF-95C1-0C4594BA8FD9}"/>
          </ac:spMkLst>
        </pc:spChg>
        <pc:grpChg chg="mod">
          <ac:chgData name="johanna mead" userId="13dde3dc99bcb2b6" providerId="LiveId" clId="{30FA3839-161B-47B8-9DF9-0871AEF4EF59}" dt="2026-02-21T17:09:22.998" v="10671" actId="1076"/>
          <ac:grpSpMkLst>
            <pc:docMk/>
            <pc:sldMk cId="258481413" sldId="625"/>
            <ac:grpSpMk id="4" creationId="{621083B7-DE37-D87F-8075-BE59173C6930}"/>
          </ac:grpSpMkLst>
        </pc:grpChg>
        <pc:picChg chg="add mod">
          <ac:chgData name="johanna mead" userId="13dde3dc99bcb2b6" providerId="LiveId" clId="{30FA3839-161B-47B8-9DF9-0871AEF4EF59}" dt="2026-02-21T17:09:46.732" v="10678" actId="14100"/>
          <ac:picMkLst>
            <pc:docMk/>
            <pc:sldMk cId="258481413" sldId="625"/>
            <ac:picMk id="3074" creationId="{FFD0452D-1013-8182-EF73-2F2F29291F28}"/>
          </ac:picMkLst>
        </pc:picChg>
      </pc:sldChg>
      <pc:sldChg chg="modSp add mod">
        <pc:chgData name="johanna mead" userId="13dde3dc99bcb2b6" providerId="LiveId" clId="{30FA3839-161B-47B8-9DF9-0871AEF4EF59}" dt="2026-02-21T19:10:24.362" v="11531" actId="255"/>
        <pc:sldMkLst>
          <pc:docMk/>
          <pc:sldMk cId="2812945357" sldId="627"/>
        </pc:sldMkLst>
        <pc:spChg chg="mod">
          <ac:chgData name="johanna mead" userId="13dde3dc99bcb2b6" providerId="LiveId" clId="{30FA3839-161B-47B8-9DF9-0871AEF4EF59}" dt="2026-02-21T17:01:44.368" v="10552" actId="1076"/>
          <ac:spMkLst>
            <pc:docMk/>
            <pc:sldMk cId="2812945357" sldId="627"/>
            <ac:spMk id="2" creationId="{A6C42C7B-70E7-0C03-FDE7-B5E55C676680}"/>
          </ac:spMkLst>
        </pc:spChg>
        <pc:spChg chg="mod">
          <ac:chgData name="johanna mead" userId="13dde3dc99bcb2b6" providerId="LiveId" clId="{30FA3839-161B-47B8-9DF9-0871AEF4EF59}" dt="2026-02-21T19:10:24.362" v="11531" actId="255"/>
          <ac:spMkLst>
            <pc:docMk/>
            <pc:sldMk cId="2812945357" sldId="627"/>
            <ac:spMk id="3" creationId="{434D4A74-9CEF-F0C2-B3DC-96C416BEA3EA}"/>
          </ac:spMkLst>
        </pc:spChg>
      </pc:sldChg>
      <pc:sldChg chg="addSp modSp add mod">
        <pc:chgData name="johanna mead" userId="13dde3dc99bcb2b6" providerId="LiveId" clId="{30FA3839-161B-47B8-9DF9-0871AEF4EF59}" dt="2026-02-24T10:13:18.288" v="15144"/>
        <pc:sldMkLst>
          <pc:docMk/>
          <pc:sldMk cId="2397533336" sldId="629"/>
        </pc:sldMkLst>
        <pc:spChg chg="mod">
          <ac:chgData name="johanna mead" userId="13dde3dc99bcb2b6" providerId="LiveId" clId="{30FA3839-161B-47B8-9DF9-0871AEF4EF59}" dt="2026-02-24T10:13:18.288" v="15144"/>
          <ac:spMkLst>
            <pc:docMk/>
            <pc:sldMk cId="2397533336" sldId="629"/>
            <ac:spMk id="5" creationId="{0EDF5C18-049D-3524-2A1E-53BC5BA3B651}"/>
          </ac:spMkLst>
        </pc:spChg>
        <pc:spChg chg="add mod">
          <ac:chgData name="johanna mead" userId="13dde3dc99bcb2b6" providerId="LiveId" clId="{30FA3839-161B-47B8-9DF9-0871AEF4EF59}" dt="2026-02-21T17:10:49.967" v="10693" actId="14100"/>
          <ac:spMkLst>
            <pc:docMk/>
            <pc:sldMk cId="2397533336" sldId="629"/>
            <ac:spMk id="6" creationId="{978A58A8-3383-473E-6DD7-65B631F5012F}"/>
          </ac:spMkLst>
        </pc:spChg>
        <pc:spChg chg="add mod">
          <ac:chgData name="johanna mead" userId="13dde3dc99bcb2b6" providerId="LiveId" clId="{30FA3839-161B-47B8-9DF9-0871AEF4EF59}" dt="2026-02-21T17:11:12.362" v="10696" actId="1076"/>
          <ac:spMkLst>
            <pc:docMk/>
            <pc:sldMk cId="2397533336" sldId="629"/>
            <ac:spMk id="7" creationId="{647CCA99-D2AF-8462-C150-DA5EDDF0EE78}"/>
          </ac:spMkLst>
        </pc:spChg>
        <pc:grpChg chg="mod">
          <ac:chgData name="johanna mead" userId="13dde3dc99bcb2b6" providerId="LiveId" clId="{30FA3839-161B-47B8-9DF9-0871AEF4EF59}" dt="2026-02-21T17:10:08.358" v="10681" actId="1076"/>
          <ac:grpSpMkLst>
            <pc:docMk/>
            <pc:sldMk cId="2397533336" sldId="629"/>
            <ac:grpSpMk id="4" creationId="{0823C185-2417-6E65-6F50-AF2C1B74F23B}"/>
          </ac:grpSpMkLst>
        </pc:grpChg>
        <pc:picChg chg="add mod">
          <ac:chgData name="johanna mead" userId="13dde3dc99bcb2b6" providerId="LiveId" clId="{30FA3839-161B-47B8-9DF9-0871AEF4EF59}" dt="2026-02-21T17:10:39.307" v="10691" actId="1076"/>
          <ac:picMkLst>
            <pc:docMk/>
            <pc:sldMk cId="2397533336" sldId="629"/>
            <ac:picMk id="3074" creationId="{1A422652-196A-61FD-79B5-53FD7AF55C33}"/>
          </ac:picMkLst>
        </pc:picChg>
        <pc:picChg chg="mod">
          <ac:chgData name="johanna mead" userId="13dde3dc99bcb2b6" providerId="LiveId" clId="{30FA3839-161B-47B8-9DF9-0871AEF4EF59}" dt="2026-02-21T17:10:17.836" v="10685" actId="1076"/>
          <ac:picMkLst>
            <pc:docMk/>
            <pc:sldMk cId="2397533336" sldId="629"/>
            <ac:picMk id="13314" creationId="{419E7EA6-FDB1-B4B7-75F5-8E25DB281242}"/>
          </ac:picMkLst>
        </pc:picChg>
      </pc:sldChg>
      <pc:sldChg chg="modSp add mod">
        <pc:chgData name="johanna mead" userId="13dde3dc99bcb2b6" providerId="LiveId" clId="{30FA3839-161B-47B8-9DF9-0871AEF4EF59}" dt="2026-02-24T10:13:18.288" v="15144"/>
        <pc:sldMkLst>
          <pc:docMk/>
          <pc:sldMk cId="1274537346" sldId="631"/>
        </pc:sldMkLst>
        <pc:spChg chg="mod">
          <ac:chgData name="johanna mead" userId="13dde3dc99bcb2b6" providerId="LiveId" clId="{30FA3839-161B-47B8-9DF9-0871AEF4EF59}" dt="2026-02-24T10:13:18.288" v="15144"/>
          <ac:spMkLst>
            <pc:docMk/>
            <pc:sldMk cId="1274537346" sldId="631"/>
            <ac:spMk id="3" creationId="{7B9DC75D-DF4E-41DE-1C95-7AF6FCA1866C}"/>
          </ac:spMkLst>
        </pc:spChg>
      </pc:sldChg>
      <pc:sldChg chg="modSp add del mod">
        <pc:chgData name="johanna mead" userId="13dde3dc99bcb2b6" providerId="LiveId" clId="{30FA3839-161B-47B8-9DF9-0871AEF4EF59}" dt="2026-02-24T10:13:18.288" v="15144"/>
        <pc:sldMkLst>
          <pc:docMk/>
          <pc:sldMk cId="1429529030" sldId="632"/>
        </pc:sldMkLst>
        <pc:spChg chg="mod">
          <ac:chgData name="johanna mead" userId="13dde3dc99bcb2b6" providerId="LiveId" clId="{30FA3839-161B-47B8-9DF9-0871AEF4EF59}" dt="2026-02-24T10:13:18.288" v="15144"/>
          <ac:spMkLst>
            <pc:docMk/>
            <pc:sldMk cId="1429529030" sldId="632"/>
            <ac:spMk id="8" creationId="{8E31C93A-347C-2636-AF7B-FAB75230E42E}"/>
          </ac:spMkLst>
        </pc:spChg>
        <pc:spChg chg="mod">
          <ac:chgData name="johanna mead" userId="13dde3dc99bcb2b6" providerId="LiveId" clId="{30FA3839-161B-47B8-9DF9-0871AEF4EF59}" dt="2026-02-21T19:03:28.802" v="11404" actId="20577"/>
          <ac:spMkLst>
            <pc:docMk/>
            <pc:sldMk cId="1429529030" sldId="632"/>
            <ac:spMk id="11" creationId="{355BCD79-E537-E131-52FA-936291D979A1}"/>
          </ac:spMkLst>
        </pc:spChg>
      </pc:sldChg>
      <pc:sldChg chg="add del">
        <pc:chgData name="johanna mead" userId="13dde3dc99bcb2b6" providerId="LiveId" clId="{30FA3839-161B-47B8-9DF9-0871AEF4EF59}" dt="2026-02-21T19:03:04.210" v="11386" actId="47"/>
        <pc:sldMkLst>
          <pc:docMk/>
          <pc:sldMk cId="775490848" sldId="633"/>
        </pc:sldMkLst>
      </pc:sldChg>
      <pc:sldChg chg="modSp add mod">
        <pc:chgData name="johanna mead" userId="13dde3dc99bcb2b6" providerId="LiveId" clId="{30FA3839-161B-47B8-9DF9-0871AEF4EF59}" dt="2026-02-24T10:13:18.288" v="15144"/>
        <pc:sldMkLst>
          <pc:docMk/>
          <pc:sldMk cId="2321133536" sldId="634"/>
        </pc:sldMkLst>
        <pc:spChg chg="mod">
          <ac:chgData name="johanna mead" userId="13dde3dc99bcb2b6" providerId="LiveId" clId="{30FA3839-161B-47B8-9DF9-0871AEF4EF59}" dt="2026-02-24T10:13:18.288" v="15144"/>
          <ac:spMkLst>
            <pc:docMk/>
            <pc:sldMk cId="2321133536" sldId="634"/>
            <ac:spMk id="5" creationId="{C1B7DEAF-E7F9-5737-ED8C-45E5039637BB}"/>
          </ac:spMkLst>
        </pc:spChg>
        <pc:grpChg chg="mod">
          <ac:chgData name="johanna mead" userId="13dde3dc99bcb2b6" providerId="LiveId" clId="{30FA3839-161B-47B8-9DF9-0871AEF4EF59}" dt="2026-02-21T19:05:41.306" v="11464" actId="1076"/>
          <ac:grpSpMkLst>
            <pc:docMk/>
            <pc:sldMk cId="2321133536" sldId="634"/>
            <ac:grpSpMk id="4" creationId="{EDEDB86B-5740-3CF6-33D3-2CD57750D027}"/>
          </ac:grpSpMkLst>
        </pc:grpChg>
      </pc:sldChg>
      <pc:sldChg chg="add">
        <pc:chgData name="johanna mead" userId="13dde3dc99bcb2b6" providerId="LiveId" clId="{30FA3839-161B-47B8-9DF9-0871AEF4EF59}" dt="2026-02-21T19:04:19.537" v="11406"/>
        <pc:sldMkLst>
          <pc:docMk/>
          <pc:sldMk cId="208180385" sldId="635"/>
        </pc:sldMkLst>
      </pc:sldChg>
      <pc:sldChg chg="modSp add mod">
        <pc:chgData name="johanna mead" userId="13dde3dc99bcb2b6" providerId="LiveId" clId="{30FA3839-161B-47B8-9DF9-0871AEF4EF59}" dt="2026-02-24T10:13:18.288" v="15144"/>
        <pc:sldMkLst>
          <pc:docMk/>
          <pc:sldMk cId="673028843" sldId="636"/>
        </pc:sldMkLst>
        <pc:spChg chg="mod">
          <ac:chgData name="johanna mead" userId="13dde3dc99bcb2b6" providerId="LiveId" clId="{30FA3839-161B-47B8-9DF9-0871AEF4EF59}" dt="2026-02-24T10:13:18.288" v="15144"/>
          <ac:spMkLst>
            <pc:docMk/>
            <pc:sldMk cId="673028843" sldId="636"/>
            <ac:spMk id="5" creationId="{123874E8-DFDD-3367-31AD-7C7AE68D330E}"/>
          </ac:spMkLst>
        </pc:spChg>
        <pc:spChg chg="mod">
          <ac:chgData name="johanna mead" userId="13dde3dc99bcb2b6" providerId="LiveId" clId="{30FA3839-161B-47B8-9DF9-0871AEF4EF59}" dt="2026-02-22T10:48:38.295" v="11833" actId="1076"/>
          <ac:spMkLst>
            <pc:docMk/>
            <pc:sldMk cId="673028843" sldId="636"/>
            <ac:spMk id="6" creationId="{B68124DA-BD2F-8015-17E7-A560A480969C}"/>
          </ac:spMkLst>
        </pc:spChg>
        <pc:spChg chg="mod">
          <ac:chgData name="johanna mead" userId="13dde3dc99bcb2b6" providerId="LiveId" clId="{30FA3839-161B-47B8-9DF9-0871AEF4EF59}" dt="2026-02-23T21:28:55.085" v="14750" actId="20577"/>
          <ac:spMkLst>
            <pc:docMk/>
            <pc:sldMk cId="673028843" sldId="636"/>
            <ac:spMk id="7" creationId="{3C534AD1-AA24-D709-6F9A-A8BCEC0B642E}"/>
          </ac:spMkLst>
        </pc:spChg>
        <pc:picChg chg="mod">
          <ac:chgData name="johanna mead" userId="13dde3dc99bcb2b6" providerId="LiveId" clId="{30FA3839-161B-47B8-9DF9-0871AEF4EF59}" dt="2026-02-23T21:28:04.301" v="14748" actId="14100"/>
          <ac:picMkLst>
            <pc:docMk/>
            <pc:sldMk cId="673028843" sldId="636"/>
            <ac:picMk id="3074" creationId="{F1CAEF7E-04F9-8089-D823-3AC111481E5D}"/>
          </ac:picMkLst>
        </pc:picChg>
        <pc:picChg chg="mod">
          <ac:chgData name="johanna mead" userId="13dde3dc99bcb2b6" providerId="LiveId" clId="{30FA3839-161B-47B8-9DF9-0871AEF4EF59}" dt="2026-02-22T10:47:00.722" v="11827" actId="1076"/>
          <ac:picMkLst>
            <pc:docMk/>
            <pc:sldMk cId="673028843" sldId="636"/>
            <ac:picMk id="13314" creationId="{155200A9-AE07-8771-8FDD-BDE28B5C2A31}"/>
          </ac:picMkLst>
        </pc:picChg>
      </pc:sldChg>
      <pc:sldChg chg="modSp add mod">
        <pc:chgData name="johanna mead" userId="13dde3dc99bcb2b6" providerId="LiveId" clId="{30FA3839-161B-47B8-9DF9-0871AEF4EF59}" dt="2026-02-24T10:13:18.288" v="15144"/>
        <pc:sldMkLst>
          <pc:docMk/>
          <pc:sldMk cId="270090177" sldId="637"/>
        </pc:sldMkLst>
        <pc:spChg chg="mod">
          <ac:chgData name="johanna mead" userId="13dde3dc99bcb2b6" providerId="LiveId" clId="{30FA3839-161B-47B8-9DF9-0871AEF4EF59}" dt="2026-02-24T10:13:18.288" v="15144"/>
          <ac:spMkLst>
            <pc:docMk/>
            <pc:sldMk cId="270090177" sldId="637"/>
            <ac:spMk id="3" creationId="{411D8092-3196-C542-55E9-13CCC4F8D7F4}"/>
          </ac:spMkLst>
        </pc:spChg>
        <pc:picChg chg="mod">
          <ac:chgData name="johanna mead" userId="13dde3dc99bcb2b6" providerId="LiveId" clId="{30FA3839-161B-47B8-9DF9-0871AEF4EF59}" dt="2026-02-23T21:29:17.785" v="14753" actId="14100"/>
          <ac:picMkLst>
            <pc:docMk/>
            <pc:sldMk cId="270090177" sldId="637"/>
            <ac:picMk id="5122" creationId="{C6602B54-1FEF-F226-731A-470CD5BE7B98}"/>
          </ac:picMkLst>
        </pc:picChg>
      </pc:sldChg>
      <pc:sldChg chg="new del">
        <pc:chgData name="johanna mead" userId="13dde3dc99bcb2b6" providerId="LiveId" clId="{30FA3839-161B-47B8-9DF9-0871AEF4EF59}" dt="2026-02-23T09:06:55.736" v="12745" actId="47"/>
        <pc:sldMkLst>
          <pc:docMk/>
          <pc:sldMk cId="2118427128" sldId="638"/>
        </pc:sldMkLst>
      </pc:sldChg>
      <pc:sldChg chg="addSp delSp modSp add mod">
        <pc:chgData name="johanna mead" userId="13dde3dc99bcb2b6" providerId="LiveId" clId="{30FA3839-161B-47B8-9DF9-0871AEF4EF59}" dt="2026-02-23T09:18:27.744" v="13415" actId="478"/>
        <pc:sldMkLst>
          <pc:docMk/>
          <pc:sldMk cId="4117404149" sldId="639"/>
        </pc:sldMkLst>
        <pc:spChg chg="del mod">
          <ac:chgData name="johanna mead" userId="13dde3dc99bcb2b6" providerId="LiveId" clId="{30FA3839-161B-47B8-9DF9-0871AEF4EF59}" dt="2026-02-23T09:18:27.744" v="13415" actId="478"/>
          <ac:spMkLst>
            <pc:docMk/>
            <pc:sldMk cId="4117404149" sldId="639"/>
            <ac:spMk id="5" creationId="{9788D1ED-4D74-5F4B-8DD4-6D032990BC07}"/>
          </ac:spMkLst>
        </pc:spChg>
        <pc:graphicFrameChg chg="mod modGraphic">
          <ac:chgData name="johanna mead" userId="13dde3dc99bcb2b6" providerId="LiveId" clId="{30FA3839-161B-47B8-9DF9-0871AEF4EF59}" dt="2026-02-23T09:15:21.001" v="13299" actId="2711"/>
          <ac:graphicFrameMkLst>
            <pc:docMk/>
            <pc:sldMk cId="4117404149" sldId="639"/>
            <ac:graphicFrameMk id="4" creationId="{E5ACDB10-FBA3-4F4B-8E49-54CC60990FF4}"/>
          </ac:graphicFrameMkLst>
        </pc:graphicFrameChg>
        <pc:picChg chg="del">
          <ac:chgData name="johanna mead" userId="13dde3dc99bcb2b6" providerId="LiveId" clId="{30FA3839-161B-47B8-9DF9-0871AEF4EF59}" dt="2026-02-23T09:11:12.025" v="13004" actId="478"/>
          <ac:picMkLst>
            <pc:docMk/>
            <pc:sldMk cId="4117404149" sldId="639"/>
            <ac:picMk id="2" creationId="{4F346982-C423-4242-BA1D-4E4370794674}"/>
          </ac:picMkLst>
        </pc:picChg>
        <pc:picChg chg="add mod">
          <ac:chgData name="johanna mead" userId="13dde3dc99bcb2b6" providerId="LiveId" clId="{30FA3839-161B-47B8-9DF9-0871AEF4EF59}" dt="2026-02-23T09:11:54.095" v="13009" actId="14100"/>
          <ac:picMkLst>
            <pc:docMk/>
            <pc:sldMk cId="4117404149" sldId="639"/>
            <ac:picMk id="1026" creationId="{42FED322-A928-EB66-81B4-DA004A05554B}"/>
          </ac:picMkLst>
        </pc:picChg>
      </pc:sldChg>
      <pc:sldChg chg="addSp delSp modSp add mod">
        <pc:chgData name="johanna mead" userId="13dde3dc99bcb2b6" providerId="LiveId" clId="{30FA3839-161B-47B8-9DF9-0871AEF4EF59}" dt="2026-02-23T21:16:21.284" v="14618" actId="113"/>
        <pc:sldMkLst>
          <pc:docMk/>
          <pc:sldMk cId="2452746648" sldId="640"/>
        </pc:sldMkLst>
        <pc:spChg chg="mod">
          <ac:chgData name="johanna mead" userId="13dde3dc99bcb2b6" providerId="LiveId" clId="{30FA3839-161B-47B8-9DF9-0871AEF4EF59}" dt="2026-02-23T09:25:13.434" v="13657" actId="122"/>
          <ac:spMkLst>
            <pc:docMk/>
            <pc:sldMk cId="2452746648" sldId="640"/>
            <ac:spMk id="5" creationId="{FBE1D6D5-37A3-3547-9755-362F27F67DC8}"/>
          </ac:spMkLst>
        </pc:spChg>
        <pc:spChg chg="mod">
          <ac:chgData name="johanna mead" userId="13dde3dc99bcb2b6" providerId="LiveId" clId="{30FA3839-161B-47B8-9DF9-0871AEF4EF59}" dt="2026-02-23T21:16:21.284" v="14618" actId="113"/>
          <ac:spMkLst>
            <pc:docMk/>
            <pc:sldMk cId="2452746648" sldId="640"/>
            <ac:spMk id="8" creationId="{D2610B74-79E5-3E4F-B2C0-4D3460A393FC}"/>
          </ac:spMkLst>
        </pc:spChg>
        <pc:picChg chg="del">
          <ac:chgData name="johanna mead" userId="13dde3dc99bcb2b6" providerId="LiveId" clId="{30FA3839-161B-47B8-9DF9-0871AEF4EF59}" dt="2026-02-23T09:15:50.477" v="13301" actId="478"/>
          <ac:picMkLst>
            <pc:docMk/>
            <pc:sldMk cId="2452746648" sldId="640"/>
            <ac:picMk id="7" creationId="{A7F42043-BA20-4442-B725-BE4B41DFF512}"/>
          </ac:picMkLst>
        </pc:picChg>
        <pc:picChg chg="add mod">
          <ac:chgData name="johanna mead" userId="13dde3dc99bcb2b6" providerId="LiveId" clId="{30FA3839-161B-47B8-9DF9-0871AEF4EF59}" dt="2026-02-23T09:24:52.497" v="13654" actId="1076"/>
          <ac:picMkLst>
            <pc:docMk/>
            <pc:sldMk cId="2452746648" sldId="640"/>
            <ac:picMk id="2050" creationId="{BE016A37-5535-F9B5-DBD3-7CD7E70F7017}"/>
          </ac:picMkLst>
        </pc:picChg>
      </pc:sldChg>
      <pc:sldChg chg="modSp add mod">
        <pc:chgData name="johanna mead" userId="13dde3dc99bcb2b6" providerId="LiveId" clId="{30FA3839-161B-47B8-9DF9-0871AEF4EF59}" dt="2026-02-24T10:13:18.288" v="15144"/>
        <pc:sldMkLst>
          <pc:docMk/>
          <pc:sldMk cId="627506245" sldId="641"/>
        </pc:sldMkLst>
        <pc:spChg chg="mod">
          <ac:chgData name="johanna mead" userId="13dde3dc99bcb2b6" providerId="LiveId" clId="{30FA3839-161B-47B8-9DF9-0871AEF4EF59}" dt="2026-02-24T10:13:18.288" v="15144"/>
          <ac:spMkLst>
            <pc:docMk/>
            <pc:sldMk cId="627506245" sldId="641"/>
            <ac:spMk id="5" creationId="{EFCA966B-6C29-231B-0471-CFBE60254DF4}"/>
          </ac:spMkLst>
        </pc:spChg>
        <pc:spChg chg="mod">
          <ac:chgData name="johanna mead" userId="13dde3dc99bcb2b6" providerId="LiveId" clId="{30FA3839-161B-47B8-9DF9-0871AEF4EF59}" dt="2026-02-23T21:14:15.798" v="14604" actId="255"/>
          <ac:spMkLst>
            <pc:docMk/>
            <pc:sldMk cId="627506245" sldId="641"/>
            <ac:spMk id="7" creationId="{EF808927-3F98-D472-6532-8999133F7DDE}"/>
          </ac:spMkLst>
        </pc:spChg>
        <pc:grpChg chg="mod">
          <ac:chgData name="johanna mead" userId="13dde3dc99bcb2b6" providerId="LiveId" clId="{30FA3839-161B-47B8-9DF9-0871AEF4EF59}" dt="2026-02-23T21:14:51.136" v="14612" actId="1076"/>
          <ac:grpSpMkLst>
            <pc:docMk/>
            <pc:sldMk cId="627506245" sldId="641"/>
            <ac:grpSpMk id="4" creationId="{A7A014DD-4EBF-FCD2-3897-9CEF4EEC5FA5}"/>
          </ac:grpSpMkLst>
        </pc:grpChg>
        <pc:picChg chg="mod">
          <ac:chgData name="johanna mead" userId="13dde3dc99bcb2b6" providerId="LiveId" clId="{30FA3839-161B-47B8-9DF9-0871AEF4EF59}" dt="2026-02-23T21:14:53.187" v="14613" actId="14100"/>
          <ac:picMkLst>
            <pc:docMk/>
            <pc:sldMk cId="627506245" sldId="641"/>
            <ac:picMk id="13314" creationId="{D6122171-A0D1-4AAA-6601-EFEA2684A98C}"/>
          </ac:picMkLst>
        </pc:picChg>
      </pc:sldChg>
      <pc:sldChg chg="add del">
        <pc:chgData name="johanna mead" userId="13dde3dc99bcb2b6" providerId="LiveId" clId="{30FA3839-161B-47B8-9DF9-0871AEF4EF59}" dt="2026-02-23T09:12:47.713" v="13052"/>
        <pc:sldMkLst>
          <pc:docMk/>
          <pc:sldMk cId="4216096911" sldId="641"/>
        </pc:sldMkLst>
      </pc:sldChg>
      <pc:sldChg chg="modSp add mod">
        <pc:chgData name="johanna mead" userId="13dde3dc99bcb2b6" providerId="LiveId" clId="{30FA3839-161B-47B8-9DF9-0871AEF4EF59}" dt="2026-02-24T10:13:18.288" v="15144"/>
        <pc:sldMkLst>
          <pc:docMk/>
          <pc:sldMk cId="4079313732" sldId="642"/>
        </pc:sldMkLst>
        <pc:spChg chg="mod">
          <ac:chgData name="johanna mead" userId="13dde3dc99bcb2b6" providerId="LiveId" clId="{30FA3839-161B-47B8-9DF9-0871AEF4EF59}" dt="2026-02-23T09:24:21.876" v="13652" actId="14100"/>
          <ac:spMkLst>
            <pc:docMk/>
            <pc:sldMk cId="4079313732" sldId="642"/>
            <ac:spMk id="2" creationId="{35DCE0A2-C789-8EFD-A496-1E37E7F9B065}"/>
          </ac:spMkLst>
        </pc:spChg>
        <pc:spChg chg="mod">
          <ac:chgData name="johanna mead" userId="13dde3dc99bcb2b6" providerId="LiveId" clId="{30FA3839-161B-47B8-9DF9-0871AEF4EF59}" dt="2026-02-24T10:13:18.288" v="15144"/>
          <ac:spMkLst>
            <pc:docMk/>
            <pc:sldMk cId="4079313732" sldId="642"/>
            <ac:spMk id="3" creationId="{2B4D46D8-2FB7-DEAE-342B-1F16E9718243}"/>
          </ac:spMkLst>
        </pc:spChg>
      </pc:sldChg>
      <pc:sldChg chg="new del">
        <pc:chgData name="johanna mead" userId="13dde3dc99bcb2b6" providerId="LiveId" clId="{30FA3839-161B-47B8-9DF9-0871AEF4EF59}" dt="2026-02-24T10:20:24.233" v="15163" actId="680"/>
        <pc:sldMkLst>
          <pc:docMk/>
          <pc:sldMk cId="3171111095" sldId="643"/>
        </pc:sldMkLst>
      </pc:sldChg>
      <pc:sldChg chg="new del">
        <pc:chgData name="johanna mead" userId="13dde3dc99bcb2b6" providerId="LiveId" clId="{30FA3839-161B-47B8-9DF9-0871AEF4EF59}" dt="2026-02-24T10:20:23.538" v="15162" actId="680"/>
        <pc:sldMkLst>
          <pc:docMk/>
          <pc:sldMk cId="1808677566" sldId="644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5EBA96-789F-ED44-B7F5-8C36D63EEB81}" type="doc">
      <dgm:prSet loTypeId="urn:microsoft.com/office/officeart/2005/8/layout/pyramid1" loCatId="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6E1767D3-1C52-40C9-9FD3-7835D2C7EFC3}">
      <dgm:prSet custT="1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cy-GB" sz="14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  <a:t>Here’s </a:t>
          </a:r>
          <a:br>
            <a:rPr lang="cy-GB" sz="14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</a:br>
          <a:r>
            <a:rPr lang="cy-GB" sz="14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  <a:t>Year 4!</a:t>
          </a:r>
          <a:endParaRPr lang="en-GB" sz="1400" dirty="0">
            <a:latin typeface="Dreaming Outloud Pro" panose="03050502040302030504" pitchFamily="66" charset="0"/>
            <a:cs typeface="Dreaming Outloud Pro" panose="03050502040302030504" pitchFamily="66" charset="0"/>
          </a:endParaRPr>
        </a:p>
      </dgm:t>
    </dgm:pt>
    <dgm:pt modelId="{EAF86F59-9EF2-431F-AC34-2A1859FD2BE7}" type="parTrans" cxnId="{F29AA9FF-0193-483E-A42D-C8937F81D5EA}">
      <dgm:prSet/>
      <dgm:spPr/>
      <dgm:t>
        <a:bodyPr/>
        <a:lstStyle/>
        <a:p>
          <a:endParaRPr lang="en-GB"/>
        </a:p>
      </dgm:t>
    </dgm:pt>
    <dgm:pt modelId="{E850DE3D-D27D-4EAC-9A28-42537C086998}" type="sibTrans" cxnId="{F29AA9FF-0193-483E-A42D-C8937F81D5EA}">
      <dgm:prSet/>
      <dgm:spPr/>
      <dgm:t>
        <a:bodyPr/>
        <a:lstStyle/>
        <a:p>
          <a:endParaRPr lang="en-GB"/>
        </a:p>
      </dgm:t>
    </dgm:pt>
    <dgm:pt modelId="{AE3E94BB-6E73-4780-B54F-2764A2E23397}">
      <dgm:prSet custT="1"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y-GB" sz="16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  <a:t>Here’s Year 4! </a:t>
          </a:r>
          <a:br>
            <a:rPr lang="cy-GB" sz="16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</a:br>
          <a:r>
            <a:rPr lang="cy-GB" sz="16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  <a:t>Who is the tallest?</a:t>
          </a:r>
          <a:endParaRPr lang="en-GB" sz="1600" dirty="0">
            <a:latin typeface="Dreaming Outloud Pro" panose="03050502040302030504" pitchFamily="66" charset="0"/>
            <a:cs typeface="Dreaming Outloud Pro" panose="03050502040302030504" pitchFamily="66" charset="0"/>
          </a:endParaRPr>
        </a:p>
      </dgm:t>
    </dgm:pt>
    <dgm:pt modelId="{33091EAC-00A9-4B24-8E17-86195D48F9F7}" type="parTrans" cxnId="{B486E155-C592-410A-83CF-30E73C6D5A0B}">
      <dgm:prSet/>
      <dgm:spPr/>
      <dgm:t>
        <a:bodyPr/>
        <a:lstStyle/>
        <a:p>
          <a:endParaRPr lang="en-GB"/>
        </a:p>
      </dgm:t>
    </dgm:pt>
    <dgm:pt modelId="{5CE4114E-26AB-4B11-B6C0-396DDFB31EBB}" type="sibTrans" cxnId="{B486E155-C592-410A-83CF-30E73C6D5A0B}">
      <dgm:prSet/>
      <dgm:spPr/>
      <dgm:t>
        <a:bodyPr/>
        <a:lstStyle/>
        <a:p>
          <a:endParaRPr lang="en-GB"/>
        </a:p>
      </dgm:t>
    </dgm:pt>
    <dgm:pt modelId="{E6462A35-DEC6-4564-9111-C139CC9FBB61}">
      <dgm:prSet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cy-GB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  <a:t>Here’s Year 4! </a:t>
          </a:r>
          <a:br>
            <a:rPr lang="cy-GB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</a:br>
          <a:r>
            <a:rPr lang="cy-GB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  <a:t>Who is the tallest? Tom is the tallest. But, David is the shortest. Who is the fastest?</a:t>
          </a:r>
          <a:endParaRPr lang="en-GB" dirty="0">
            <a:latin typeface="Dreaming Outloud Pro" panose="03050502040302030504" pitchFamily="66" charset="0"/>
            <a:cs typeface="Dreaming Outloud Pro" panose="03050502040302030504" pitchFamily="66" charset="0"/>
          </a:endParaRPr>
        </a:p>
      </dgm:t>
    </dgm:pt>
    <dgm:pt modelId="{A3C6CF08-4524-4F89-9D72-EE9651D1FF81}" type="parTrans" cxnId="{580C6CB2-1D43-4ABA-A602-8A885671BFFF}">
      <dgm:prSet/>
      <dgm:spPr/>
      <dgm:t>
        <a:bodyPr/>
        <a:lstStyle/>
        <a:p>
          <a:endParaRPr lang="en-GB"/>
        </a:p>
      </dgm:t>
    </dgm:pt>
    <dgm:pt modelId="{C2EDCF20-5315-4A1E-BC45-4F1D1622FB81}" type="sibTrans" cxnId="{580C6CB2-1D43-4ABA-A602-8A885671BFFF}">
      <dgm:prSet/>
      <dgm:spPr/>
      <dgm:t>
        <a:bodyPr/>
        <a:lstStyle/>
        <a:p>
          <a:endParaRPr lang="en-GB"/>
        </a:p>
      </dgm:t>
    </dgm:pt>
    <dgm:pt modelId="{39C0BD17-1FF0-4082-93E3-F5CF219112A6}">
      <dgm:prSet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cy-GB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  <a:t>Here’s Year 4! </a:t>
          </a:r>
          <a:br>
            <a:rPr lang="cy-GB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</a:br>
          <a:r>
            <a:rPr lang="cy-GB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  <a:t>Who is the tallest? Tom is the tallest. But, David is the shortest. Who is the fastest? </a:t>
          </a:r>
          <a:r>
            <a:rPr lang="cy-GB" b="1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  <a:t>Jess</a:t>
          </a:r>
          <a:r>
            <a:rPr lang="cy-GB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  <a:t> is the fastest. </a:t>
          </a:r>
          <a:endParaRPr lang="en-GB" dirty="0">
            <a:latin typeface="Dreaming Outloud Pro" panose="03050502040302030504" pitchFamily="66" charset="0"/>
            <a:cs typeface="Dreaming Outloud Pro" panose="03050502040302030504" pitchFamily="66" charset="0"/>
          </a:endParaRPr>
        </a:p>
      </dgm:t>
    </dgm:pt>
    <dgm:pt modelId="{FA71A75F-E3F3-442F-B430-614F77B0647D}" type="parTrans" cxnId="{86B82CEF-8170-46C5-B0C1-333712CEB034}">
      <dgm:prSet/>
      <dgm:spPr/>
      <dgm:t>
        <a:bodyPr/>
        <a:lstStyle/>
        <a:p>
          <a:endParaRPr lang="en-GB"/>
        </a:p>
      </dgm:t>
    </dgm:pt>
    <dgm:pt modelId="{3C16F02E-2B57-4C5E-B1FE-D7A5679AB8D1}" type="sibTrans" cxnId="{86B82CEF-8170-46C5-B0C1-333712CEB034}">
      <dgm:prSet/>
      <dgm:spPr/>
      <dgm:t>
        <a:bodyPr/>
        <a:lstStyle/>
        <a:p>
          <a:endParaRPr lang="en-GB"/>
        </a:p>
      </dgm:t>
    </dgm:pt>
    <dgm:pt modelId="{555B1F44-27A7-4346-A162-6576C59DF751}">
      <dgm:prSet custT="1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cy-GB" sz="16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  <a:t>Here’s Year 4! </a:t>
          </a:r>
          <a:br>
            <a:rPr lang="cy-GB" sz="16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</a:br>
          <a:r>
            <a:rPr lang="cy-GB" sz="16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  <a:t>Who is the tallest? Tom is the tallest. But, David is the shortest. Who is the fastest? </a:t>
          </a:r>
          <a:r>
            <a:rPr lang="cy-GB" sz="1600" b="1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  <a:t>Jess</a:t>
          </a:r>
          <a:r>
            <a:rPr lang="cy-GB" sz="16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  <a:t> is the fastest. But, John is the slowest. </a:t>
          </a:r>
          <a:endParaRPr lang="en-GB" sz="1600" dirty="0">
            <a:latin typeface="Dreaming Outloud Pro" panose="03050502040302030504" pitchFamily="66" charset="0"/>
            <a:cs typeface="Dreaming Outloud Pro" panose="03050502040302030504" pitchFamily="66" charset="0"/>
          </a:endParaRPr>
        </a:p>
      </dgm:t>
    </dgm:pt>
    <dgm:pt modelId="{944BD7F8-2205-42C8-996A-663E008F90BF}" type="parTrans" cxnId="{D5CD76D8-67F9-480A-83CA-082C81C32174}">
      <dgm:prSet/>
      <dgm:spPr/>
      <dgm:t>
        <a:bodyPr/>
        <a:lstStyle/>
        <a:p>
          <a:endParaRPr lang="en-GB"/>
        </a:p>
      </dgm:t>
    </dgm:pt>
    <dgm:pt modelId="{87F514CC-D1F9-4097-84B8-DE064C23A610}" type="sibTrans" cxnId="{D5CD76D8-67F9-480A-83CA-082C81C32174}">
      <dgm:prSet/>
      <dgm:spPr/>
      <dgm:t>
        <a:bodyPr/>
        <a:lstStyle/>
        <a:p>
          <a:endParaRPr lang="en-GB"/>
        </a:p>
      </dgm:t>
    </dgm:pt>
    <dgm:pt modelId="{2E666950-92E1-4329-A002-278F5E587F9F}">
      <dgm:prSet custT="1"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cy-GB" sz="16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  <a:t>Here’s Year 4! </a:t>
          </a:r>
          <a:br>
            <a:rPr lang="cy-GB" sz="16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</a:br>
          <a:r>
            <a:rPr lang="cy-GB" sz="16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  <a:t>Who is the tallest? Tom is the tallest. But, David is the shortest. Who is the fastest? </a:t>
          </a:r>
          <a:r>
            <a:rPr lang="cy-GB" sz="1600" b="1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  <a:t>Jess</a:t>
          </a:r>
          <a:r>
            <a:rPr lang="cy-GB" sz="16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  <a:t> is the fastest. But, John is the slowest. Lisa is the youngest. </a:t>
          </a:r>
          <a:endParaRPr lang="en-GB" sz="1600" dirty="0">
            <a:latin typeface="Dreaming Outloud Pro" panose="03050502040302030504" pitchFamily="66" charset="0"/>
            <a:cs typeface="Dreaming Outloud Pro" panose="03050502040302030504" pitchFamily="66" charset="0"/>
          </a:endParaRPr>
        </a:p>
      </dgm:t>
    </dgm:pt>
    <dgm:pt modelId="{78D51694-9139-4702-B9CE-5DB497C09C01}" type="parTrans" cxnId="{05679415-10DA-460E-A608-20E303E52E54}">
      <dgm:prSet/>
      <dgm:spPr/>
      <dgm:t>
        <a:bodyPr/>
        <a:lstStyle/>
        <a:p>
          <a:endParaRPr lang="en-GB"/>
        </a:p>
      </dgm:t>
    </dgm:pt>
    <dgm:pt modelId="{376F023C-7358-4079-A560-5266BD3B0B1A}" type="sibTrans" cxnId="{05679415-10DA-460E-A608-20E303E52E54}">
      <dgm:prSet/>
      <dgm:spPr/>
      <dgm:t>
        <a:bodyPr/>
        <a:lstStyle/>
        <a:p>
          <a:endParaRPr lang="en-GB"/>
        </a:p>
      </dgm:t>
    </dgm:pt>
    <dgm:pt modelId="{1593DE36-7F84-9B4F-9A10-ACF66B94DD61}">
      <dgm:prSet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cy-GB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  <a:t>Here’s Year 4! </a:t>
          </a:r>
          <a:br>
            <a:rPr lang="cy-GB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</a:br>
          <a:r>
            <a:rPr lang="cy-GB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  <a:t>Who is the tallest? Tom is the tallest.</a:t>
          </a:r>
          <a:endParaRPr lang="en-GB" dirty="0">
            <a:latin typeface="Dreaming Outloud Pro" panose="03050502040302030504" pitchFamily="66" charset="0"/>
            <a:cs typeface="Dreaming Outloud Pro" panose="03050502040302030504" pitchFamily="66" charset="0"/>
          </a:endParaRPr>
        </a:p>
      </dgm:t>
    </dgm:pt>
    <dgm:pt modelId="{201C384A-C9D1-A44C-93FE-D3BEC26B70A3}" type="parTrans" cxnId="{3BED6DBF-B1A7-C145-BEC5-F9D0C654E16E}">
      <dgm:prSet/>
      <dgm:spPr/>
      <dgm:t>
        <a:bodyPr/>
        <a:lstStyle/>
        <a:p>
          <a:endParaRPr lang="en-GB"/>
        </a:p>
      </dgm:t>
    </dgm:pt>
    <dgm:pt modelId="{E470460A-291B-6B41-BF92-CDC6EEE446DE}" type="sibTrans" cxnId="{3BED6DBF-B1A7-C145-BEC5-F9D0C654E16E}">
      <dgm:prSet/>
      <dgm:spPr/>
      <dgm:t>
        <a:bodyPr/>
        <a:lstStyle/>
        <a:p>
          <a:endParaRPr lang="en-GB"/>
        </a:p>
      </dgm:t>
    </dgm:pt>
    <dgm:pt modelId="{E04AF2B5-5D31-D945-A85C-666E613F232B}">
      <dgm:prSet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cy-GB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  <a:t>Here’s Year 4! </a:t>
          </a:r>
          <a:br>
            <a:rPr lang="cy-GB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</a:br>
          <a:r>
            <a:rPr lang="cy-GB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  <a:t>Who is the tallest? Tom is the tallest. But, David is the shortest.</a:t>
          </a:r>
          <a:endParaRPr lang="en-GB" dirty="0">
            <a:latin typeface="Dreaming Outloud Pro" panose="03050502040302030504" pitchFamily="66" charset="0"/>
            <a:cs typeface="Dreaming Outloud Pro" panose="03050502040302030504" pitchFamily="66" charset="0"/>
          </a:endParaRPr>
        </a:p>
      </dgm:t>
    </dgm:pt>
    <dgm:pt modelId="{8D87C600-177A-0D4B-9DCE-C9354497048A}" type="parTrans" cxnId="{9194CCDD-E5E8-644D-92EE-5862692AB130}">
      <dgm:prSet/>
      <dgm:spPr/>
      <dgm:t>
        <a:bodyPr/>
        <a:lstStyle/>
        <a:p>
          <a:endParaRPr lang="en-GB"/>
        </a:p>
      </dgm:t>
    </dgm:pt>
    <dgm:pt modelId="{31844D4E-7F81-DC4B-B263-6E339A13D1AA}" type="sibTrans" cxnId="{9194CCDD-E5E8-644D-92EE-5862692AB130}">
      <dgm:prSet/>
      <dgm:spPr/>
      <dgm:t>
        <a:bodyPr/>
        <a:lstStyle/>
        <a:p>
          <a:endParaRPr lang="en-GB"/>
        </a:p>
      </dgm:t>
    </dgm:pt>
    <dgm:pt modelId="{CFC99609-BCD1-F246-B772-229B5F093CF8}" type="pres">
      <dgm:prSet presAssocID="{6C5EBA96-789F-ED44-B7F5-8C36D63EEB81}" presName="Name0" presStyleCnt="0">
        <dgm:presLayoutVars>
          <dgm:dir/>
          <dgm:animLvl val="lvl"/>
          <dgm:resizeHandles val="exact"/>
        </dgm:presLayoutVars>
      </dgm:prSet>
      <dgm:spPr/>
    </dgm:pt>
    <dgm:pt modelId="{068924C9-68B6-43F2-A4D6-BFCD63E1BA9B}" type="pres">
      <dgm:prSet presAssocID="{6E1767D3-1C52-40C9-9FD3-7835D2C7EFC3}" presName="Name8" presStyleCnt="0"/>
      <dgm:spPr/>
    </dgm:pt>
    <dgm:pt modelId="{632081DB-0258-4C2A-8FE4-CCB3E35F9046}" type="pres">
      <dgm:prSet presAssocID="{6E1767D3-1C52-40C9-9FD3-7835D2C7EFC3}" presName="level" presStyleLbl="node1" presStyleIdx="0" presStyleCnt="8">
        <dgm:presLayoutVars>
          <dgm:chMax val="1"/>
          <dgm:bulletEnabled val="1"/>
        </dgm:presLayoutVars>
      </dgm:prSet>
      <dgm:spPr/>
    </dgm:pt>
    <dgm:pt modelId="{41DBD06E-D8B9-467C-ADEE-265C36567B20}" type="pres">
      <dgm:prSet presAssocID="{6E1767D3-1C52-40C9-9FD3-7835D2C7EFC3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A27B274F-DFC4-46BD-AF8E-26443007EF14}" type="pres">
      <dgm:prSet presAssocID="{AE3E94BB-6E73-4780-B54F-2764A2E23397}" presName="Name8" presStyleCnt="0"/>
      <dgm:spPr/>
    </dgm:pt>
    <dgm:pt modelId="{053F864B-211C-4511-B0D7-2E56243BE820}" type="pres">
      <dgm:prSet presAssocID="{AE3E94BB-6E73-4780-B54F-2764A2E23397}" presName="level" presStyleLbl="node1" presStyleIdx="1" presStyleCnt="8">
        <dgm:presLayoutVars>
          <dgm:chMax val="1"/>
          <dgm:bulletEnabled val="1"/>
        </dgm:presLayoutVars>
      </dgm:prSet>
      <dgm:spPr/>
    </dgm:pt>
    <dgm:pt modelId="{AB8014B5-EB8F-4FDF-B849-FEFFDDCE7EBA}" type="pres">
      <dgm:prSet presAssocID="{AE3E94BB-6E73-4780-B54F-2764A2E23397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1D21A6A3-C551-BB47-9F3D-FDEAF9A20EE1}" type="pres">
      <dgm:prSet presAssocID="{1593DE36-7F84-9B4F-9A10-ACF66B94DD61}" presName="Name8" presStyleCnt="0"/>
      <dgm:spPr/>
    </dgm:pt>
    <dgm:pt modelId="{A788C475-5AEF-8349-9615-AD0A82F41990}" type="pres">
      <dgm:prSet presAssocID="{1593DE36-7F84-9B4F-9A10-ACF66B94DD61}" presName="level" presStyleLbl="node1" presStyleIdx="2" presStyleCnt="8">
        <dgm:presLayoutVars>
          <dgm:chMax val="1"/>
          <dgm:bulletEnabled val="1"/>
        </dgm:presLayoutVars>
      </dgm:prSet>
      <dgm:spPr/>
    </dgm:pt>
    <dgm:pt modelId="{EBB2A3E9-53EC-A342-A724-79A92B7B2AE3}" type="pres">
      <dgm:prSet presAssocID="{1593DE36-7F84-9B4F-9A10-ACF66B94DD61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C55FFE84-F574-6349-9645-0F84909F0084}" type="pres">
      <dgm:prSet presAssocID="{E04AF2B5-5D31-D945-A85C-666E613F232B}" presName="Name8" presStyleCnt="0"/>
      <dgm:spPr/>
    </dgm:pt>
    <dgm:pt modelId="{79ADA572-4159-EF43-9AE9-5EC51518AAB8}" type="pres">
      <dgm:prSet presAssocID="{E04AF2B5-5D31-D945-A85C-666E613F232B}" presName="level" presStyleLbl="node1" presStyleIdx="3" presStyleCnt="8">
        <dgm:presLayoutVars>
          <dgm:chMax val="1"/>
          <dgm:bulletEnabled val="1"/>
        </dgm:presLayoutVars>
      </dgm:prSet>
      <dgm:spPr/>
    </dgm:pt>
    <dgm:pt modelId="{D404CE58-B343-CC4A-A759-B409719C0DA6}" type="pres">
      <dgm:prSet presAssocID="{E04AF2B5-5D31-D945-A85C-666E613F232B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DC365B0B-B933-4C34-B4FC-BD140BE0D662}" type="pres">
      <dgm:prSet presAssocID="{E6462A35-DEC6-4564-9111-C139CC9FBB61}" presName="Name8" presStyleCnt="0"/>
      <dgm:spPr/>
    </dgm:pt>
    <dgm:pt modelId="{FC95FC4E-A10A-456A-9578-37A6FCB25215}" type="pres">
      <dgm:prSet presAssocID="{E6462A35-DEC6-4564-9111-C139CC9FBB61}" presName="level" presStyleLbl="node1" presStyleIdx="4" presStyleCnt="8">
        <dgm:presLayoutVars>
          <dgm:chMax val="1"/>
          <dgm:bulletEnabled val="1"/>
        </dgm:presLayoutVars>
      </dgm:prSet>
      <dgm:spPr/>
    </dgm:pt>
    <dgm:pt modelId="{7B9206B9-EA75-4260-B42C-18274C917C0D}" type="pres">
      <dgm:prSet presAssocID="{E6462A35-DEC6-4564-9111-C139CC9FBB61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5E07967C-B61E-4DA7-BFE9-ABA25780DFBB}" type="pres">
      <dgm:prSet presAssocID="{39C0BD17-1FF0-4082-93E3-F5CF219112A6}" presName="Name8" presStyleCnt="0"/>
      <dgm:spPr/>
    </dgm:pt>
    <dgm:pt modelId="{954BD9EF-D802-4D86-95C1-33617542CE89}" type="pres">
      <dgm:prSet presAssocID="{39C0BD17-1FF0-4082-93E3-F5CF219112A6}" presName="level" presStyleLbl="node1" presStyleIdx="5" presStyleCnt="8">
        <dgm:presLayoutVars>
          <dgm:chMax val="1"/>
          <dgm:bulletEnabled val="1"/>
        </dgm:presLayoutVars>
      </dgm:prSet>
      <dgm:spPr/>
    </dgm:pt>
    <dgm:pt modelId="{990B982A-ABE8-44B5-BE51-EA505EB125CF}" type="pres">
      <dgm:prSet presAssocID="{39C0BD17-1FF0-4082-93E3-F5CF219112A6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65540033-F0A5-449C-B900-E831E905F990}" type="pres">
      <dgm:prSet presAssocID="{555B1F44-27A7-4346-A162-6576C59DF751}" presName="Name8" presStyleCnt="0"/>
      <dgm:spPr/>
    </dgm:pt>
    <dgm:pt modelId="{CCA5E05F-6E8A-4A28-A18D-50C8B0FD77CF}" type="pres">
      <dgm:prSet presAssocID="{555B1F44-27A7-4346-A162-6576C59DF751}" presName="level" presStyleLbl="node1" presStyleIdx="6" presStyleCnt="8">
        <dgm:presLayoutVars>
          <dgm:chMax val="1"/>
          <dgm:bulletEnabled val="1"/>
        </dgm:presLayoutVars>
      </dgm:prSet>
      <dgm:spPr/>
    </dgm:pt>
    <dgm:pt modelId="{4EA0191F-4CB8-4A36-92CC-2273C35254FB}" type="pres">
      <dgm:prSet presAssocID="{555B1F44-27A7-4346-A162-6576C59DF751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60558915-5EEF-42B6-BCF1-E4D38CCE82E4}" type="pres">
      <dgm:prSet presAssocID="{2E666950-92E1-4329-A002-278F5E587F9F}" presName="Name8" presStyleCnt="0"/>
      <dgm:spPr/>
    </dgm:pt>
    <dgm:pt modelId="{507ABEF0-7381-4400-8D12-B1386719A5B4}" type="pres">
      <dgm:prSet presAssocID="{2E666950-92E1-4329-A002-278F5E587F9F}" presName="level" presStyleLbl="node1" presStyleIdx="7" presStyleCnt="8" custScaleX="100000">
        <dgm:presLayoutVars>
          <dgm:chMax val="1"/>
          <dgm:bulletEnabled val="1"/>
        </dgm:presLayoutVars>
      </dgm:prSet>
      <dgm:spPr/>
    </dgm:pt>
    <dgm:pt modelId="{B88AB49F-0912-44F1-AFF9-E61AD554BE64}" type="pres">
      <dgm:prSet presAssocID="{2E666950-92E1-4329-A002-278F5E587F9F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3B732E11-E72B-4FC4-9980-AD182E9B042C}" type="presOf" srcId="{555B1F44-27A7-4346-A162-6576C59DF751}" destId="{4EA0191F-4CB8-4A36-92CC-2273C35254FB}" srcOrd="1" destOrd="0" presId="urn:microsoft.com/office/officeart/2005/8/layout/pyramid1"/>
    <dgm:cxn modelId="{05679415-10DA-460E-A608-20E303E52E54}" srcId="{6C5EBA96-789F-ED44-B7F5-8C36D63EEB81}" destId="{2E666950-92E1-4329-A002-278F5E587F9F}" srcOrd="7" destOrd="0" parTransId="{78D51694-9139-4702-B9CE-5DB497C09C01}" sibTransId="{376F023C-7358-4079-A560-5266BD3B0B1A}"/>
    <dgm:cxn modelId="{C47EDA1A-311A-9F4B-9E29-CE4F30F2D3CE}" type="presOf" srcId="{6C5EBA96-789F-ED44-B7F5-8C36D63EEB81}" destId="{CFC99609-BCD1-F246-B772-229B5F093CF8}" srcOrd="0" destOrd="0" presId="urn:microsoft.com/office/officeart/2005/8/layout/pyramid1"/>
    <dgm:cxn modelId="{296D5B1D-5F96-4003-9295-F64D3F4E8C66}" type="presOf" srcId="{AE3E94BB-6E73-4780-B54F-2764A2E23397}" destId="{053F864B-211C-4511-B0D7-2E56243BE820}" srcOrd="0" destOrd="0" presId="urn:microsoft.com/office/officeart/2005/8/layout/pyramid1"/>
    <dgm:cxn modelId="{82C79721-14A2-EE4B-8293-990E4E1C0984}" type="presOf" srcId="{1593DE36-7F84-9B4F-9A10-ACF66B94DD61}" destId="{EBB2A3E9-53EC-A342-A724-79A92B7B2AE3}" srcOrd="1" destOrd="0" presId="urn:microsoft.com/office/officeart/2005/8/layout/pyramid1"/>
    <dgm:cxn modelId="{EF2B0E32-0EC8-4441-B4D4-3D8F048155E7}" type="presOf" srcId="{AE3E94BB-6E73-4780-B54F-2764A2E23397}" destId="{AB8014B5-EB8F-4FDF-B849-FEFFDDCE7EBA}" srcOrd="1" destOrd="0" presId="urn:microsoft.com/office/officeart/2005/8/layout/pyramid1"/>
    <dgm:cxn modelId="{B594C63E-4647-43B3-B162-678FBC618ECC}" type="presOf" srcId="{39C0BD17-1FF0-4082-93E3-F5CF219112A6}" destId="{990B982A-ABE8-44B5-BE51-EA505EB125CF}" srcOrd="1" destOrd="0" presId="urn:microsoft.com/office/officeart/2005/8/layout/pyramid1"/>
    <dgm:cxn modelId="{5DA4CB5B-C6B9-402F-92CD-A30A85D140B1}" type="presOf" srcId="{2E666950-92E1-4329-A002-278F5E587F9F}" destId="{B88AB49F-0912-44F1-AFF9-E61AD554BE64}" srcOrd="1" destOrd="0" presId="urn:microsoft.com/office/officeart/2005/8/layout/pyramid1"/>
    <dgm:cxn modelId="{FB297C66-2A3F-D84D-9717-E6FB640DEC44}" type="presOf" srcId="{E04AF2B5-5D31-D945-A85C-666E613F232B}" destId="{79ADA572-4159-EF43-9AE9-5EC51518AAB8}" srcOrd="0" destOrd="0" presId="urn:microsoft.com/office/officeart/2005/8/layout/pyramid1"/>
    <dgm:cxn modelId="{171F9A4E-D6A0-444D-8C80-AD8EA759388A}" type="presOf" srcId="{E6462A35-DEC6-4564-9111-C139CC9FBB61}" destId="{7B9206B9-EA75-4260-B42C-18274C917C0D}" srcOrd="1" destOrd="0" presId="urn:microsoft.com/office/officeart/2005/8/layout/pyramid1"/>
    <dgm:cxn modelId="{9F432172-F521-457C-9B82-C41A73EB8FF5}" type="presOf" srcId="{555B1F44-27A7-4346-A162-6576C59DF751}" destId="{CCA5E05F-6E8A-4A28-A18D-50C8B0FD77CF}" srcOrd="0" destOrd="0" presId="urn:microsoft.com/office/officeart/2005/8/layout/pyramid1"/>
    <dgm:cxn modelId="{0318D974-D5E6-D241-A3F8-E43F653CE843}" type="presOf" srcId="{1593DE36-7F84-9B4F-9A10-ACF66B94DD61}" destId="{A788C475-5AEF-8349-9615-AD0A82F41990}" srcOrd="0" destOrd="0" presId="urn:microsoft.com/office/officeart/2005/8/layout/pyramid1"/>
    <dgm:cxn modelId="{B486E155-C592-410A-83CF-30E73C6D5A0B}" srcId="{6C5EBA96-789F-ED44-B7F5-8C36D63EEB81}" destId="{AE3E94BB-6E73-4780-B54F-2764A2E23397}" srcOrd="1" destOrd="0" parTransId="{33091EAC-00A9-4B24-8E17-86195D48F9F7}" sibTransId="{5CE4114E-26AB-4B11-B6C0-396DDFB31EBB}"/>
    <dgm:cxn modelId="{4CE0D289-A30D-DA4C-B68B-45374FACF6D1}" type="presOf" srcId="{E04AF2B5-5D31-D945-A85C-666E613F232B}" destId="{D404CE58-B343-CC4A-A759-B409719C0DA6}" srcOrd="1" destOrd="0" presId="urn:microsoft.com/office/officeart/2005/8/layout/pyramid1"/>
    <dgm:cxn modelId="{A83C23A1-638A-4B03-A84A-00B47B24C15D}" type="presOf" srcId="{E6462A35-DEC6-4564-9111-C139CC9FBB61}" destId="{FC95FC4E-A10A-456A-9578-37A6FCB25215}" srcOrd="0" destOrd="0" presId="urn:microsoft.com/office/officeart/2005/8/layout/pyramid1"/>
    <dgm:cxn modelId="{F1C713AD-A1D5-4733-AE9B-D48675E520DD}" type="presOf" srcId="{39C0BD17-1FF0-4082-93E3-F5CF219112A6}" destId="{954BD9EF-D802-4D86-95C1-33617542CE89}" srcOrd="0" destOrd="0" presId="urn:microsoft.com/office/officeart/2005/8/layout/pyramid1"/>
    <dgm:cxn modelId="{580C6CB2-1D43-4ABA-A602-8A885671BFFF}" srcId="{6C5EBA96-789F-ED44-B7F5-8C36D63EEB81}" destId="{E6462A35-DEC6-4564-9111-C139CC9FBB61}" srcOrd="4" destOrd="0" parTransId="{A3C6CF08-4524-4F89-9D72-EE9651D1FF81}" sibTransId="{C2EDCF20-5315-4A1E-BC45-4F1D1622FB81}"/>
    <dgm:cxn modelId="{3BED6DBF-B1A7-C145-BEC5-F9D0C654E16E}" srcId="{6C5EBA96-789F-ED44-B7F5-8C36D63EEB81}" destId="{1593DE36-7F84-9B4F-9A10-ACF66B94DD61}" srcOrd="2" destOrd="0" parTransId="{201C384A-C9D1-A44C-93FE-D3BEC26B70A3}" sibTransId="{E470460A-291B-6B41-BF92-CDC6EEE446DE}"/>
    <dgm:cxn modelId="{D4104ED6-C64D-4509-BBEC-8E4DABDB088D}" type="presOf" srcId="{2E666950-92E1-4329-A002-278F5E587F9F}" destId="{507ABEF0-7381-4400-8D12-B1386719A5B4}" srcOrd="0" destOrd="0" presId="urn:microsoft.com/office/officeart/2005/8/layout/pyramid1"/>
    <dgm:cxn modelId="{D5CD76D8-67F9-480A-83CA-082C81C32174}" srcId="{6C5EBA96-789F-ED44-B7F5-8C36D63EEB81}" destId="{555B1F44-27A7-4346-A162-6576C59DF751}" srcOrd="6" destOrd="0" parTransId="{944BD7F8-2205-42C8-996A-663E008F90BF}" sibTransId="{87F514CC-D1F9-4097-84B8-DE064C23A610}"/>
    <dgm:cxn modelId="{A030A3D8-881C-4667-A1F4-881A52FFF8C6}" type="presOf" srcId="{6E1767D3-1C52-40C9-9FD3-7835D2C7EFC3}" destId="{41DBD06E-D8B9-467C-ADEE-265C36567B20}" srcOrd="1" destOrd="0" presId="urn:microsoft.com/office/officeart/2005/8/layout/pyramid1"/>
    <dgm:cxn modelId="{9194CCDD-E5E8-644D-92EE-5862692AB130}" srcId="{6C5EBA96-789F-ED44-B7F5-8C36D63EEB81}" destId="{E04AF2B5-5D31-D945-A85C-666E613F232B}" srcOrd="3" destOrd="0" parTransId="{8D87C600-177A-0D4B-9DCE-C9354497048A}" sibTransId="{31844D4E-7F81-DC4B-B263-6E339A13D1AA}"/>
    <dgm:cxn modelId="{86B82CEF-8170-46C5-B0C1-333712CEB034}" srcId="{6C5EBA96-789F-ED44-B7F5-8C36D63EEB81}" destId="{39C0BD17-1FF0-4082-93E3-F5CF219112A6}" srcOrd="5" destOrd="0" parTransId="{FA71A75F-E3F3-442F-B430-614F77B0647D}" sibTransId="{3C16F02E-2B57-4C5E-B1FE-D7A5679AB8D1}"/>
    <dgm:cxn modelId="{A58850F1-017C-4305-933F-ED0952BE74D1}" type="presOf" srcId="{6E1767D3-1C52-40C9-9FD3-7835D2C7EFC3}" destId="{632081DB-0258-4C2A-8FE4-CCB3E35F9046}" srcOrd="0" destOrd="0" presId="urn:microsoft.com/office/officeart/2005/8/layout/pyramid1"/>
    <dgm:cxn modelId="{F29AA9FF-0193-483E-A42D-C8937F81D5EA}" srcId="{6C5EBA96-789F-ED44-B7F5-8C36D63EEB81}" destId="{6E1767D3-1C52-40C9-9FD3-7835D2C7EFC3}" srcOrd="0" destOrd="0" parTransId="{EAF86F59-9EF2-431F-AC34-2A1859FD2BE7}" sibTransId="{E850DE3D-D27D-4EAC-9A28-42537C086998}"/>
    <dgm:cxn modelId="{60B26F1E-D5BD-45FE-B04F-501CCDEC3A9C}" type="presParOf" srcId="{CFC99609-BCD1-F246-B772-229B5F093CF8}" destId="{068924C9-68B6-43F2-A4D6-BFCD63E1BA9B}" srcOrd="0" destOrd="0" presId="urn:microsoft.com/office/officeart/2005/8/layout/pyramid1"/>
    <dgm:cxn modelId="{F52A76CA-F2DD-4838-8A03-D744E42C395B}" type="presParOf" srcId="{068924C9-68B6-43F2-A4D6-BFCD63E1BA9B}" destId="{632081DB-0258-4C2A-8FE4-CCB3E35F9046}" srcOrd="0" destOrd="0" presId="urn:microsoft.com/office/officeart/2005/8/layout/pyramid1"/>
    <dgm:cxn modelId="{92238439-9ABC-4265-ACFC-08B6CF3F6CB8}" type="presParOf" srcId="{068924C9-68B6-43F2-A4D6-BFCD63E1BA9B}" destId="{41DBD06E-D8B9-467C-ADEE-265C36567B20}" srcOrd="1" destOrd="0" presId="urn:microsoft.com/office/officeart/2005/8/layout/pyramid1"/>
    <dgm:cxn modelId="{F49A84BE-6F07-4685-A650-4BF02A41DEB5}" type="presParOf" srcId="{CFC99609-BCD1-F246-B772-229B5F093CF8}" destId="{A27B274F-DFC4-46BD-AF8E-26443007EF14}" srcOrd="1" destOrd="0" presId="urn:microsoft.com/office/officeart/2005/8/layout/pyramid1"/>
    <dgm:cxn modelId="{458EDFC0-AB3A-4418-A2F9-85A8E8897C81}" type="presParOf" srcId="{A27B274F-DFC4-46BD-AF8E-26443007EF14}" destId="{053F864B-211C-4511-B0D7-2E56243BE820}" srcOrd="0" destOrd="0" presId="urn:microsoft.com/office/officeart/2005/8/layout/pyramid1"/>
    <dgm:cxn modelId="{00200959-B068-4CED-BABD-E6E1F77B1A5A}" type="presParOf" srcId="{A27B274F-DFC4-46BD-AF8E-26443007EF14}" destId="{AB8014B5-EB8F-4FDF-B849-FEFFDDCE7EBA}" srcOrd="1" destOrd="0" presId="urn:microsoft.com/office/officeart/2005/8/layout/pyramid1"/>
    <dgm:cxn modelId="{2BA9D0C0-7D26-3D4B-8C81-E5FD938786E8}" type="presParOf" srcId="{CFC99609-BCD1-F246-B772-229B5F093CF8}" destId="{1D21A6A3-C551-BB47-9F3D-FDEAF9A20EE1}" srcOrd="2" destOrd="0" presId="urn:microsoft.com/office/officeart/2005/8/layout/pyramid1"/>
    <dgm:cxn modelId="{36441E32-4B25-6940-B369-96D68BF56AE3}" type="presParOf" srcId="{1D21A6A3-C551-BB47-9F3D-FDEAF9A20EE1}" destId="{A788C475-5AEF-8349-9615-AD0A82F41990}" srcOrd="0" destOrd="0" presId="urn:microsoft.com/office/officeart/2005/8/layout/pyramid1"/>
    <dgm:cxn modelId="{BBB43BA3-60C2-9B48-B04C-8CE605B1E255}" type="presParOf" srcId="{1D21A6A3-C551-BB47-9F3D-FDEAF9A20EE1}" destId="{EBB2A3E9-53EC-A342-A724-79A92B7B2AE3}" srcOrd="1" destOrd="0" presId="urn:microsoft.com/office/officeart/2005/8/layout/pyramid1"/>
    <dgm:cxn modelId="{4EBFD432-1083-194B-9375-244AAD65500A}" type="presParOf" srcId="{CFC99609-BCD1-F246-B772-229B5F093CF8}" destId="{C55FFE84-F574-6349-9645-0F84909F0084}" srcOrd="3" destOrd="0" presId="urn:microsoft.com/office/officeart/2005/8/layout/pyramid1"/>
    <dgm:cxn modelId="{6C6BE0D8-CE58-EE47-BED3-539CC357EDBD}" type="presParOf" srcId="{C55FFE84-F574-6349-9645-0F84909F0084}" destId="{79ADA572-4159-EF43-9AE9-5EC51518AAB8}" srcOrd="0" destOrd="0" presId="urn:microsoft.com/office/officeart/2005/8/layout/pyramid1"/>
    <dgm:cxn modelId="{71347BEF-9AEF-2B4E-902D-9EF1FFDE1AA9}" type="presParOf" srcId="{C55FFE84-F574-6349-9645-0F84909F0084}" destId="{D404CE58-B343-CC4A-A759-B409719C0DA6}" srcOrd="1" destOrd="0" presId="urn:microsoft.com/office/officeart/2005/8/layout/pyramid1"/>
    <dgm:cxn modelId="{C9B5024E-2E37-4ECF-A507-6EE1ADA2F498}" type="presParOf" srcId="{CFC99609-BCD1-F246-B772-229B5F093CF8}" destId="{DC365B0B-B933-4C34-B4FC-BD140BE0D662}" srcOrd="4" destOrd="0" presId="urn:microsoft.com/office/officeart/2005/8/layout/pyramid1"/>
    <dgm:cxn modelId="{7F3B652A-E323-4CDA-8209-F403FA9048AF}" type="presParOf" srcId="{DC365B0B-B933-4C34-B4FC-BD140BE0D662}" destId="{FC95FC4E-A10A-456A-9578-37A6FCB25215}" srcOrd="0" destOrd="0" presId="urn:microsoft.com/office/officeart/2005/8/layout/pyramid1"/>
    <dgm:cxn modelId="{6AABED2C-764D-4EAD-ADB8-024FDA2E5F95}" type="presParOf" srcId="{DC365B0B-B933-4C34-B4FC-BD140BE0D662}" destId="{7B9206B9-EA75-4260-B42C-18274C917C0D}" srcOrd="1" destOrd="0" presId="urn:microsoft.com/office/officeart/2005/8/layout/pyramid1"/>
    <dgm:cxn modelId="{87A97283-76F5-4761-850B-D5EF45B366E9}" type="presParOf" srcId="{CFC99609-BCD1-F246-B772-229B5F093CF8}" destId="{5E07967C-B61E-4DA7-BFE9-ABA25780DFBB}" srcOrd="5" destOrd="0" presId="urn:microsoft.com/office/officeart/2005/8/layout/pyramid1"/>
    <dgm:cxn modelId="{9D4AB582-1179-4061-8DAE-89D3A4AE6D8A}" type="presParOf" srcId="{5E07967C-B61E-4DA7-BFE9-ABA25780DFBB}" destId="{954BD9EF-D802-4D86-95C1-33617542CE89}" srcOrd="0" destOrd="0" presId="urn:microsoft.com/office/officeart/2005/8/layout/pyramid1"/>
    <dgm:cxn modelId="{8AC872E6-975E-42A9-986E-155E5B4E0FBB}" type="presParOf" srcId="{5E07967C-B61E-4DA7-BFE9-ABA25780DFBB}" destId="{990B982A-ABE8-44B5-BE51-EA505EB125CF}" srcOrd="1" destOrd="0" presId="urn:microsoft.com/office/officeart/2005/8/layout/pyramid1"/>
    <dgm:cxn modelId="{B776C3A8-48AD-4B51-8FA0-91066B7003BB}" type="presParOf" srcId="{CFC99609-BCD1-F246-B772-229B5F093CF8}" destId="{65540033-F0A5-449C-B900-E831E905F990}" srcOrd="6" destOrd="0" presId="urn:microsoft.com/office/officeart/2005/8/layout/pyramid1"/>
    <dgm:cxn modelId="{E81D370A-02B0-4280-8D42-89A776E923AD}" type="presParOf" srcId="{65540033-F0A5-449C-B900-E831E905F990}" destId="{CCA5E05F-6E8A-4A28-A18D-50C8B0FD77CF}" srcOrd="0" destOrd="0" presId="urn:microsoft.com/office/officeart/2005/8/layout/pyramid1"/>
    <dgm:cxn modelId="{17E79320-364C-41E0-98AF-0C5F9ABADB1F}" type="presParOf" srcId="{65540033-F0A5-449C-B900-E831E905F990}" destId="{4EA0191F-4CB8-4A36-92CC-2273C35254FB}" srcOrd="1" destOrd="0" presId="urn:microsoft.com/office/officeart/2005/8/layout/pyramid1"/>
    <dgm:cxn modelId="{500ADB85-E87B-4326-85A8-FF66A6BDD14D}" type="presParOf" srcId="{CFC99609-BCD1-F246-B772-229B5F093CF8}" destId="{60558915-5EEF-42B6-BCF1-E4D38CCE82E4}" srcOrd="7" destOrd="0" presId="urn:microsoft.com/office/officeart/2005/8/layout/pyramid1"/>
    <dgm:cxn modelId="{AE08FA02-F7E9-4EE3-A60F-47DB8399A658}" type="presParOf" srcId="{60558915-5EEF-42B6-BCF1-E4D38CCE82E4}" destId="{507ABEF0-7381-4400-8D12-B1386719A5B4}" srcOrd="0" destOrd="0" presId="urn:microsoft.com/office/officeart/2005/8/layout/pyramid1"/>
    <dgm:cxn modelId="{0DDBA077-51C2-4CAB-A28F-D0ECF6D95FE6}" type="presParOf" srcId="{60558915-5EEF-42B6-BCF1-E4D38CCE82E4}" destId="{B88AB49F-0912-44F1-AFF9-E61AD554BE64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CCCBAE6-736D-42F4-A652-D16C9804C74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869286E-3FCF-4FDE-A088-05540DB84C47}">
      <dgm:prSet/>
      <dgm:spPr/>
      <dgm:t>
        <a:bodyPr/>
        <a:lstStyle/>
        <a:p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Ar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y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penwythnos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,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bydda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i’n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mynd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i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Abertawe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gyda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fy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nheulu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</a:p>
      </dgm:t>
    </dgm:pt>
    <dgm:pt modelId="{05048B5C-07FF-480F-901D-267E30D539BE}" type="parTrans" cxnId="{56E54FC5-47AB-49D6-B715-31C2E9146821}">
      <dgm:prSet/>
      <dgm:spPr/>
      <dgm:t>
        <a:bodyPr/>
        <a:lstStyle/>
        <a:p>
          <a:endParaRPr lang="en-US"/>
        </a:p>
      </dgm:t>
    </dgm:pt>
    <dgm:pt modelId="{A23FB439-D326-4453-9116-59EFCE15CC54}" type="sibTrans" cxnId="{56E54FC5-47AB-49D6-B715-31C2E9146821}">
      <dgm:prSet/>
      <dgm:spPr/>
      <dgm:t>
        <a:bodyPr/>
        <a:lstStyle/>
        <a:p>
          <a:endParaRPr lang="en-US"/>
        </a:p>
      </dgm:t>
    </dgm:pt>
    <dgm:pt modelId="{CA41D7CF-6A64-42E1-A64B-3C1293E46949}">
      <dgm:prSet/>
      <dgm:spPr/>
      <dgm:t>
        <a:bodyPr/>
        <a:lstStyle/>
        <a:p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Dw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i'n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gyffrous</a:t>
          </a:r>
          <a:r>
            <a:rPr lang="en-US" dirty="0"/>
            <a:t>! </a:t>
          </a:r>
        </a:p>
      </dgm:t>
    </dgm:pt>
    <dgm:pt modelId="{FC67E98B-214D-4589-8B5C-A03186A0E4B2}" type="parTrans" cxnId="{77CB6C82-ADE2-4AA7-B90B-937245F1EAFA}">
      <dgm:prSet/>
      <dgm:spPr/>
      <dgm:t>
        <a:bodyPr/>
        <a:lstStyle/>
        <a:p>
          <a:endParaRPr lang="en-US"/>
        </a:p>
      </dgm:t>
    </dgm:pt>
    <dgm:pt modelId="{1B3AA27F-0889-4193-BBA2-D4759F77849C}" type="sibTrans" cxnId="{77CB6C82-ADE2-4AA7-B90B-937245F1EAFA}">
      <dgm:prSet/>
      <dgm:spPr/>
      <dgm:t>
        <a:bodyPr/>
        <a:lstStyle/>
        <a:p>
          <a:endParaRPr lang="en-US"/>
        </a:p>
      </dgm:t>
    </dgm:pt>
    <dgm:pt modelId="{16B4BE47-3ECE-454A-AFB0-B125F840FF96}">
      <dgm:prSet/>
      <dgm:spPr/>
      <dgm:t>
        <a:bodyPr/>
        <a:lstStyle/>
        <a:p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Hoffwn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i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ymweld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â’r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Pier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yn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y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Mwmbwls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achos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mae'n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brydferth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! </a:t>
          </a:r>
        </a:p>
      </dgm:t>
    </dgm:pt>
    <dgm:pt modelId="{5C5866F8-3372-43B0-B82E-78E06F939DE0}" type="parTrans" cxnId="{D5F15759-E06A-4332-89CC-7D055CC3F762}">
      <dgm:prSet/>
      <dgm:spPr/>
      <dgm:t>
        <a:bodyPr/>
        <a:lstStyle/>
        <a:p>
          <a:endParaRPr lang="en-US"/>
        </a:p>
      </dgm:t>
    </dgm:pt>
    <dgm:pt modelId="{06554A2C-B943-4D44-9C56-D0B1BF37FFEC}" type="sibTrans" cxnId="{D5F15759-E06A-4332-89CC-7D055CC3F762}">
      <dgm:prSet/>
      <dgm:spPr/>
      <dgm:t>
        <a:bodyPr/>
        <a:lstStyle/>
        <a:p>
          <a:endParaRPr lang="en-US"/>
        </a:p>
      </dgm:t>
    </dgm:pt>
    <dgm:pt modelId="{595BB36B-FD1A-4482-93E8-BAF4E102D7CE}">
      <dgm:prSet/>
      <dgm:spPr/>
      <dgm:t>
        <a:bodyPr/>
        <a:lstStyle/>
        <a:p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Hefyd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,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hoffwn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i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ymweld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â’r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LC2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achos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dw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i'n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hoffi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nofio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</a:p>
      </dgm:t>
    </dgm:pt>
    <dgm:pt modelId="{466044FA-98C2-4E32-99F5-2B07658BB0F2}" type="parTrans" cxnId="{40D550C7-9422-4099-9FE9-16265F9BF770}">
      <dgm:prSet/>
      <dgm:spPr/>
      <dgm:t>
        <a:bodyPr/>
        <a:lstStyle/>
        <a:p>
          <a:endParaRPr lang="en-US"/>
        </a:p>
      </dgm:t>
    </dgm:pt>
    <dgm:pt modelId="{1A16284B-2E73-47F6-97A7-53F56B2D9583}" type="sibTrans" cxnId="{40D550C7-9422-4099-9FE9-16265F9BF770}">
      <dgm:prSet/>
      <dgm:spPr/>
      <dgm:t>
        <a:bodyPr/>
        <a:lstStyle/>
        <a:p>
          <a:endParaRPr lang="en-US"/>
        </a:p>
      </dgm:t>
    </dgm:pt>
    <dgm:pt modelId="{E1EF2BFC-8AEF-4B73-9D61-F54E667A5104}">
      <dgm:prSet/>
      <dgm:spPr/>
      <dgm:t>
        <a:bodyPr/>
        <a:lstStyle/>
        <a:p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Nesaf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,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hoffwn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i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ymweld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â’r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afal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mawr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achos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mae'n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enfawr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!</a:t>
          </a:r>
        </a:p>
      </dgm:t>
    </dgm:pt>
    <dgm:pt modelId="{98A683A7-4113-49C8-A300-A803752578C2}" type="parTrans" cxnId="{FA7E356F-F652-40AE-A936-44CE25676986}">
      <dgm:prSet/>
      <dgm:spPr/>
      <dgm:t>
        <a:bodyPr/>
        <a:lstStyle/>
        <a:p>
          <a:endParaRPr lang="en-US"/>
        </a:p>
      </dgm:t>
    </dgm:pt>
    <dgm:pt modelId="{9760C17B-E423-4D03-BAEC-80D0A216589F}" type="sibTrans" cxnId="{FA7E356F-F652-40AE-A936-44CE25676986}">
      <dgm:prSet/>
      <dgm:spPr/>
      <dgm:t>
        <a:bodyPr/>
        <a:lstStyle/>
        <a:p>
          <a:endParaRPr lang="en-US"/>
        </a:p>
      </dgm:t>
    </dgm:pt>
    <dgm:pt modelId="{5E4E7DFF-4061-4F0A-888D-C35BBC98A31E}">
      <dgm:prSet/>
      <dgm:spPr/>
      <dgm:t>
        <a:bodyPr/>
        <a:lstStyle/>
        <a:p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Wedyn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,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hoffwn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i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ymweld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â’r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Stadiwm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Liberty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achos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dw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i'n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hoffi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pêl-droed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</a:p>
      </dgm:t>
    </dgm:pt>
    <dgm:pt modelId="{4FDC44C0-96E1-4B29-AB03-284AE74737ED}" type="parTrans" cxnId="{0010AB43-C40F-4DCB-A479-351B0D4B84E9}">
      <dgm:prSet/>
      <dgm:spPr/>
      <dgm:t>
        <a:bodyPr/>
        <a:lstStyle/>
        <a:p>
          <a:endParaRPr lang="en-US"/>
        </a:p>
      </dgm:t>
    </dgm:pt>
    <dgm:pt modelId="{BB34EE26-834D-42BF-91B0-C9B4A2AAC19E}" type="sibTrans" cxnId="{0010AB43-C40F-4DCB-A479-351B0D4B84E9}">
      <dgm:prSet/>
      <dgm:spPr/>
      <dgm:t>
        <a:bodyPr/>
        <a:lstStyle/>
        <a:p>
          <a:endParaRPr lang="en-US"/>
        </a:p>
      </dgm:t>
    </dgm:pt>
    <dgm:pt modelId="{6A9E793B-7A3E-4B26-A785-D23148D21ABC}">
      <dgm:prSet/>
      <dgm:spPr/>
      <dgm:t>
        <a:bodyPr/>
        <a:lstStyle/>
        <a:p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Yn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olaf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,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Hoffwn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i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ymweld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â Joe's Ice cream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dyma'r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hufen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iâ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gorau'r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byd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!</a:t>
          </a:r>
        </a:p>
      </dgm:t>
    </dgm:pt>
    <dgm:pt modelId="{45A9EB86-6B30-476A-AA26-8A6710A4B2AF}" type="parTrans" cxnId="{6701FB1B-4C79-4CB1-9F15-47E611CE3F6B}">
      <dgm:prSet/>
      <dgm:spPr/>
      <dgm:t>
        <a:bodyPr/>
        <a:lstStyle/>
        <a:p>
          <a:endParaRPr lang="en-US"/>
        </a:p>
      </dgm:t>
    </dgm:pt>
    <dgm:pt modelId="{5A34A385-9FB6-4FF6-BBA6-F757185654AD}" type="sibTrans" cxnId="{6701FB1B-4C79-4CB1-9F15-47E611CE3F6B}">
      <dgm:prSet/>
      <dgm:spPr/>
      <dgm:t>
        <a:bodyPr/>
        <a:lstStyle/>
        <a:p>
          <a:endParaRPr lang="en-US"/>
        </a:p>
      </dgm:t>
    </dgm:pt>
    <dgm:pt modelId="{6CFBC093-2589-4005-ACA9-40DCB9926F04}" type="pres">
      <dgm:prSet presAssocID="{BCCCBAE6-736D-42F4-A652-D16C9804C742}" presName="vert0" presStyleCnt="0">
        <dgm:presLayoutVars>
          <dgm:dir/>
          <dgm:animOne val="branch"/>
          <dgm:animLvl val="lvl"/>
        </dgm:presLayoutVars>
      </dgm:prSet>
      <dgm:spPr/>
    </dgm:pt>
    <dgm:pt modelId="{E93BD856-C869-4661-AEC4-453DEEB7D81D}" type="pres">
      <dgm:prSet presAssocID="{E869286E-3FCF-4FDE-A088-05540DB84C47}" presName="thickLine" presStyleLbl="alignNode1" presStyleIdx="0" presStyleCnt="7"/>
      <dgm:spPr/>
    </dgm:pt>
    <dgm:pt modelId="{98E70B7D-5AE3-44BA-BC63-AC50FEB1301B}" type="pres">
      <dgm:prSet presAssocID="{E869286E-3FCF-4FDE-A088-05540DB84C47}" presName="horz1" presStyleCnt="0"/>
      <dgm:spPr/>
    </dgm:pt>
    <dgm:pt modelId="{63C7469F-51E7-42B5-BC69-389A68E97815}" type="pres">
      <dgm:prSet presAssocID="{E869286E-3FCF-4FDE-A088-05540DB84C47}" presName="tx1" presStyleLbl="revTx" presStyleIdx="0" presStyleCnt="7"/>
      <dgm:spPr/>
    </dgm:pt>
    <dgm:pt modelId="{00754A3A-D88A-496B-B011-AB2744AFC158}" type="pres">
      <dgm:prSet presAssocID="{E869286E-3FCF-4FDE-A088-05540DB84C47}" presName="vert1" presStyleCnt="0"/>
      <dgm:spPr/>
    </dgm:pt>
    <dgm:pt modelId="{68F7BD36-83DC-4B9D-BEDB-31B2783F3552}" type="pres">
      <dgm:prSet presAssocID="{CA41D7CF-6A64-42E1-A64B-3C1293E46949}" presName="thickLine" presStyleLbl="alignNode1" presStyleIdx="1" presStyleCnt="7"/>
      <dgm:spPr/>
    </dgm:pt>
    <dgm:pt modelId="{C646295B-49C3-48BB-B170-983998B0BB3E}" type="pres">
      <dgm:prSet presAssocID="{CA41D7CF-6A64-42E1-A64B-3C1293E46949}" presName="horz1" presStyleCnt="0"/>
      <dgm:spPr/>
    </dgm:pt>
    <dgm:pt modelId="{9584D745-AC1C-4DAB-B4F1-DCC3523B2CA5}" type="pres">
      <dgm:prSet presAssocID="{CA41D7CF-6A64-42E1-A64B-3C1293E46949}" presName="tx1" presStyleLbl="revTx" presStyleIdx="1" presStyleCnt="7"/>
      <dgm:spPr/>
    </dgm:pt>
    <dgm:pt modelId="{9598788C-C431-4951-9C13-F13DAC776674}" type="pres">
      <dgm:prSet presAssocID="{CA41D7CF-6A64-42E1-A64B-3C1293E46949}" presName="vert1" presStyleCnt="0"/>
      <dgm:spPr/>
    </dgm:pt>
    <dgm:pt modelId="{2619D62D-E3E6-4681-BD48-F35DC1EAF850}" type="pres">
      <dgm:prSet presAssocID="{16B4BE47-3ECE-454A-AFB0-B125F840FF96}" presName="thickLine" presStyleLbl="alignNode1" presStyleIdx="2" presStyleCnt="7"/>
      <dgm:spPr/>
    </dgm:pt>
    <dgm:pt modelId="{F83AB2EF-FD21-41D8-B7D8-09E743600614}" type="pres">
      <dgm:prSet presAssocID="{16B4BE47-3ECE-454A-AFB0-B125F840FF96}" presName="horz1" presStyleCnt="0"/>
      <dgm:spPr/>
    </dgm:pt>
    <dgm:pt modelId="{FC0E762F-C9C9-4FCF-85A9-DF272345E0D3}" type="pres">
      <dgm:prSet presAssocID="{16B4BE47-3ECE-454A-AFB0-B125F840FF96}" presName="tx1" presStyleLbl="revTx" presStyleIdx="2" presStyleCnt="7"/>
      <dgm:spPr/>
    </dgm:pt>
    <dgm:pt modelId="{364B26F0-F827-43A6-A5F7-03543AECA73A}" type="pres">
      <dgm:prSet presAssocID="{16B4BE47-3ECE-454A-AFB0-B125F840FF96}" presName="vert1" presStyleCnt="0"/>
      <dgm:spPr/>
    </dgm:pt>
    <dgm:pt modelId="{9A9B26E2-D6CE-49F7-AE80-FA98DD03D062}" type="pres">
      <dgm:prSet presAssocID="{595BB36B-FD1A-4482-93E8-BAF4E102D7CE}" presName="thickLine" presStyleLbl="alignNode1" presStyleIdx="3" presStyleCnt="7"/>
      <dgm:spPr/>
    </dgm:pt>
    <dgm:pt modelId="{96ACF263-717B-4D7F-90A1-AC28BB57F198}" type="pres">
      <dgm:prSet presAssocID="{595BB36B-FD1A-4482-93E8-BAF4E102D7CE}" presName="horz1" presStyleCnt="0"/>
      <dgm:spPr/>
    </dgm:pt>
    <dgm:pt modelId="{F36D9588-73A8-4AA8-9620-D914F1024537}" type="pres">
      <dgm:prSet presAssocID="{595BB36B-FD1A-4482-93E8-BAF4E102D7CE}" presName="tx1" presStyleLbl="revTx" presStyleIdx="3" presStyleCnt="7"/>
      <dgm:spPr/>
    </dgm:pt>
    <dgm:pt modelId="{B30D90A1-CA2F-4E1B-8D77-13522CEDCB4F}" type="pres">
      <dgm:prSet presAssocID="{595BB36B-FD1A-4482-93E8-BAF4E102D7CE}" presName="vert1" presStyleCnt="0"/>
      <dgm:spPr/>
    </dgm:pt>
    <dgm:pt modelId="{DDC9FFEC-42C9-46FC-B088-C49F762BA943}" type="pres">
      <dgm:prSet presAssocID="{E1EF2BFC-8AEF-4B73-9D61-F54E667A5104}" presName="thickLine" presStyleLbl="alignNode1" presStyleIdx="4" presStyleCnt="7"/>
      <dgm:spPr/>
    </dgm:pt>
    <dgm:pt modelId="{DDF8FFA7-E777-4B90-855B-BCF257C9E24B}" type="pres">
      <dgm:prSet presAssocID="{E1EF2BFC-8AEF-4B73-9D61-F54E667A5104}" presName="horz1" presStyleCnt="0"/>
      <dgm:spPr/>
    </dgm:pt>
    <dgm:pt modelId="{90062BED-8016-451E-8CC3-FA661599E057}" type="pres">
      <dgm:prSet presAssocID="{E1EF2BFC-8AEF-4B73-9D61-F54E667A5104}" presName="tx1" presStyleLbl="revTx" presStyleIdx="4" presStyleCnt="7"/>
      <dgm:spPr/>
    </dgm:pt>
    <dgm:pt modelId="{E842E91D-A452-47C8-BE9D-E25DD74BE6B9}" type="pres">
      <dgm:prSet presAssocID="{E1EF2BFC-8AEF-4B73-9D61-F54E667A5104}" presName="vert1" presStyleCnt="0"/>
      <dgm:spPr/>
    </dgm:pt>
    <dgm:pt modelId="{F4AA27E2-7634-402B-8070-8A234E7BE8D2}" type="pres">
      <dgm:prSet presAssocID="{5E4E7DFF-4061-4F0A-888D-C35BBC98A31E}" presName="thickLine" presStyleLbl="alignNode1" presStyleIdx="5" presStyleCnt="7"/>
      <dgm:spPr/>
    </dgm:pt>
    <dgm:pt modelId="{B7117D0F-52E1-45E8-A19C-2987795D5A7B}" type="pres">
      <dgm:prSet presAssocID="{5E4E7DFF-4061-4F0A-888D-C35BBC98A31E}" presName="horz1" presStyleCnt="0"/>
      <dgm:spPr/>
    </dgm:pt>
    <dgm:pt modelId="{80E8278C-57E3-478B-973F-86E7A9343042}" type="pres">
      <dgm:prSet presAssocID="{5E4E7DFF-4061-4F0A-888D-C35BBC98A31E}" presName="tx1" presStyleLbl="revTx" presStyleIdx="5" presStyleCnt="7"/>
      <dgm:spPr/>
    </dgm:pt>
    <dgm:pt modelId="{95C7350B-27E9-4F94-8457-9B200D32BA56}" type="pres">
      <dgm:prSet presAssocID="{5E4E7DFF-4061-4F0A-888D-C35BBC98A31E}" presName="vert1" presStyleCnt="0"/>
      <dgm:spPr/>
    </dgm:pt>
    <dgm:pt modelId="{5E65B79F-3D63-4F3E-B723-123DA04A00F3}" type="pres">
      <dgm:prSet presAssocID="{6A9E793B-7A3E-4B26-A785-D23148D21ABC}" presName="thickLine" presStyleLbl="alignNode1" presStyleIdx="6" presStyleCnt="7"/>
      <dgm:spPr/>
    </dgm:pt>
    <dgm:pt modelId="{43161110-541E-4333-812E-A6438FB6435C}" type="pres">
      <dgm:prSet presAssocID="{6A9E793B-7A3E-4B26-A785-D23148D21ABC}" presName="horz1" presStyleCnt="0"/>
      <dgm:spPr/>
    </dgm:pt>
    <dgm:pt modelId="{94C41D73-973B-4E79-8A5B-6B7BDB8BD407}" type="pres">
      <dgm:prSet presAssocID="{6A9E793B-7A3E-4B26-A785-D23148D21ABC}" presName="tx1" presStyleLbl="revTx" presStyleIdx="6" presStyleCnt="7"/>
      <dgm:spPr/>
    </dgm:pt>
    <dgm:pt modelId="{C0B71955-FD06-40FF-B9FA-7A8D1CE8BBE5}" type="pres">
      <dgm:prSet presAssocID="{6A9E793B-7A3E-4B26-A785-D23148D21ABC}" presName="vert1" presStyleCnt="0"/>
      <dgm:spPr/>
    </dgm:pt>
  </dgm:ptLst>
  <dgm:cxnLst>
    <dgm:cxn modelId="{6701FB1B-4C79-4CB1-9F15-47E611CE3F6B}" srcId="{BCCCBAE6-736D-42F4-A652-D16C9804C742}" destId="{6A9E793B-7A3E-4B26-A785-D23148D21ABC}" srcOrd="6" destOrd="0" parTransId="{45A9EB86-6B30-476A-AA26-8A6710A4B2AF}" sibTransId="{5A34A385-9FB6-4FF6-BBA6-F757185654AD}"/>
    <dgm:cxn modelId="{87A66930-46A4-4CD0-98DE-5D27A13F50E1}" type="presOf" srcId="{CA41D7CF-6A64-42E1-A64B-3C1293E46949}" destId="{9584D745-AC1C-4DAB-B4F1-DCC3523B2CA5}" srcOrd="0" destOrd="0" presId="urn:microsoft.com/office/officeart/2008/layout/LinedList"/>
    <dgm:cxn modelId="{85C48A34-A5F0-4965-9B89-DE9311B89DBC}" type="presOf" srcId="{E1EF2BFC-8AEF-4B73-9D61-F54E667A5104}" destId="{90062BED-8016-451E-8CC3-FA661599E057}" srcOrd="0" destOrd="0" presId="urn:microsoft.com/office/officeart/2008/layout/LinedList"/>
    <dgm:cxn modelId="{0010AB43-C40F-4DCB-A479-351B0D4B84E9}" srcId="{BCCCBAE6-736D-42F4-A652-D16C9804C742}" destId="{5E4E7DFF-4061-4F0A-888D-C35BBC98A31E}" srcOrd="5" destOrd="0" parTransId="{4FDC44C0-96E1-4B29-AB03-284AE74737ED}" sibTransId="{BB34EE26-834D-42BF-91B0-C9B4A2AAC19E}"/>
    <dgm:cxn modelId="{FA7E356F-F652-40AE-A936-44CE25676986}" srcId="{BCCCBAE6-736D-42F4-A652-D16C9804C742}" destId="{E1EF2BFC-8AEF-4B73-9D61-F54E667A5104}" srcOrd="4" destOrd="0" parTransId="{98A683A7-4113-49C8-A300-A803752578C2}" sibTransId="{9760C17B-E423-4D03-BAEC-80D0A216589F}"/>
    <dgm:cxn modelId="{D5F15759-E06A-4332-89CC-7D055CC3F762}" srcId="{BCCCBAE6-736D-42F4-A652-D16C9804C742}" destId="{16B4BE47-3ECE-454A-AFB0-B125F840FF96}" srcOrd="2" destOrd="0" parTransId="{5C5866F8-3372-43B0-B82E-78E06F939DE0}" sibTransId="{06554A2C-B943-4D44-9C56-D0B1BF37FFEC}"/>
    <dgm:cxn modelId="{2B83C979-ACDD-43F3-8DC0-5F42F22B179C}" type="presOf" srcId="{6A9E793B-7A3E-4B26-A785-D23148D21ABC}" destId="{94C41D73-973B-4E79-8A5B-6B7BDB8BD407}" srcOrd="0" destOrd="0" presId="urn:microsoft.com/office/officeart/2008/layout/LinedList"/>
    <dgm:cxn modelId="{77CB6C82-ADE2-4AA7-B90B-937245F1EAFA}" srcId="{BCCCBAE6-736D-42F4-A652-D16C9804C742}" destId="{CA41D7CF-6A64-42E1-A64B-3C1293E46949}" srcOrd="1" destOrd="0" parTransId="{FC67E98B-214D-4589-8B5C-A03186A0E4B2}" sibTransId="{1B3AA27F-0889-4193-BBA2-D4759F77849C}"/>
    <dgm:cxn modelId="{22FFD98F-8C83-4DE3-A071-0D816F21DCC9}" type="presOf" srcId="{5E4E7DFF-4061-4F0A-888D-C35BBC98A31E}" destId="{80E8278C-57E3-478B-973F-86E7A9343042}" srcOrd="0" destOrd="0" presId="urn:microsoft.com/office/officeart/2008/layout/LinedList"/>
    <dgm:cxn modelId="{EBE07DA0-A0D7-47CF-9E10-A0F2A16F6905}" type="presOf" srcId="{16B4BE47-3ECE-454A-AFB0-B125F840FF96}" destId="{FC0E762F-C9C9-4FCF-85A9-DF272345E0D3}" srcOrd="0" destOrd="0" presId="urn:microsoft.com/office/officeart/2008/layout/LinedList"/>
    <dgm:cxn modelId="{56E54FC5-47AB-49D6-B715-31C2E9146821}" srcId="{BCCCBAE6-736D-42F4-A652-D16C9804C742}" destId="{E869286E-3FCF-4FDE-A088-05540DB84C47}" srcOrd="0" destOrd="0" parTransId="{05048B5C-07FF-480F-901D-267E30D539BE}" sibTransId="{A23FB439-D326-4453-9116-59EFCE15CC54}"/>
    <dgm:cxn modelId="{40D550C7-9422-4099-9FE9-16265F9BF770}" srcId="{BCCCBAE6-736D-42F4-A652-D16C9804C742}" destId="{595BB36B-FD1A-4482-93E8-BAF4E102D7CE}" srcOrd="3" destOrd="0" parTransId="{466044FA-98C2-4E32-99F5-2B07658BB0F2}" sibTransId="{1A16284B-2E73-47F6-97A7-53F56B2D9583}"/>
    <dgm:cxn modelId="{59C2E9D9-61B0-4080-B71E-17025BF27703}" type="presOf" srcId="{595BB36B-FD1A-4482-93E8-BAF4E102D7CE}" destId="{F36D9588-73A8-4AA8-9620-D914F1024537}" srcOrd="0" destOrd="0" presId="urn:microsoft.com/office/officeart/2008/layout/LinedList"/>
    <dgm:cxn modelId="{CC9C67F4-0C39-4D92-AC64-249A990B88DB}" type="presOf" srcId="{BCCCBAE6-736D-42F4-A652-D16C9804C742}" destId="{6CFBC093-2589-4005-ACA9-40DCB9926F04}" srcOrd="0" destOrd="0" presId="urn:microsoft.com/office/officeart/2008/layout/LinedList"/>
    <dgm:cxn modelId="{DF24F6FE-3B80-4B82-9DCB-F1C4A4B7D958}" type="presOf" srcId="{E869286E-3FCF-4FDE-A088-05540DB84C47}" destId="{63C7469F-51E7-42B5-BC69-389A68E97815}" srcOrd="0" destOrd="0" presId="urn:microsoft.com/office/officeart/2008/layout/LinedList"/>
    <dgm:cxn modelId="{79ED568E-0D08-41EF-9CA2-84ADD25D3602}" type="presParOf" srcId="{6CFBC093-2589-4005-ACA9-40DCB9926F04}" destId="{E93BD856-C869-4661-AEC4-453DEEB7D81D}" srcOrd="0" destOrd="0" presId="urn:microsoft.com/office/officeart/2008/layout/LinedList"/>
    <dgm:cxn modelId="{F0D0AB18-6396-4C71-A01C-E940B2923C57}" type="presParOf" srcId="{6CFBC093-2589-4005-ACA9-40DCB9926F04}" destId="{98E70B7D-5AE3-44BA-BC63-AC50FEB1301B}" srcOrd="1" destOrd="0" presId="urn:microsoft.com/office/officeart/2008/layout/LinedList"/>
    <dgm:cxn modelId="{F50AE0F2-E2CB-4653-804F-B3BB5A7934E3}" type="presParOf" srcId="{98E70B7D-5AE3-44BA-BC63-AC50FEB1301B}" destId="{63C7469F-51E7-42B5-BC69-389A68E97815}" srcOrd="0" destOrd="0" presId="urn:microsoft.com/office/officeart/2008/layout/LinedList"/>
    <dgm:cxn modelId="{DF189A59-4EA9-4D3A-A886-0F9982FB3D92}" type="presParOf" srcId="{98E70B7D-5AE3-44BA-BC63-AC50FEB1301B}" destId="{00754A3A-D88A-496B-B011-AB2744AFC158}" srcOrd="1" destOrd="0" presId="urn:microsoft.com/office/officeart/2008/layout/LinedList"/>
    <dgm:cxn modelId="{1DBB7E93-9A2F-4AC3-8C06-75A9E7777949}" type="presParOf" srcId="{6CFBC093-2589-4005-ACA9-40DCB9926F04}" destId="{68F7BD36-83DC-4B9D-BEDB-31B2783F3552}" srcOrd="2" destOrd="0" presId="urn:microsoft.com/office/officeart/2008/layout/LinedList"/>
    <dgm:cxn modelId="{F5087B30-7D1A-4617-AA21-2FFBD6B8289C}" type="presParOf" srcId="{6CFBC093-2589-4005-ACA9-40DCB9926F04}" destId="{C646295B-49C3-48BB-B170-983998B0BB3E}" srcOrd="3" destOrd="0" presId="urn:microsoft.com/office/officeart/2008/layout/LinedList"/>
    <dgm:cxn modelId="{CB1C22C8-CBCD-4A49-88B4-085672559DDE}" type="presParOf" srcId="{C646295B-49C3-48BB-B170-983998B0BB3E}" destId="{9584D745-AC1C-4DAB-B4F1-DCC3523B2CA5}" srcOrd="0" destOrd="0" presId="urn:microsoft.com/office/officeart/2008/layout/LinedList"/>
    <dgm:cxn modelId="{5E82E19A-6E79-4C27-8A8F-F60814792567}" type="presParOf" srcId="{C646295B-49C3-48BB-B170-983998B0BB3E}" destId="{9598788C-C431-4951-9C13-F13DAC776674}" srcOrd="1" destOrd="0" presId="urn:microsoft.com/office/officeart/2008/layout/LinedList"/>
    <dgm:cxn modelId="{2C5E0612-AA56-4B28-8607-AE13DEC7324D}" type="presParOf" srcId="{6CFBC093-2589-4005-ACA9-40DCB9926F04}" destId="{2619D62D-E3E6-4681-BD48-F35DC1EAF850}" srcOrd="4" destOrd="0" presId="urn:microsoft.com/office/officeart/2008/layout/LinedList"/>
    <dgm:cxn modelId="{B519C527-19D2-4A21-8039-8266DA8767D9}" type="presParOf" srcId="{6CFBC093-2589-4005-ACA9-40DCB9926F04}" destId="{F83AB2EF-FD21-41D8-B7D8-09E743600614}" srcOrd="5" destOrd="0" presId="urn:microsoft.com/office/officeart/2008/layout/LinedList"/>
    <dgm:cxn modelId="{BF28C698-2052-44AD-8F29-F6EEB36383DD}" type="presParOf" srcId="{F83AB2EF-FD21-41D8-B7D8-09E743600614}" destId="{FC0E762F-C9C9-4FCF-85A9-DF272345E0D3}" srcOrd="0" destOrd="0" presId="urn:microsoft.com/office/officeart/2008/layout/LinedList"/>
    <dgm:cxn modelId="{EFAE5A9D-B5F2-4C8C-8BFE-A18A8AEE2333}" type="presParOf" srcId="{F83AB2EF-FD21-41D8-B7D8-09E743600614}" destId="{364B26F0-F827-43A6-A5F7-03543AECA73A}" srcOrd="1" destOrd="0" presId="urn:microsoft.com/office/officeart/2008/layout/LinedList"/>
    <dgm:cxn modelId="{AE6B2928-F6F0-4EC4-9173-03CA1C3A55EF}" type="presParOf" srcId="{6CFBC093-2589-4005-ACA9-40DCB9926F04}" destId="{9A9B26E2-D6CE-49F7-AE80-FA98DD03D062}" srcOrd="6" destOrd="0" presId="urn:microsoft.com/office/officeart/2008/layout/LinedList"/>
    <dgm:cxn modelId="{66E514A3-D717-488D-9B16-E5B9BEB37EC3}" type="presParOf" srcId="{6CFBC093-2589-4005-ACA9-40DCB9926F04}" destId="{96ACF263-717B-4D7F-90A1-AC28BB57F198}" srcOrd="7" destOrd="0" presId="urn:microsoft.com/office/officeart/2008/layout/LinedList"/>
    <dgm:cxn modelId="{8D9CCC07-2406-48B1-B730-0AB1265EE5D2}" type="presParOf" srcId="{96ACF263-717B-4D7F-90A1-AC28BB57F198}" destId="{F36D9588-73A8-4AA8-9620-D914F1024537}" srcOrd="0" destOrd="0" presId="urn:microsoft.com/office/officeart/2008/layout/LinedList"/>
    <dgm:cxn modelId="{5375188F-3506-4583-BAE1-8EF2C65E9800}" type="presParOf" srcId="{96ACF263-717B-4D7F-90A1-AC28BB57F198}" destId="{B30D90A1-CA2F-4E1B-8D77-13522CEDCB4F}" srcOrd="1" destOrd="0" presId="urn:microsoft.com/office/officeart/2008/layout/LinedList"/>
    <dgm:cxn modelId="{24EF68FF-EB7C-4FBD-9EE6-F309EDAEDCAB}" type="presParOf" srcId="{6CFBC093-2589-4005-ACA9-40DCB9926F04}" destId="{DDC9FFEC-42C9-46FC-B088-C49F762BA943}" srcOrd="8" destOrd="0" presId="urn:microsoft.com/office/officeart/2008/layout/LinedList"/>
    <dgm:cxn modelId="{AEBFB8CB-4AC7-4E14-9311-AEF106B660B9}" type="presParOf" srcId="{6CFBC093-2589-4005-ACA9-40DCB9926F04}" destId="{DDF8FFA7-E777-4B90-855B-BCF257C9E24B}" srcOrd="9" destOrd="0" presId="urn:microsoft.com/office/officeart/2008/layout/LinedList"/>
    <dgm:cxn modelId="{B6CF6634-3EE0-4922-AC58-344668F2FCFE}" type="presParOf" srcId="{DDF8FFA7-E777-4B90-855B-BCF257C9E24B}" destId="{90062BED-8016-451E-8CC3-FA661599E057}" srcOrd="0" destOrd="0" presId="urn:microsoft.com/office/officeart/2008/layout/LinedList"/>
    <dgm:cxn modelId="{DDEF9F55-3A35-4495-84FB-75445CA01E12}" type="presParOf" srcId="{DDF8FFA7-E777-4B90-855B-BCF257C9E24B}" destId="{E842E91D-A452-47C8-BE9D-E25DD74BE6B9}" srcOrd="1" destOrd="0" presId="urn:microsoft.com/office/officeart/2008/layout/LinedList"/>
    <dgm:cxn modelId="{1925098C-2368-42AF-A58E-9F656BBD96B5}" type="presParOf" srcId="{6CFBC093-2589-4005-ACA9-40DCB9926F04}" destId="{F4AA27E2-7634-402B-8070-8A234E7BE8D2}" srcOrd="10" destOrd="0" presId="urn:microsoft.com/office/officeart/2008/layout/LinedList"/>
    <dgm:cxn modelId="{031E6CF0-8049-4255-8135-AFE1128D4E65}" type="presParOf" srcId="{6CFBC093-2589-4005-ACA9-40DCB9926F04}" destId="{B7117D0F-52E1-45E8-A19C-2987795D5A7B}" srcOrd="11" destOrd="0" presId="urn:microsoft.com/office/officeart/2008/layout/LinedList"/>
    <dgm:cxn modelId="{F11EACED-F852-48F2-832D-96D6589E8B87}" type="presParOf" srcId="{B7117D0F-52E1-45E8-A19C-2987795D5A7B}" destId="{80E8278C-57E3-478B-973F-86E7A9343042}" srcOrd="0" destOrd="0" presId="urn:microsoft.com/office/officeart/2008/layout/LinedList"/>
    <dgm:cxn modelId="{D22CBCC2-3436-480E-B369-7675FEEFC50F}" type="presParOf" srcId="{B7117D0F-52E1-45E8-A19C-2987795D5A7B}" destId="{95C7350B-27E9-4F94-8457-9B200D32BA56}" srcOrd="1" destOrd="0" presId="urn:microsoft.com/office/officeart/2008/layout/LinedList"/>
    <dgm:cxn modelId="{1F50F5FD-0466-4F93-99F3-6C7FA0C332CC}" type="presParOf" srcId="{6CFBC093-2589-4005-ACA9-40DCB9926F04}" destId="{5E65B79F-3D63-4F3E-B723-123DA04A00F3}" srcOrd="12" destOrd="0" presId="urn:microsoft.com/office/officeart/2008/layout/LinedList"/>
    <dgm:cxn modelId="{AF3AADA3-7FE4-41F2-8760-71CCF5355667}" type="presParOf" srcId="{6CFBC093-2589-4005-ACA9-40DCB9926F04}" destId="{43161110-541E-4333-812E-A6438FB6435C}" srcOrd="13" destOrd="0" presId="urn:microsoft.com/office/officeart/2008/layout/LinedList"/>
    <dgm:cxn modelId="{4FA39061-6291-41D1-8171-555D4640A6F1}" type="presParOf" srcId="{43161110-541E-4333-812E-A6438FB6435C}" destId="{94C41D73-973B-4E79-8A5B-6B7BDB8BD407}" srcOrd="0" destOrd="0" presId="urn:microsoft.com/office/officeart/2008/layout/LinedList"/>
    <dgm:cxn modelId="{2A43BA89-0CCC-4F9D-844A-61B750B26155}" type="presParOf" srcId="{43161110-541E-4333-812E-A6438FB6435C}" destId="{C0B71955-FD06-40FF-B9FA-7A8D1CE8BBE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CBC1BB7-CA5A-4829-A418-D22FCF1F1E2B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028E187-064F-461C-BE2B-B2196686BE17}">
      <dgm:prSet/>
      <dgm:spPr/>
      <dgm:t>
        <a:bodyPr/>
        <a:lstStyle/>
        <a:p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Ar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y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penwythnos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,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bydda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i’n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mynd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i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Abertawe. </a:t>
          </a:r>
        </a:p>
      </dgm:t>
    </dgm:pt>
    <dgm:pt modelId="{05B7E528-6DE3-456F-BA5A-683C89E266C9}" type="parTrans" cxnId="{A8137D0D-D87C-410F-AADA-9BE0BE96658E}">
      <dgm:prSet/>
      <dgm:spPr/>
      <dgm:t>
        <a:bodyPr/>
        <a:lstStyle/>
        <a:p>
          <a:endParaRPr lang="en-US"/>
        </a:p>
      </dgm:t>
    </dgm:pt>
    <dgm:pt modelId="{E3CB0FFE-115C-4A56-AA82-3814C0E2C585}" type="sibTrans" cxnId="{A8137D0D-D87C-410F-AADA-9BE0BE96658E}">
      <dgm:prSet/>
      <dgm:spPr/>
      <dgm:t>
        <a:bodyPr/>
        <a:lstStyle/>
        <a:p>
          <a:endParaRPr lang="en-US"/>
        </a:p>
      </dgm:t>
    </dgm:pt>
    <dgm:pt modelId="{BFCD82BB-63AD-42CE-AB0D-86DC02A3761D}">
      <dgm:prSet/>
      <dgm:spPr/>
      <dgm:t>
        <a:bodyPr/>
        <a:lstStyle/>
        <a:p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Dw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i'n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gyffrous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! </a:t>
          </a:r>
        </a:p>
      </dgm:t>
    </dgm:pt>
    <dgm:pt modelId="{6B6713E2-FC70-4BCB-BF53-6692A40A177E}" type="parTrans" cxnId="{01A5787C-0186-4D50-AC57-560CA27FC690}">
      <dgm:prSet/>
      <dgm:spPr/>
      <dgm:t>
        <a:bodyPr/>
        <a:lstStyle/>
        <a:p>
          <a:endParaRPr lang="en-US"/>
        </a:p>
      </dgm:t>
    </dgm:pt>
    <dgm:pt modelId="{A8037956-ECE1-4037-9B33-B08CFCBDA942}" type="sibTrans" cxnId="{01A5787C-0186-4D50-AC57-560CA27FC690}">
      <dgm:prSet/>
      <dgm:spPr/>
      <dgm:t>
        <a:bodyPr/>
        <a:lstStyle/>
        <a:p>
          <a:endParaRPr lang="en-US"/>
        </a:p>
      </dgm:t>
    </dgm:pt>
    <dgm:pt modelId="{3FB4FC08-CF0F-4001-83EC-AA8EFBF3EF85}">
      <dgm:prSet/>
      <dgm:spPr/>
      <dgm:t>
        <a:bodyPr/>
        <a:lstStyle/>
        <a:p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Hoffwn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i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ymweld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â’r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Pier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yn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y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Mwmbwls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! </a:t>
          </a:r>
        </a:p>
      </dgm:t>
    </dgm:pt>
    <dgm:pt modelId="{4DBFC7FC-A3FB-4591-AE09-6ABD42A1AB40}" type="parTrans" cxnId="{8F122F40-C288-4085-AC4B-0681476C9AB3}">
      <dgm:prSet/>
      <dgm:spPr/>
      <dgm:t>
        <a:bodyPr/>
        <a:lstStyle/>
        <a:p>
          <a:endParaRPr lang="en-US"/>
        </a:p>
      </dgm:t>
    </dgm:pt>
    <dgm:pt modelId="{45CD2750-911A-4FE4-895A-9FAADC1A0877}" type="sibTrans" cxnId="{8F122F40-C288-4085-AC4B-0681476C9AB3}">
      <dgm:prSet/>
      <dgm:spPr/>
      <dgm:t>
        <a:bodyPr/>
        <a:lstStyle/>
        <a:p>
          <a:endParaRPr lang="en-US"/>
        </a:p>
      </dgm:t>
    </dgm:pt>
    <dgm:pt modelId="{5F7089C6-BBB4-4067-B8FA-71D458EB4CAC}">
      <dgm:prSet/>
      <dgm:spPr/>
      <dgm:t>
        <a:bodyPr/>
        <a:lstStyle/>
        <a:p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Hefyd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,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hoffwn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i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ymweld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â’r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LC2. </a:t>
          </a:r>
        </a:p>
      </dgm:t>
    </dgm:pt>
    <dgm:pt modelId="{CF8D2178-BD56-4FE6-8434-5340ADEA95CB}" type="parTrans" cxnId="{0ACEF42A-B32A-4F46-A432-CFFD99112446}">
      <dgm:prSet/>
      <dgm:spPr/>
      <dgm:t>
        <a:bodyPr/>
        <a:lstStyle/>
        <a:p>
          <a:endParaRPr lang="en-US"/>
        </a:p>
      </dgm:t>
    </dgm:pt>
    <dgm:pt modelId="{F35D53A6-13D0-4163-B892-0F3FFF4AB758}" type="sibTrans" cxnId="{0ACEF42A-B32A-4F46-A432-CFFD99112446}">
      <dgm:prSet/>
      <dgm:spPr/>
      <dgm:t>
        <a:bodyPr/>
        <a:lstStyle/>
        <a:p>
          <a:endParaRPr lang="en-US"/>
        </a:p>
      </dgm:t>
    </dgm:pt>
    <dgm:pt modelId="{EEB383F0-DA4F-4DED-BC74-7FA06D00DC5F}">
      <dgm:prSet/>
      <dgm:spPr/>
      <dgm:t>
        <a:bodyPr/>
        <a:lstStyle/>
        <a:p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Nesaf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,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hoffwn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i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ymweld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â’r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afal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!</a:t>
          </a:r>
        </a:p>
      </dgm:t>
    </dgm:pt>
    <dgm:pt modelId="{3B4CA3A2-AF8A-4E51-ADD5-81C908C584DA}" type="parTrans" cxnId="{D17C4086-8001-4B78-8AB1-D3E229193B03}">
      <dgm:prSet/>
      <dgm:spPr/>
      <dgm:t>
        <a:bodyPr/>
        <a:lstStyle/>
        <a:p>
          <a:endParaRPr lang="en-US"/>
        </a:p>
      </dgm:t>
    </dgm:pt>
    <dgm:pt modelId="{F25AFF98-B542-4734-8F0D-8291B14E187E}" type="sibTrans" cxnId="{D17C4086-8001-4B78-8AB1-D3E229193B03}">
      <dgm:prSet/>
      <dgm:spPr/>
      <dgm:t>
        <a:bodyPr/>
        <a:lstStyle/>
        <a:p>
          <a:endParaRPr lang="en-US"/>
        </a:p>
      </dgm:t>
    </dgm:pt>
    <dgm:pt modelId="{9EB507D6-7386-48AD-8FA8-03974872A903}">
      <dgm:prSet/>
      <dgm:spPr/>
      <dgm:t>
        <a:bodyPr/>
        <a:lstStyle/>
        <a:p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Wedyn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,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hoffwn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i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ymweld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â’r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Stadiwm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Liberty. </a:t>
          </a:r>
        </a:p>
      </dgm:t>
    </dgm:pt>
    <dgm:pt modelId="{387090A1-01E8-438B-ACAF-628F3567FF9B}" type="parTrans" cxnId="{83FD3D38-6E1E-4F12-B562-41FDCF562A1E}">
      <dgm:prSet/>
      <dgm:spPr/>
      <dgm:t>
        <a:bodyPr/>
        <a:lstStyle/>
        <a:p>
          <a:endParaRPr lang="en-US"/>
        </a:p>
      </dgm:t>
    </dgm:pt>
    <dgm:pt modelId="{8CF5B22B-A830-46FF-B252-22BFA51987FF}" type="sibTrans" cxnId="{83FD3D38-6E1E-4F12-B562-41FDCF562A1E}">
      <dgm:prSet/>
      <dgm:spPr/>
      <dgm:t>
        <a:bodyPr/>
        <a:lstStyle/>
        <a:p>
          <a:endParaRPr lang="en-US"/>
        </a:p>
      </dgm:t>
    </dgm:pt>
    <dgm:pt modelId="{13E1CAE4-2C96-48EA-9811-A4DB32EC12D1}">
      <dgm:prSet/>
      <dgm:spPr/>
      <dgm:t>
        <a:bodyPr/>
        <a:lstStyle/>
        <a:p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Yn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olaf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,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Hoffwn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i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ymweld</a:t>
          </a:r>
          <a:r>
            <a:rPr lang="en-US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â Joe's Ice cream!</a:t>
          </a:r>
        </a:p>
      </dgm:t>
    </dgm:pt>
    <dgm:pt modelId="{A9750517-A865-42C8-8184-A210BA7B1683}" type="parTrans" cxnId="{CB086FD1-D0D6-4CB3-93C4-3FF42CC56FAB}">
      <dgm:prSet/>
      <dgm:spPr/>
      <dgm:t>
        <a:bodyPr/>
        <a:lstStyle/>
        <a:p>
          <a:endParaRPr lang="en-US"/>
        </a:p>
      </dgm:t>
    </dgm:pt>
    <dgm:pt modelId="{8EB3FDD4-2B68-4933-B1FB-FA028E44888A}" type="sibTrans" cxnId="{CB086FD1-D0D6-4CB3-93C4-3FF42CC56FAB}">
      <dgm:prSet/>
      <dgm:spPr/>
      <dgm:t>
        <a:bodyPr/>
        <a:lstStyle/>
        <a:p>
          <a:endParaRPr lang="en-US"/>
        </a:p>
      </dgm:t>
    </dgm:pt>
    <dgm:pt modelId="{AEA431CE-29E6-44C7-B36D-21BDE682CDC4}" type="pres">
      <dgm:prSet presAssocID="{DCBC1BB7-CA5A-4829-A418-D22FCF1F1E2B}" presName="vert0" presStyleCnt="0">
        <dgm:presLayoutVars>
          <dgm:dir/>
          <dgm:animOne val="branch"/>
          <dgm:animLvl val="lvl"/>
        </dgm:presLayoutVars>
      </dgm:prSet>
      <dgm:spPr/>
    </dgm:pt>
    <dgm:pt modelId="{E6C3BB0C-0E0C-4A2A-9FE9-F90807393925}" type="pres">
      <dgm:prSet presAssocID="{F028E187-064F-461C-BE2B-B2196686BE17}" presName="thickLine" presStyleLbl="alignNode1" presStyleIdx="0" presStyleCnt="7"/>
      <dgm:spPr/>
    </dgm:pt>
    <dgm:pt modelId="{1021DD4A-DD9C-4A5F-B629-10747AD80491}" type="pres">
      <dgm:prSet presAssocID="{F028E187-064F-461C-BE2B-B2196686BE17}" presName="horz1" presStyleCnt="0"/>
      <dgm:spPr/>
    </dgm:pt>
    <dgm:pt modelId="{EC8A08DD-8675-4AEB-9ED1-8296C3429D04}" type="pres">
      <dgm:prSet presAssocID="{F028E187-064F-461C-BE2B-B2196686BE17}" presName="tx1" presStyleLbl="revTx" presStyleIdx="0" presStyleCnt="7"/>
      <dgm:spPr/>
    </dgm:pt>
    <dgm:pt modelId="{BC0AFA27-C54F-4F71-91D7-1321C80820FA}" type="pres">
      <dgm:prSet presAssocID="{F028E187-064F-461C-BE2B-B2196686BE17}" presName="vert1" presStyleCnt="0"/>
      <dgm:spPr/>
    </dgm:pt>
    <dgm:pt modelId="{E7B15FA7-7640-4EC3-9792-E598714A7969}" type="pres">
      <dgm:prSet presAssocID="{BFCD82BB-63AD-42CE-AB0D-86DC02A3761D}" presName="thickLine" presStyleLbl="alignNode1" presStyleIdx="1" presStyleCnt="7"/>
      <dgm:spPr/>
    </dgm:pt>
    <dgm:pt modelId="{A73CD832-ED21-41B7-900B-115D474DF41B}" type="pres">
      <dgm:prSet presAssocID="{BFCD82BB-63AD-42CE-AB0D-86DC02A3761D}" presName="horz1" presStyleCnt="0"/>
      <dgm:spPr/>
    </dgm:pt>
    <dgm:pt modelId="{E7716244-44AA-49A2-9DD0-A272702DBB6B}" type="pres">
      <dgm:prSet presAssocID="{BFCD82BB-63AD-42CE-AB0D-86DC02A3761D}" presName="tx1" presStyleLbl="revTx" presStyleIdx="1" presStyleCnt="7"/>
      <dgm:spPr/>
    </dgm:pt>
    <dgm:pt modelId="{3FA0C10F-81C0-400B-87AF-906DA0DD4BEE}" type="pres">
      <dgm:prSet presAssocID="{BFCD82BB-63AD-42CE-AB0D-86DC02A3761D}" presName="vert1" presStyleCnt="0"/>
      <dgm:spPr/>
    </dgm:pt>
    <dgm:pt modelId="{98E6298C-298B-4960-8ECD-DD9602688C57}" type="pres">
      <dgm:prSet presAssocID="{3FB4FC08-CF0F-4001-83EC-AA8EFBF3EF85}" presName="thickLine" presStyleLbl="alignNode1" presStyleIdx="2" presStyleCnt="7"/>
      <dgm:spPr/>
    </dgm:pt>
    <dgm:pt modelId="{3E7B329D-179E-4896-B22E-893246854B46}" type="pres">
      <dgm:prSet presAssocID="{3FB4FC08-CF0F-4001-83EC-AA8EFBF3EF85}" presName="horz1" presStyleCnt="0"/>
      <dgm:spPr/>
    </dgm:pt>
    <dgm:pt modelId="{3E38832C-1096-4174-BE9A-8E5B2DE1A8BC}" type="pres">
      <dgm:prSet presAssocID="{3FB4FC08-CF0F-4001-83EC-AA8EFBF3EF85}" presName="tx1" presStyleLbl="revTx" presStyleIdx="2" presStyleCnt="7"/>
      <dgm:spPr/>
    </dgm:pt>
    <dgm:pt modelId="{9647AEFA-B19F-4AD7-A405-6C1A3AAFD041}" type="pres">
      <dgm:prSet presAssocID="{3FB4FC08-CF0F-4001-83EC-AA8EFBF3EF85}" presName="vert1" presStyleCnt="0"/>
      <dgm:spPr/>
    </dgm:pt>
    <dgm:pt modelId="{788F04AB-7E8B-41E4-8FBB-40D102C63D40}" type="pres">
      <dgm:prSet presAssocID="{5F7089C6-BBB4-4067-B8FA-71D458EB4CAC}" presName="thickLine" presStyleLbl="alignNode1" presStyleIdx="3" presStyleCnt="7"/>
      <dgm:spPr/>
    </dgm:pt>
    <dgm:pt modelId="{D6A99E53-7BB0-40E1-9635-AE229111024E}" type="pres">
      <dgm:prSet presAssocID="{5F7089C6-BBB4-4067-B8FA-71D458EB4CAC}" presName="horz1" presStyleCnt="0"/>
      <dgm:spPr/>
    </dgm:pt>
    <dgm:pt modelId="{8D1A3479-623D-4B70-B831-83C1F012FFFC}" type="pres">
      <dgm:prSet presAssocID="{5F7089C6-BBB4-4067-B8FA-71D458EB4CAC}" presName="tx1" presStyleLbl="revTx" presStyleIdx="3" presStyleCnt="7"/>
      <dgm:spPr/>
    </dgm:pt>
    <dgm:pt modelId="{DAE4D353-139B-4E20-AEDF-93FD3300779A}" type="pres">
      <dgm:prSet presAssocID="{5F7089C6-BBB4-4067-B8FA-71D458EB4CAC}" presName="vert1" presStyleCnt="0"/>
      <dgm:spPr/>
    </dgm:pt>
    <dgm:pt modelId="{832BF6DF-32C5-4117-A20A-B5BF215388E0}" type="pres">
      <dgm:prSet presAssocID="{EEB383F0-DA4F-4DED-BC74-7FA06D00DC5F}" presName="thickLine" presStyleLbl="alignNode1" presStyleIdx="4" presStyleCnt="7"/>
      <dgm:spPr/>
    </dgm:pt>
    <dgm:pt modelId="{3B8B462F-E7B4-4BF0-B118-4E789F4E804F}" type="pres">
      <dgm:prSet presAssocID="{EEB383F0-DA4F-4DED-BC74-7FA06D00DC5F}" presName="horz1" presStyleCnt="0"/>
      <dgm:spPr/>
    </dgm:pt>
    <dgm:pt modelId="{843C8433-F9F3-40EA-83FF-F4B1B8CA2B72}" type="pres">
      <dgm:prSet presAssocID="{EEB383F0-DA4F-4DED-BC74-7FA06D00DC5F}" presName="tx1" presStyleLbl="revTx" presStyleIdx="4" presStyleCnt="7"/>
      <dgm:spPr/>
    </dgm:pt>
    <dgm:pt modelId="{4FFA29B7-40E2-4349-B8B3-EEDA5FC0D67C}" type="pres">
      <dgm:prSet presAssocID="{EEB383F0-DA4F-4DED-BC74-7FA06D00DC5F}" presName="vert1" presStyleCnt="0"/>
      <dgm:spPr/>
    </dgm:pt>
    <dgm:pt modelId="{FB77F85A-EC09-452F-B0E7-557E45FBEE3B}" type="pres">
      <dgm:prSet presAssocID="{9EB507D6-7386-48AD-8FA8-03974872A903}" presName="thickLine" presStyleLbl="alignNode1" presStyleIdx="5" presStyleCnt="7"/>
      <dgm:spPr/>
    </dgm:pt>
    <dgm:pt modelId="{064FA10F-2918-44D2-AD4C-301FF9E9F05B}" type="pres">
      <dgm:prSet presAssocID="{9EB507D6-7386-48AD-8FA8-03974872A903}" presName="horz1" presStyleCnt="0"/>
      <dgm:spPr/>
    </dgm:pt>
    <dgm:pt modelId="{1E17D074-9B35-4A5C-9CAD-B4B95A2D5351}" type="pres">
      <dgm:prSet presAssocID="{9EB507D6-7386-48AD-8FA8-03974872A903}" presName="tx1" presStyleLbl="revTx" presStyleIdx="5" presStyleCnt="7"/>
      <dgm:spPr/>
    </dgm:pt>
    <dgm:pt modelId="{7BEF98F7-7DF5-4DFF-BA98-072FD2F39F12}" type="pres">
      <dgm:prSet presAssocID="{9EB507D6-7386-48AD-8FA8-03974872A903}" presName="vert1" presStyleCnt="0"/>
      <dgm:spPr/>
    </dgm:pt>
    <dgm:pt modelId="{6EA7FD4B-939F-41B5-968E-2C54B24D1378}" type="pres">
      <dgm:prSet presAssocID="{13E1CAE4-2C96-48EA-9811-A4DB32EC12D1}" presName="thickLine" presStyleLbl="alignNode1" presStyleIdx="6" presStyleCnt="7"/>
      <dgm:spPr/>
    </dgm:pt>
    <dgm:pt modelId="{CCCE84B8-EBEA-498C-AA35-B71291BB5D37}" type="pres">
      <dgm:prSet presAssocID="{13E1CAE4-2C96-48EA-9811-A4DB32EC12D1}" presName="horz1" presStyleCnt="0"/>
      <dgm:spPr/>
    </dgm:pt>
    <dgm:pt modelId="{2D884443-4810-4B43-9DFB-4FD83A2D56B9}" type="pres">
      <dgm:prSet presAssocID="{13E1CAE4-2C96-48EA-9811-A4DB32EC12D1}" presName="tx1" presStyleLbl="revTx" presStyleIdx="6" presStyleCnt="7"/>
      <dgm:spPr/>
    </dgm:pt>
    <dgm:pt modelId="{0B6FC7C8-DB78-4B44-896A-81049C4DAF25}" type="pres">
      <dgm:prSet presAssocID="{13E1CAE4-2C96-48EA-9811-A4DB32EC12D1}" presName="vert1" presStyleCnt="0"/>
      <dgm:spPr/>
    </dgm:pt>
  </dgm:ptLst>
  <dgm:cxnLst>
    <dgm:cxn modelId="{984DEC0A-8E6B-4475-9D2C-4AD25800E184}" type="presOf" srcId="{9EB507D6-7386-48AD-8FA8-03974872A903}" destId="{1E17D074-9B35-4A5C-9CAD-B4B95A2D5351}" srcOrd="0" destOrd="0" presId="urn:microsoft.com/office/officeart/2008/layout/LinedList"/>
    <dgm:cxn modelId="{A8137D0D-D87C-410F-AADA-9BE0BE96658E}" srcId="{DCBC1BB7-CA5A-4829-A418-D22FCF1F1E2B}" destId="{F028E187-064F-461C-BE2B-B2196686BE17}" srcOrd="0" destOrd="0" parTransId="{05B7E528-6DE3-456F-BA5A-683C89E266C9}" sibTransId="{E3CB0FFE-115C-4A56-AA82-3814C0E2C585}"/>
    <dgm:cxn modelId="{0ACEF42A-B32A-4F46-A432-CFFD99112446}" srcId="{DCBC1BB7-CA5A-4829-A418-D22FCF1F1E2B}" destId="{5F7089C6-BBB4-4067-B8FA-71D458EB4CAC}" srcOrd="3" destOrd="0" parTransId="{CF8D2178-BD56-4FE6-8434-5340ADEA95CB}" sibTransId="{F35D53A6-13D0-4163-B892-0F3FFF4AB758}"/>
    <dgm:cxn modelId="{83FD3D38-6E1E-4F12-B562-41FDCF562A1E}" srcId="{DCBC1BB7-CA5A-4829-A418-D22FCF1F1E2B}" destId="{9EB507D6-7386-48AD-8FA8-03974872A903}" srcOrd="5" destOrd="0" parTransId="{387090A1-01E8-438B-ACAF-628F3567FF9B}" sibTransId="{8CF5B22B-A830-46FF-B252-22BFA51987FF}"/>
    <dgm:cxn modelId="{8F122F40-C288-4085-AC4B-0681476C9AB3}" srcId="{DCBC1BB7-CA5A-4829-A418-D22FCF1F1E2B}" destId="{3FB4FC08-CF0F-4001-83EC-AA8EFBF3EF85}" srcOrd="2" destOrd="0" parTransId="{4DBFC7FC-A3FB-4591-AE09-6ABD42A1AB40}" sibTransId="{45CD2750-911A-4FE4-895A-9FAADC1A0877}"/>
    <dgm:cxn modelId="{6AD1D16C-92CB-4EDB-9064-B19983994B44}" type="presOf" srcId="{5F7089C6-BBB4-4067-B8FA-71D458EB4CAC}" destId="{8D1A3479-623D-4B70-B831-83C1F012FFFC}" srcOrd="0" destOrd="0" presId="urn:microsoft.com/office/officeart/2008/layout/LinedList"/>
    <dgm:cxn modelId="{FE810F5A-D5C6-411A-8515-9A4B832013D1}" type="presOf" srcId="{EEB383F0-DA4F-4DED-BC74-7FA06D00DC5F}" destId="{843C8433-F9F3-40EA-83FF-F4B1B8CA2B72}" srcOrd="0" destOrd="0" presId="urn:microsoft.com/office/officeart/2008/layout/LinedList"/>
    <dgm:cxn modelId="{01A5787C-0186-4D50-AC57-560CA27FC690}" srcId="{DCBC1BB7-CA5A-4829-A418-D22FCF1F1E2B}" destId="{BFCD82BB-63AD-42CE-AB0D-86DC02A3761D}" srcOrd="1" destOrd="0" parTransId="{6B6713E2-FC70-4BCB-BF53-6692A40A177E}" sibTransId="{A8037956-ECE1-4037-9B33-B08CFCBDA942}"/>
    <dgm:cxn modelId="{D17C4086-8001-4B78-8AB1-D3E229193B03}" srcId="{DCBC1BB7-CA5A-4829-A418-D22FCF1F1E2B}" destId="{EEB383F0-DA4F-4DED-BC74-7FA06D00DC5F}" srcOrd="4" destOrd="0" parTransId="{3B4CA3A2-AF8A-4E51-ADD5-81C908C584DA}" sibTransId="{F25AFF98-B542-4734-8F0D-8291B14E187E}"/>
    <dgm:cxn modelId="{B8EF30A1-1264-4EC6-A45B-88BA119B6BB3}" type="presOf" srcId="{BFCD82BB-63AD-42CE-AB0D-86DC02A3761D}" destId="{E7716244-44AA-49A2-9DD0-A272702DBB6B}" srcOrd="0" destOrd="0" presId="urn:microsoft.com/office/officeart/2008/layout/LinedList"/>
    <dgm:cxn modelId="{C85FF7A8-4603-4689-ADCF-5449A292A7AD}" type="presOf" srcId="{3FB4FC08-CF0F-4001-83EC-AA8EFBF3EF85}" destId="{3E38832C-1096-4174-BE9A-8E5B2DE1A8BC}" srcOrd="0" destOrd="0" presId="urn:microsoft.com/office/officeart/2008/layout/LinedList"/>
    <dgm:cxn modelId="{7B30DEB0-3B66-4662-A51C-9FA13098C7E1}" type="presOf" srcId="{13E1CAE4-2C96-48EA-9811-A4DB32EC12D1}" destId="{2D884443-4810-4B43-9DFB-4FD83A2D56B9}" srcOrd="0" destOrd="0" presId="urn:microsoft.com/office/officeart/2008/layout/LinedList"/>
    <dgm:cxn modelId="{CB086FD1-D0D6-4CB3-93C4-3FF42CC56FAB}" srcId="{DCBC1BB7-CA5A-4829-A418-D22FCF1F1E2B}" destId="{13E1CAE4-2C96-48EA-9811-A4DB32EC12D1}" srcOrd="6" destOrd="0" parTransId="{A9750517-A865-42C8-8184-A210BA7B1683}" sibTransId="{8EB3FDD4-2B68-4933-B1FB-FA028E44888A}"/>
    <dgm:cxn modelId="{76FB26D5-D22B-4C48-AB86-525003151D68}" type="presOf" srcId="{DCBC1BB7-CA5A-4829-A418-D22FCF1F1E2B}" destId="{AEA431CE-29E6-44C7-B36D-21BDE682CDC4}" srcOrd="0" destOrd="0" presId="urn:microsoft.com/office/officeart/2008/layout/LinedList"/>
    <dgm:cxn modelId="{87A5A1F0-D3A1-4639-A358-A9EBF5ABC115}" type="presOf" srcId="{F028E187-064F-461C-BE2B-B2196686BE17}" destId="{EC8A08DD-8675-4AEB-9ED1-8296C3429D04}" srcOrd="0" destOrd="0" presId="urn:microsoft.com/office/officeart/2008/layout/LinedList"/>
    <dgm:cxn modelId="{896EE2B6-FAF6-468E-B577-F3E0932A90BB}" type="presParOf" srcId="{AEA431CE-29E6-44C7-B36D-21BDE682CDC4}" destId="{E6C3BB0C-0E0C-4A2A-9FE9-F90807393925}" srcOrd="0" destOrd="0" presId="urn:microsoft.com/office/officeart/2008/layout/LinedList"/>
    <dgm:cxn modelId="{FD3DF247-270C-4F40-A3DA-FBFA1F46F6F8}" type="presParOf" srcId="{AEA431CE-29E6-44C7-B36D-21BDE682CDC4}" destId="{1021DD4A-DD9C-4A5F-B629-10747AD80491}" srcOrd="1" destOrd="0" presId="urn:microsoft.com/office/officeart/2008/layout/LinedList"/>
    <dgm:cxn modelId="{7B73EB11-CD2D-4232-ACC2-14EF607E57E4}" type="presParOf" srcId="{1021DD4A-DD9C-4A5F-B629-10747AD80491}" destId="{EC8A08DD-8675-4AEB-9ED1-8296C3429D04}" srcOrd="0" destOrd="0" presId="urn:microsoft.com/office/officeart/2008/layout/LinedList"/>
    <dgm:cxn modelId="{3FF2B1F7-57AE-4DA0-BF13-308283E47F3C}" type="presParOf" srcId="{1021DD4A-DD9C-4A5F-B629-10747AD80491}" destId="{BC0AFA27-C54F-4F71-91D7-1321C80820FA}" srcOrd="1" destOrd="0" presId="urn:microsoft.com/office/officeart/2008/layout/LinedList"/>
    <dgm:cxn modelId="{2F7872D9-3F96-4392-B1AB-0A6CA409C17D}" type="presParOf" srcId="{AEA431CE-29E6-44C7-B36D-21BDE682CDC4}" destId="{E7B15FA7-7640-4EC3-9792-E598714A7969}" srcOrd="2" destOrd="0" presId="urn:microsoft.com/office/officeart/2008/layout/LinedList"/>
    <dgm:cxn modelId="{FCA22070-401A-4F65-AAE2-F7E52FA3AE36}" type="presParOf" srcId="{AEA431CE-29E6-44C7-B36D-21BDE682CDC4}" destId="{A73CD832-ED21-41B7-900B-115D474DF41B}" srcOrd="3" destOrd="0" presId="urn:microsoft.com/office/officeart/2008/layout/LinedList"/>
    <dgm:cxn modelId="{2F2AF234-2570-4996-A9EB-C96D8377C69C}" type="presParOf" srcId="{A73CD832-ED21-41B7-900B-115D474DF41B}" destId="{E7716244-44AA-49A2-9DD0-A272702DBB6B}" srcOrd="0" destOrd="0" presId="urn:microsoft.com/office/officeart/2008/layout/LinedList"/>
    <dgm:cxn modelId="{3253DDFD-FF00-41ED-828B-FCCCF7CA4043}" type="presParOf" srcId="{A73CD832-ED21-41B7-900B-115D474DF41B}" destId="{3FA0C10F-81C0-400B-87AF-906DA0DD4BEE}" srcOrd="1" destOrd="0" presId="urn:microsoft.com/office/officeart/2008/layout/LinedList"/>
    <dgm:cxn modelId="{00B74001-0AFC-4DF2-9196-43C468809D9C}" type="presParOf" srcId="{AEA431CE-29E6-44C7-B36D-21BDE682CDC4}" destId="{98E6298C-298B-4960-8ECD-DD9602688C57}" srcOrd="4" destOrd="0" presId="urn:microsoft.com/office/officeart/2008/layout/LinedList"/>
    <dgm:cxn modelId="{F01E4AC7-68A9-47B9-86AF-DA20905EF7E0}" type="presParOf" srcId="{AEA431CE-29E6-44C7-B36D-21BDE682CDC4}" destId="{3E7B329D-179E-4896-B22E-893246854B46}" srcOrd="5" destOrd="0" presId="urn:microsoft.com/office/officeart/2008/layout/LinedList"/>
    <dgm:cxn modelId="{5DEE2897-E338-4921-9C7F-D113D0159E3C}" type="presParOf" srcId="{3E7B329D-179E-4896-B22E-893246854B46}" destId="{3E38832C-1096-4174-BE9A-8E5B2DE1A8BC}" srcOrd="0" destOrd="0" presId="urn:microsoft.com/office/officeart/2008/layout/LinedList"/>
    <dgm:cxn modelId="{8E9A5D8A-2F59-44A5-A99E-D3964AA0303F}" type="presParOf" srcId="{3E7B329D-179E-4896-B22E-893246854B46}" destId="{9647AEFA-B19F-4AD7-A405-6C1A3AAFD041}" srcOrd="1" destOrd="0" presId="urn:microsoft.com/office/officeart/2008/layout/LinedList"/>
    <dgm:cxn modelId="{096FE985-97B2-46ED-98A6-2C04DBBF1801}" type="presParOf" srcId="{AEA431CE-29E6-44C7-B36D-21BDE682CDC4}" destId="{788F04AB-7E8B-41E4-8FBB-40D102C63D40}" srcOrd="6" destOrd="0" presId="urn:microsoft.com/office/officeart/2008/layout/LinedList"/>
    <dgm:cxn modelId="{C9279E16-1250-4FDE-879E-5D0DFE045D1F}" type="presParOf" srcId="{AEA431CE-29E6-44C7-B36D-21BDE682CDC4}" destId="{D6A99E53-7BB0-40E1-9635-AE229111024E}" srcOrd="7" destOrd="0" presId="urn:microsoft.com/office/officeart/2008/layout/LinedList"/>
    <dgm:cxn modelId="{8162E951-7C02-49BD-8433-327CF5878569}" type="presParOf" srcId="{D6A99E53-7BB0-40E1-9635-AE229111024E}" destId="{8D1A3479-623D-4B70-B831-83C1F012FFFC}" srcOrd="0" destOrd="0" presId="urn:microsoft.com/office/officeart/2008/layout/LinedList"/>
    <dgm:cxn modelId="{FD7F5064-D4C2-42ED-886C-1258EA9D920F}" type="presParOf" srcId="{D6A99E53-7BB0-40E1-9635-AE229111024E}" destId="{DAE4D353-139B-4E20-AEDF-93FD3300779A}" srcOrd="1" destOrd="0" presId="urn:microsoft.com/office/officeart/2008/layout/LinedList"/>
    <dgm:cxn modelId="{01446085-58C8-4995-987C-C999C0C04308}" type="presParOf" srcId="{AEA431CE-29E6-44C7-B36D-21BDE682CDC4}" destId="{832BF6DF-32C5-4117-A20A-B5BF215388E0}" srcOrd="8" destOrd="0" presId="urn:microsoft.com/office/officeart/2008/layout/LinedList"/>
    <dgm:cxn modelId="{B3CCA692-45A3-48B2-A292-53A23C47CC32}" type="presParOf" srcId="{AEA431CE-29E6-44C7-B36D-21BDE682CDC4}" destId="{3B8B462F-E7B4-4BF0-B118-4E789F4E804F}" srcOrd="9" destOrd="0" presId="urn:microsoft.com/office/officeart/2008/layout/LinedList"/>
    <dgm:cxn modelId="{F86C6B7E-A11C-4A7B-9825-2F1533A52777}" type="presParOf" srcId="{3B8B462F-E7B4-4BF0-B118-4E789F4E804F}" destId="{843C8433-F9F3-40EA-83FF-F4B1B8CA2B72}" srcOrd="0" destOrd="0" presId="urn:microsoft.com/office/officeart/2008/layout/LinedList"/>
    <dgm:cxn modelId="{E0D4A985-19F8-4F9E-A57C-86AF51217239}" type="presParOf" srcId="{3B8B462F-E7B4-4BF0-B118-4E789F4E804F}" destId="{4FFA29B7-40E2-4349-B8B3-EEDA5FC0D67C}" srcOrd="1" destOrd="0" presId="urn:microsoft.com/office/officeart/2008/layout/LinedList"/>
    <dgm:cxn modelId="{7CC9521A-0493-401F-977A-7F11110F05BD}" type="presParOf" srcId="{AEA431CE-29E6-44C7-B36D-21BDE682CDC4}" destId="{FB77F85A-EC09-452F-B0E7-557E45FBEE3B}" srcOrd="10" destOrd="0" presId="urn:microsoft.com/office/officeart/2008/layout/LinedList"/>
    <dgm:cxn modelId="{0DE5001C-8A4E-4C2C-B2BA-6BC1C4B2823A}" type="presParOf" srcId="{AEA431CE-29E6-44C7-B36D-21BDE682CDC4}" destId="{064FA10F-2918-44D2-AD4C-301FF9E9F05B}" srcOrd="11" destOrd="0" presId="urn:microsoft.com/office/officeart/2008/layout/LinedList"/>
    <dgm:cxn modelId="{DB7CF49E-4FF2-4CAD-9E76-40813F1FD2EB}" type="presParOf" srcId="{064FA10F-2918-44D2-AD4C-301FF9E9F05B}" destId="{1E17D074-9B35-4A5C-9CAD-B4B95A2D5351}" srcOrd="0" destOrd="0" presId="urn:microsoft.com/office/officeart/2008/layout/LinedList"/>
    <dgm:cxn modelId="{FF6CC959-4764-460B-B3A0-417093153618}" type="presParOf" srcId="{064FA10F-2918-44D2-AD4C-301FF9E9F05B}" destId="{7BEF98F7-7DF5-4DFF-BA98-072FD2F39F12}" srcOrd="1" destOrd="0" presId="urn:microsoft.com/office/officeart/2008/layout/LinedList"/>
    <dgm:cxn modelId="{C0EFCC60-9261-4D62-8DE3-43A3CF3FBBE1}" type="presParOf" srcId="{AEA431CE-29E6-44C7-B36D-21BDE682CDC4}" destId="{6EA7FD4B-939F-41B5-968E-2C54B24D1378}" srcOrd="12" destOrd="0" presId="urn:microsoft.com/office/officeart/2008/layout/LinedList"/>
    <dgm:cxn modelId="{CD522A6A-32F3-46CF-A86C-7292DE74486A}" type="presParOf" srcId="{AEA431CE-29E6-44C7-B36D-21BDE682CDC4}" destId="{CCCE84B8-EBEA-498C-AA35-B71291BB5D37}" srcOrd="13" destOrd="0" presId="urn:microsoft.com/office/officeart/2008/layout/LinedList"/>
    <dgm:cxn modelId="{FB5639BE-B9B6-44AD-8E17-C4057DF15DB0}" type="presParOf" srcId="{CCCE84B8-EBEA-498C-AA35-B71291BB5D37}" destId="{2D884443-4810-4B43-9DFB-4FD83A2D56B9}" srcOrd="0" destOrd="0" presId="urn:microsoft.com/office/officeart/2008/layout/LinedList"/>
    <dgm:cxn modelId="{D628E9C9-65D0-4FB4-B25F-D8257D5F85B1}" type="presParOf" srcId="{CCCE84B8-EBEA-498C-AA35-B71291BB5D37}" destId="{0B6FC7C8-DB78-4B44-896A-81049C4DAF2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2081DB-0258-4C2A-8FE4-CCB3E35F9046}">
      <dsp:nvSpPr>
        <dsp:cNvPr id="0" name=""/>
        <dsp:cNvSpPr/>
      </dsp:nvSpPr>
      <dsp:spPr>
        <a:xfrm>
          <a:off x="5048062" y="0"/>
          <a:ext cx="1442303" cy="736795"/>
        </a:xfrm>
        <a:prstGeom prst="trapezoid">
          <a:avLst>
            <a:gd name="adj" fmla="val 97877"/>
          </a:avLst>
        </a:prstGeom>
        <a:solidFill>
          <a:schemeClr val="accent2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  <a:t>Here’s </a:t>
          </a:r>
          <a:br>
            <a:rPr lang="cy-GB" sz="1400" kern="12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</a:br>
          <a:r>
            <a:rPr lang="cy-GB" sz="1400" kern="12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  <a:t>Year 4!</a:t>
          </a:r>
          <a:endParaRPr lang="en-GB" sz="1400" kern="1200" dirty="0">
            <a:latin typeface="Dreaming Outloud Pro" panose="03050502040302030504" pitchFamily="66" charset="0"/>
            <a:cs typeface="Dreaming Outloud Pro" panose="03050502040302030504" pitchFamily="66" charset="0"/>
          </a:endParaRPr>
        </a:p>
      </dsp:txBody>
      <dsp:txXfrm>
        <a:off x="5048062" y="0"/>
        <a:ext cx="1442303" cy="736795"/>
      </dsp:txXfrm>
    </dsp:sp>
    <dsp:sp modelId="{053F864B-211C-4511-B0D7-2E56243BE820}">
      <dsp:nvSpPr>
        <dsp:cNvPr id="0" name=""/>
        <dsp:cNvSpPr/>
      </dsp:nvSpPr>
      <dsp:spPr>
        <a:xfrm>
          <a:off x="4326910" y="736795"/>
          <a:ext cx="2884607" cy="736795"/>
        </a:xfrm>
        <a:prstGeom prst="trapezoid">
          <a:avLst>
            <a:gd name="adj" fmla="val 97877"/>
          </a:avLst>
        </a:prstGeom>
        <a:solidFill>
          <a:schemeClr val="accent2">
            <a:lumMod val="40000"/>
            <a:lumOff val="6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y-GB" sz="1600" kern="12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  <a:t>Here’s Year 4! </a:t>
          </a:r>
          <a:br>
            <a:rPr lang="cy-GB" sz="1600" kern="12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</a:br>
          <a:r>
            <a:rPr lang="cy-GB" sz="1600" kern="12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  <a:t>Who is the tallest?</a:t>
          </a:r>
          <a:endParaRPr lang="en-GB" sz="1600" kern="1200" dirty="0">
            <a:latin typeface="Dreaming Outloud Pro" panose="03050502040302030504" pitchFamily="66" charset="0"/>
            <a:cs typeface="Dreaming Outloud Pro" panose="03050502040302030504" pitchFamily="66" charset="0"/>
          </a:endParaRPr>
        </a:p>
      </dsp:txBody>
      <dsp:txXfrm>
        <a:off x="4831716" y="736795"/>
        <a:ext cx="1874994" cy="736795"/>
      </dsp:txXfrm>
    </dsp:sp>
    <dsp:sp modelId="{A788C475-5AEF-8349-9615-AD0A82F41990}">
      <dsp:nvSpPr>
        <dsp:cNvPr id="0" name=""/>
        <dsp:cNvSpPr/>
      </dsp:nvSpPr>
      <dsp:spPr>
        <a:xfrm>
          <a:off x="3605758" y="1473590"/>
          <a:ext cx="4326910" cy="736795"/>
        </a:xfrm>
        <a:prstGeom prst="trapezoid">
          <a:avLst>
            <a:gd name="adj" fmla="val 97877"/>
          </a:avLst>
        </a:prstGeom>
        <a:solidFill>
          <a:schemeClr val="accent2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500" kern="12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  <a:t>Here’s Year 4! </a:t>
          </a:r>
          <a:br>
            <a:rPr lang="cy-GB" sz="1500" kern="12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</a:br>
          <a:r>
            <a:rPr lang="cy-GB" sz="1500" kern="12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  <a:t>Who is the tallest? Tom is the tallest.</a:t>
          </a:r>
          <a:endParaRPr lang="en-GB" sz="1500" kern="1200" dirty="0">
            <a:latin typeface="Dreaming Outloud Pro" panose="03050502040302030504" pitchFamily="66" charset="0"/>
            <a:cs typeface="Dreaming Outloud Pro" panose="03050502040302030504" pitchFamily="66" charset="0"/>
          </a:endParaRPr>
        </a:p>
      </dsp:txBody>
      <dsp:txXfrm>
        <a:off x="4362968" y="1473590"/>
        <a:ext cx="2812491" cy="736795"/>
      </dsp:txXfrm>
    </dsp:sp>
    <dsp:sp modelId="{79ADA572-4159-EF43-9AE9-5EC51518AAB8}">
      <dsp:nvSpPr>
        <dsp:cNvPr id="0" name=""/>
        <dsp:cNvSpPr/>
      </dsp:nvSpPr>
      <dsp:spPr>
        <a:xfrm>
          <a:off x="2884607" y="2210386"/>
          <a:ext cx="5769214" cy="736795"/>
        </a:xfrm>
        <a:prstGeom prst="trapezoid">
          <a:avLst>
            <a:gd name="adj" fmla="val 97877"/>
          </a:avLst>
        </a:prstGeom>
        <a:solidFill>
          <a:schemeClr val="accent2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500" kern="12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  <a:t>Here’s Year 4! </a:t>
          </a:r>
          <a:br>
            <a:rPr lang="cy-GB" sz="1500" kern="12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</a:br>
          <a:r>
            <a:rPr lang="cy-GB" sz="1500" kern="12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  <a:t>Who is the tallest? Tom is the tallest. But, David is the shortest.</a:t>
          </a:r>
          <a:endParaRPr lang="en-GB" sz="1500" kern="1200" dirty="0">
            <a:latin typeface="Dreaming Outloud Pro" panose="03050502040302030504" pitchFamily="66" charset="0"/>
            <a:cs typeface="Dreaming Outloud Pro" panose="03050502040302030504" pitchFamily="66" charset="0"/>
          </a:endParaRPr>
        </a:p>
      </dsp:txBody>
      <dsp:txXfrm>
        <a:off x="3894219" y="2210386"/>
        <a:ext cx="3749989" cy="736795"/>
      </dsp:txXfrm>
    </dsp:sp>
    <dsp:sp modelId="{FC95FC4E-A10A-456A-9578-37A6FCB25215}">
      <dsp:nvSpPr>
        <dsp:cNvPr id="0" name=""/>
        <dsp:cNvSpPr/>
      </dsp:nvSpPr>
      <dsp:spPr>
        <a:xfrm>
          <a:off x="2163455" y="2947181"/>
          <a:ext cx="7211517" cy="736795"/>
        </a:xfrm>
        <a:prstGeom prst="trapezoid">
          <a:avLst>
            <a:gd name="adj" fmla="val 97877"/>
          </a:avLst>
        </a:prstGeom>
        <a:solidFill>
          <a:schemeClr val="accent2">
            <a:lumMod val="40000"/>
            <a:lumOff val="6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500" kern="12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  <a:t>Here’s Year 4! </a:t>
          </a:r>
          <a:br>
            <a:rPr lang="cy-GB" sz="1500" kern="12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</a:br>
          <a:r>
            <a:rPr lang="cy-GB" sz="1500" kern="12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  <a:t>Who is the tallest? Tom is the tallest. But, David is the shortest. Who is the fastest?</a:t>
          </a:r>
          <a:endParaRPr lang="en-GB" sz="1500" kern="1200" dirty="0">
            <a:latin typeface="Dreaming Outloud Pro" panose="03050502040302030504" pitchFamily="66" charset="0"/>
            <a:cs typeface="Dreaming Outloud Pro" panose="03050502040302030504" pitchFamily="66" charset="0"/>
          </a:endParaRPr>
        </a:p>
      </dsp:txBody>
      <dsp:txXfrm>
        <a:off x="3425470" y="2947181"/>
        <a:ext cx="4687486" cy="736795"/>
      </dsp:txXfrm>
    </dsp:sp>
    <dsp:sp modelId="{954BD9EF-D802-4D86-95C1-33617542CE89}">
      <dsp:nvSpPr>
        <dsp:cNvPr id="0" name=""/>
        <dsp:cNvSpPr/>
      </dsp:nvSpPr>
      <dsp:spPr>
        <a:xfrm>
          <a:off x="1442303" y="3683976"/>
          <a:ext cx="8653820" cy="736795"/>
        </a:xfrm>
        <a:prstGeom prst="trapezoid">
          <a:avLst>
            <a:gd name="adj" fmla="val 97877"/>
          </a:avLst>
        </a:prstGeom>
        <a:solidFill>
          <a:schemeClr val="accent2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500" kern="12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  <a:t>Here’s Year 4! </a:t>
          </a:r>
          <a:br>
            <a:rPr lang="cy-GB" sz="1500" kern="12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</a:br>
          <a:r>
            <a:rPr lang="cy-GB" sz="1500" kern="12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  <a:t>Who is the tallest? Tom is the tallest. But, David is the shortest. Who is the fastest? </a:t>
          </a:r>
          <a:r>
            <a:rPr lang="cy-GB" sz="1500" b="1" kern="12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  <a:t>Jess</a:t>
          </a:r>
          <a:r>
            <a:rPr lang="cy-GB" sz="1500" kern="12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  <a:t> is the fastest. </a:t>
          </a:r>
          <a:endParaRPr lang="en-GB" sz="1500" kern="1200" dirty="0">
            <a:latin typeface="Dreaming Outloud Pro" panose="03050502040302030504" pitchFamily="66" charset="0"/>
            <a:cs typeface="Dreaming Outloud Pro" panose="03050502040302030504" pitchFamily="66" charset="0"/>
          </a:endParaRPr>
        </a:p>
      </dsp:txBody>
      <dsp:txXfrm>
        <a:off x="2956722" y="3683976"/>
        <a:ext cx="5624983" cy="736795"/>
      </dsp:txXfrm>
    </dsp:sp>
    <dsp:sp modelId="{CCA5E05F-6E8A-4A28-A18D-50C8B0FD77CF}">
      <dsp:nvSpPr>
        <dsp:cNvPr id="0" name=""/>
        <dsp:cNvSpPr/>
      </dsp:nvSpPr>
      <dsp:spPr>
        <a:xfrm>
          <a:off x="721151" y="4420772"/>
          <a:ext cx="10096124" cy="736795"/>
        </a:xfrm>
        <a:prstGeom prst="trapezoid">
          <a:avLst>
            <a:gd name="adj" fmla="val 97877"/>
          </a:avLst>
        </a:prstGeom>
        <a:solidFill>
          <a:schemeClr val="accent2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  <a:t>Here’s Year 4! </a:t>
          </a:r>
          <a:br>
            <a:rPr lang="cy-GB" sz="1600" kern="12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</a:br>
          <a:r>
            <a:rPr lang="cy-GB" sz="1600" kern="12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  <a:t>Who is the tallest? Tom is the tallest. But, David is the shortest. Who is the fastest? </a:t>
          </a:r>
          <a:r>
            <a:rPr lang="cy-GB" sz="1600" b="1" kern="12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  <a:t>Jess</a:t>
          </a:r>
          <a:r>
            <a:rPr lang="cy-GB" sz="1600" kern="12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  <a:t> is the fastest. But, John is the slowest. </a:t>
          </a:r>
          <a:endParaRPr lang="en-GB" sz="1600" kern="1200" dirty="0">
            <a:latin typeface="Dreaming Outloud Pro" panose="03050502040302030504" pitchFamily="66" charset="0"/>
            <a:cs typeface="Dreaming Outloud Pro" panose="03050502040302030504" pitchFamily="66" charset="0"/>
          </a:endParaRPr>
        </a:p>
      </dsp:txBody>
      <dsp:txXfrm>
        <a:off x="2487973" y="4420772"/>
        <a:ext cx="6562480" cy="736795"/>
      </dsp:txXfrm>
    </dsp:sp>
    <dsp:sp modelId="{507ABEF0-7381-4400-8D12-B1386719A5B4}">
      <dsp:nvSpPr>
        <dsp:cNvPr id="0" name=""/>
        <dsp:cNvSpPr/>
      </dsp:nvSpPr>
      <dsp:spPr>
        <a:xfrm>
          <a:off x="0" y="5157567"/>
          <a:ext cx="11538427" cy="736795"/>
        </a:xfrm>
        <a:prstGeom prst="trapezoid">
          <a:avLst>
            <a:gd name="adj" fmla="val 97877"/>
          </a:avLst>
        </a:prstGeom>
        <a:solidFill>
          <a:schemeClr val="accent2">
            <a:lumMod val="40000"/>
            <a:lumOff val="6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  <a:t>Here’s Year 4! </a:t>
          </a:r>
          <a:br>
            <a:rPr lang="cy-GB" sz="1600" kern="12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</a:br>
          <a:r>
            <a:rPr lang="cy-GB" sz="1600" kern="12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  <a:t>Who is the tallest? Tom is the tallest. But, David is the shortest. Who is the fastest? </a:t>
          </a:r>
          <a:r>
            <a:rPr lang="cy-GB" sz="1600" b="1" kern="12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  <a:t>Jess</a:t>
          </a:r>
          <a:r>
            <a:rPr lang="cy-GB" sz="1600" kern="12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rPr>
            <a:t> is the fastest. But, John is the slowest. Lisa is the youngest. </a:t>
          </a:r>
          <a:endParaRPr lang="en-GB" sz="1600" kern="1200" dirty="0">
            <a:latin typeface="Dreaming Outloud Pro" panose="03050502040302030504" pitchFamily="66" charset="0"/>
            <a:cs typeface="Dreaming Outloud Pro" panose="03050502040302030504" pitchFamily="66" charset="0"/>
          </a:endParaRPr>
        </a:p>
      </dsp:txBody>
      <dsp:txXfrm>
        <a:off x="2019224" y="5157567"/>
        <a:ext cx="7499978" cy="7367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3BD856-C869-4661-AEC4-453DEEB7D81D}">
      <dsp:nvSpPr>
        <dsp:cNvPr id="0" name=""/>
        <dsp:cNvSpPr/>
      </dsp:nvSpPr>
      <dsp:spPr>
        <a:xfrm>
          <a:off x="0" y="444"/>
          <a:ext cx="726704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C7469F-51E7-42B5-BC69-389A68E97815}">
      <dsp:nvSpPr>
        <dsp:cNvPr id="0" name=""/>
        <dsp:cNvSpPr/>
      </dsp:nvSpPr>
      <dsp:spPr>
        <a:xfrm>
          <a:off x="0" y="444"/>
          <a:ext cx="7267049" cy="5197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Ar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y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penwythnos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,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bydda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i’n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mynd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i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Abertawe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gyda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fy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nheulu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</a:p>
      </dsp:txBody>
      <dsp:txXfrm>
        <a:off x="0" y="444"/>
        <a:ext cx="7267049" cy="519771"/>
      </dsp:txXfrm>
    </dsp:sp>
    <dsp:sp modelId="{68F7BD36-83DC-4B9D-BEDB-31B2783F3552}">
      <dsp:nvSpPr>
        <dsp:cNvPr id="0" name=""/>
        <dsp:cNvSpPr/>
      </dsp:nvSpPr>
      <dsp:spPr>
        <a:xfrm>
          <a:off x="0" y="520215"/>
          <a:ext cx="726704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4D745-AC1C-4DAB-B4F1-DCC3523B2CA5}">
      <dsp:nvSpPr>
        <dsp:cNvPr id="0" name=""/>
        <dsp:cNvSpPr/>
      </dsp:nvSpPr>
      <dsp:spPr>
        <a:xfrm>
          <a:off x="0" y="520215"/>
          <a:ext cx="7267049" cy="5197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Dw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i'n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gyffrous</a:t>
          </a:r>
          <a:r>
            <a:rPr lang="en-US" sz="1700" kern="1200" dirty="0"/>
            <a:t>! </a:t>
          </a:r>
        </a:p>
      </dsp:txBody>
      <dsp:txXfrm>
        <a:off x="0" y="520215"/>
        <a:ext cx="7267049" cy="519771"/>
      </dsp:txXfrm>
    </dsp:sp>
    <dsp:sp modelId="{2619D62D-E3E6-4681-BD48-F35DC1EAF850}">
      <dsp:nvSpPr>
        <dsp:cNvPr id="0" name=""/>
        <dsp:cNvSpPr/>
      </dsp:nvSpPr>
      <dsp:spPr>
        <a:xfrm>
          <a:off x="0" y="1039987"/>
          <a:ext cx="726704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0E762F-C9C9-4FCF-85A9-DF272345E0D3}">
      <dsp:nvSpPr>
        <dsp:cNvPr id="0" name=""/>
        <dsp:cNvSpPr/>
      </dsp:nvSpPr>
      <dsp:spPr>
        <a:xfrm>
          <a:off x="0" y="1039987"/>
          <a:ext cx="7267049" cy="5197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Hoffwn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i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ymweld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â’r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Pier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yn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y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Mwmbwls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achos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mae'n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brydferth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! </a:t>
          </a:r>
        </a:p>
      </dsp:txBody>
      <dsp:txXfrm>
        <a:off x="0" y="1039987"/>
        <a:ext cx="7267049" cy="519771"/>
      </dsp:txXfrm>
    </dsp:sp>
    <dsp:sp modelId="{9A9B26E2-D6CE-49F7-AE80-FA98DD03D062}">
      <dsp:nvSpPr>
        <dsp:cNvPr id="0" name=""/>
        <dsp:cNvSpPr/>
      </dsp:nvSpPr>
      <dsp:spPr>
        <a:xfrm>
          <a:off x="0" y="1559758"/>
          <a:ext cx="726704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6D9588-73A8-4AA8-9620-D914F1024537}">
      <dsp:nvSpPr>
        <dsp:cNvPr id="0" name=""/>
        <dsp:cNvSpPr/>
      </dsp:nvSpPr>
      <dsp:spPr>
        <a:xfrm>
          <a:off x="0" y="1559758"/>
          <a:ext cx="7267049" cy="5197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Hefyd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,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hoffwn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i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ymweld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â’r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LC2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achos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dw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i'n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hoffi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nofio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</a:p>
      </dsp:txBody>
      <dsp:txXfrm>
        <a:off x="0" y="1559758"/>
        <a:ext cx="7267049" cy="519771"/>
      </dsp:txXfrm>
    </dsp:sp>
    <dsp:sp modelId="{DDC9FFEC-42C9-46FC-B088-C49F762BA943}">
      <dsp:nvSpPr>
        <dsp:cNvPr id="0" name=""/>
        <dsp:cNvSpPr/>
      </dsp:nvSpPr>
      <dsp:spPr>
        <a:xfrm>
          <a:off x="0" y="2079530"/>
          <a:ext cx="726704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062BED-8016-451E-8CC3-FA661599E057}">
      <dsp:nvSpPr>
        <dsp:cNvPr id="0" name=""/>
        <dsp:cNvSpPr/>
      </dsp:nvSpPr>
      <dsp:spPr>
        <a:xfrm>
          <a:off x="0" y="2079530"/>
          <a:ext cx="7267049" cy="5197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Nesaf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,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hoffwn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i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ymweld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â’r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afal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mawr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achos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mae'n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enfawr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!</a:t>
          </a:r>
        </a:p>
      </dsp:txBody>
      <dsp:txXfrm>
        <a:off x="0" y="2079530"/>
        <a:ext cx="7267049" cy="519771"/>
      </dsp:txXfrm>
    </dsp:sp>
    <dsp:sp modelId="{F4AA27E2-7634-402B-8070-8A234E7BE8D2}">
      <dsp:nvSpPr>
        <dsp:cNvPr id="0" name=""/>
        <dsp:cNvSpPr/>
      </dsp:nvSpPr>
      <dsp:spPr>
        <a:xfrm>
          <a:off x="0" y="2599301"/>
          <a:ext cx="726704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E8278C-57E3-478B-973F-86E7A9343042}">
      <dsp:nvSpPr>
        <dsp:cNvPr id="0" name=""/>
        <dsp:cNvSpPr/>
      </dsp:nvSpPr>
      <dsp:spPr>
        <a:xfrm>
          <a:off x="0" y="2599301"/>
          <a:ext cx="7267049" cy="5197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Wedyn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,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hoffwn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i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ymweld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â’r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Stadiwm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Liberty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achos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dw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i'n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hoffi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pêl-droed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</a:p>
      </dsp:txBody>
      <dsp:txXfrm>
        <a:off x="0" y="2599301"/>
        <a:ext cx="7267049" cy="519771"/>
      </dsp:txXfrm>
    </dsp:sp>
    <dsp:sp modelId="{5E65B79F-3D63-4F3E-B723-123DA04A00F3}">
      <dsp:nvSpPr>
        <dsp:cNvPr id="0" name=""/>
        <dsp:cNvSpPr/>
      </dsp:nvSpPr>
      <dsp:spPr>
        <a:xfrm>
          <a:off x="0" y="3119073"/>
          <a:ext cx="726704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C41D73-973B-4E79-8A5B-6B7BDB8BD407}">
      <dsp:nvSpPr>
        <dsp:cNvPr id="0" name=""/>
        <dsp:cNvSpPr/>
      </dsp:nvSpPr>
      <dsp:spPr>
        <a:xfrm>
          <a:off x="0" y="3119073"/>
          <a:ext cx="7267049" cy="5197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Yn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olaf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,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Hoffwn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i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ymweld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â Joe's Ice cream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dyma'r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hufen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iâ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gorau'r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17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byd</a:t>
          </a:r>
          <a:r>
            <a:rPr lang="en-US" sz="17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!</a:t>
          </a:r>
        </a:p>
      </dsp:txBody>
      <dsp:txXfrm>
        <a:off x="0" y="3119073"/>
        <a:ext cx="7267049" cy="51977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C3BB0C-0E0C-4A2A-9FE9-F90807393925}">
      <dsp:nvSpPr>
        <dsp:cNvPr id="0" name=""/>
        <dsp:cNvSpPr/>
      </dsp:nvSpPr>
      <dsp:spPr>
        <a:xfrm>
          <a:off x="0" y="460"/>
          <a:ext cx="60959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8A08DD-8675-4AEB-9ED1-8296C3429D04}">
      <dsp:nvSpPr>
        <dsp:cNvPr id="0" name=""/>
        <dsp:cNvSpPr/>
      </dsp:nvSpPr>
      <dsp:spPr>
        <a:xfrm>
          <a:off x="0" y="460"/>
          <a:ext cx="6095999" cy="538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Ar</a:t>
          </a:r>
          <a:r>
            <a:rPr lang="en-US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y </a:t>
          </a:r>
          <a:r>
            <a:rPr lang="en-US" sz="24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penwythnos</a:t>
          </a:r>
          <a:r>
            <a:rPr lang="en-US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, </a:t>
          </a:r>
          <a:r>
            <a:rPr lang="en-US" sz="24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bydda</a:t>
          </a:r>
          <a:r>
            <a:rPr lang="en-US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24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i’n</a:t>
          </a:r>
          <a:r>
            <a:rPr lang="en-US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24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mynd</a:t>
          </a:r>
          <a:r>
            <a:rPr lang="en-US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24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i</a:t>
          </a:r>
          <a:r>
            <a:rPr lang="en-US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Abertawe. </a:t>
          </a:r>
        </a:p>
      </dsp:txBody>
      <dsp:txXfrm>
        <a:off x="0" y="460"/>
        <a:ext cx="6095999" cy="538416"/>
      </dsp:txXfrm>
    </dsp:sp>
    <dsp:sp modelId="{E7B15FA7-7640-4EC3-9792-E598714A7969}">
      <dsp:nvSpPr>
        <dsp:cNvPr id="0" name=""/>
        <dsp:cNvSpPr/>
      </dsp:nvSpPr>
      <dsp:spPr>
        <a:xfrm>
          <a:off x="0" y="538876"/>
          <a:ext cx="60959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716244-44AA-49A2-9DD0-A272702DBB6B}">
      <dsp:nvSpPr>
        <dsp:cNvPr id="0" name=""/>
        <dsp:cNvSpPr/>
      </dsp:nvSpPr>
      <dsp:spPr>
        <a:xfrm>
          <a:off x="0" y="538876"/>
          <a:ext cx="6095999" cy="538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Dw</a:t>
          </a:r>
          <a:r>
            <a:rPr lang="en-US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24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i'n</a:t>
          </a:r>
          <a:r>
            <a:rPr lang="en-US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24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gyffrous</a:t>
          </a:r>
          <a:r>
            <a:rPr lang="en-US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! </a:t>
          </a:r>
        </a:p>
      </dsp:txBody>
      <dsp:txXfrm>
        <a:off x="0" y="538876"/>
        <a:ext cx="6095999" cy="538416"/>
      </dsp:txXfrm>
    </dsp:sp>
    <dsp:sp modelId="{98E6298C-298B-4960-8ECD-DD9602688C57}">
      <dsp:nvSpPr>
        <dsp:cNvPr id="0" name=""/>
        <dsp:cNvSpPr/>
      </dsp:nvSpPr>
      <dsp:spPr>
        <a:xfrm>
          <a:off x="0" y="1077292"/>
          <a:ext cx="60959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38832C-1096-4174-BE9A-8E5B2DE1A8BC}">
      <dsp:nvSpPr>
        <dsp:cNvPr id="0" name=""/>
        <dsp:cNvSpPr/>
      </dsp:nvSpPr>
      <dsp:spPr>
        <a:xfrm>
          <a:off x="0" y="1077292"/>
          <a:ext cx="6095999" cy="538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Hoffwn</a:t>
          </a:r>
          <a:r>
            <a:rPr lang="en-US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24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i</a:t>
          </a:r>
          <a:r>
            <a:rPr lang="en-US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24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ymweld</a:t>
          </a:r>
          <a:r>
            <a:rPr lang="en-US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24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â’r</a:t>
          </a:r>
          <a:r>
            <a:rPr lang="en-US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Pier </a:t>
          </a:r>
          <a:r>
            <a:rPr lang="en-US" sz="24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yn</a:t>
          </a:r>
          <a:r>
            <a:rPr lang="en-US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y </a:t>
          </a:r>
          <a:r>
            <a:rPr lang="en-US" sz="24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Mwmbwls</a:t>
          </a:r>
          <a:r>
            <a:rPr lang="en-US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! </a:t>
          </a:r>
        </a:p>
      </dsp:txBody>
      <dsp:txXfrm>
        <a:off x="0" y="1077292"/>
        <a:ext cx="6095999" cy="538416"/>
      </dsp:txXfrm>
    </dsp:sp>
    <dsp:sp modelId="{788F04AB-7E8B-41E4-8FBB-40D102C63D40}">
      <dsp:nvSpPr>
        <dsp:cNvPr id="0" name=""/>
        <dsp:cNvSpPr/>
      </dsp:nvSpPr>
      <dsp:spPr>
        <a:xfrm>
          <a:off x="0" y="1615709"/>
          <a:ext cx="60959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1A3479-623D-4B70-B831-83C1F012FFFC}">
      <dsp:nvSpPr>
        <dsp:cNvPr id="0" name=""/>
        <dsp:cNvSpPr/>
      </dsp:nvSpPr>
      <dsp:spPr>
        <a:xfrm>
          <a:off x="0" y="1615709"/>
          <a:ext cx="6095999" cy="538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Hefyd</a:t>
          </a:r>
          <a:r>
            <a:rPr lang="en-US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, </a:t>
          </a:r>
          <a:r>
            <a:rPr lang="en-US" sz="24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hoffwn</a:t>
          </a:r>
          <a:r>
            <a:rPr lang="en-US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24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i</a:t>
          </a:r>
          <a:r>
            <a:rPr lang="en-US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24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ymweld</a:t>
          </a:r>
          <a:r>
            <a:rPr lang="en-US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24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â’r</a:t>
          </a:r>
          <a:r>
            <a:rPr lang="en-US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LC2. </a:t>
          </a:r>
        </a:p>
      </dsp:txBody>
      <dsp:txXfrm>
        <a:off x="0" y="1615709"/>
        <a:ext cx="6095999" cy="538416"/>
      </dsp:txXfrm>
    </dsp:sp>
    <dsp:sp modelId="{832BF6DF-32C5-4117-A20A-B5BF215388E0}">
      <dsp:nvSpPr>
        <dsp:cNvPr id="0" name=""/>
        <dsp:cNvSpPr/>
      </dsp:nvSpPr>
      <dsp:spPr>
        <a:xfrm>
          <a:off x="0" y="2154125"/>
          <a:ext cx="60959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3C8433-F9F3-40EA-83FF-F4B1B8CA2B72}">
      <dsp:nvSpPr>
        <dsp:cNvPr id="0" name=""/>
        <dsp:cNvSpPr/>
      </dsp:nvSpPr>
      <dsp:spPr>
        <a:xfrm>
          <a:off x="0" y="2154125"/>
          <a:ext cx="6095999" cy="538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Nesaf</a:t>
          </a:r>
          <a:r>
            <a:rPr lang="en-US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, </a:t>
          </a:r>
          <a:r>
            <a:rPr lang="en-US" sz="24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hoffwn</a:t>
          </a:r>
          <a:r>
            <a:rPr lang="en-US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24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i</a:t>
          </a:r>
          <a:r>
            <a:rPr lang="en-US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24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ymweld</a:t>
          </a:r>
          <a:r>
            <a:rPr lang="en-US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24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â’r</a:t>
          </a:r>
          <a:r>
            <a:rPr lang="en-US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24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afal</a:t>
          </a:r>
          <a:r>
            <a:rPr lang="en-US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!</a:t>
          </a:r>
        </a:p>
      </dsp:txBody>
      <dsp:txXfrm>
        <a:off x="0" y="2154125"/>
        <a:ext cx="6095999" cy="538416"/>
      </dsp:txXfrm>
    </dsp:sp>
    <dsp:sp modelId="{FB77F85A-EC09-452F-B0E7-557E45FBEE3B}">
      <dsp:nvSpPr>
        <dsp:cNvPr id="0" name=""/>
        <dsp:cNvSpPr/>
      </dsp:nvSpPr>
      <dsp:spPr>
        <a:xfrm>
          <a:off x="0" y="2692542"/>
          <a:ext cx="60959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17D074-9B35-4A5C-9CAD-B4B95A2D5351}">
      <dsp:nvSpPr>
        <dsp:cNvPr id="0" name=""/>
        <dsp:cNvSpPr/>
      </dsp:nvSpPr>
      <dsp:spPr>
        <a:xfrm>
          <a:off x="0" y="2692542"/>
          <a:ext cx="6095999" cy="538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Wedyn</a:t>
          </a:r>
          <a:r>
            <a:rPr lang="en-US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, </a:t>
          </a:r>
          <a:r>
            <a:rPr lang="en-US" sz="24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hoffwn</a:t>
          </a:r>
          <a:r>
            <a:rPr lang="en-US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24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i</a:t>
          </a:r>
          <a:r>
            <a:rPr lang="en-US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24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ymweld</a:t>
          </a:r>
          <a:r>
            <a:rPr lang="en-US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24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â’r</a:t>
          </a:r>
          <a:r>
            <a:rPr lang="en-US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24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Stadiwm</a:t>
          </a:r>
          <a:r>
            <a:rPr lang="en-US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Liberty. </a:t>
          </a:r>
        </a:p>
      </dsp:txBody>
      <dsp:txXfrm>
        <a:off x="0" y="2692542"/>
        <a:ext cx="6095999" cy="538416"/>
      </dsp:txXfrm>
    </dsp:sp>
    <dsp:sp modelId="{6EA7FD4B-939F-41B5-968E-2C54B24D1378}">
      <dsp:nvSpPr>
        <dsp:cNvPr id="0" name=""/>
        <dsp:cNvSpPr/>
      </dsp:nvSpPr>
      <dsp:spPr>
        <a:xfrm>
          <a:off x="0" y="3230958"/>
          <a:ext cx="60959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884443-4810-4B43-9DFB-4FD83A2D56B9}">
      <dsp:nvSpPr>
        <dsp:cNvPr id="0" name=""/>
        <dsp:cNvSpPr/>
      </dsp:nvSpPr>
      <dsp:spPr>
        <a:xfrm>
          <a:off x="0" y="3230958"/>
          <a:ext cx="6095999" cy="538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Yn </a:t>
          </a:r>
          <a:r>
            <a:rPr lang="en-US" sz="24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olaf</a:t>
          </a:r>
          <a:r>
            <a:rPr lang="en-US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, </a:t>
          </a:r>
          <a:r>
            <a:rPr lang="en-US" sz="24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Hoffwn</a:t>
          </a:r>
          <a:r>
            <a:rPr lang="en-US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24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i</a:t>
          </a:r>
          <a:r>
            <a:rPr lang="en-US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en-US" sz="2400" kern="1200" dirty="0" err="1">
              <a:latin typeface="Dreaming Outloud Pro" panose="03050502040302030504" pitchFamily="66" charset="0"/>
              <a:cs typeface="Dreaming Outloud Pro" panose="03050502040302030504" pitchFamily="66" charset="0"/>
            </a:rPr>
            <a:t>ymweld</a:t>
          </a:r>
          <a:r>
            <a:rPr lang="en-US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 â Joe's Ice cream!</a:t>
          </a:r>
        </a:p>
      </dsp:txBody>
      <dsp:txXfrm>
        <a:off x="0" y="3230958"/>
        <a:ext cx="6095999" cy="5384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E11941-8C5F-48E3-BAAA-18CAC025ADDA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F86750-905D-4D36-8EC8-EC4CDCA47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3612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F86750-905D-4D36-8EC8-EC4CDCA4777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8844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3D8EFA-444F-40C4-9B9E-A57DAEC6B245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2100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51DBA8-39F0-66B8-3CEA-242F721178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1C9C893-B9B4-5A18-997F-888CA0D765D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96CBA5E-7226-75C0-5308-393CA2D20FC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B8E701-951C-2EF1-3175-66F5C17560F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3D8EFA-444F-40C4-9B9E-A57DAEC6B245}" type="slidenum">
              <a:rPr lang="en-GB" smtClean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1945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A82A89-6B05-7AA8-DC67-A74BCC9D6D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DF811D7-0393-ACD9-09C9-07F96852B23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F8F806F-B710-AD61-F576-37DBA2673DF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061B18-2BE2-F845-7D00-7E129A68469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3D8EFA-444F-40C4-9B9E-A57DAEC6B245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0655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6EE9DB-8F4C-C605-01AC-943C3F7BA1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28B0B28-7DE1-33FE-DFAC-13DE80F70DC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AC2A9CA-1A9E-6238-A409-45066877ADB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6C3F06-F04F-82AB-0C97-70144DF222C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3D8EFA-444F-40C4-9B9E-A57DAEC6B245}" type="slidenum">
              <a:rPr lang="en-GB" smtClean="0"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9015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AA617E-C12C-1DE8-970E-52FF3F2742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2BA3936-D546-45CB-B638-6B43BD1B791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7CB9389-5BA8-F5CB-8624-9967832DC9C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29D375-F0C7-11C8-41DD-1EF77993E90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3D8EFA-444F-40C4-9B9E-A57DAEC6B245}" type="slidenum">
              <a:rPr lang="en-GB" smtClean="0"/>
              <a:t>56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4629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5063C2-689F-714B-A99F-6E2E3180E4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9E9662-DB6B-543D-F998-0668F98FAA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475D3E-DA97-AB54-7BFF-ADC245B47F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AEE59-C1A7-4554-BAD2-670DF094FDC4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AA71E5-B240-B78A-360C-34B6B3575F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190D30-AF22-07BF-C5B6-D6719128B1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EBCF2-932B-49FB-9C59-E78575954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2660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818483-A3BD-84B2-39B2-8871ED9A93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CFC516-3518-58A9-4727-C4D5C7368B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5B5A0F-9BB0-C419-96A7-D75349DD95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AEE59-C1A7-4554-BAD2-670DF094FDC4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CDA98D-D522-4FA4-4A2B-2D9E456B26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54685-5690-4BDB-F2BD-867F7821DC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EBCF2-932B-49FB-9C59-E78575954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2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3B2897-149A-D36D-C158-F4A3960CB7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A34679-348A-61BD-CA6A-4652B80310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B85D52-7991-C2B4-B236-6A4FB8B1FC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AEE59-C1A7-4554-BAD2-670DF094FDC4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0FCA6B-82EC-3404-D6B6-CC60240641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44CDBE-1B84-FF9C-3B25-C791328EBA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EBCF2-932B-49FB-9C59-E78575954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9475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AEA605-8607-5D5D-9D5E-B21297E9AB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B0F6CC-0B2F-A06F-B1ED-7BFB572C2A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9A04A8-77E1-5E30-07D0-DEC940D9F0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DDFEF3-3FC5-1C36-D984-EF1ABE901D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AEE59-C1A7-4554-BAD2-670DF094FDC4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CFA2B8-30B6-6255-0FB2-2C6A44F889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D9B382-E557-D7B9-6A97-F3DC6E21E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EBCF2-932B-49FB-9C59-E78575954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1110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CCE2BA-1FB3-44A4-CE47-DD5FEA4E4C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6FE3E4-1900-EDD2-E10A-1BD098302E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95FD32-D041-A329-2C92-23281B7F6D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A0A0174-FA18-604A-09A0-1E09F051F9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203179-A0E6-3093-EC42-CB00C15D44B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59E6EE7-76A7-4E8B-6039-6FDA6D9EF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AEE59-C1A7-4554-BAD2-670DF094FDC4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52E38E-CF8B-6AD9-D149-EF3E93E45C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F727A2-3F8D-23D5-1122-AA6F1030D1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EBCF2-932B-49FB-9C59-E78575954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959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0D17C3-BCA7-3ECD-F51F-D19AAB1767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F3A6CEB-2728-8502-4982-A712EAE79E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AEE59-C1A7-4554-BAD2-670DF094FDC4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BD8C9B5-084C-4801-67EF-1DE64B3A96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3F19AB-F194-7CC3-44BD-3E2A004469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EBCF2-932B-49FB-9C59-E78575954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7615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85336BB-4F22-A7B8-B171-F2344DDC3B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AEE59-C1A7-4554-BAD2-670DF094FDC4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F80660E-DCB0-F2E7-24D8-1D218AB4A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F8D41C-B009-D979-7972-683F2A3242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EBCF2-932B-49FB-9C59-E78575954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6452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3A7279-5008-056B-9DC3-87E937150E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15CD4C-FD65-1EC7-772F-9558E306C8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318DB7-691C-A16C-519C-659BD3C5C8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C37240-C196-29B3-B9ED-BCC26FC7C2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AEE59-C1A7-4554-BAD2-670DF094FDC4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583E73-7B6A-ABC2-B2C3-ED8F8163BE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F0F5DF-52A8-6C26-CB96-D433573C07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EBCF2-932B-49FB-9C59-E78575954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35382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59CA9-2F73-E590-166F-B532A79709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19B779A-2131-FB54-6C65-54C6F7774EA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FAE069C-DDF1-05FD-0C13-94995E94D5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97AADD-4BE0-AB52-5C9F-300259AB71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AEE59-C1A7-4554-BAD2-670DF094FDC4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4F6566-A8A1-D8AB-830F-12C7F4FEDB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65ED9C-2435-E897-A51C-EC5052D124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EBCF2-932B-49FB-9C59-E78575954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8318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B4C8E9-8130-0D0E-5495-33FF3D53F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3270C23-C195-94D8-68CD-27E9845B44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251C34-4B65-3AD0-35E0-598389676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AEE59-C1A7-4554-BAD2-670DF094FDC4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AE90D4-1560-2E04-8F35-8471F8E59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EB400E-5B2A-2926-F3B7-E1683DED25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EBCF2-932B-49FB-9C59-E78575954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13696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430D1E8-C6F1-9FF8-2921-AA8DC235997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DD9C7A-DA83-24E4-E901-1BDA469E39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76AF34-9EFA-526F-6FDD-B5AFC17C3A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AEE59-C1A7-4554-BAD2-670DF094FDC4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1DAAEF-DFC3-4E97-CEDC-34AC7666C2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A178B4-A228-5790-83D1-5651366D12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EBCF2-932B-49FB-9C59-E78575954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68587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56DBF35-73C8-6408-8484-34B4A77734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E629D3-5E04-BB26-2F6C-FDB25FE3BA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34C38B-F1EA-0BAB-9C45-36C789FB77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01AEE59-C1A7-4554-BAD2-670DF094FDC4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CA3473-D3E7-FBB3-1D9F-D71FFF66CDB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4C8362-5C0D-11E2-9254-02B38774CB8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5EBCF2-932B-49FB-9C59-E78575954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5804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sv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sv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sv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sv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7" Type="http://schemas.openxmlformats.org/officeDocument/2006/relationships/image" Target="../media/image20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4.svg"/><Relationship Id="rId7" Type="http://schemas.openxmlformats.org/officeDocument/2006/relationships/image" Target="../media/image2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4.svg"/><Relationship Id="rId7" Type="http://schemas.openxmlformats.org/officeDocument/2006/relationships/image" Target="../media/image2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7" Type="http://schemas.openxmlformats.org/officeDocument/2006/relationships/image" Target="../media/image20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4.svg"/><Relationship Id="rId7" Type="http://schemas.openxmlformats.org/officeDocument/2006/relationships/image" Target="../media/image31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4.svg"/><Relationship Id="rId7" Type="http://schemas.openxmlformats.org/officeDocument/2006/relationships/image" Target="../media/image31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4.svg"/><Relationship Id="rId7" Type="http://schemas.openxmlformats.org/officeDocument/2006/relationships/image" Target="../media/image31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6.svg"/><Relationship Id="rId10" Type="http://schemas.openxmlformats.org/officeDocument/2006/relationships/image" Target="../media/image13.svg"/><Relationship Id="rId4" Type="http://schemas.openxmlformats.org/officeDocument/2006/relationships/image" Target="../media/image5.png"/><Relationship Id="rId9" Type="http://schemas.openxmlformats.org/officeDocument/2006/relationships/image" Target="../media/image12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4.svg"/><Relationship Id="rId7" Type="http://schemas.openxmlformats.org/officeDocument/2006/relationships/image" Target="../media/image31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6.svg"/><Relationship Id="rId10" Type="http://schemas.openxmlformats.org/officeDocument/2006/relationships/image" Target="../media/image13.svg"/><Relationship Id="rId4" Type="http://schemas.openxmlformats.org/officeDocument/2006/relationships/image" Target="../media/image5.png"/><Relationship Id="rId9" Type="http://schemas.openxmlformats.org/officeDocument/2006/relationships/image" Target="../media/image12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4.svg"/><Relationship Id="rId7" Type="http://schemas.openxmlformats.org/officeDocument/2006/relationships/image" Target="../media/image31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6.svg"/><Relationship Id="rId10" Type="http://schemas.openxmlformats.org/officeDocument/2006/relationships/image" Target="../media/image13.svg"/><Relationship Id="rId4" Type="http://schemas.openxmlformats.org/officeDocument/2006/relationships/image" Target="../media/image5.png"/><Relationship Id="rId9" Type="http://schemas.openxmlformats.org/officeDocument/2006/relationships/image" Target="../media/image12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4.svg"/><Relationship Id="rId7" Type="http://schemas.openxmlformats.org/officeDocument/2006/relationships/image" Target="../media/image31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6.svg"/><Relationship Id="rId10" Type="http://schemas.openxmlformats.org/officeDocument/2006/relationships/image" Target="../media/image13.svg"/><Relationship Id="rId4" Type="http://schemas.openxmlformats.org/officeDocument/2006/relationships/image" Target="../media/image5.png"/><Relationship Id="rId9" Type="http://schemas.openxmlformats.org/officeDocument/2006/relationships/image" Target="../media/image12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4.svg"/><Relationship Id="rId7" Type="http://schemas.openxmlformats.org/officeDocument/2006/relationships/image" Target="../media/image31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4.svg"/><Relationship Id="rId7" Type="http://schemas.openxmlformats.org/officeDocument/2006/relationships/image" Target="../media/image31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4.svg"/><Relationship Id="rId7" Type="http://schemas.openxmlformats.org/officeDocument/2006/relationships/image" Target="../media/image31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7" Type="http://schemas.openxmlformats.org/officeDocument/2006/relationships/image" Target="../media/image20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9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7" Type="http://schemas.openxmlformats.org/officeDocument/2006/relationships/image" Target="../media/image20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9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13" Type="http://schemas.openxmlformats.org/officeDocument/2006/relationships/image" Target="../media/image45.png"/><Relationship Id="rId18" Type="http://schemas.openxmlformats.org/officeDocument/2006/relationships/image" Target="../media/image50.svg"/><Relationship Id="rId3" Type="http://schemas.openxmlformats.org/officeDocument/2006/relationships/image" Target="../media/image35.png"/><Relationship Id="rId21" Type="http://schemas.openxmlformats.org/officeDocument/2006/relationships/image" Target="../media/image53.png"/><Relationship Id="rId7" Type="http://schemas.openxmlformats.org/officeDocument/2006/relationships/image" Target="../media/image39.png"/><Relationship Id="rId12" Type="http://schemas.openxmlformats.org/officeDocument/2006/relationships/image" Target="../media/image44.svg"/><Relationship Id="rId17" Type="http://schemas.openxmlformats.org/officeDocument/2006/relationships/image" Target="../media/image49.png"/><Relationship Id="rId2" Type="http://schemas.openxmlformats.org/officeDocument/2006/relationships/image" Target="../media/image34.jpeg"/><Relationship Id="rId16" Type="http://schemas.openxmlformats.org/officeDocument/2006/relationships/image" Target="../media/image48.svg"/><Relationship Id="rId20" Type="http://schemas.openxmlformats.org/officeDocument/2006/relationships/image" Target="../media/image52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svg"/><Relationship Id="rId11" Type="http://schemas.openxmlformats.org/officeDocument/2006/relationships/image" Target="../media/image43.png"/><Relationship Id="rId24" Type="http://schemas.openxmlformats.org/officeDocument/2006/relationships/image" Target="../media/image56.svg"/><Relationship Id="rId5" Type="http://schemas.openxmlformats.org/officeDocument/2006/relationships/image" Target="../media/image37.png"/><Relationship Id="rId15" Type="http://schemas.openxmlformats.org/officeDocument/2006/relationships/image" Target="../media/image47.png"/><Relationship Id="rId23" Type="http://schemas.openxmlformats.org/officeDocument/2006/relationships/image" Target="../media/image55.png"/><Relationship Id="rId10" Type="http://schemas.openxmlformats.org/officeDocument/2006/relationships/image" Target="../media/image42.svg"/><Relationship Id="rId19" Type="http://schemas.openxmlformats.org/officeDocument/2006/relationships/image" Target="../media/image51.png"/><Relationship Id="rId4" Type="http://schemas.openxmlformats.org/officeDocument/2006/relationships/image" Target="../media/image36.svg"/><Relationship Id="rId9" Type="http://schemas.openxmlformats.org/officeDocument/2006/relationships/image" Target="../media/image41.png"/><Relationship Id="rId14" Type="http://schemas.openxmlformats.org/officeDocument/2006/relationships/image" Target="../media/image46.svg"/><Relationship Id="rId22" Type="http://schemas.openxmlformats.org/officeDocument/2006/relationships/image" Target="../media/image54.sv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7" Type="http://schemas.openxmlformats.org/officeDocument/2006/relationships/image" Target="../media/image20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9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svg"/><Relationship Id="rId13" Type="http://schemas.openxmlformats.org/officeDocument/2006/relationships/image" Target="../media/image59.png"/><Relationship Id="rId3" Type="http://schemas.openxmlformats.org/officeDocument/2006/relationships/image" Target="../media/image41.png"/><Relationship Id="rId7" Type="http://schemas.openxmlformats.org/officeDocument/2006/relationships/image" Target="../media/image53.png"/><Relationship Id="rId12" Type="http://schemas.openxmlformats.org/officeDocument/2006/relationships/image" Target="../media/image44.sv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svg"/><Relationship Id="rId11" Type="http://schemas.openxmlformats.org/officeDocument/2006/relationships/image" Target="../media/image43.png"/><Relationship Id="rId5" Type="http://schemas.openxmlformats.org/officeDocument/2006/relationships/image" Target="../media/image47.png"/><Relationship Id="rId10" Type="http://schemas.openxmlformats.org/officeDocument/2006/relationships/image" Target="../media/image58.svg"/><Relationship Id="rId4" Type="http://schemas.openxmlformats.org/officeDocument/2006/relationships/image" Target="../media/image42.svg"/><Relationship Id="rId9" Type="http://schemas.openxmlformats.org/officeDocument/2006/relationships/image" Target="../media/image57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svg"/><Relationship Id="rId13" Type="http://schemas.openxmlformats.org/officeDocument/2006/relationships/image" Target="../media/image60.png"/><Relationship Id="rId3" Type="http://schemas.openxmlformats.org/officeDocument/2006/relationships/image" Target="../media/image41.png"/><Relationship Id="rId7" Type="http://schemas.openxmlformats.org/officeDocument/2006/relationships/image" Target="../media/image53.png"/><Relationship Id="rId12" Type="http://schemas.openxmlformats.org/officeDocument/2006/relationships/image" Target="../media/image44.sv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svg"/><Relationship Id="rId11" Type="http://schemas.openxmlformats.org/officeDocument/2006/relationships/image" Target="../media/image43.png"/><Relationship Id="rId5" Type="http://schemas.openxmlformats.org/officeDocument/2006/relationships/image" Target="../media/image47.png"/><Relationship Id="rId10" Type="http://schemas.openxmlformats.org/officeDocument/2006/relationships/image" Target="../media/image58.svg"/><Relationship Id="rId4" Type="http://schemas.openxmlformats.org/officeDocument/2006/relationships/image" Target="../media/image42.svg"/><Relationship Id="rId9" Type="http://schemas.openxmlformats.org/officeDocument/2006/relationships/image" Target="../media/image57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svg"/><Relationship Id="rId3" Type="http://schemas.openxmlformats.org/officeDocument/2006/relationships/image" Target="../media/image53.png"/><Relationship Id="rId7" Type="http://schemas.openxmlformats.org/officeDocument/2006/relationships/image" Target="../media/image47.pn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svg"/><Relationship Id="rId11" Type="http://schemas.openxmlformats.org/officeDocument/2006/relationships/image" Target="../media/image61.png"/><Relationship Id="rId5" Type="http://schemas.openxmlformats.org/officeDocument/2006/relationships/image" Target="../media/image41.png"/><Relationship Id="rId10" Type="http://schemas.openxmlformats.org/officeDocument/2006/relationships/image" Target="../media/image50.svg"/><Relationship Id="rId4" Type="http://schemas.openxmlformats.org/officeDocument/2006/relationships/image" Target="../media/image54.svg"/><Relationship Id="rId9" Type="http://schemas.openxmlformats.org/officeDocument/2006/relationships/image" Target="../media/image49.pn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svg"/><Relationship Id="rId3" Type="http://schemas.openxmlformats.org/officeDocument/2006/relationships/image" Target="../media/image53.png"/><Relationship Id="rId7" Type="http://schemas.openxmlformats.org/officeDocument/2006/relationships/image" Target="../media/image47.pn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svg"/><Relationship Id="rId11" Type="http://schemas.openxmlformats.org/officeDocument/2006/relationships/image" Target="../media/image62.png"/><Relationship Id="rId5" Type="http://schemas.openxmlformats.org/officeDocument/2006/relationships/image" Target="../media/image41.png"/><Relationship Id="rId10" Type="http://schemas.openxmlformats.org/officeDocument/2006/relationships/image" Target="../media/image50.svg"/><Relationship Id="rId4" Type="http://schemas.openxmlformats.org/officeDocument/2006/relationships/image" Target="../media/image54.svg"/><Relationship Id="rId9" Type="http://schemas.openxmlformats.org/officeDocument/2006/relationships/image" Target="../media/image49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svg"/><Relationship Id="rId3" Type="http://schemas.openxmlformats.org/officeDocument/2006/relationships/image" Target="../media/image53.png"/><Relationship Id="rId7" Type="http://schemas.openxmlformats.org/officeDocument/2006/relationships/image" Target="../media/image47.pn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svg"/><Relationship Id="rId11" Type="http://schemas.openxmlformats.org/officeDocument/2006/relationships/image" Target="../media/image63.png"/><Relationship Id="rId5" Type="http://schemas.openxmlformats.org/officeDocument/2006/relationships/image" Target="../media/image41.png"/><Relationship Id="rId10" Type="http://schemas.openxmlformats.org/officeDocument/2006/relationships/image" Target="../media/image50.svg"/><Relationship Id="rId4" Type="http://schemas.openxmlformats.org/officeDocument/2006/relationships/image" Target="../media/image54.svg"/><Relationship Id="rId9" Type="http://schemas.openxmlformats.org/officeDocument/2006/relationships/image" Target="../media/image49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svg"/><Relationship Id="rId3" Type="http://schemas.openxmlformats.org/officeDocument/2006/relationships/image" Target="../media/image53.png"/><Relationship Id="rId7" Type="http://schemas.openxmlformats.org/officeDocument/2006/relationships/image" Target="../media/image47.png"/><Relationship Id="rId12" Type="http://schemas.openxmlformats.org/officeDocument/2006/relationships/image" Target="../media/image65.sv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svg"/><Relationship Id="rId11" Type="http://schemas.openxmlformats.org/officeDocument/2006/relationships/image" Target="../media/image64.png"/><Relationship Id="rId5" Type="http://schemas.openxmlformats.org/officeDocument/2006/relationships/image" Target="../media/image41.png"/><Relationship Id="rId10" Type="http://schemas.openxmlformats.org/officeDocument/2006/relationships/image" Target="../media/image50.svg"/><Relationship Id="rId4" Type="http://schemas.openxmlformats.org/officeDocument/2006/relationships/image" Target="../media/image54.svg"/><Relationship Id="rId9" Type="http://schemas.openxmlformats.org/officeDocument/2006/relationships/image" Target="../media/image49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7" Type="http://schemas.openxmlformats.org/officeDocument/2006/relationships/image" Target="../media/image20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9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13" Type="http://schemas.openxmlformats.org/officeDocument/2006/relationships/image" Target="../media/image47.png"/><Relationship Id="rId18" Type="http://schemas.openxmlformats.org/officeDocument/2006/relationships/image" Target="../media/image54.svg"/><Relationship Id="rId3" Type="http://schemas.openxmlformats.org/officeDocument/2006/relationships/image" Target="../media/image35.png"/><Relationship Id="rId21" Type="http://schemas.openxmlformats.org/officeDocument/2006/relationships/image" Target="../media/image59.png"/><Relationship Id="rId7" Type="http://schemas.openxmlformats.org/officeDocument/2006/relationships/image" Target="../media/image41.png"/><Relationship Id="rId12" Type="http://schemas.openxmlformats.org/officeDocument/2006/relationships/image" Target="../media/image46.svg"/><Relationship Id="rId17" Type="http://schemas.openxmlformats.org/officeDocument/2006/relationships/image" Target="../media/image53.png"/><Relationship Id="rId2" Type="http://schemas.openxmlformats.org/officeDocument/2006/relationships/image" Target="../media/image34.jpeg"/><Relationship Id="rId16" Type="http://schemas.openxmlformats.org/officeDocument/2006/relationships/image" Target="../media/image52.svg"/><Relationship Id="rId20" Type="http://schemas.openxmlformats.org/officeDocument/2006/relationships/image" Target="../media/image56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svg"/><Relationship Id="rId11" Type="http://schemas.openxmlformats.org/officeDocument/2006/relationships/image" Target="../media/image45.png"/><Relationship Id="rId5" Type="http://schemas.openxmlformats.org/officeDocument/2006/relationships/image" Target="../media/image37.png"/><Relationship Id="rId15" Type="http://schemas.openxmlformats.org/officeDocument/2006/relationships/image" Target="../media/image51.png"/><Relationship Id="rId10" Type="http://schemas.openxmlformats.org/officeDocument/2006/relationships/image" Target="../media/image44.svg"/><Relationship Id="rId19" Type="http://schemas.openxmlformats.org/officeDocument/2006/relationships/image" Target="../media/image55.png"/><Relationship Id="rId4" Type="http://schemas.openxmlformats.org/officeDocument/2006/relationships/image" Target="../media/image36.svg"/><Relationship Id="rId9" Type="http://schemas.openxmlformats.org/officeDocument/2006/relationships/image" Target="../media/image43.png"/><Relationship Id="rId14" Type="http://schemas.openxmlformats.org/officeDocument/2006/relationships/image" Target="../media/image48.sv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13" Type="http://schemas.openxmlformats.org/officeDocument/2006/relationships/image" Target="../media/image47.png"/><Relationship Id="rId18" Type="http://schemas.openxmlformats.org/officeDocument/2006/relationships/image" Target="../media/image54.svg"/><Relationship Id="rId3" Type="http://schemas.openxmlformats.org/officeDocument/2006/relationships/image" Target="../media/image35.png"/><Relationship Id="rId21" Type="http://schemas.openxmlformats.org/officeDocument/2006/relationships/image" Target="../media/image60.png"/><Relationship Id="rId7" Type="http://schemas.openxmlformats.org/officeDocument/2006/relationships/image" Target="../media/image41.png"/><Relationship Id="rId12" Type="http://schemas.openxmlformats.org/officeDocument/2006/relationships/image" Target="../media/image46.svg"/><Relationship Id="rId17" Type="http://schemas.openxmlformats.org/officeDocument/2006/relationships/image" Target="../media/image53.png"/><Relationship Id="rId2" Type="http://schemas.openxmlformats.org/officeDocument/2006/relationships/image" Target="../media/image34.jpeg"/><Relationship Id="rId16" Type="http://schemas.openxmlformats.org/officeDocument/2006/relationships/image" Target="../media/image52.svg"/><Relationship Id="rId20" Type="http://schemas.openxmlformats.org/officeDocument/2006/relationships/image" Target="../media/image56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svg"/><Relationship Id="rId11" Type="http://schemas.openxmlformats.org/officeDocument/2006/relationships/image" Target="../media/image45.png"/><Relationship Id="rId5" Type="http://schemas.openxmlformats.org/officeDocument/2006/relationships/image" Target="../media/image37.png"/><Relationship Id="rId15" Type="http://schemas.openxmlformats.org/officeDocument/2006/relationships/image" Target="../media/image51.png"/><Relationship Id="rId10" Type="http://schemas.openxmlformats.org/officeDocument/2006/relationships/image" Target="../media/image44.svg"/><Relationship Id="rId19" Type="http://schemas.openxmlformats.org/officeDocument/2006/relationships/image" Target="../media/image55.png"/><Relationship Id="rId4" Type="http://schemas.openxmlformats.org/officeDocument/2006/relationships/image" Target="../media/image36.svg"/><Relationship Id="rId9" Type="http://schemas.openxmlformats.org/officeDocument/2006/relationships/image" Target="../media/image43.png"/><Relationship Id="rId14" Type="http://schemas.openxmlformats.org/officeDocument/2006/relationships/image" Target="../media/image48.svg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13" Type="http://schemas.openxmlformats.org/officeDocument/2006/relationships/image" Target="../media/image47.png"/><Relationship Id="rId18" Type="http://schemas.openxmlformats.org/officeDocument/2006/relationships/image" Target="../media/image54.svg"/><Relationship Id="rId3" Type="http://schemas.openxmlformats.org/officeDocument/2006/relationships/image" Target="../media/image35.png"/><Relationship Id="rId21" Type="http://schemas.openxmlformats.org/officeDocument/2006/relationships/image" Target="../media/image61.png"/><Relationship Id="rId7" Type="http://schemas.openxmlformats.org/officeDocument/2006/relationships/image" Target="../media/image41.png"/><Relationship Id="rId12" Type="http://schemas.openxmlformats.org/officeDocument/2006/relationships/image" Target="../media/image46.svg"/><Relationship Id="rId17" Type="http://schemas.openxmlformats.org/officeDocument/2006/relationships/image" Target="../media/image53.png"/><Relationship Id="rId2" Type="http://schemas.openxmlformats.org/officeDocument/2006/relationships/image" Target="../media/image34.jpeg"/><Relationship Id="rId16" Type="http://schemas.openxmlformats.org/officeDocument/2006/relationships/image" Target="../media/image52.svg"/><Relationship Id="rId20" Type="http://schemas.openxmlformats.org/officeDocument/2006/relationships/image" Target="../media/image56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svg"/><Relationship Id="rId11" Type="http://schemas.openxmlformats.org/officeDocument/2006/relationships/image" Target="../media/image45.png"/><Relationship Id="rId5" Type="http://schemas.openxmlformats.org/officeDocument/2006/relationships/image" Target="../media/image37.png"/><Relationship Id="rId15" Type="http://schemas.openxmlformats.org/officeDocument/2006/relationships/image" Target="../media/image51.png"/><Relationship Id="rId10" Type="http://schemas.openxmlformats.org/officeDocument/2006/relationships/image" Target="../media/image44.svg"/><Relationship Id="rId19" Type="http://schemas.openxmlformats.org/officeDocument/2006/relationships/image" Target="../media/image55.png"/><Relationship Id="rId4" Type="http://schemas.openxmlformats.org/officeDocument/2006/relationships/image" Target="../media/image36.svg"/><Relationship Id="rId9" Type="http://schemas.openxmlformats.org/officeDocument/2006/relationships/image" Target="../media/image43.png"/><Relationship Id="rId14" Type="http://schemas.openxmlformats.org/officeDocument/2006/relationships/image" Target="../media/image48.svg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13" Type="http://schemas.openxmlformats.org/officeDocument/2006/relationships/image" Target="../media/image47.png"/><Relationship Id="rId18" Type="http://schemas.openxmlformats.org/officeDocument/2006/relationships/image" Target="../media/image54.svg"/><Relationship Id="rId3" Type="http://schemas.openxmlformats.org/officeDocument/2006/relationships/image" Target="../media/image35.png"/><Relationship Id="rId21" Type="http://schemas.openxmlformats.org/officeDocument/2006/relationships/image" Target="../media/image62.png"/><Relationship Id="rId7" Type="http://schemas.openxmlformats.org/officeDocument/2006/relationships/image" Target="../media/image41.png"/><Relationship Id="rId12" Type="http://schemas.openxmlformats.org/officeDocument/2006/relationships/image" Target="../media/image46.svg"/><Relationship Id="rId17" Type="http://schemas.openxmlformats.org/officeDocument/2006/relationships/image" Target="../media/image53.png"/><Relationship Id="rId2" Type="http://schemas.openxmlformats.org/officeDocument/2006/relationships/image" Target="../media/image34.jpeg"/><Relationship Id="rId16" Type="http://schemas.openxmlformats.org/officeDocument/2006/relationships/image" Target="../media/image52.svg"/><Relationship Id="rId20" Type="http://schemas.openxmlformats.org/officeDocument/2006/relationships/image" Target="../media/image56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svg"/><Relationship Id="rId11" Type="http://schemas.openxmlformats.org/officeDocument/2006/relationships/image" Target="../media/image45.png"/><Relationship Id="rId5" Type="http://schemas.openxmlformats.org/officeDocument/2006/relationships/image" Target="../media/image37.png"/><Relationship Id="rId15" Type="http://schemas.openxmlformats.org/officeDocument/2006/relationships/image" Target="../media/image51.png"/><Relationship Id="rId10" Type="http://schemas.openxmlformats.org/officeDocument/2006/relationships/image" Target="../media/image44.svg"/><Relationship Id="rId19" Type="http://schemas.openxmlformats.org/officeDocument/2006/relationships/image" Target="../media/image55.png"/><Relationship Id="rId4" Type="http://schemas.openxmlformats.org/officeDocument/2006/relationships/image" Target="../media/image36.svg"/><Relationship Id="rId9" Type="http://schemas.openxmlformats.org/officeDocument/2006/relationships/image" Target="../media/image43.png"/><Relationship Id="rId14" Type="http://schemas.openxmlformats.org/officeDocument/2006/relationships/image" Target="../media/image48.svg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13" Type="http://schemas.openxmlformats.org/officeDocument/2006/relationships/image" Target="../media/image47.png"/><Relationship Id="rId18" Type="http://schemas.openxmlformats.org/officeDocument/2006/relationships/image" Target="../media/image54.svg"/><Relationship Id="rId3" Type="http://schemas.openxmlformats.org/officeDocument/2006/relationships/image" Target="../media/image35.png"/><Relationship Id="rId21" Type="http://schemas.openxmlformats.org/officeDocument/2006/relationships/image" Target="../media/image63.png"/><Relationship Id="rId7" Type="http://schemas.openxmlformats.org/officeDocument/2006/relationships/image" Target="../media/image41.png"/><Relationship Id="rId12" Type="http://schemas.openxmlformats.org/officeDocument/2006/relationships/image" Target="../media/image46.svg"/><Relationship Id="rId17" Type="http://schemas.openxmlformats.org/officeDocument/2006/relationships/image" Target="../media/image53.png"/><Relationship Id="rId2" Type="http://schemas.openxmlformats.org/officeDocument/2006/relationships/image" Target="../media/image34.jpeg"/><Relationship Id="rId16" Type="http://schemas.openxmlformats.org/officeDocument/2006/relationships/image" Target="../media/image52.svg"/><Relationship Id="rId20" Type="http://schemas.openxmlformats.org/officeDocument/2006/relationships/image" Target="../media/image56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svg"/><Relationship Id="rId11" Type="http://schemas.openxmlformats.org/officeDocument/2006/relationships/image" Target="../media/image45.png"/><Relationship Id="rId5" Type="http://schemas.openxmlformats.org/officeDocument/2006/relationships/image" Target="../media/image37.png"/><Relationship Id="rId15" Type="http://schemas.openxmlformats.org/officeDocument/2006/relationships/image" Target="../media/image51.png"/><Relationship Id="rId10" Type="http://schemas.openxmlformats.org/officeDocument/2006/relationships/image" Target="../media/image44.svg"/><Relationship Id="rId19" Type="http://schemas.openxmlformats.org/officeDocument/2006/relationships/image" Target="../media/image55.png"/><Relationship Id="rId4" Type="http://schemas.openxmlformats.org/officeDocument/2006/relationships/image" Target="../media/image36.svg"/><Relationship Id="rId9" Type="http://schemas.openxmlformats.org/officeDocument/2006/relationships/image" Target="../media/image43.png"/><Relationship Id="rId14" Type="http://schemas.openxmlformats.org/officeDocument/2006/relationships/image" Target="../media/image48.svg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13" Type="http://schemas.openxmlformats.org/officeDocument/2006/relationships/image" Target="../media/image47.png"/><Relationship Id="rId18" Type="http://schemas.openxmlformats.org/officeDocument/2006/relationships/image" Target="../media/image54.svg"/><Relationship Id="rId3" Type="http://schemas.openxmlformats.org/officeDocument/2006/relationships/image" Target="../media/image35.png"/><Relationship Id="rId21" Type="http://schemas.openxmlformats.org/officeDocument/2006/relationships/image" Target="../media/image64.png"/><Relationship Id="rId7" Type="http://schemas.openxmlformats.org/officeDocument/2006/relationships/image" Target="../media/image41.png"/><Relationship Id="rId12" Type="http://schemas.openxmlformats.org/officeDocument/2006/relationships/image" Target="../media/image46.svg"/><Relationship Id="rId17" Type="http://schemas.openxmlformats.org/officeDocument/2006/relationships/image" Target="../media/image53.png"/><Relationship Id="rId2" Type="http://schemas.openxmlformats.org/officeDocument/2006/relationships/image" Target="../media/image34.jpeg"/><Relationship Id="rId16" Type="http://schemas.openxmlformats.org/officeDocument/2006/relationships/image" Target="../media/image52.svg"/><Relationship Id="rId20" Type="http://schemas.openxmlformats.org/officeDocument/2006/relationships/image" Target="../media/image56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svg"/><Relationship Id="rId11" Type="http://schemas.openxmlformats.org/officeDocument/2006/relationships/image" Target="../media/image45.png"/><Relationship Id="rId5" Type="http://schemas.openxmlformats.org/officeDocument/2006/relationships/image" Target="../media/image37.png"/><Relationship Id="rId15" Type="http://schemas.openxmlformats.org/officeDocument/2006/relationships/image" Target="../media/image51.png"/><Relationship Id="rId10" Type="http://schemas.openxmlformats.org/officeDocument/2006/relationships/image" Target="../media/image44.svg"/><Relationship Id="rId19" Type="http://schemas.openxmlformats.org/officeDocument/2006/relationships/image" Target="../media/image55.png"/><Relationship Id="rId4" Type="http://schemas.openxmlformats.org/officeDocument/2006/relationships/image" Target="../media/image36.svg"/><Relationship Id="rId9" Type="http://schemas.openxmlformats.org/officeDocument/2006/relationships/image" Target="../media/image43.png"/><Relationship Id="rId14" Type="http://schemas.openxmlformats.org/officeDocument/2006/relationships/image" Target="../media/image48.svg"/><Relationship Id="rId22" Type="http://schemas.openxmlformats.org/officeDocument/2006/relationships/image" Target="../media/image65.svg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13" Type="http://schemas.openxmlformats.org/officeDocument/2006/relationships/image" Target="../media/image47.png"/><Relationship Id="rId18" Type="http://schemas.openxmlformats.org/officeDocument/2006/relationships/image" Target="../media/image54.svg"/><Relationship Id="rId3" Type="http://schemas.openxmlformats.org/officeDocument/2006/relationships/image" Target="../media/image35.png"/><Relationship Id="rId21" Type="http://schemas.openxmlformats.org/officeDocument/2006/relationships/image" Target="../media/image66.png"/><Relationship Id="rId7" Type="http://schemas.openxmlformats.org/officeDocument/2006/relationships/image" Target="../media/image41.png"/><Relationship Id="rId12" Type="http://schemas.openxmlformats.org/officeDocument/2006/relationships/image" Target="../media/image46.svg"/><Relationship Id="rId17" Type="http://schemas.openxmlformats.org/officeDocument/2006/relationships/image" Target="../media/image53.png"/><Relationship Id="rId2" Type="http://schemas.openxmlformats.org/officeDocument/2006/relationships/image" Target="../media/image34.jpeg"/><Relationship Id="rId16" Type="http://schemas.openxmlformats.org/officeDocument/2006/relationships/image" Target="../media/image52.svg"/><Relationship Id="rId20" Type="http://schemas.openxmlformats.org/officeDocument/2006/relationships/image" Target="../media/image56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svg"/><Relationship Id="rId11" Type="http://schemas.openxmlformats.org/officeDocument/2006/relationships/image" Target="../media/image45.png"/><Relationship Id="rId5" Type="http://schemas.openxmlformats.org/officeDocument/2006/relationships/image" Target="../media/image37.png"/><Relationship Id="rId15" Type="http://schemas.openxmlformats.org/officeDocument/2006/relationships/image" Target="../media/image51.png"/><Relationship Id="rId10" Type="http://schemas.openxmlformats.org/officeDocument/2006/relationships/image" Target="../media/image44.svg"/><Relationship Id="rId19" Type="http://schemas.openxmlformats.org/officeDocument/2006/relationships/image" Target="../media/image55.png"/><Relationship Id="rId4" Type="http://schemas.openxmlformats.org/officeDocument/2006/relationships/image" Target="../media/image36.svg"/><Relationship Id="rId9" Type="http://schemas.openxmlformats.org/officeDocument/2006/relationships/image" Target="../media/image43.png"/><Relationship Id="rId14" Type="http://schemas.openxmlformats.org/officeDocument/2006/relationships/image" Target="../media/image48.sv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7" Type="http://schemas.openxmlformats.org/officeDocument/2006/relationships/image" Target="../media/image20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9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9.png"/><Relationship Id="rId5" Type="http://schemas.openxmlformats.org/officeDocument/2006/relationships/image" Target="../media/image68.jpeg"/><Relationship Id="rId4" Type="http://schemas.openxmlformats.org/officeDocument/2006/relationships/image" Target="../media/image67.gif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9.png"/><Relationship Id="rId5" Type="http://schemas.openxmlformats.org/officeDocument/2006/relationships/image" Target="../media/image68.jpeg"/><Relationship Id="rId4" Type="http://schemas.openxmlformats.org/officeDocument/2006/relationships/image" Target="../media/image67.gif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9.png"/><Relationship Id="rId5" Type="http://schemas.openxmlformats.org/officeDocument/2006/relationships/image" Target="../media/image68.jpeg"/><Relationship Id="rId4" Type="http://schemas.openxmlformats.org/officeDocument/2006/relationships/image" Target="../media/image67.gif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9.png"/><Relationship Id="rId5" Type="http://schemas.openxmlformats.org/officeDocument/2006/relationships/image" Target="../media/image68.jpeg"/><Relationship Id="rId4" Type="http://schemas.openxmlformats.org/officeDocument/2006/relationships/image" Target="../media/image67.gif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9.png"/><Relationship Id="rId5" Type="http://schemas.openxmlformats.org/officeDocument/2006/relationships/image" Target="../media/image68.jpeg"/><Relationship Id="rId4" Type="http://schemas.openxmlformats.org/officeDocument/2006/relationships/image" Target="../media/image67.gif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7" Type="http://schemas.openxmlformats.org/officeDocument/2006/relationships/image" Target="../media/image20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9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5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jpg"/><Relationship Id="rId3" Type="http://schemas.openxmlformats.org/officeDocument/2006/relationships/image" Target="../media/image71.png"/><Relationship Id="rId7" Type="http://schemas.openxmlformats.org/officeDocument/2006/relationships/image" Target="../media/image75.png"/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4.jpeg"/><Relationship Id="rId5" Type="http://schemas.openxmlformats.org/officeDocument/2006/relationships/image" Target="../media/image73.png"/><Relationship Id="rId4" Type="http://schemas.openxmlformats.org/officeDocument/2006/relationships/image" Target="../media/image72.svg"/></Relationships>
</file>

<file path=ppt/slides/_rels/slide6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jpg"/><Relationship Id="rId3" Type="http://schemas.openxmlformats.org/officeDocument/2006/relationships/image" Target="../media/image71.png"/><Relationship Id="rId7" Type="http://schemas.openxmlformats.org/officeDocument/2006/relationships/image" Target="../media/image77.jpg"/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5.png"/><Relationship Id="rId5" Type="http://schemas.openxmlformats.org/officeDocument/2006/relationships/image" Target="../media/image74.jpeg"/><Relationship Id="rId4" Type="http://schemas.openxmlformats.org/officeDocument/2006/relationships/image" Target="../media/image72.svg"/></Relationships>
</file>

<file path=ppt/slides/_rels/slide6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jpg"/><Relationship Id="rId3" Type="http://schemas.openxmlformats.org/officeDocument/2006/relationships/image" Target="../media/image71.png"/><Relationship Id="rId7" Type="http://schemas.openxmlformats.org/officeDocument/2006/relationships/image" Target="../media/image79.png"/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5.png"/><Relationship Id="rId5" Type="http://schemas.openxmlformats.org/officeDocument/2006/relationships/image" Target="../media/image74.jpeg"/><Relationship Id="rId4" Type="http://schemas.openxmlformats.org/officeDocument/2006/relationships/image" Target="../media/image72.svg"/></Relationships>
</file>

<file path=ppt/slides/_rels/slide6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png"/><Relationship Id="rId3" Type="http://schemas.openxmlformats.org/officeDocument/2006/relationships/image" Target="../media/image17.svg"/><Relationship Id="rId7" Type="http://schemas.openxmlformats.org/officeDocument/2006/relationships/image" Target="../media/image62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1.png"/><Relationship Id="rId11" Type="http://schemas.openxmlformats.org/officeDocument/2006/relationships/image" Target="../media/image81.png"/><Relationship Id="rId5" Type="http://schemas.openxmlformats.org/officeDocument/2006/relationships/image" Target="../media/image60.png"/><Relationship Id="rId10" Type="http://schemas.openxmlformats.org/officeDocument/2006/relationships/image" Target="../media/image65.svg"/><Relationship Id="rId4" Type="http://schemas.openxmlformats.org/officeDocument/2006/relationships/image" Target="../media/image59.png"/><Relationship Id="rId9" Type="http://schemas.openxmlformats.org/officeDocument/2006/relationships/image" Target="../media/image64.png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7" Type="http://schemas.openxmlformats.org/officeDocument/2006/relationships/image" Target="../media/image20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9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8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7" Type="http://schemas.openxmlformats.org/officeDocument/2006/relationships/image" Target="../media/image20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9.pn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jpg"/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7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7" Type="http://schemas.openxmlformats.org/officeDocument/2006/relationships/image" Target="../media/image20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9.pn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7" Type="http://schemas.openxmlformats.org/officeDocument/2006/relationships/image" Target="../media/image95.png"/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4.png"/><Relationship Id="rId5" Type="http://schemas.openxmlformats.org/officeDocument/2006/relationships/image" Target="../media/image93.png"/><Relationship Id="rId4" Type="http://schemas.openxmlformats.org/officeDocument/2006/relationships/image" Target="../media/image92.png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4.png"/><Relationship Id="rId5" Type="http://schemas.openxmlformats.org/officeDocument/2006/relationships/image" Target="../media/image95.png"/><Relationship Id="rId4" Type="http://schemas.openxmlformats.org/officeDocument/2006/relationships/image" Target="../media/image92.png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4.png"/><Relationship Id="rId5" Type="http://schemas.openxmlformats.org/officeDocument/2006/relationships/image" Target="../media/image95.png"/><Relationship Id="rId4" Type="http://schemas.openxmlformats.org/officeDocument/2006/relationships/image" Target="../media/image93.png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4.png"/><Relationship Id="rId5" Type="http://schemas.openxmlformats.org/officeDocument/2006/relationships/image" Target="../media/image95.png"/><Relationship Id="rId4" Type="http://schemas.openxmlformats.org/officeDocument/2006/relationships/image" Target="../media/image93.png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5.png"/><Relationship Id="rId5" Type="http://schemas.openxmlformats.org/officeDocument/2006/relationships/image" Target="../media/image96.png"/><Relationship Id="rId4" Type="http://schemas.openxmlformats.org/officeDocument/2006/relationships/image" Target="../media/image93.png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5.png"/><Relationship Id="rId5" Type="http://schemas.openxmlformats.org/officeDocument/2006/relationships/image" Target="../media/image93.png"/><Relationship Id="rId4" Type="http://schemas.openxmlformats.org/officeDocument/2006/relationships/image" Target="../media/image92.png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4.png"/><Relationship Id="rId5" Type="http://schemas.openxmlformats.org/officeDocument/2006/relationships/image" Target="../media/image93.png"/><Relationship Id="rId4" Type="http://schemas.openxmlformats.org/officeDocument/2006/relationships/image" Target="../media/image92.png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7" Type="http://schemas.openxmlformats.org/officeDocument/2006/relationships/image" Target="../media/image20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9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4.svg"/><Relationship Id="rId7" Type="http://schemas.openxmlformats.org/officeDocument/2006/relationships/image" Target="../media/image31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6.svg"/><Relationship Id="rId4" Type="http://schemas.openxmlformats.org/officeDocument/2006/relationships/image" Target="../media/image5.png"/><Relationship Id="rId9" Type="http://schemas.openxmlformats.org/officeDocument/2006/relationships/image" Target="../media/image93.png"/></Relationships>
</file>

<file path=ppt/slides/_rels/slide9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4.svg"/><Relationship Id="rId7" Type="http://schemas.openxmlformats.org/officeDocument/2006/relationships/image" Target="../media/image31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6.svg"/><Relationship Id="rId4" Type="http://schemas.openxmlformats.org/officeDocument/2006/relationships/image" Target="../media/image5.png"/><Relationship Id="rId9" Type="http://schemas.openxmlformats.org/officeDocument/2006/relationships/image" Target="../media/image90.png"/></Relationships>
</file>

<file path=ppt/slides/_rels/slide9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4.svg"/><Relationship Id="rId7" Type="http://schemas.openxmlformats.org/officeDocument/2006/relationships/image" Target="../media/image31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6.svg"/><Relationship Id="rId4" Type="http://schemas.openxmlformats.org/officeDocument/2006/relationships/image" Target="../media/image5.png"/><Relationship Id="rId9" Type="http://schemas.openxmlformats.org/officeDocument/2006/relationships/image" Target="../media/image91.png"/></Relationships>
</file>

<file path=ppt/slides/_rels/slide9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4.svg"/><Relationship Id="rId7" Type="http://schemas.openxmlformats.org/officeDocument/2006/relationships/image" Target="../media/image31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6.svg"/><Relationship Id="rId4" Type="http://schemas.openxmlformats.org/officeDocument/2006/relationships/image" Target="../media/image5.png"/><Relationship Id="rId9" Type="http://schemas.openxmlformats.org/officeDocument/2006/relationships/image" Target="../media/image92.png"/></Relationships>
</file>

<file path=ppt/slides/_rels/slide9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4.svg"/><Relationship Id="rId7" Type="http://schemas.openxmlformats.org/officeDocument/2006/relationships/image" Target="../media/image31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6.svg"/><Relationship Id="rId4" Type="http://schemas.openxmlformats.org/officeDocument/2006/relationships/image" Target="../media/image5.png"/><Relationship Id="rId9" Type="http://schemas.openxmlformats.org/officeDocument/2006/relationships/image" Target="../media/image96.png"/></Relationships>
</file>

<file path=ppt/slides/_rels/slide9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4.svg"/><Relationship Id="rId7" Type="http://schemas.openxmlformats.org/officeDocument/2006/relationships/image" Target="../media/image31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6.svg"/><Relationship Id="rId4" Type="http://schemas.openxmlformats.org/officeDocument/2006/relationships/image" Target="../media/image5.png"/><Relationship Id="rId9" Type="http://schemas.openxmlformats.org/officeDocument/2006/relationships/image" Target="../media/image95.png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svg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png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7.xml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7" Type="http://schemas.openxmlformats.org/officeDocument/2006/relationships/image" Target="../media/image20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10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7" Type="http://schemas.openxmlformats.org/officeDocument/2006/relationships/image" Target="../media/image20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svg"/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3.png"/><Relationship Id="rId5" Type="http://schemas.openxmlformats.org/officeDocument/2006/relationships/image" Target="../media/image102.svg"/><Relationship Id="rId4" Type="http://schemas.openxmlformats.org/officeDocument/2006/relationships/image" Target="../media/image101.png"/></Relationships>
</file>

<file path=ppt/slides/_rels/slide1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png"/><Relationship Id="rId2" Type="http://schemas.openxmlformats.org/officeDocument/2006/relationships/image" Target="../media/image10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7.png"/><Relationship Id="rId4" Type="http://schemas.openxmlformats.org/officeDocument/2006/relationships/image" Target="../media/image106.png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7" Type="http://schemas.openxmlformats.org/officeDocument/2006/relationships/image" Target="../media/image20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1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png"/><Relationship Id="rId1" Type="http://schemas.openxmlformats.org/officeDocument/2006/relationships/slideLayout" Target="../slideLayouts/slideLayout7.xml"/></Relationships>
</file>

<file path=ppt/slides/_rels/slide10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08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08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7" Type="http://schemas.openxmlformats.org/officeDocument/2006/relationships/image" Target="../media/image20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9.png"/></Relationships>
</file>

<file path=ppt/slides/_rels/slide1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1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cartoon character and a dragon&#10;&#10;AI-generated content may be incorrect.">
            <a:extLst>
              <a:ext uri="{FF2B5EF4-FFF2-40B4-BE49-F238E27FC236}">
                <a16:creationId xmlns:a16="http://schemas.microsoft.com/office/drawing/2014/main" id="{705CB178-BD8F-EE69-EF84-B1F82A6230C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6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72848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FD267B-EBB8-830D-3E6B-5BA799BC0F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693" y="472598"/>
            <a:ext cx="5749474" cy="5928201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20000"/>
              </a:lnSpc>
              <a:spcAft>
                <a:spcPts val="800"/>
              </a:spcAft>
              <a:buNone/>
            </a:pPr>
            <a:r>
              <a:rPr lang="en-US" sz="2400" u="sng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Cyflwyniad</a:t>
            </a:r>
            <a:br>
              <a:rPr lang="en-US" sz="2400" u="sng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US" sz="2400" u="sng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Dechreuais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greu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pecyn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adnoddau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am Abertawe.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Mae'r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pecyn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adnoddau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hwn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gyfer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myfyrwyr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Cam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Gynnydd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3.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Rwy'n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credu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bydd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plant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mwynhau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dysgu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am Abertawe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a'i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lefydd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a'i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bobl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leol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Pan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ddysgon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ni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am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ddull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gweithredu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Dr. Gianfranco Conti,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roeddwn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i'n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hoffi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ei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ymagwedd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ddysgu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iaith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newydd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Dewisais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lawer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weithgareddau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ymarferol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helpu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datblygu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sgiliau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iaith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plant.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Wrth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ddysgu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geirfa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newydd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creais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lawer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gardiau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fflach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a’u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rhoi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nhw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mewn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patrwm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brawddegau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Defnyddiais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lawer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luniau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wneud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pecyn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adnoddau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hwyl a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deniadol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Dechreuais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wers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mathemateg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am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dymheredd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fel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gallai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plant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ddarllen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tymheredd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mewn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mannau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amgylch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Abertawe.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Dewisais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wers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llythrennedd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fel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gallai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plant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ddarganfod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am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chwaraewyr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rygbi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enwog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Abertawe a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chymharu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galluoedd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Dewisais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wers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iechyd a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lles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fel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gallai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plant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ymarfer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patrymau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amser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dyfodol</a:t>
            </a:r>
            <a:r>
              <a:rPr lang="en-US" sz="24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US" sz="2400" u="sng" kern="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spcAft>
                <a:spcPts val="800"/>
              </a:spcAft>
              <a:buNone/>
            </a:pPr>
            <a:br>
              <a:rPr lang="en-US" sz="2400" u="sng" kern="100" dirty="0">
                <a:latin typeface="Abadi" panose="020B0604020104020204" pitchFamily="34" charset="0"/>
                <a:ea typeface="Calibri" panose="020F0502020204030204" pitchFamily="34" charset="0"/>
                <a:cs typeface="Dreaming Outloud Pro" panose="03050502040302030504" pitchFamily="66" charset="0"/>
              </a:rPr>
            </a:br>
            <a:endParaRPr lang="en-US" sz="2400" u="sng" kern="100" dirty="0">
              <a:latin typeface="Abadi" panose="020B0604020104020204" pitchFamily="34" charset="0"/>
              <a:ea typeface="Calibri" panose="020F0502020204030204" pitchFamily="34" charset="0"/>
              <a:cs typeface="Dreaming Outloud Pro" panose="03050502040302030504" pitchFamily="66" charset="0"/>
            </a:endParaRPr>
          </a:p>
        </p:txBody>
      </p:sp>
      <p:pic>
        <p:nvPicPr>
          <p:cNvPr id="5" name="Picture 4" descr="A building on the water&#10;&#10;AI-generated content may be incorrect.">
            <a:extLst>
              <a:ext uri="{FF2B5EF4-FFF2-40B4-BE49-F238E27FC236}">
                <a16:creationId xmlns:a16="http://schemas.microsoft.com/office/drawing/2014/main" id="{62F043AB-56E8-D542-F914-7EDE274367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48" r="14614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72820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9177592-5C38-2260-50D7-4F5AA3AFB43D}"/>
              </a:ext>
            </a:extLst>
          </p:cNvPr>
          <p:cNvSpPr txBox="1"/>
          <p:nvPr/>
        </p:nvSpPr>
        <p:spPr>
          <a:xfrm>
            <a:off x="147060" y="228599"/>
            <a:ext cx="3638556" cy="229293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1100" b="1" u="sng" dirty="0"/>
              <a:t>Y Celfyddydau Mynegiannol</a:t>
            </a:r>
            <a:endParaRPr lang="cy-GB" sz="1100" dirty="0"/>
          </a:p>
          <a:p>
            <a:r>
              <a:rPr lang="cy-GB" sz="1100" b="1" dirty="0">
                <a:solidFill>
                  <a:srgbClr val="FF0000"/>
                </a:solidFill>
              </a:rPr>
              <a:t>Thema</a:t>
            </a:r>
            <a:r>
              <a:rPr lang="cy-GB" sz="1100" dirty="0">
                <a:solidFill>
                  <a:srgbClr val="FF0000"/>
                </a:solidFill>
              </a:rPr>
              <a:t>: Abertawe</a:t>
            </a:r>
            <a:br>
              <a:rPr lang="cy-GB" sz="1100" dirty="0">
                <a:solidFill>
                  <a:srgbClr val="FF0000"/>
                </a:solidFill>
              </a:rPr>
            </a:br>
            <a:r>
              <a:rPr lang="cy-GB" sz="1100" b="1" dirty="0"/>
              <a:t>Gwybodaeth flaenorol :</a:t>
            </a:r>
            <a:br>
              <a:rPr lang="cy-GB" sz="1100" dirty="0">
                <a:solidFill>
                  <a:srgbClr val="FF0000"/>
                </a:solidFill>
              </a:rPr>
            </a:br>
            <a:r>
              <a:rPr lang="cy-GB" sz="1100" dirty="0"/>
              <a:t>Rydw i’n hoffi.. </a:t>
            </a:r>
            <a:br>
              <a:rPr lang="cy-GB" sz="1100" dirty="0"/>
            </a:br>
            <a:r>
              <a:rPr lang="cy-GB" sz="1100" dirty="0"/>
              <a:t>Rydw i’n teimlo’n..</a:t>
            </a:r>
          </a:p>
          <a:p>
            <a:r>
              <a:rPr lang="cy-GB" sz="1100" b="1" dirty="0"/>
              <a:t>Patrwm/ Patrymau / Ffocws Iaith</a:t>
            </a:r>
          </a:p>
          <a:p>
            <a:r>
              <a:rPr lang="cy-GB" sz="1100" dirty="0"/>
              <a:t>Rydw i’n meddwl ei fod i’n..</a:t>
            </a:r>
            <a:br>
              <a:rPr lang="cy-GB" sz="1100" dirty="0"/>
            </a:br>
            <a:r>
              <a:rPr lang="cy-GB" sz="1100" b="1" dirty="0"/>
              <a:t>Geirfa</a:t>
            </a:r>
            <a:r>
              <a:rPr lang="cy-GB" sz="1100" dirty="0"/>
              <a:t>: teimlo’n.. </a:t>
            </a:r>
            <a:br>
              <a:rPr lang="cy-GB" sz="1100" dirty="0"/>
            </a:br>
            <a:r>
              <a:rPr lang="cy-GB" sz="1100" dirty="0"/>
              <a:t>Hapus, trist, gyffrous</a:t>
            </a:r>
          </a:p>
          <a:p>
            <a:r>
              <a:rPr lang="cy-GB" sz="1100" b="1" dirty="0">
                <a:solidFill>
                  <a:srgbClr val="FF0000"/>
                </a:solidFill>
              </a:rPr>
              <a:t>Gweithgareddau:</a:t>
            </a:r>
            <a:br>
              <a:rPr lang="cy-GB" sz="1100" b="1" dirty="0">
                <a:solidFill>
                  <a:srgbClr val="FF0000"/>
                </a:solidFill>
              </a:rPr>
            </a:br>
            <a:r>
              <a:rPr lang="en-GB" sz="1100" dirty="0" err="1"/>
              <a:t>Bydd</a:t>
            </a:r>
            <a:r>
              <a:rPr lang="en-GB" sz="1100" dirty="0"/>
              <a:t> y plant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edrych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wahanol</a:t>
            </a:r>
            <a:r>
              <a:rPr lang="en-GB" sz="1100" dirty="0"/>
              <a:t> </a:t>
            </a:r>
            <a:r>
              <a:rPr lang="en-GB" sz="1100" dirty="0" err="1"/>
              <a:t>artistiaid</a:t>
            </a:r>
            <a:r>
              <a:rPr lang="en-GB" sz="1100" dirty="0"/>
              <a:t> o Abertawe. </a:t>
            </a:r>
            <a:r>
              <a:rPr lang="en-GB" sz="1100" dirty="0" err="1"/>
              <a:t>Dylai'r</a:t>
            </a:r>
            <a:r>
              <a:rPr lang="en-GB" sz="1100" dirty="0"/>
              <a:t> plant </a:t>
            </a:r>
            <a:r>
              <a:rPr lang="en-GB" sz="1100" dirty="0" err="1"/>
              <a:t>ddweud</a:t>
            </a:r>
            <a:r>
              <a:rPr lang="en-GB" sz="1100" dirty="0"/>
              <a:t> </a:t>
            </a:r>
            <a:r>
              <a:rPr lang="en-GB" sz="1100" dirty="0" err="1"/>
              <a:t>sut</a:t>
            </a:r>
            <a:r>
              <a:rPr lang="en-GB" sz="1100" dirty="0"/>
              <a:t> </a:t>
            </a:r>
            <a:r>
              <a:rPr lang="en-GB" sz="1100" dirty="0" err="1"/>
              <a:t>mae'r</a:t>
            </a:r>
            <a:r>
              <a:rPr lang="en-GB" sz="1100" dirty="0"/>
              <a:t> </a:t>
            </a:r>
            <a:r>
              <a:rPr lang="en-GB" sz="1100" dirty="0" err="1"/>
              <a:t>llun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eu</a:t>
            </a:r>
            <a:r>
              <a:rPr lang="en-GB" sz="1100" dirty="0"/>
              <a:t> </a:t>
            </a:r>
            <a:r>
              <a:rPr lang="en-GB" sz="1100" dirty="0" err="1"/>
              <a:t>gwneud</a:t>
            </a:r>
            <a:r>
              <a:rPr lang="en-GB" sz="1100" dirty="0"/>
              <a:t> </a:t>
            </a:r>
            <a:r>
              <a:rPr lang="en-GB" sz="1100" dirty="0" err="1"/>
              <a:t>nhw</a:t>
            </a:r>
            <a:r>
              <a:rPr lang="en-GB" sz="1100" dirty="0"/>
              <a:t> </a:t>
            </a:r>
            <a:r>
              <a:rPr lang="en-GB" sz="1100" dirty="0" err="1"/>
              <a:t>deimlo</a:t>
            </a:r>
            <a:r>
              <a:rPr lang="en-GB" sz="1100" dirty="0"/>
              <a:t>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47956A4-076D-F21E-493C-871D521A26B3}"/>
              </a:ext>
            </a:extLst>
          </p:cNvPr>
          <p:cNvSpPr txBox="1"/>
          <p:nvPr/>
        </p:nvSpPr>
        <p:spPr>
          <a:xfrm>
            <a:off x="3989985" y="228599"/>
            <a:ext cx="3743745" cy="747897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1050" b="1" u="sng" dirty="0">
                <a:highlight>
                  <a:srgbClr val="FFFF00"/>
                </a:highlight>
                <a:latin typeface="Comic Sans MS" panose="030F0702030302020204" pitchFamily="66" charset="0"/>
              </a:rPr>
              <a:t>Iechyd a Lles</a:t>
            </a:r>
          </a:p>
          <a:p>
            <a:pPr lvl="0" defTabSz="914400">
              <a:defRPr/>
            </a:pPr>
            <a:r>
              <a:rPr lang="cy-GB" sz="1050" b="1" dirty="0">
                <a:solidFill>
                  <a:srgbClr val="FF0000"/>
                </a:solidFill>
                <a:latin typeface="Comic Sans MS" panose="030F0702030302020204" pitchFamily="66" charset="0"/>
              </a:rPr>
              <a:t>Thema: Abertawe</a:t>
            </a:r>
            <a:br>
              <a:rPr lang="cy-GB" sz="1050" dirty="0">
                <a:solidFill>
                  <a:srgbClr val="FF0000"/>
                </a:solidFill>
                <a:latin typeface="Comic Sans MS" panose="030F0702030302020204" pitchFamily="66" charset="0"/>
              </a:rPr>
            </a:br>
            <a:r>
              <a:rPr lang="cy-GB" sz="1050" b="1" dirty="0">
                <a:latin typeface="Comic Sans MS" panose="030F0702030302020204" pitchFamily="66" charset="0"/>
              </a:rPr>
              <a:t>Gwybodaeth flaenorol:</a:t>
            </a:r>
            <a:br>
              <a:rPr lang="cy-GB" sz="1050" dirty="0">
                <a:latin typeface="Comic Sans MS" panose="030F0702030302020204" pitchFamily="66" charset="0"/>
              </a:rPr>
            </a:br>
            <a:r>
              <a:rPr lang="en-GB" sz="1050" dirty="0" err="1">
                <a:latin typeface="Comic Sans MS" panose="030F0702030302020204" pitchFamily="66" charset="0"/>
              </a:rPr>
              <a:t>Rydw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i’n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mynd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i</a:t>
            </a:r>
            <a:r>
              <a:rPr lang="en-GB" sz="1050" dirty="0">
                <a:latin typeface="Comic Sans MS" panose="030F0702030302020204" pitchFamily="66" charset="0"/>
              </a:rPr>
              <a:t>….. </a:t>
            </a:r>
            <a:br>
              <a:rPr lang="en-GB" sz="1050" dirty="0">
                <a:latin typeface="Comic Sans MS" panose="030F0702030302020204" pitchFamily="66" charset="0"/>
              </a:rPr>
            </a:br>
            <a:r>
              <a:rPr lang="en-GB" sz="1050" dirty="0">
                <a:latin typeface="Comic Sans MS" panose="030F0702030302020204" pitchFamily="66" charset="0"/>
              </a:rPr>
              <a:t>Es </a:t>
            </a:r>
            <a:r>
              <a:rPr lang="en-GB" sz="1050" dirty="0" err="1">
                <a:latin typeface="Comic Sans MS" panose="030F0702030302020204" pitchFamily="66" charset="0"/>
              </a:rPr>
              <a:t>i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i</a:t>
            </a:r>
            <a:r>
              <a:rPr lang="en-GB" sz="1050" dirty="0">
                <a:latin typeface="Comic Sans MS" panose="030F0702030302020204" pitchFamily="66" charset="0"/>
              </a:rPr>
              <a:t>/</a:t>
            </a:r>
            <a:r>
              <a:rPr lang="en-GB" sz="1050" dirty="0" err="1">
                <a:latin typeface="Comic Sans MS" panose="030F0702030302020204" pitchFamily="66" charset="0"/>
              </a:rPr>
              <a:t>i'r</a:t>
            </a:r>
            <a:endParaRPr lang="cy-GB" sz="1050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 lvl="0" defTabSz="914400">
              <a:defRPr/>
            </a:pPr>
            <a:endParaRPr lang="cy-GB" sz="1050" dirty="0">
              <a:latin typeface="Comic Sans MS" panose="030F0702030302020204" pitchFamily="66" charset="0"/>
            </a:endParaRPr>
          </a:p>
          <a:p>
            <a:r>
              <a:rPr lang="cy-GB" sz="1050" b="1" dirty="0">
                <a:latin typeface="Comic Sans MS" panose="030F0702030302020204" pitchFamily="66" charset="0"/>
              </a:rPr>
              <a:t>Patrwm/ Patrymau / Ffocws Iaith</a:t>
            </a:r>
          </a:p>
          <a:p>
            <a:r>
              <a:rPr lang="cy-GB" sz="1050" dirty="0">
                <a:latin typeface="Comic Sans MS" panose="030F0702030302020204" pitchFamily="66" charset="0"/>
              </a:rPr>
              <a:t>Hoffwn i </a:t>
            </a:r>
            <a:r>
              <a:rPr lang="cy-GB" sz="1100" dirty="0"/>
              <a:t>ymweld â</a:t>
            </a:r>
            <a:br>
              <a:rPr lang="cy-GB" sz="1100" dirty="0"/>
            </a:br>
            <a:r>
              <a:rPr lang="cy-GB" sz="1100" dirty="0"/>
              <a:t>Hoffwn i ymweld </a:t>
            </a:r>
            <a:r>
              <a:rPr lang="cy-GB" sz="1050" dirty="0"/>
              <a:t>â’r</a:t>
            </a:r>
            <a:br>
              <a:rPr lang="cy-GB" sz="1050" dirty="0">
                <a:latin typeface="Comic Sans MS" panose="030F0702030302020204" pitchFamily="66" charset="0"/>
              </a:rPr>
            </a:br>
            <a:endParaRPr lang="cy-GB" sz="1050" dirty="0">
              <a:latin typeface="Comic Sans MS" panose="030F0702030302020204" pitchFamily="66" charset="0"/>
            </a:endParaRPr>
          </a:p>
          <a:p>
            <a:pPr lvl="0" defTabSz="914400">
              <a:defRPr/>
            </a:pPr>
            <a:r>
              <a:rPr lang="cy-GB" sz="1050" b="1" dirty="0">
                <a:latin typeface="Comic Sans MS" panose="030F0702030302020204" pitchFamily="66" charset="0"/>
              </a:rPr>
              <a:t>Geirfa:</a:t>
            </a:r>
            <a:br>
              <a:rPr lang="cy-GB" sz="1050" dirty="0">
                <a:latin typeface="Comic Sans MS" panose="030F0702030302020204" pitchFamily="66" charset="0"/>
              </a:rPr>
            </a:br>
            <a:r>
              <a:rPr lang="cy-GB" sz="1050" dirty="0">
                <a:latin typeface="Comic Sans MS" panose="030F0702030302020204" pitchFamily="66" charset="0"/>
              </a:rPr>
              <a:t>Y Stadiwm Liberty</a:t>
            </a:r>
            <a:br>
              <a:rPr lang="cy-GB" sz="1050" dirty="0">
                <a:latin typeface="Comic Sans MS" panose="030F0702030302020204" pitchFamily="66" charset="0"/>
              </a:rPr>
            </a:br>
            <a:r>
              <a:rPr lang="cy-GB" sz="1050" dirty="0">
                <a:latin typeface="Comic Sans MS" panose="030F0702030302020204" pitchFamily="66" charset="0"/>
              </a:rPr>
              <a:t>Y LC2</a:t>
            </a:r>
            <a:br>
              <a:rPr lang="cy-GB" sz="1050" dirty="0">
                <a:latin typeface="Comic Sans MS" panose="030F0702030302020204" pitchFamily="66" charset="0"/>
              </a:rPr>
            </a:br>
            <a:r>
              <a:rPr lang="cy-GB" sz="1050" dirty="0">
                <a:latin typeface="Comic Sans MS" panose="030F0702030302020204" pitchFamily="66" charset="0"/>
              </a:rPr>
              <a:t>Joe’s Ice Cream </a:t>
            </a:r>
            <a:br>
              <a:rPr lang="cy-GB" sz="1050" dirty="0">
                <a:latin typeface="Comic Sans MS" panose="030F0702030302020204" pitchFamily="66" charset="0"/>
              </a:rPr>
            </a:br>
            <a:r>
              <a:rPr lang="cy-GB" sz="1050" dirty="0">
                <a:latin typeface="Comic Sans MS" panose="030F0702030302020204" pitchFamily="66" charset="0"/>
              </a:rPr>
              <a:t>Traeth Langland </a:t>
            </a:r>
            <a:br>
              <a:rPr lang="cy-GB" sz="1050" dirty="0">
                <a:latin typeface="Comic Sans MS" panose="030F0702030302020204" pitchFamily="66" charset="0"/>
              </a:rPr>
            </a:br>
            <a:r>
              <a:rPr lang="cy-GB" sz="1050" dirty="0">
                <a:latin typeface="Comic Sans MS" panose="030F0702030302020204" pitchFamily="66" charset="0"/>
              </a:rPr>
              <a:t>Y Pier </a:t>
            </a:r>
            <a:br>
              <a:rPr lang="cy-GB" sz="1050" dirty="0">
                <a:latin typeface="Comic Sans MS" panose="030F0702030302020204" pitchFamily="66" charset="0"/>
              </a:rPr>
            </a:br>
            <a:r>
              <a:rPr lang="cy-GB" sz="1050" dirty="0">
                <a:latin typeface="Comic Sans MS" panose="030F0702030302020204" pitchFamily="66" charset="0"/>
              </a:rPr>
              <a:t>Yr afal mawr </a:t>
            </a:r>
            <a:br>
              <a:rPr lang="cy-GB" sz="1050" dirty="0">
                <a:latin typeface="Comic Sans MS" panose="030F0702030302020204" pitchFamily="66" charset="0"/>
              </a:rPr>
            </a:br>
            <a:endParaRPr lang="cy-GB" sz="1050" dirty="0">
              <a:latin typeface="Comic Sans MS" panose="030F0702030302020204" pitchFamily="66" charset="0"/>
            </a:endParaRPr>
          </a:p>
          <a:p>
            <a:r>
              <a:rPr lang="cy-GB" sz="1050" b="1" dirty="0">
                <a:solidFill>
                  <a:srgbClr val="FF0000"/>
                </a:solidFill>
                <a:latin typeface="Comic Sans MS" panose="030F0702030302020204" pitchFamily="66" charset="0"/>
              </a:rPr>
              <a:t>Gweithgareddau:</a:t>
            </a:r>
          </a:p>
          <a:p>
            <a:pPr lvl="0">
              <a:defRPr/>
            </a:pPr>
            <a:r>
              <a:rPr lang="en-GB" sz="1050" dirty="0" err="1">
                <a:latin typeface="Comic Sans MS" panose="030F0702030302020204" pitchFamily="66" charset="0"/>
              </a:rPr>
              <a:t>Rydw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i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eisiau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i'r</a:t>
            </a:r>
            <a:r>
              <a:rPr lang="en-GB" sz="1050" dirty="0">
                <a:latin typeface="Comic Sans MS" panose="030F0702030302020204" pitchFamily="66" charset="0"/>
              </a:rPr>
              <a:t> plant </a:t>
            </a:r>
            <a:r>
              <a:rPr lang="en-GB" sz="1050" dirty="0" err="1">
                <a:latin typeface="Comic Sans MS" panose="030F0702030302020204" pitchFamily="66" charset="0"/>
              </a:rPr>
              <a:t>i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ddysgu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patrwm</a:t>
            </a:r>
            <a:r>
              <a:rPr lang="en-GB" sz="1050" dirty="0">
                <a:latin typeface="Comic Sans MS" panose="030F0702030302020204" pitchFamily="66" charset="0"/>
              </a:rPr>
              <a:t> “</a:t>
            </a:r>
            <a:r>
              <a:rPr lang="en-GB" sz="1050" dirty="0" err="1">
                <a:latin typeface="Comic Sans MS" panose="030F0702030302020204" pitchFamily="66" charset="0"/>
              </a:rPr>
              <a:t>hoffwn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i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ymweld</a:t>
            </a:r>
            <a:r>
              <a:rPr lang="en-GB" sz="1050" dirty="0">
                <a:latin typeface="Comic Sans MS" panose="030F0702030302020204" pitchFamily="66" charset="0"/>
              </a:rPr>
              <a:t> â”.</a:t>
            </a:r>
          </a:p>
          <a:p>
            <a:pPr lvl="0">
              <a:defRPr/>
            </a:pPr>
            <a:r>
              <a:rPr lang="en-GB" sz="1050" dirty="0">
                <a:latin typeface="Comic Sans MS" panose="030F0702030302020204" pitchFamily="66" charset="0"/>
              </a:rPr>
              <a:t>Yn </a:t>
            </a:r>
            <a:r>
              <a:rPr lang="en-GB" sz="1050" dirty="0" err="1">
                <a:latin typeface="Comic Sans MS" panose="030F0702030302020204" pitchFamily="66" charset="0"/>
              </a:rPr>
              <a:t>gyntaf</a:t>
            </a:r>
            <a:r>
              <a:rPr lang="en-GB" sz="1050" dirty="0">
                <a:latin typeface="Comic Sans MS" panose="030F0702030302020204" pitchFamily="66" charset="0"/>
              </a:rPr>
              <a:t> - </a:t>
            </a:r>
            <a:r>
              <a:rPr lang="en-GB" sz="1050" dirty="0" err="1">
                <a:latin typeface="Comic Sans MS" panose="030F0702030302020204" pitchFamily="66" charset="0"/>
              </a:rPr>
              <a:t>dangosa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gardiau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fflach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i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ddysgu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geirfa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newydd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i'r</a:t>
            </a:r>
            <a:r>
              <a:rPr lang="en-GB" sz="1050" dirty="0">
                <a:latin typeface="Comic Sans MS" panose="030F0702030302020204" pitchFamily="66" charset="0"/>
              </a:rPr>
              <a:t> plant. </a:t>
            </a:r>
            <a:r>
              <a:rPr lang="en-GB" sz="1050" dirty="0" err="1">
                <a:latin typeface="Comic Sans MS" panose="030F0702030302020204" pitchFamily="66" charset="0"/>
              </a:rPr>
              <a:t>Nesaf</a:t>
            </a:r>
            <a:r>
              <a:rPr lang="en-GB" sz="1050" dirty="0">
                <a:latin typeface="Comic Sans MS" panose="030F0702030302020204" pitchFamily="66" charset="0"/>
              </a:rPr>
              <a:t> – </a:t>
            </a:r>
            <a:r>
              <a:rPr lang="en-GB" sz="1050" dirty="0" err="1">
                <a:latin typeface="Comic Sans MS" panose="030F0702030302020204" pitchFamily="66" charset="0"/>
              </a:rPr>
              <a:t>rydw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i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eisiau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i'r</a:t>
            </a:r>
            <a:r>
              <a:rPr lang="en-GB" sz="1050" dirty="0">
                <a:latin typeface="Comic Sans MS" panose="030F0702030302020204" pitchFamily="66" charset="0"/>
              </a:rPr>
              <a:t> plant </a:t>
            </a:r>
            <a:r>
              <a:rPr lang="en-GB" sz="1050" dirty="0" err="1">
                <a:latin typeface="Comic Sans MS" panose="030F0702030302020204" pitchFamily="66" charset="0"/>
              </a:rPr>
              <a:t>i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chwarae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gêm</a:t>
            </a:r>
            <a:r>
              <a:rPr lang="en-GB" sz="1050" dirty="0">
                <a:latin typeface="Comic Sans MS" panose="030F0702030302020204" pitchFamily="66" charset="0"/>
              </a:rPr>
              <a:t> “Beth </a:t>
            </a:r>
            <a:r>
              <a:rPr lang="en-GB" sz="1050" dirty="0" err="1">
                <a:latin typeface="Comic Sans MS" panose="030F0702030302020204" pitchFamily="66" charset="0"/>
              </a:rPr>
              <a:t>sydd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ar</a:t>
            </a:r>
            <a:r>
              <a:rPr lang="en-GB" sz="1050" dirty="0">
                <a:latin typeface="Comic Sans MS" panose="030F0702030302020204" pitchFamily="66" charset="0"/>
              </a:rPr>
              <a:t> goll?”.</a:t>
            </a:r>
          </a:p>
          <a:p>
            <a:pPr lvl="0">
              <a:defRPr/>
            </a:pPr>
            <a:r>
              <a:rPr lang="en-GB" sz="1050" dirty="0" err="1">
                <a:latin typeface="Comic Sans MS" panose="030F0702030302020204" pitchFamily="66" charset="0"/>
              </a:rPr>
              <a:t>Wedyn</a:t>
            </a:r>
            <a:r>
              <a:rPr lang="en-GB" sz="1050" dirty="0">
                <a:latin typeface="Comic Sans MS" panose="030F0702030302020204" pitchFamily="66" charset="0"/>
              </a:rPr>
              <a:t> - </a:t>
            </a:r>
            <a:r>
              <a:rPr lang="en-GB" sz="1050" dirty="0" err="1">
                <a:latin typeface="Comic Sans MS" panose="030F0702030302020204" pitchFamily="66" charset="0"/>
              </a:rPr>
              <a:t>Dylet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ti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ddangos</a:t>
            </a:r>
            <a:r>
              <a:rPr lang="en-GB" sz="1050" dirty="0">
                <a:latin typeface="Comic Sans MS" panose="030F0702030302020204" pitchFamily="66" charset="0"/>
              </a:rPr>
              <a:t> y plant y </a:t>
            </a:r>
            <a:r>
              <a:rPr lang="en-GB" sz="1050" dirty="0" err="1">
                <a:latin typeface="Comic Sans MS" panose="030F0702030302020204" pitchFamily="66" charset="0"/>
              </a:rPr>
              <a:t>patrwm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newydd</a:t>
            </a:r>
            <a:r>
              <a:rPr lang="en-GB" sz="1050" dirty="0">
                <a:latin typeface="Comic Sans MS" panose="030F0702030302020204" pitchFamily="66" charset="0"/>
              </a:rPr>
              <a:t>. </a:t>
            </a:r>
          </a:p>
          <a:p>
            <a:pPr lvl="0">
              <a:defRPr/>
            </a:pPr>
            <a:r>
              <a:rPr lang="en-GB" sz="1050" dirty="0" err="1">
                <a:latin typeface="Comic Sans MS" panose="030F0702030302020204" pitchFamily="66" charset="0"/>
              </a:rPr>
              <a:t>Gofynna’r</a:t>
            </a:r>
            <a:r>
              <a:rPr lang="en-GB" sz="1050" dirty="0">
                <a:latin typeface="Comic Sans MS" panose="030F0702030302020204" pitchFamily="66" charset="0"/>
              </a:rPr>
              <a:t> plant </a:t>
            </a:r>
            <a:r>
              <a:rPr lang="en-GB" sz="1050" dirty="0" err="1">
                <a:latin typeface="Comic Sans MS" panose="030F0702030302020204" pitchFamily="66" charset="0"/>
              </a:rPr>
              <a:t>i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ailadrodd</a:t>
            </a:r>
            <a:r>
              <a:rPr lang="en-GB" sz="1050" dirty="0">
                <a:latin typeface="Comic Sans MS" panose="030F0702030302020204" pitchFamily="66" charset="0"/>
              </a:rPr>
              <a:t> y </a:t>
            </a:r>
            <a:r>
              <a:rPr lang="en-GB" sz="1050" dirty="0" err="1">
                <a:latin typeface="Comic Sans MS" panose="030F0702030302020204" pitchFamily="66" charset="0"/>
              </a:rPr>
              <a:t>patrwm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newydd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ar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ôl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ti</a:t>
            </a:r>
            <a:r>
              <a:rPr lang="en-GB" sz="1050" dirty="0">
                <a:latin typeface="Comic Sans MS" panose="030F0702030302020204" pitchFamily="66" charset="0"/>
              </a:rPr>
              <a:t>. </a:t>
            </a:r>
          </a:p>
          <a:p>
            <a:pPr lvl="0">
              <a:defRPr/>
            </a:pPr>
            <a:r>
              <a:rPr lang="en-GB" sz="1050" dirty="0" err="1">
                <a:latin typeface="Comic Sans MS" panose="030F0702030302020204" pitchFamily="66" charset="0"/>
              </a:rPr>
              <a:t>Wedyn</a:t>
            </a:r>
            <a:r>
              <a:rPr lang="en-GB" sz="1050" dirty="0">
                <a:latin typeface="Comic Sans MS" panose="030F0702030302020204" pitchFamily="66" charset="0"/>
              </a:rPr>
              <a:t>, plant </a:t>
            </a:r>
            <a:r>
              <a:rPr lang="en-GB" sz="1050" dirty="0" err="1">
                <a:latin typeface="Comic Sans MS" panose="030F0702030302020204" pitchFamily="66" charset="0"/>
              </a:rPr>
              <a:t>i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sefyll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mewn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cylch</a:t>
            </a:r>
            <a:r>
              <a:rPr lang="en-GB" sz="1050" dirty="0">
                <a:latin typeface="Comic Sans MS" panose="030F0702030302020204" pitchFamily="66" charset="0"/>
              </a:rPr>
              <a:t>. </a:t>
            </a:r>
            <a:r>
              <a:rPr lang="en-GB" sz="1050" dirty="0" err="1">
                <a:latin typeface="Comic Sans MS" panose="030F0702030302020204" pitchFamily="66" charset="0"/>
              </a:rPr>
              <a:t>Pasio’r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bêl</a:t>
            </a:r>
            <a:r>
              <a:rPr lang="en-GB" sz="1050" dirty="0">
                <a:latin typeface="Comic Sans MS" panose="030F0702030302020204" pitchFamily="66" charset="0"/>
              </a:rPr>
              <a:t> o </a:t>
            </a:r>
            <a:r>
              <a:rPr lang="en-GB" sz="1050" dirty="0" err="1">
                <a:latin typeface="Comic Sans MS" panose="030F0702030302020204" pitchFamily="66" charset="0"/>
              </a:rPr>
              <a:t>gwmpas</a:t>
            </a:r>
            <a:r>
              <a:rPr lang="en-GB" sz="1050" dirty="0">
                <a:latin typeface="Comic Sans MS" panose="030F0702030302020204" pitchFamily="66" charset="0"/>
              </a:rPr>
              <a:t> y </a:t>
            </a:r>
            <a:r>
              <a:rPr lang="en-GB" sz="1050" dirty="0" err="1">
                <a:latin typeface="Comic Sans MS" panose="030F0702030302020204" pitchFamily="66" charset="0"/>
              </a:rPr>
              <a:t>gylch</a:t>
            </a:r>
            <a:r>
              <a:rPr lang="en-GB" sz="1050" dirty="0">
                <a:latin typeface="Comic Sans MS" panose="030F0702030302020204" pitchFamily="66" charset="0"/>
              </a:rPr>
              <a:t>.  Plant </a:t>
            </a:r>
            <a:r>
              <a:rPr lang="en-GB" sz="1050" dirty="0" err="1">
                <a:latin typeface="Comic Sans MS" panose="030F0702030302020204" pitchFamily="66" charset="0"/>
              </a:rPr>
              <a:t>yn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gofyn</a:t>
            </a:r>
            <a:r>
              <a:rPr lang="en-GB" sz="1050" dirty="0">
                <a:latin typeface="Comic Sans MS" panose="030F0702030302020204" pitchFamily="66" charset="0"/>
              </a:rPr>
              <a:t> y </a:t>
            </a:r>
            <a:r>
              <a:rPr lang="en-GB" sz="1050" dirty="0" err="1">
                <a:latin typeface="Comic Sans MS" panose="030F0702030302020204" pitchFamily="66" charset="0"/>
              </a:rPr>
              <a:t>cwestiwn</a:t>
            </a:r>
            <a:r>
              <a:rPr lang="en-GB" sz="1050" dirty="0">
                <a:latin typeface="Comic Sans MS" panose="030F0702030302020204" pitchFamily="66" charset="0"/>
              </a:rPr>
              <a:t> "Ble ". Dim </a:t>
            </a:r>
            <a:r>
              <a:rPr lang="en-GB" sz="1050" dirty="0" err="1">
                <a:latin typeface="Comic Sans MS" panose="030F0702030302020204" pitchFamily="66" charset="0"/>
              </a:rPr>
              <a:t>ateb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eto</a:t>
            </a:r>
            <a:r>
              <a:rPr lang="en-GB" sz="1050" dirty="0">
                <a:latin typeface="Comic Sans MS" panose="030F0702030302020204" pitchFamily="66" charset="0"/>
              </a:rPr>
              <a:t>. </a:t>
            </a:r>
            <a:r>
              <a:rPr lang="en-GB" sz="1050" dirty="0" err="1">
                <a:latin typeface="Comic Sans MS" panose="030F0702030302020204" pitchFamily="66" charset="0"/>
              </a:rPr>
              <a:t>Nesaf</a:t>
            </a:r>
            <a:r>
              <a:rPr lang="en-GB" sz="1050" dirty="0">
                <a:latin typeface="Comic Sans MS" panose="030F0702030302020204" pitchFamily="66" charset="0"/>
              </a:rPr>
              <a:t>, </a:t>
            </a:r>
            <a:r>
              <a:rPr lang="en-GB" sz="1050" dirty="0" err="1">
                <a:latin typeface="Comic Sans MS" panose="030F0702030302020204" pitchFamily="66" charset="0"/>
              </a:rPr>
              <a:t>pasio’r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bêl</a:t>
            </a:r>
            <a:r>
              <a:rPr lang="en-GB" sz="1050" dirty="0">
                <a:latin typeface="Comic Sans MS" panose="030F0702030302020204" pitchFamily="66" charset="0"/>
              </a:rPr>
              <a:t> o </a:t>
            </a:r>
            <a:r>
              <a:rPr lang="en-GB" sz="1050" dirty="0" err="1">
                <a:latin typeface="Comic Sans MS" panose="030F0702030302020204" pitchFamily="66" charset="0"/>
              </a:rPr>
              <a:t>athro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i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blentyn</a:t>
            </a:r>
            <a:r>
              <a:rPr lang="en-GB" sz="1050" dirty="0">
                <a:latin typeface="Comic Sans MS" panose="030F0702030302020204" pitchFamily="66" charset="0"/>
              </a:rPr>
              <a:t>. </a:t>
            </a:r>
            <a:r>
              <a:rPr lang="en-GB" sz="1050" dirty="0" err="1">
                <a:latin typeface="Comic Sans MS" panose="030F0702030302020204" pitchFamily="66" charset="0"/>
              </a:rPr>
              <a:t>Gofyn</a:t>
            </a:r>
            <a:r>
              <a:rPr lang="en-GB" sz="1050" dirty="0">
                <a:latin typeface="Comic Sans MS" panose="030F0702030302020204" pitchFamily="66" charset="0"/>
              </a:rPr>
              <a:t> y </a:t>
            </a:r>
            <a:r>
              <a:rPr lang="en-GB" sz="1050" dirty="0" err="1">
                <a:latin typeface="Comic Sans MS" panose="030F0702030302020204" pitchFamily="66" charset="0"/>
              </a:rPr>
              <a:t>cwestiwn</a:t>
            </a:r>
            <a:r>
              <a:rPr lang="en-GB" sz="1050" dirty="0">
                <a:latin typeface="Comic Sans MS" panose="030F0702030302020204" pitchFamily="66" charset="0"/>
              </a:rPr>
              <a:t> "</a:t>
            </a:r>
            <a:r>
              <a:rPr lang="en-GB" sz="1050" dirty="0" err="1">
                <a:latin typeface="Comic Sans MS" panose="030F0702030302020204" pitchFamily="66" charset="0"/>
              </a:rPr>
              <a:t>ble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hoffet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ti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ymweld</a:t>
            </a:r>
            <a:r>
              <a:rPr lang="en-GB" sz="1050" dirty="0">
                <a:latin typeface="Comic Sans MS" panose="030F0702030302020204" pitchFamily="66" charset="0"/>
              </a:rPr>
              <a:t> â?". Plant </a:t>
            </a:r>
            <a:r>
              <a:rPr lang="en-GB" sz="1050" dirty="0" err="1">
                <a:latin typeface="Comic Sans MS" panose="030F0702030302020204" pitchFamily="66" charset="0"/>
              </a:rPr>
              <a:t>yn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ateb</a:t>
            </a:r>
            <a:r>
              <a:rPr lang="en-GB" sz="1050" dirty="0">
                <a:latin typeface="Comic Sans MS" panose="030F0702030302020204" pitchFamily="66" charset="0"/>
              </a:rPr>
              <a:t> y </a:t>
            </a:r>
            <a:r>
              <a:rPr lang="en-GB" sz="1050" dirty="0" err="1">
                <a:latin typeface="Comic Sans MS" panose="030F0702030302020204" pitchFamily="66" charset="0"/>
              </a:rPr>
              <a:t>cwestiwn</a:t>
            </a:r>
            <a:r>
              <a:rPr lang="en-GB" sz="1050" dirty="0">
                <a:latin typeface="Comic Sans MS" panose="030F0702030302020204" pitchFamily="66" charset="0"/>
              </a:rPr>
              <a:t> "</a:t>
            </a:r>
            <a:r>
              <a:rPr lang="en-GB" sz="1050" dirty="0" err="1">
                <a:latin typeface="Comic Sans MS" panose="030F0702030302020204" pitchFamily="66" charset="0"/>
              </a:rPr>
              <a:t>Hoffwn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i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ymweld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â’r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Stadiwm</a:t>
            </a:r>
            <a:r>
              <a:rPr lang="en-GB" sz="1050" dirty="0">
                <a:latin typeface="Comic Sans MS" panose="030F0702030302020204" pitchFamily="66" charset="0"/>
              </a:rPr>
              <a:t> Liberty”. Yn </a:t>
            </a:r>
            <a:r>
              <a:rPr lang="en-GB" sz="1050" dirty="0" err="1">
                <a:latin typeface="Comic Sans MS" panose="030F0702030302020204" pitchFamily="66" charset="0"/>
              </a:rPr>
              <a:t>olaf</a:t>
            </a:r>
            <a:r>
              <a:rPr lang="en-GB" sz="1050" dirty="0">
                <a:latin typeface="Comic Sans MS" panose="030F0702030302020204" pitchFamily="66" charset="0"/>
              </a:rPr>
              <a:t>, plant </a:t>
            </a:r>
            <a:r>
              <a:rPr lang="en-GB" sz="1050" dirty="0" err="1">
                <a:latin typeface="Comic Sans MS" panose="030F0702030302020204" pitchFamily="66" charset="0"/>
              </a:rPr>
              <a:t>yn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pasio’r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bêl</a:t>
            </a:r>
            <a:r>
              <a:rPr lang="en-GB" sz="1050" dirty="0">
                <a:latin typeface="Comic Sans MS" panose="030F0702030302020204" pitchFamily="66" charset="0"/>
              </a:rPr>
              <a:t> o </a:t>
            </a:r>
            <a:r>
              <a:rPr lang="en-GB" sz="1050" dirty="0" err="1">
                <a:latin typeface="Comic Sans MS" panose="030F0702030302020204" pitchFamily="66" charset="0"/>
              </a:rPr>
              <a:t>berson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i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berson</a:t>
            </a:r>
            <a:r>
              <a:rPr lang="en-GB" sz="1050" dirty="0">
                <a:latin typeface="Comic Sans MS" panose="030F0702030302020204" pitchFamily="66" charset="0"/>
              </a:rPr>
              <a:t>. Un person </a:t>
            </a:r>
            <a:r>
              <a:rPr lang="en-GB" sz="1050" dirty="0" err="1">
                <a:latin typeface="Comic Sans MS" panose="030F0702030302020204" pitchFamily="66" charset="0"/>
              </a:rPr>
              <a:t>yn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gofyn</a:t>
            </a:r>
            <a:r>
              <a:rPr lang="en-GB" sz="1050" dirty="0">
                <a:latin typeface="Comic Sans MS" panose="030F0702030302020204" pitchFamily="66" charset="0"/>
              </a:rPr>
              <a:t> y </a:t>
            </a:r>
            <a:r>
              <a:rPr lang="en-GB" sz="1050" dirty="0" err="1">
                <a:latin typeface="Comic Sans MS" panose="030F0702030302020204" pitchFamily="66" charset="0"/>
              </a:rPr>
              <a:t>cwestiwn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i'r</a:t>
            </a:r>
            <a:r>
              <a:rPr lang="en-GB" sz="1050" dirty="0">
                <a:latin typeface="Comic Sans MS" panose="030F0702030302020204" pitchFamily="66" charset="0"/>
              </a:rPr>
              <a:t> person </a:t>
            </a:r>
            <a:r>
              <a:rPr lang="en-GB" sz="1050" dirty="0" err="1">
                <a:latin typeface="Comic Sans MS" panose="030F0702030302020204" pitchFamily="66" charset="0"/>
              </a:rPr>
              <a:t>nesaf</a:t>
            </a:r>
            <a:r>
              <a:rPr lang="en-GB" sz="1050" dirty="0">
                <a:latin typeface="Comic Sans MS" panose="030F0702030302020204" pitchFamily="66" charset="0"/>
              </a:rPr>
              <a:t>. Person </a:t>
            </a:r>
            <a:r>
              <a:rPr lang="en-GB" sz="1050" dirty="0" err="1">
                <a:latin typeface="Comic Sans MS" panose="030F0702030302020204" pitchFamily="66" charset="0"/>
              </a:rPr>
              <a:t>dau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yn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ateb</a:t>
            </a:r>
            <a:r>
              <a:rPr lang="en-GB" sz="1050" dirty="0">
                <a:latin typeface="Comic Sans MS" panose="030F0702030302020204" pitchFamily="66" charset="0"/>
              </a:rPr>
              <a:t> y </a:t>
            </a:r>
            <a:r>
              <a:rPr lang="en-GB" sz="1050" dirty="0" err="1">
                <a:latin typeface="Comic Sans MS" panose="030F0702030302020204" pitchFamily="66" charset="0"/>
              </a:rPr>
              <a:t>cwestiwn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wedyn</a:t>
            </a:r>
            <a:r>
              <a:rPr lang="en-GB" sz="1050" dirty="0">
                <a:latin typeface="Comic Sans MS" panose="030F0702030302020204" pitchFamily="66" charset="0"/>
              </a:rPr>
              <a:t>, ac </a:t>
            </a:r>
            <a:r>
              <a:rPr lang="en-GB" sz="1050" dirty="0" err="1">
                <a:latin typeface="Comic Sans MS" panose="030F0702030302020204" pitchFamily="66" charset="0"/>
              </a:rPr>
              <a:t>yn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gofyn</a:t>
            </a:r>
            <a:r>
              <a:rPr lang="en-GB" sz="1050" dirty="0">
                <a:latin typeface="Comic Sans MS" panose="030F0702030302020204" pitchFamily="66" charset="0"/>
              </a:rPr>
              <a:t> y </a:t>
            </a:r>
            <a:r>
              <a:rPr lang="en-GB" sz="1050" dirty="0" err="1">
                <a:latin typeface="Comic Sans MS" panose="030F0702030302020204" pitchFamily="66" charset="0"/>
              </a:rPr>
              <a:t>cwestiwn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i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bartner</a:t>
            </a:r>
            <a:r>
              <a:rPr lang="en-GB" sz="1050" dirty="0">
                <a:latin typeface="Comic Sans MS" panose="030F0702030302020204" pitchFamily="66" charset="0"/>
              </a:rPr>
              <a:t> 3.</a:t>
            </a:r>
            <a:br>
              <a:rPr lang="en-GB" sz="1050" dirty="0">
                <a:latin typeface="Comic Sans MS" panose="030F0702030302020204" pitchFamily="66" charset="0"/>
              </a:rPr>
            </a:br>
            <a:br>
              <a:rPr lang="en-GB" sz="1050" dirty="0">
                <a:latin typeface="Comic Sans MS" panose="030F0702030302020204" pitchFamily="66" charset="0"/>
              </a:rPr>
            </a:br>
            <a:r>
              <a:rPr lang="en-GB" sz="1050" dirty="0">
                <a:latin typeface="Comic Sans MS" panose="030F0702030302020204" pitchFamily="66" charset="0"/>
              </a:rPr>
              <a:t>Dylai plant </a:t>
            </a:r>
            <a:r>
              <a:rPr lang="en-GB" sz="1050" dirty="0" err="1">
                <a:latin typeface="Comic Sans MS" panose="030F0702030302020204" pitchFamily="66" charset="0"/>
              </a:rPr>
              <a:t>ganu'r</a:t>
            </a:r>
            <a:r>
              <a:rPr lang="en-GB" sz="1050" dirty="0">
                <a:latin typeface="Comic Sans MS" panose="030F0702030302020204" pitchFamily="66" charset="0"/>
              </a:rPr>
              <a:t> can "</a:t>
            </a:r>
            <a:r>
              <a:rPr lang="en-GB" sz="1050" dirty="0" err="1">
                <a:latin typeface="Comic Sans MS" panose="030F0702030302020204" pitchFamily="66" charset="0"/>
              </a:rPr>
              <a:t>Hoffwn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i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ymweld</a:t>
            </a:r>
            <a:r>
              <a:rPr lang="en-GB" sz="1050" dirty="0">
                <a:latin typeface="Comic Sans MS" panose="030F0702030302020204" pitchFamily="66" charset="0"/>
              </a:rPr>
              <a:t> â". </a:t>
            </a:r>
            <a:r>
              <a:rPr lang="en-GB" sz="1050" dirty="0" err="1">
                <a:latin typeface="Comic Sans MS" panose="030F0702030302020204" pitchFamily="66" charset="0"/>
              </a:rPr>
              <a:t>Rydw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i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eisiau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defnyddio'r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alaw</a:t>
            </a:r>
            <a:r>
              <a:rPr lang="en-GB" sz="1050" dirty="0">
                <a:latin typeface="Comic Sans MS" panose="030F0702030302020204" pitchFamily="66" charset="0"/>
              </a:rPr>
              <a:t> (She’ll be coming round the mountain). </a:t>
            </a:r>
            <a:r>
              <a:rPr lang="en-GB" sz="1050" dirty="0" err="1">
                <a:latin typeface="Comic Sans MS" panose="030F0702030302020204" pitchFamily="66" charset="0"/>
              </a:rPr>
              <a:t>Rydw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i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eisiau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i'r</a:t>
            </a:r>
            <a:r>
              <a:rPr lang="en-GB" sz="1050" dirty="0">
                <a:latin typeface="Comic Sans MS" panose="030F0702030302020204" pitchFamily="66" charset="0"/>
              </a:rPr>
              <a:t> plant </a:t>
            </a:r>
            <a:r>
              <a:rPr lang="en-GB" sz="1050" dirty="0" err="1">
                <a:latin typeface="Comic Sans MS" panose="030F0702030302020204" pitchFamily="66" charset="0"/>
              </a:rPr>
              <a:t>newid</a:t>
            </a:r>
            <a:r>
              <a:rPr lang="en-GB" sz="1050" dirty="0">
                <a:latin typeface="Comic Sans MS" panose="030F0702030302020204" pitchFamily="66" charset="0"/>
              </a:rPr>
              <a:t> yr </a:t>
            </a:r>
            <a:r>
              <a:rPr lang="en-GB" sz="1050" dirty="0" err="1">
                <a:latin typeface="Comic Sans MS" panose="030F0702030302020204" pitchFamily="66" charset="0"/>
              </a:rPr>
              <a:t>eirfa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yn</a:t>
            </a:r>
            <a:r>
              <a:rPr lang="en-GB" sz="1050" dirty="0">
                <a:latin typeface="Comic Sans MS" panose="030F0702030302020204" pitchFamily="66" charset="0"/>
              </a:rPr>
              <a:t> y </a:t>
            </a:r>
            <a:r>
              <a:rPr lang="en-GB" sz="1050" dirty="0">
                <a:latin typeface="+mj-lt"/>
              </a:rPr>
              <a:t>c</a:t>
            </a:r>
            <a:r>
              <a:rPr lang="cy-GB" sz="1050" dirty="0">
                <a:latin typeface="+mj-lt"/>
              </a:rPr>
              <a:t>â</a:t>
            </a:r>
            <a:r>
              <a:rPr lang="en-GB" sz="1050" dirty="0">
                <a:latin typeface="+mj-lt"/>
              </a:rPr>
              <a:t>n.  </a:t>
            </a:r>
          </a:p>
          <a:p>
            <a:pPr lvl="0">
              <a:defRPr/>
            </a:pPr>
            <a:endParaRPr lang="en-GB" sz="1050" dirty="0">
              <a:latin typeface="Comic Sans MS" panose="030F0702030302020204" pitchFamily="66" charset="0"/>
            </a:endParaRPr>
          </a:p>
          <a:p>
            <a:pPr lvl="0">
              <a:defRPr/>
            </a:pPr>
            <a:r>
              <a:rPr lang="en-GB" sz="1050" dirty="0" err="1">
                <a:latin typeface="Comic Sans MS" panose="030F0702030302020204" pitchFamily="66" charset="0"/>
              </a:rPr>
              <a:t>Dylet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ti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chwarae'r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gêm</a:t>
            </a:r>
            <a:r>
              <a:rPr lang="en-GB" sz="1050" dirty="0">
                <a:latin typeface="Comic Sans MS" panose="030F0702030302020204" pitchFamily="66" charset="0"/>
              </a:rPr>
              <a:t> "Trap-</a:t>
            </a:r>
            <a:r>
              <a:rPr lang="en-GB" sz="1050" dirty="0" err="1">
                <a:latin typeface="Comic Sans MS" panose="030F0702030302020204" pitchFamily="66" charset="0"/>
              </a:rPr>
              <a:t>ddôr</a:t>
            </a:r>
            <a:r>
              <a:rPr lang="en-GB" sz="1050" dirty="0">
                <a:latin typeface="Comic Sans MS" panose="030F0702030302020204" pitchFamily="66" charset="0"/>
              </a:rPr>
              <a:t>". </a:t>
            </a:r>
          </a:p>
          <a:p>
            <a:pPr lvl="0">
              <a:defRPr/>
            </a:pPr>
            <a:r>
              <a:rPr lang="en-GB" sz="1050" dirty="0">
                <a:latin typeface="Comic Sans MS" panose="030F0702030302020204" pitchFamily="66" charset="0"/>
              </a:rPr>
              <a:t>Dylai un person </a:t>
            </a:r>
            <a:r>
              <a:rPr lang="en-GB" sz="1050" dirty="0" err="1">
                <a:latin typeface="Comic Sans MS" panose="030F0702030302020204" pitchFamily="66" charset="0"/>
              </a:rPr>
              <a:t>ddewis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ateb</a:t>
            </a:r>
            <a:r>
              <a:rPr lang="en-GB" sz="1050" dirty="0">
                <a:latin typeface="Comic Sans MS" panose="030F0702030302020204" pitchFamily="66" charset="0"/>
              </a:rPr>
              <a:t> o bob </a:t>
            </a:r>
            <a:r>
              <a:rPr lang="en-GB" sz="1050" dirty="0" err="1">
                <a:latin typeface="Comic Sans MS" panose="030F0702030302020204" pitchFamily="66" charset="0"/>
              </a:rPr>
              <a:t>adran</a:t>
            </a:r>
            <a:r>
              <a:rPr lang="en-GB" sz="1050" dirty="0">
                <a:latin typeface="Comic Sans MS" panose="030F0702030302020204" pitchFamily="66" charset="0"/>
              </a:rPr>
              <a:t>. </a:t>
            </a:r>
          </a:p>
          <a:p>
            <a:pPr lvl="0">
              <a:defRPr/>
            </a:pPr>
            <a:r>
              <a:rPr lang="en-GB" sz="1050" dirty="0" err="1">
                <a:latin typeface="Comic Sans MS" panose="030F0702030302020204" pitchFamily="66" charset="0"/>
              </a:rPr>
              <a:t>Dylai'r</a:t>
            </a:r>
            <a:r>
              <a:rPr lang="en-GB" sz="1050" dirty="0">
                <a:latin typeface="Comic Sans MS" panose="030F0702030302020204" pitchFamily="66" charset="0"/>
              </a:rPr>
              <a:t> ail </a:t>
            </a:r>
            <a:r>
              <a:rPr lang="en-GB" sz="1050" dirty="0" err="1">
                <a:latin typeface="Comic Sans MS" panose="030F0702030302020204" pitchFamily="66" charset="0"/>
              </a:rPr>
              <a:t>berson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ddyfalu</a:t>
            </a:r>
            <a:r>
              <a:rPr lang="en-GB" sz="1050" dirty="0">
                <a:latin typeface="Comic Sans MS" panose="030F0702030302020204" pitchFamily="66" charset="0"/>
              </a:rPr>
              <a:t> </a:t>
            </a:r>
            <a:r>
              <a:rPr lang="en-GB" sz="1050" dirty="0" err="1">
                <a:latin typeface="Comic Sans MS" panose="030F0702030302020204" pitchFamily="66" charset="0"/>
              </a:rPr>
              <a:t>beth</a:t>
            </a:r>
            <a:r>
              <a:rPr lang="en-GB" sz="1050" dirty="0">
                <a:latin typeface="Comic Sans MS" panose="030F0702030302020204" pitchFamily="66" charset="0"/>
              </a:rPr>
              <a:t> a </a:t>
            </a:r>
            <a:r>
              <a:rPr lang="en-GB" sz="1050" dirty="0" err="1">
                <a:latin typeface="Comic Sans MS" panose="030F0702030302020204" pitchFamily="66" charset="0"/>
              </a:rPr>
              <a:t>dewisodd</a:t>
            </a:r>
            <a:r>
              <a:rPr lang="en-GB" sz="1050" dirty="0">
                <a:latin typeface="Comic Sans MS" panose="030F0702030302020204" pitchFamily="66" charset="0"/>
              </a:rPr>
              <a:t> y person </a:t>
            </a:r>
            <a:r>
              <a:rPr lang="en-GB" sz="1050" dirty="0" err="1">
                <a:latin typeface="Comic Sans MS" panose="030F0702030302020204" pitchFamily="66" charset="0"/>
              </a:rPr>
              <a:t>cyntaf</a:t>
            </a:r>
            <a:r>
              <a:rPr lang="en-GB" sz="1050" dirty="0">
                <a:latin typeface="Comic Sans MS" panose="030F0702030302020204" pitchFamily="66" charset="0"/>
              </a:rPr>
              <a:t>.</a:t>
            </a:r>
            <a:br>
              <a:rPr lang="en-GB" sz="1050" dirty="0">
                <a:latin typeface="Comic Sans MS" panose="030F0702030302020204" pitchFamily="66" charset="0"/>
              </a:rPr>
            </a:br>
            <a:endParaRPr lang="en-GB" sz="1050" dirty="0">
              <a:latin typeface="Comic Sans MS" panose="030F0702030302020204" pitchFamily="66" charset="0"/>
            </a:endParaRPr>
          </a:p>
          <a:p>
            <a:endParaRPr lang="en-GB" sz="1050" dirty="0">
              <a:latin typeface="Comic Sans MS" panose="030F070203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A9413FB-30E0-8496-FACF-B0EED46935DA}"/>
              </a:ext>
            </a:extLst>
          </p:cNvPr>
          <p:cNvSpPr txBox="1"/>
          <p:nvPr/>
        </p:nvSpPr>
        <p:spPr>
          <a:xfrm>
            <a:off x="7815381" y="228599"/>
            <a:ext cx="3621024" cy="300082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1050" b="1" u="sng" dirty="0"/>
              <a:t>Y Dyniaethau</a:t>
            </a:r>
          </a:p>
          <a:p>
            <a:pPr lvl="0">
              <a:defRPr/>
            </a:pPr>
            <a:r>
              <a:rPr lang="cy-GB" sz="1050" b="1" dirty="0">
                <a:solidFill>
                  <a:srgbClr val="FF0000"/>
                </a:solidFill>
              </a:rPr>
              <a:t>Thema</a:t>
            </a:r>
            <a:r>
              <a:rPr lang="cy-GB" sz="1050" dirty="0">
                <a:solidFill>
                  <a:srgbClr val="FF0000"/>
                </a:solidFill>
              </a:rPr>
              <a:t>: Abertawe</a:t>
            </a:r>
            <a:br>
              <a:rPr lang="cy-GB" sz="1050" dirty="0">
                <a:solidFill>
                  <a:srgbClr val="FF0000"/>
                </a:solidFill>
              </a:rPr>
            </a:br>
            <a:r>
              <a:rPr lang="cy-GB" sz="1050" dirty="0"/>
              <a:t>Gwybodaeth flaenorol :</a:t>
            </a:r>
            <a:br>
              <a:rPr lang="cy-GB" sz="1050" dirty="0"/>
            </a:br>
            <a:r>
              <a:rPr lang="en-GB" sz="1050" dirty="0" err="1"/>
              <a:t>Ionawr</a:t>
            </a:r>
            <a:r>
              <a:rPr lang="en-GB" sz="1050" dirty="0"/>
              <a:t>, </a:t>
            </a:r>
            <a:r>
              <a:rPr lang="en-GB" sz="1050" dirty="0" err="1"/>
              <a:t>Chwefror</a:t>
            </a:r>
            <a:r>
              <a:rPr lang="en-GB" sz="1050" dirty="0"/>
              <a:t>, Mawrth, Ebrill, Mai, </a:t>
            </a:r>
            <a:r>
              <a:rPr lang="en-GB" sz="1050" dirty="0" err="1"/>
              <a:t>Mehefin</a:t>
            </a:r>
            <a:r>
              <a:rPr lang="en-GB" sz="1050" dirty="0"/>
              <a:t>, </a:t>
            </a:r>
            <a:r>
              <a:rPr lang="en-GB" sz="1050" dirty="0" err="1"/>
              <a:t>Gorffennaf</a:t>
            </a:r>
            <a:r>
              <a:rPr lang="en-GB" sz="1050" dirty="0"/>
              <a:t>, Medi, Hydref, </a:t>
            </a:r>
            <a:r>
              <a:rPr lang="en-GB" sz="1050" dirty="0" err="1"/>
              <a:t>Tachwedd</a:t>
            </a:r>
            <a:r>
              <a:rPr lang="en-GB" sz="1050" dirty="0"/>
              <a:t>, </a:t>
            </a:r>
            <a:r>
              <a:rPr lang="en-GB" sz="1050" dirty="0" err="1"/>
              <a:t>Rhagfyr</a:t>
            </a:r>
            <a:r>
              <a:rPr lang="en-GB" sz="1050" dirty="0"/>
              <a:t>.</a:t>
            </a:r>
            <a:br>
              <a:rPr lang="en-GB" sz="1050" dirty="0"/>
            </a:br>
            <a:endParaRPr lang="cy-GB" sz="1050" dirty="0"/>
          </a:p>
          <a:p>
            <a:r>
              <a:rPr lang="cy-GB" sz="1050" b="1" dirty="0"/>
              <a:t>Patrwm/ Patrymau / Ffocws Iaith</a:t>
            </a:r>
          </a:p>
          <a:p>
            <a:r>
              <a:rPr lang="cy-GB" sz="1050" dirty="0"/>
              <a:t>Cafodd e ei eni yn.. </a:t>
            </a:r>
            <a:br>
              <a:rPr lang="cy-GB" sz="1050" dirty="0"/>
            </a:br>
            <a:r>
              <a:rPr lang="cy-GB" sz="1050" dirty="0"/>
              <a:t>Cafodd hi ei geni yn..</a:t>
            </a:r>
          </a:p>
          <a:p>
            <a:pPr lvl="0">
              <a:defRPr/>
            </a:pPr>
            <a:br>
              <a:rPr lang="cy-GB" sz="1050" b="1" dirty="0"/>
            </a:br>
            <a:r>
              <a:rPr lang="cy-GB" sz="1050" b="1" dirty="0"/>
              <a:t>Geirfa:</a:t>
            </a:r>
            <a:br>
              <a:rPr lang="cy-GB" sz="1050" dirty="0"/>
            </a:br>
            <a:r>
              <a:rPr lang="cy-GB" sz="1050" dirty="0"/>
              <a:t>Abertawe, Y Mwmbwls, Castell-nedd, Port Talbot. </a:t>
            </a:r>
            <a:br>
              <a:rPr lang="cy-GB" sz="1050" dirty="0"/>
            </a:br>
            <a:br>
              <a:rPr lang="cy-GB" sz="1050" dirty="0"/>
            </a:br>
            <a:r>
              <a:rPr lang="cy-GB" sz="1050" b="1" dirty="0">
                <a:solidFill>
                  <a:srgbClr val="FF0000"/>
                </a:solidFill>
              </a:rPr>
              <a:t>Gweithgareddau:</a:t>
            </a:r>
            <a:br>
              <a:rPr lang="cy-GB" sz="1050" b="1" dirty="0">
                <a:solidFill>
                  <a:srgbClr val="FF0000"/>
                </a:solidFill>
              </a:rPr>
            </a:br>
            <a:r>
              <a:rPr lang="en-GB" sz="1050" dirty="0" err="1"/>
              <a:t>Dylai'r</a:t>
            </a:r>
            <a:r>
              <a:rPr lang="en-GB" sz="1050" dirty="0"/>
              <a:t> plant </a:t>
            </a:r>
            <a:r>
              <a:rPr lang="en-GB" sz="1050" dirty="0" err="1"/>
              <a:t>ymchwilio</a:t>
            </a:r>
            <a:r>
              <a:rPr lang="en-GB" sz="1050" dirty="0"/>
              <a:t> </a:t>
            </a:r>
            <a:r>
              <a:rPr lang="en-GB" sz="1050" dirty="0" err="1"/>
              <a:t>i</a:t>
            </a:r>
            <a:r>
              <a:rPr lang="en-GB" sz="1050" dirty="0"/>
              <a:t> </a:t>
            </a:r>
            <a:r>
              <a:rPr lang="en-GB" sz="1050" dirty="0" err="1"/>
              <a:t>ble</a:t>
            </a:r>
            <a:r>
              <a:rPr lang="en-GB" sz="1050" dirty="0"/>
              <a:t> </a:t>
            </a:r>
            <a:r>
              <a:rPr lang="en-GB" sz="1050" dirty="0" err="1"/>
              <a:t>ganed</a:t>
            </a:r>
            <a:r>
              <a:rPr lang="en-GB" sz="1050" dirty="0"/>
              <a:t> </a:t>
            </a:r>
            <a:r>
              <a:rPr lang="en-GB" sz="1050" dirty="0" err="1"/>
              <a:t>pobl</a:t>
            </a:r>
            <a:r>
              <a:rPr lang="en-GB" sz="1050" dirty="0"/>
              <a:t> </a:t>
            </a:r>
            <a:r>
              <a:rPr lang="en-GB" sz="1050" dirty="0" err="1"/>
              <a:t>enwog</a:t>
            </a:r>
            <a:r>
              <a:rPr lang="en-GB" sz="1050" dirty="0"/>
              <a:t> o Abertawe. </a:t>
            </a:r>
            <a:r>
              <a:rPr lang="en-GB" sz="1050" dirty="0" err="1"/>
              <a:t>Dylai'r</a:t>
            </a:r>
            <a:r>
              <a:rPr lang="en-GB" sz="1050" dirty="0"/>
              <a:t> plant </a:t>
            </a:r>
            <a:r>
              <a:rPr lang="en-GB" sz="1050" dirty="0" err="1"/>
              <a:t>ofyn</a:t>
            </a:r>
            <a:r>
              <a:rPr lang="en-GB" sz="1050" dirty="0"/>
              <a:t> ac </a:t>
            </a:r>
            <a:r>
              <a:rPr lang="en-GB" sz="1050" dirty="0" err="1"/>
              <a:t>ateb</a:t>
            </a:r>
            <a:r>
              <a:rPr lang="en-GB" sz="1050" dirty="0"/>
              <a:t> y </a:t>
            </a:r>
            <a:r>
              <a:rPr lang="en-GB" sz="1050" dirty="0" err="1"/>
              <a:t>cwestiwn</a:t>
            </a:r>
            <a:r>
              <a:rPr lang="en-GB" sz="1050" dirty="0"/>
              <a:t> "Ble </a:t>
            </a:r>
            <a:r>
              <a:rPr lang="en-GB" sz="1050" dirty="0" err="1"/>
              <a:t>cafodd</a:t>
            </a:r>
            <a:r>
              <a:rPr lang="en-GB" sz="1050" dirty="0"/>
              <a:t> e </a:t>
            </a:r>
            <a:r>
              <a:rPr lang="en-GB" sz="1050" dirty="0" err="1"/>
              <a:t>ei</a:t>
            </a:r>
            <a:r>
              <a:rPr lang="en-GB" sz="1050" dirty="0"/>
              <a:t> </a:t>
            </a:r>
            <a:r>
              <a:rPr lang="en-GB" sz="1050" dirty="0" err="1"/>
              <a:t>eni</a:t>
            </a:r>
            <a:r>
              <a:rPr lang="en-GB" sz="1050" dirty="0"/>
              <a:t>?/Ble </a:t>
            </a:r>
            <a:r>
              <a:rPr lang="en-GB" sz="1050" dirty="0" err="1"/>
              <a:t>cafodd</a:t>
            </a:r>
            <a:r>
              <a:rPr lang="en-GB" sz="1050" dirty="0"/>
              <a:t> hi </a:t>
            </a:r>
            <a:r>
              <a:rPr lang="en-GB" sz="1050" dirty="0" err="1"/>
              <a:t>ei</a:t>
            </a:r>
            <a:r>
              <a:rPr lang="en-GB" sz="1050" dirty="0"/>
              <a:t> </a:t>
            </a:r>
            <a:r>
              <a:rPr lang="en-GB" sz="1050" dirty="0" err="1"/>
              <a:t>geni</a:t>
            </a:r>
            <a:r>
              <a:rPr lang="en-GB" sz="1050" dirty="0"/>
              <a:t>?" </a:t>
            </a:r>
            <a:r>
              <a:rPr lang="en-GB" sz="1050" dirty="0" err="1"/>
              <a:t>Cafodd</a:t>
            </a:r>
            <a:r>
              <a:rPr lang="en-GB" sz="1050" dirty="0"/>
              <a:t> e </a:t>
            </a:r>
            <a:r>
              <a:rPr lang="en-GB" sz="1050" dirty="0" err="1"/>
              <a:t>ei</a:t>
            </a:r>
            <a:r>
              <a:rPr lang="en-GB" sz="1050" dirty="0"/>
              <a:t> </a:t>
            </a:r>
            <a:r>
              <a:rPr lang="en-GB" sz="1050" dirty="0" err="1"/>
              <a:t>eni</a:t>
            </a:r>
            <a:r>
              <a:rPr lang="en-GB" sz="1050" dirty="0"/>
              <a:t> </a:t>
            </a:r>
            <a:r>
              <a:rPr lang="en-GB" sz="1050" dirty="0" err="1"/>
              <a:t>yn</a:t>
            </a:r>
            <a:r>
              <a:rPr lang="en-GB" sz="1050" dirty="0"/>
              <a:t> Abertawe/</a:t>
            </a:r>
            <a:r>
              <a:rPr lang="en-GB" sz="1050" dirty="0" err="1"/>
              <a:t>Cafodd</a:t>
            </a:r>
            <a:r>
              <a:rPr lang="en-GB" sz="1050" dirty="0"/>
              <a:t> hi </a:t>
            </a:r>
            <a:r>
              <a:rPr lang="en-GB" sz="1050" dirty="0" err="1"/>
              <a:t>ei</a:t>
            </a:r>
            <a:r>
              <a:rPr lang="en-GB" sz="1050" dirty="0"/>
              <a:t> </a:t>
            </a:r>
            <a:r>
              <a:rPr lang="en-GB" sz="1050" dirty="0" err="1"/>
              <a:t>geni</a:t>
            </a:r>
            <a:r>
              <a:rPr lang="en-GB" sz="1050" dirty="0"/>
              <a:t> </a:t>
            </a:r>
            <a:r>
              <a:rPr lang="en-GB" sz="1050" dirty="0" err="1"/>
              <a:t>ym</a:t>
            </a:r>
            <a:r>
              <a:rPr lang="en-GB" sz="1050" dirty="0"/>
              <a:t> </a:t>
            </a:r>
            <a:r>
              <a:rPr lang="en-GB" sz="1050" dirty="0" err="1"/>
              <a:t>Mhort</a:t>
            </a:r>
            <a:r>
              <a:rPr lang="en-GB" sz="1050" dirty="0"/>
              <a:t> Talbot.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4283528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37D99B8-4ADB-D34F-C878-1DC58554CB60}"/>
              </a:ext>
            </a:extLst>
          </p:cNvPr>
          <p:cNvSpPr txBox="1"/>
          <p:nvPr/>
        </p:nvSpPr>
        <p:spPr>
          <a:xfrm>
            <a:off x="214576" y="194735"/>
            <a:ext cx="4183556" cy="690958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1000" b="1" u="sng" dirty="0">
                <a:highlight>
                  <a:srgbClr val="FFFF00"/>
                </a:highlight>
                <a:latin typeface="Comic Sans MS" panose="030F0702030302020204" pitchFamily="66" charset="0"/>
              </a:rPr>
              <a:t>Ieithoedd, Llythrennedd a Chyfathrebu </a:t>
            </a:r>
          </a:p>
          <a:p>
            <a:endParaRPr lang="cy-GB" sz="1000" dirty="0">
              <a:latin typeface="Comic Sans MS" panose="030F0702030302020204" pitchFamily="66" charset="0"/>
            </a:endParaRPr>
          </a:p>
          <a:p>
            <a:pPr lvl="0">
              <a:defRPr/>
            </a:pPr>
            <a:r>
              <a:rPr lang="cy-GB" sz="1000" b="1" dirty="0">
                <a:solidFill>
                  <a:srgbClr val="FF0000"/>
                </a:solidFill>
                <a:latin typeface="Comic Sans MS" panose="030F0702030302020204" pitchFamily="66" charset="0"/>
              </a:rPr>
              <a:t>Thema</a:t>
            </a:r>
            <a:r>
              <a:rPr lang="cy-GB" sz="1000" dirty="0">
                <a:solidFill>
                  <a:srgbClr val="FF0000"/>
                </a:solidFill>
                <a:latin typeface="Comic Sans MS" panose="030F0702030302020204" pitchFamily="66" charset="0"/>
              </a:rPr>
              <a:t>: Abertawe </a:t>
            </a:r>
            <a:br>
              <a:rPr lang="cy-GB" sz="1000" dirty="0">
                <a:solidFill>
                  <a:srgbClr val="FF0000"/>
                </a:solidFill>
                <a:latin typeface="Comic Sans MS" panose="030F0702030302020204" pitchFamily="66" charset="0"/>
              </a:rPr>
            </a:br>
            <a:r>
              <a:rPr lang="cy-GB" sz="1000" b="1" dirty="0">
                <a:latin typeface="Comic Sans MS" panose="030F0702030302020204" pitchFamily="66" charset="0"/>
              </a:rPr>
              <a:t>Gwybodaeth flaenorol:</a:t>
            </a:r>
            <a:br>
              <a:rPr lang="cy-GB" sz="1000" dirty="0">
                <a:latin typeface="Comic Sans MS" panose="030F0702030302020204" pitchFamily="66" charset="0"/>
              </a:rPr>
            </a:br>
            <a:r>
              <a:rPr lang="cy-GB" sz="1000" dirty="0">
                <a:latin typeface="Comic Sans MS" panose="030F0702030302020204" pitchFamily="66" charset="0"/>
              </a:rPr>
              <a:t>tal, byr, hen, ifanc, cyflym, araf. </a:t>
            </a:r>
            <a:br>
              <a:rPr lang="cy-GB" sz="1000" dirty="0">
                <a:latin typeface="Comic Sans MS" panose="030F0702030302020204" pitchFamily="66" charset="0"/>
              </a:rPr>
            </a:br>
            <a:endParaRPr lang="cy-GB" sz="1000" dirty="0">
              <a:latin typeface="Comic Sans MS" panose="030F0702030302020204" pitchFamily="66" charset="0"/>
            </a:endParaRPr>
          </a:p>
          <a:p>
            <a:r>
              <a:rPr lang="cy-GB" sz="1000" b="1" dirty="0">
                <a:latin typeface="Comic Sans MS" panose="030F0702030302020204" pitchFamily="66" charset="0"/>
              </a:rPr>
              <a:t>Patrwm/ Patrymau / Ffocws Iaith</a:t>
            </a:r>
            <a:br>
              <a:rPr lang="cy-GB" sz="1000" b="1" dirty="0">
                <a:latin typeface="Comic Sans MS" panose="030F0702030302020204" pitchFamily="66" charset="0"/>
              </a:rPr>
            </a:br>
            <a:r>
              <a:rPr lang="en-GB" sz="1000" dirty="0">
                <a:latin typeface="Comic Sans MS" panose="030F0702030302020204" pitchFamily="66" charset="0"/>
              </a:rPr>
              <a:t>__ </a:t>
            </a:r>
            <a:r>
              <a:rPr lang="en-GB" sz="1000" dirty="0" err="1">
                <a:latin typeface="Comic Sans MS" panose="030F0702030302020204" pitchFamily="66" charset="0"/>
              </a:rPr>
              <a:t>ydy’r</a:t>
            </a:r>
            <a:r>
              <a:rPr lang="en-GB" sz="1000" dirty="0">
                <a:latin typeface="Comic Sans MS" panose="030F0702030302020204" pitchFamily="66" charset="0"/>
              </a:rPr>
              <a:t> </a:t>
            </a:r>
            <a:r>
              <a:rPr lang="en-GB" sz="1000" dirty="0" err="1">
                <a:latin typeface="Comic Sans MS" panose="030F0702030302020204" pitchFamily="66" charset="0"/>
              </a:rPr>
              <a:t>talaf</a:t>
            </a:r>
            <a:r>
              <a:rPr lang="en-GB" sz="1000" dirty="0">
                <a:latin typeface="Comic Sans MS" panose="030F0702030302020204" pitchFamily="66" charset="0"/>
              </a:rPr>
              <a:t>.(</a:t>
            </a:r>
            <a:r>
              <a:rPr lang="en-GB" sz="1000" dirty="0" err="1">
                <a:latin typeface="Comic Sans MS" panose="030F0702030302020204" pitchFamily="66" charset="0"/>
              </a:rPr>
              <a:t>dalaf</a:t>
            </a:r>
            <a:r>
              <a:rPr lang="en-GB" sz="1000" dirty="0">
                <a:latin typeface="Comic Sans MS" panose="030F0702030302020204" pitchFamily="66" charset="0"/>
              </a:rPr>
              <a:t>)</a:t>
            </a:r>
            <a:br>
              <a:rPr lang="en-GB" sz="1000" dirty="0">
                <a:latin typeface="Comic Sans MS" panose="030F0702030302020204" pitchFamily="66" charset="0"/>
              </a:rPr>
            </a:br>
            <a:r>
              <a:rPr lang="en-GB" sz="1000" dirty="0">
                <a:latin typeface="Comic Sans MS" panose="030F0702030302020204" pitchFamily="66" charset="0"/>
              </a:rPr>
              <a:t>__ </a:t>
            </a:r>
            <a:r>
              <a:rPr lang="en-GB" sz="1000" dirty="0" err="1">
                <a:latin typeface="Comic Sans MS" panose="030F0702030302020204" pitchFamily="66" charset="0"/>
              </a:rPr>
              <a:t>ydy’r</a:t>
            </a:r>
            <a:r>
              <a:rPr lang="en-GB" sz="1000" dirty="0">
                <a:latin typeface="Comic Sans MS" panose="030F0702030302020204" pitchFamily="66" charset="0"/>
              </a:rPr>
              <a:t> </a:t>
            </a:r>
            <a:r>
              <a:rPr lang="en-GB" sz="1000" dirty="0" err="1">
                <a:latin typeface="Comic Sans MS" panose="030F0702030302020204" pitchFamily="66" charset="0"/>
              </a:rPr>
              <a:t>byrraf</a:t>
            </a:r>
            <a:r>
              <a:rPr lang="en-GB" sz="1000" dirty="0">
                <a:latin typeface="Comic Sans MS" panose="030F0702030302020204" pitchFamily="66" charset="0"/>
              </a:rPr>
              <a:t>. (</a:t>
            </a:r>
            <a:r>
              <a:rPr lang="en-GB" sz="1000" dirty="0" err="1">
                <a:latin typeface="Comic Sans MS" panose="030F0702030302020204" pitchFamily="66" charset="0"/>
              </a:rPr>
              <a:t>fyrraf</a:t>
            </a:r>
            <a:r>
              <a:rPr lang="en-GB" sz="1000" dirty="0">
                <a:latin typeface="Comic Sans MS" panose="030F0702030302020204" pitchFamily="66" charset="0"/>
              </a:rPr>
              <a:t>)</a:t>
            </a:r>
            <a:br>
              <a:rPr lang="en-GB" sz="1000" dirty="0">
                <a:latin typeface="Comic Sans MS" panose="030F0702030302020204" pitchFamily="66" charset="0"/>
              </a:rPr>
            </a:br>
            <a:r>
              <a:rPr lang="en-GB" sz="1000" dirty="0">
                <a:latin typeface="Comic Sans MS" panose="030F0702030302020204" pitchFamily="66" charset="0"/>
              </a:rPr>
              <a:t>__ </a:t>
            </a:r>
            <a:r>
              <a:rPr lang="en-GB" sz="1000" dirty="0" err="1">
                <a:latin typeface="Comic Sans MS" panose="030F0702030302020204" pitchFamily="66" charset="0"/>
              </a:rPr>
              <a:t>ydy’r</a:t>
            </a:r>
            <a:r>
              <a:rPr lang="en-GB" sz="1000" dirty="0">
                <a:latin typeface="Comic Sans MS" panose="030F0702030302020204" pitchFamily="66" charset="0"/>
              </a:rPr>
              <a:t> </a:t>
            </a:r>
            <a:r>
              <a:rPr lang="en-GB" sz="1000" dirty="0" err="1">
                <a:latin typeface="Comic Sans MS" panose="030F0702030302020204" pitchFamily="66" charset="0"/>
              </a:rPr>
              <a:t>henaf</a:t>
            </a:r>
            <a:br>
              <a:rPr lang="en-GB" sz="1000" dirty="0">
                <a:latin typeface="Comic Sans MS" panose="030F0702030302020204" pitchFamily="66" charset="0"/>
              </a:rPr>
            </a:br>
            <a:r>
              <a:rPr lang="en-GB" sz="1000" dirty="0">
                <a:latin typeface="Comic Sans MS" panose="030F0702030302020204" pitchFamily="66" charset="0"/>
              </a:rPr>
              <a:t>__ </a:t>
            </a:r>
            <a:r>
              <a:rPr lang="en-GB" sz="1000" dirty="0" err="1">
                <a:latin typeface="Comic Sans MS" panose="030F0702030302020204" pitchFamily="66" charset="0"/>
              </a:rPr>
              <a:t>ydy’r</a:t>
            </a:r>
            <a:r>
              <a:rPr lang="en-GB" sz="1000" dirty="0">
                <a:latin typeface="Comic Sans MS" panose="030F0702030302020204" pitchFamily="66" charset="0"/>
              </a:rPr>
              <a:t> </a:t>
            </a:r>
            <a:r>
              <a:rPr lang="en-GB" sz="1000" dirty="0" err="1">
                <a:latin typeface="Comic Sans MS" panose="030F0702030302020204" pitchFamily="66" charset="0"/>
              </a:rPr>
              <a:t>ifancaf</a:t>
            </a:r>
            <a:br>
              <a:rPr lang="en-GB" sz="1000" dirty="0">
                <a:latin typeface="Comic Sans MS" panose="030F0702030302020204" pitchFamily="66" charset="0"/>
              </a:rPr>
            </a:br>
            <a:r>
              <a:rPr lang="en-GB" sz="1000" dirty="0">
                <a:latin typeface="Comic Sans MS" panose="030F0702030302020204" pitchFamily="66" charset="0"/>
              </a:rPr>
              <a:t>__ </a:t>
            </a:r>
            <a:r>
              <a:rPr lang="en-GB" sz="1000" dirty="0" err="1">
                <a:latin typeface="Comic Sans MS" panose="030F0702030302020204" pitchFamily="66" charset="0"/>
              </a:rPr>
              <a:t>ydy’r</a:t>
            </a:r>
            <a:r>
              <a:rPr lang="en-GB" sz="1000" dirty="0">
                <a:latin typeface="Comic Sans MS" panose="030F0702030302020204" pitchFamily="66" charset="0"/>
              </a:rPr>
              <a:t> </a:t>
            </a:r>
            <a:r>
              <a:rPr lang="en-GB" sz="1000" dirty="0" err="1">
                <a:latin typeface="Comic Sans MS" panose="030F0702030302020204" pitchFamily="66" charset="0"/>
              </a:rPr>
              <a:t>cyflymaf</a:t>
            </a:r>
            <a:r>
              <a:rPr lang="en-GB" sz="1000" dirty="0">
                <a:latin typeface="Comic Sans MS" panose="030F0702030302020204" pitchFamily="66" charset="0"/>
              </a:rPr>
              <a:t> (</a:t>
            </a:r>
            <a:r>
              <a:rPr lang="en-GB" sz="1000" dirty="0" err="1">
                <a:latin typeface="Comic Sans MS" panose="030F0702030302020204" pitchFamily="66" charset="0"/>
              </a:rPr>
              <a:t>gyflymaf</a:t>
            </a:r>
            <a:r>
              <a:rPr lang="en-GB" sz="1000" dirty="0">
                <a:latin typeface="Comic Sans MS" panose="030F0702030302020204" pitchFamily="66" charset="0"/>
              </a:rPr>
              <a:t>)</a:t>
            </a:r>
            <a:br>
              <a:rPr lang="en-GB" sz="1000" dirty="0">
                <a:latin typeface="Comic Sans MS" panose="030F0702030302020204" pitchFamily="66" charset="0"/>
              </a:rPr>
            </a:br>
            <a:r>
              <a:rPr lang="en-GB" sz="1000" dirty="0">
                <a:latin typeface="Comic Sans MS" panose="030F0702030302020204" pitchFamily="66" charset="0"/>
              </a:rPr>
              <a:t>__ </a:t>
            </a:r>
            <a:r>
              <a:rPr lang="en-GB" sz="1000" dirty="0" err="1">
                <a:latin typeface="Comic Sans MS" panose="030F0702030302020204" pitchFamily="66" charset="0"/>
              </a:rPr>
              <a:t>ydy’r</a:t>
            </a:r>
            <a:r>
              <a:rPr lang="en-GB" sz="1000" dirty="0">
                <a:latin typeface="Comic Sans MS" panose="030F0702030302020204" pitchFamily="66" charset="0"/>
              </a:rPr>
              <a:t> </a:t>
            </a:r>
            <a:r>
              <a:rPr lang="en-GB" sz="1000" dirty="0" err="1">
                <a:latin typeface="Comic Sans MS" panose="030F0702030302020204" pitchFamily="66" charset="0"/>
              </a:rPr>
              <a:t>arafaf</a:t>
            </a:r>
            <a:r>
              <a:rPr lang="en-GB" sz="1000" dirty="0">
                <a:latin typeface="Comic Sans MS" panose="030F0702030302020204" pitchFamily="66" charset="0"/>
              </a:rPr>
              <a:t>..</a:t>
            </a:r>
            <a:br>
              <a:rPr lang="en-GB" sz="1000" dirty="0">
                <a:latin typeface="Comic Sans MS" panose="030F0702030302020204" pitchFamily="66" charset="0"/>
              </a:rPr>
            </a:br>
            <a:endParaRPr lang="cy-GB" sz="1000" dirty="0">
              <a:latin typeface="Comic Sans MS" panose="030F0702030302020204" pitchFamily="66" charset="0"/>
            </a:endParaRPr>
          </a:p>
          <a:p>
            <a:r>
              <a:rPr lang="cy-GB" sz="1000" b="1" dirty="0">
                <a:latin typeface="Comic Sans MS" panose="030F0702030302020204" pitchFamily="66" charset="0"/>
              </a:rPr>
              <a:t>Geirfa:</a:t>
            </a:r>
            <a:br>
              <a:rPr lang="cy-GB" sz="1000" dirty="0">
                <a:latin typeface="Comic Sans MS" panose="030F0702030302020204" pitchFamily="66" charset="0"/>
              </a:rPr>
            </a:br>
            <a:r>
              <a:rPr lang="cy-GB" sz="1000" dirty="0">
                <a:latin typeface="Comic Sans MS" panose="030F0702030302020204" pitchFamily="66" charset="0"/>
              </a:rPr>
              <a:t>talaf, byrraf, henaf, ifancaf, cyflymaf , arafaf</a:t>
            </a:r>
            <a:br>
              <a:rPr lang="cy-GB" sz="1000" dirty="0">
                <a:latin typeface="Comic Sans MS" panose="030F0702030302020204" pitchFamily="66" charset="0"/>
              </a:rPr>
            </a:br>
            <a:endParaRPr lang="cy-GB" sz="1000" dirty="0">
              <a:latin typeface="Comic Sans MS" panose="030F0702030302020204" pitchFamily="66" charset="0"/>
            </a:endParaRPr>
          </a:p>
          <a:p>
            <a:r>
              <a:rPr lang="cy-GB" sz="1000" dirty="0">
                <a:solidFill>
                  <a:srgbClr val="FF0000"/>
                </a:solidFill>
                <a:latin typeface="Comic Sans MS" panose="030F0702030302020204" pitchFamily="66" charset="0"/>
              </a:rPr>
              <a:t>Gweithgareddau:</a:t>
            </a:r>
            <a:br>
              <a:rPr lang="cy-GB" sz="1000" dirty="0">
                <a:solidFill>
                  <a:srgbClr val="FF0000"/>
                </a:solidFill>
                <a:latin typeface="Comic Sans MS" panose="030F0702030302020204" pitchFamily="66" charset="0"/>
              </a:rPr>
            </a:br>
            <a:r>
              <a:rPr lang="cy-GB" sz="1000" dirty="0">
                <a:latin typeface="Comic Sans MS" panose="030F0702030302020204" pitchFamily="66" charset="0"/>
              </a:rPr>
              <a:t>Dylet ti ddrilio “talaf, byrraf, cyflymaf, arafaf, henaf, ifancaf”. </a:t>
            </a:r>
          </a:p>
          <a:p>
            <a:r>
              <a:rPr lang="cy-GB" sz="1000" dirty="0">
                <a:latin typeface="Comic Sans MS" panose="030F0702030302020204" pitchFamily="66" charset="0"/>
              </a:rPr>
              <a:t>Hefyd, defnyddia wahanol leisiau. </a:t>
            </a:r>
          </a:p>
          <a:p>
            <a:r>
              <a:rPr lang="cy-GB" sz="1000" dirty="0">
                <a:latin typeface="Comic Sans MS" panose="030F0702030302020204" pitchFamily="66" charset="0"/>
              </a:rPr>
              <a:t>Wedyn, dangosa'r patrwm newydd. Dylet ti ddrilio'r patrwm newydd - defnyddia wahanol leisiau eto. cofia ddefnyddio treiglad meddal ar enwau benywaidd.</a:t>
            </a:r>
          </a:p>
          <a:p>
            <a:r>
              <a:rPr lang="cy-GB" sz="1000" dirty="0">
                <a:latin typeface="Comic Sans MS" panose="030F0702030302020204" pitchFamily="66" charset="0"/>
              </a:rPr>
              <a:t>Rydw i eisiau i'r plant chwarae gêm curo'r llygoden. Rhaid i'r plant ddarllen y frawddeg ar y bwrdd wedyn, ysgrifennu'r frawddeg cyn i'r llygoden diflannu.</a:t>
            </a:r>
          </a:p>
          <a:p>
            <a:r>
              <a:rPr lang="cy-GB" sz="1000" dirty="0">
                <a:latin typeface="Comic Sans MS" panose="030F0702030302020204" pitchFamily="66" charset="0"/>
              </a:rPr>
              <a:t>Prif dasg</a:t>
            </a:r>
          </a:p>
          <a:p>
            <a:r>
              <a:rPr lang="cy-GB" sz="1000" dirty="0">
                <a:latin typeface="Comic Sans MS" panose="030F0702030302020204" pitchFamily="66" charset="0"/>
              </a:rPr>
              <a:t>Rhaid i'r plant ddarllen y cardiau chwaraewyr. Dylai'r plant gymharu'r chwaraewyr. Pwy ydy'r talaf? Pwy ydy'r byrraf? </a:t>
            </a:r>
          </a:p>
          <a:p>
            <a:r>
              <a:rPr lang="cy-GB" sz="1000" dirty="0">
                <a:latin typeface="Comic Sans MS" panose="030F0702030302020204" pitchFamily="66" charset="0"/>
              </a:rPr>
              <a:t>Un Seren – Rhaid i'r plant lenwi'r bylchau a defnyddio'r lluniau. </a:t>
            </a:r>
          </a:p>
          <a:p>
            <a:r>
              <a:rPr lang="cy-GB" sz="1000" dirty="0">
                <a:latin typeface="Comic Sans MS" panose="030F0702030302020204" pitchFamily="66" charset="0"/>
              </a:rPr>
              <a:t>Dwy Seren – Dylai'r plant ysgrifennu brawddegau am y chwaraewyr a defnyddio bocs bendigedig. </a:t>
            </a:r>
          </a:p>
          <a:p>
            <a:pPr lvl="0">
              <a:defRPr/>
            </a:pPr>
            <a:r>
              <a:rPr lang="cy-GB" sz="1000" dirty="0">
                <a:latin typeface="Comic Sans MS" panose="030F0702030302020204" pitchFamily="66" charset="0"/>
              </a:rPr>
              <a:t>Tair seren – Dylai'r plant ysgrifennu brawddegau am y chwaraewyr ac ysgrifennu brawddegau am bobl yn y dosbarth gan gynnwys merched.</a:t>
            </a:r>
            <a:br>
              <a:rPr lang="cy-GB" sz="1000" dirty="0">
                <a:latin typeface="Comic Sans MS" panose="030F0702030302020204" pitchFamily="66" charset="0"/>
              </a:rPr>
            </a:br>
            <a:br>
              <a:rPr lang="cy-GB" sz="1000" dirty="0">
                <a:latin typeface="Comic Sans MS" panose="030F0702030302020204" pitchFamily="66" charset="0"/>
              </a:rPr>
            </a:br>
            <a:r>
              <a:rPr lang="cy-GB" sz="1050" dirty="0">
                <a:solidFill>
                  <a:schemeClr val="accent3">
                    <a:lumMod val="50000"/>
                  </a:schemeClr>
                </a:solidFill>
              </a:rPr>
              <a:t>Tasg: </a:t>
            </a:r>
            <a:r>
              <a:rPr lang="cy-GB" sz="1050" b="1" dirty="0">
                <a:solidFill>
                  <a:schemeClr val="accent3">
                    <a:lumMod val="50000"/>
                  </a:schemeClr>
                </a:solidFill>
                <a:ea typeface="Calibri" panose="020F0502020204030204" pitchFamily="34" charset="0"/>
                <a:cs typeface="Dreaming Outloud Pro" panose="03050502040302030504" pitchFamily="66" charset="0"/>
              </a:rPr>
              <a:t>Pyramid</a:t>
            </a:r>
            <a:r>
              <a:rPr lang="cy-GB" sz="1050" dirty="0">
                <a:solidFill>
                  <a:schemeClr val="accent3">
                    <a:lumMod val="50000"/>
                  </a:schemeClr>
                </a:solidFill>
                <a:ea typeface="Calibri" panose="020F0502020204030204" pitchFamily="34" charset="0"/>
                <a:cs typeface="Dreaming Outloud Pro" panose="03050502040302030504" pitchFamily="66" charset="0"/>
              </a:rPr>
              <a:t>:</a:t>
            </a:r>
            <a:endParaRPr lang="en-GB" sz="1050" dirty="0">
              <a:solidFill>
                <a:schemeClr val="accent3">
                  <a:lumMod val="50000"/>
                </a:schemeClr>
              </a:solidFill>
              <a:ea typeface="Calibri" panose="020F0502020204030204" pitchFamily="34" charset="0"/>
              <a:cs typeface="Dreaming Outloud Pro" panose="03050502040302030504" pitchFamily="66" charset="0"/>
            </a:endParaRPr>
          </a:p>
          <a:p>
            <a:pPr lvl="0">
              <a:defRPr/>
            </a:pPr>
            <a:r>
              <a:rPr lang="cy-GB" sz="1050" dirty="0">
                <a:solidFill>
                  <a:schemeClr val="accent3">
                    <a:lumMod val="50000"/>
                  </a:schemeClr>
                </a:solidFill>
                <a:ea typeface="Calibri" panose="020F0502020204030204" pitchFamily="34" charset="0"/>
                <a:cs typeface="Dreaming Outloud Pro" panose="03050502040302030504" pitchFamily="66" charset="0"/>
              </a:rPr>
              <a:t>Rhaid i'r plant chwarae mewn grwpiau o 2/3 </a:t>
            </a:r>
            <a:br>
              <a:rPr lang="cy-GB" sz="1050" dirty="0">
                <a:solidFill>
                  <a:schemeClr val="accent3">
                    <a:lumMod val="50000"/>
                  </a:schemeClr>
                </a:solidFill>
                <a:ea typeface="Calibri" panose="020F0502020204030204" pitchFamily="34" charset="0"/>
                <a:cs typeface="Dreaming Outloud Pro" panose="03050502040302030504" pitchFamily="66" charset="0"/>
              </a:rPr>
            </a:br>
            <a:r>
              <a:rPr lang="cy-GB" sz="1050" dirty="0">
                <a:solidFill>
                  <a:schemeClr val="accent3">
                    <a:lumMod val="50000"/>
                  </a:schemeClr>
                </a:solidFill>
                <a:ea typeface="Calibri" panose="020F0502020204030204" pitchFamily="34" charset="0"/>
                <a:cs typeface="Dreaming Outloud Pro" panose="03050502040302030504" pitchFamily="66" charset="0"/>
              </a:rPr>
              <a:t>Un chwaraewr ac un dyfarnwr.</a:t>
            </a:r>
            <a:endParaRPr lang="en-GB" sz="1050" dirty="0">
              <a:solidFill>
                <a:schemeClr val="accent3">
                  <a:lumMod val="50000"/>
                </a:schemeClr>
              </a:solidFill>
              <a:ea typeface="Calibri" panose="020F0502020204030204" pitchFamily="34" charset="0"/>
              <a:cs typeface="Dreaming Outloud Pro" panose="03050502040302030504" pitchFamily="66" charset="0"/>
            </a:endParaRPr>
          </a:p>
          <a:p>
            <a:pPr lvl="0">
              <a:defRPr/>
            </a:pPr>
            <a:r>
              <a:rPr lang="cy-GB" sz="1050" dirty="0">
                <a:solidFill>
                  <a:schemeClr val="accent3">
                    <a:lumMod val="50000"/>
                  </a:schemeClr>
                </a:solidFill>
                <a:ea typeface="Calibri" panose="020F0502020204030204" pitchFamily="34" charset="0"/>
                <a:cs typeface="Dreaming Outloud Pro" panose="03050502040302030504" pitchFamily="66" charset="0"/>
              </a:rPr>
              <a:t>Rhaid i'r plant gyfieithu’r brawddegau yn y pyramid.</a:t>
            </a:r>
            <a:endParaRPr lang="en-GB" sz="1050" dirty="0">
              <a:solidFill>
                <a:schemeClr val="accent3">
                  <a:lumMod val="50000"/>
                </a:schemeClr>
              </a:solidFill>
              <a:ea typeface="Calibri" panose="020F0502020204030204" pitchFamily="34" charset="0"/>
              <a:cs typeface="Dreaming Outloud Pro" panose="03050502040302030504" pitchFamily="66" charset="0"/>
            </a:endParaRPr>
          </a:p>
          <a:p>
            <a:pPr lvl="0">
              <a:defRPr/>
            </a:pPr>
            <a:r>
              <a:rPr lang="cy-GB" sz="1050" dirty="0">
                <a:solidFill>
                  <a:schemeClr val="accent3">
                    <a:lumMod val="50000"/>
                  </a:schemeClr>
                </a:solidFill>
                <a:ea typeface="Calibri" panose="020F0502020204030204" pitchFamily="34" charset="0"/>
                <a:cs typeface="Dreaming Outloud Pro" panose="03050502040302030504" pitchFamily="66" charset="0"/>
              </a:rPr>
              <a:t>Rhaid i berson 1 cyfieithu’r frawddeg gyntaf. Os ydyn nhw’n cyfieithu’n gywir, symuda ymlaen i'r cam nesaf.</a:t>
            </a:r>
            <a:endParaRPr lang="en-GB" sz="1050" dirty="0">
              <a:solidFill>
                <a:schemeClr val="accent3">
                  <a:lumMod val="50000"/>
                </a:schemeClr>
              </a:solidFill>
              <a:ea typeface="Calibri" panose="020F0502020204030204" pitchFamily="34" charset="0"/>
              <a:cs typeface="Dreaming Outloud Pro" panose="03050502040302030504" pitchFamily="66" charset="0"/>
            </a:endParaRPr>
          </a:p>
          <a:p>
            <a:br>
              <a:rPr lang="cy-GB" sz="1000" dirty="0">
                <a:latin typeface="Comic Sans MS" panose="030F0702030302020204" pitchFamily="66" charset="0"/>
              </a:rPr>
            </a:br>
            <a:r>
              <a:rPr lang="en-GB" sz="1000" dirty="0">
                <a:latin typeface="Comic Sans MS" panose="030F0702030302020204" pitchFamily="66" charset="0"/>
              </a:rPr>
              <a:t>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0D20470-9CC9-0088-FAF7-17FBE24E000F}"/>
              </a:ext>
            </a:extLst>
          </p:cNvPr>
          <p:cNvSpPr txBox="1"/>
          <p:nvPr/>
        </p:nvSpPr>
        <p:spPr>
          <a:xfrm>
            <a:off x="4428814" y="228599"/>
            <a:ext cx="4183557" cy="671722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1050" b="1" u="sng" dirty="0">
                <a:solidFill>
                  <a:schemeClr val="accent3">
                    <a:lumMod val="75000"/>
                  </a:schemeClr>
                </a:solidFill>
                <a:highlight>
                  <a:srgbClr val="FFFF00"/>
                </a:highlight>
                <a:latin typeface="+mj-lt"/>
              </a:rPr>
              <a:t>Mathemateg a Rhifedd </a:t>
            </a:r>
            <a:endParaRPr lang="cy-GB" sz="1050" dirty="0">
              <a:solidFill>
                <a:schemeClr val="accent3">
                  <a:lumMod val="75000"/>
                </a:schemeClr>
              </a:solidFill>
              <a:latin typeface="+mj-lt"/>
            </a:endParaRPr>
          </a:p>
          <a:p>
            <a:pPr lvl="0">
              <a:defRPr/>
            </a:pPr>
            <a:r>
              <a:rPr lang="cy-GB" sz="1050" b="1" dirty="0">
                <a:solidFill>
                  <a:schemeClr val="accent3">
                    <a:lumMod val="75000"/>
                  </a:schemeClr>
                </a:solidFill>
                <a:latin typeface="+mj-lt"/>
              </a:rPr>
              <a:t>Thema</a:t>
            </a:r>
            <a:r>
              <a:rPr lang="cy-GB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  <a:t>: Abertawe </a:t>
            </a:r>
            <a:br>
              <a:rPr lang="cy-GB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</a:br>
            <a:r>
              <a:rPr lang="cy-GB" sz="1050" b="1" dirty="0">
                <a:solidFill>
                  <a:schemeClr val="accent3">
                    <a:lumMod val="75000"/>
                  </a:schemeClr>
                </a:solidFill>
                <a:latin typeface="+mj-lt"/>
              </a:rPr>
              <a:t>Gwybodaeth flaenorol :</a:t>
            </a:r>
            <a:br>
              <a:rPr lang="cy-GB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</a:br>
            <a:r>
              <a:rPr lang="cy-GB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  <a:t>Mae hi’n heulog. </a:t>
            </a:r>
            <a:br>
              <a:rPr lang="cy-GB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</a:br>
            <a:r>
              <a:rPr lang="cy-GB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  <a:t>Mae hi’n bwrw glaw. </a:t>
            </a:r>
            <a:br>
              <a:rPr lang="cy-GB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</a:br>
            <a:r>
              <a:rPr lang="cy-GB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  <a:t>Mae hi’n gymylog. </a:t>
            </a:r>
            <a:br>
              <a:rPr lang="cy-GB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</a:br>
            <a:endParaRPr lang="cy-GB" sz="1050" dirty="0">
              <a:solidFill>
                <a:schemeClr val="accent3">
                  <a:lumMod val="75000"/>
                </a:schemeClr>
              </a:solidFill>
              <a:latin typeface="+mj-lt"/>
            </a:endParaRPr>
          </a:p>
          <a:p>
            <a:r>
              <a:rPr lang="cy-GB" sz="1050" b="1" dirty="0">
                <a:solidFill>
                  <a:schemeClr val="accent3">
                    <a:lumMod val="75000"/>
                  </a:schemeClr>
                </a:solidFill>
                <a:latin typeface="+mj-lt"/>
              </a:rPr>
              <a:t>Patrwm/ Patrymau / Ffocws Iaith</a:t>
            </a:r>
          </a:p>
          <a:p>
            <a:r>
              <a:rPr lang="cy-GB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  <a:t>Beth oedd y tymheredd yn Abertawe?</a:t>
            </a:r>
          </a:p>
          <a:p>
            <a:r>
              <a:rPr lang="en-GB" sz="1050" dirty="0" err="1">
                <a:solidFill>
                  <a:schemeClr val="accent3">
                    <a:lumMod val="75000"/>
                  </a:schemeClr>
                </a:solidFill>
                <a:latin typeface="+mj-lt"/>
              </a:rPr>
              <a:t>Roedd</a:t>
            </a:r>
            <a:r>
              <a:rPr lang="en-GB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  <a:t> </a:t>
            </a:r>
            <a:r>
              <a:rPr lang="en-GB" sz="1050" dirty="0" err="1">
                <a:solidFill>
                  <a:schemeClr val="accent3">
                    <a:lumMod val="75000"/>
                  </a:schemeClr>
                </a:solidFill>
                <a:latin typeface="+mj-lt"/>
              </a:rPr>
              <a:t>hi’n</a:t>
            </a:r>
            <a:r>
              <a:rPr lang="en-GB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  <a:t>  ___ </a:t>
            </a:r>
            <a:r>
              <a:rPr lang="en-GB" sz="1050" dirty="0" err="1">
                <a:solidFill>
                  <a:schemeClr val="accent3">
                    <a:lumMod val="75000"/>
                  </a:schemeClr>
                </a:solidFill>
                <a:latin typeface="+mj-lt"/>
              </a:rPr>
              <a:t>gradd</a:t>
            </a:r>
            <a:r>
              <a:rPr lang="en-GB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  <a:t> </a:t>
            </a:r>
            <a:r>
              <a:rPr lang="en-GB" sz="1050" dirty="0" err="1">
                <a:solidFill>
                  <a:schemeClr val="accent3">
                    <a:lumMod val="75000"/>
                  </a:schemeClr>
                </a:solidFill>
                <a:latin typeface="+mj-lt"/>
              </a:rPr>
              <a:t>celsius</a:t>
            </a:r>
            <a:r>
              <a:rPr lang="en-GB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  <a:t>. </a:t>
            </a:r>
            <a:br>
              <a:rPr lang="en-GB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</a:br>
            <a:r>
              <a:rPr lang="en-GB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  <a:t>Yn Abertawe, </a:t>
            </a:r>
            <a:r>
              <a:rPr lang="en-GB" sz="1050" dirty="0" err="1">
                <a:solidFill>
                  <a:schemeClr val="accent3">
                    <a:lumMod val="75000"/>
                  </a:schemeClr>
                </a:solidFill>
                <a:latin typeface="+mj-lt"/>
              </a:rPr>
              <a:t>roedd</a:t>
            </a:r>
            <a:r>
              <a:rPr lang="en-GB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  <a:t> </a:t>
            </a:r>
            <a:r>
              <a:rPr lang="en-GB" sz="1050" dirty="0" err="1">
                <a:solidFill>
                  <a:schemeClr val="accent3">
                    <a:lumMod val="75000"/>
                  </a:schemeClr>
                </a:solidFill>
                <a:latin typeface="+mj-lt"/>
              </a:rPr>
              <a:t>hi’n</a:t>
            </a:r>
            <a:r>
              <a:rPr lang="en-GB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  <a:t> ___ </a:t>
            </a:r>
            <a:r>
              <a:rPr lang="en-GB" sz="1050" dirty="0" err="1">
                <a:solidFill>
                  <a:schemeClr val="accent3">
                    <a:lumMod val="75000"/>
                  </a:schemeClr>
                </a:solidFill>
                <a:latin typeface="+mj-lt"/>
              </a:rPr>
              <a:t>gradd</a:t>
            </a:r>
            <a:r>
              <a:rPr lang="en-GB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  <a:t> Celsius. </a:t>
            </a:r>
            <a:br>
              <a:rPr lang="en-GB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</a:br>
            <a:r>
              <a:rPr lang="en-GB" sz="1050" dirty="0" err="1">
                <a:solidFill>
                  <a:schemeClr val="accent3">
                    <a:lumMod val="75000"/>
                  </a:schemeClr>
                </a:solidFill>
                <a:latin typeface="+mj-lt"/>
              </a:rPr>
              <a:t>Roedd</a:t>
            </a:r>
            <a:r>
              <a:rPr lang="en-GB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  <a:t> </a:t>
            </a:r>
            <a:r>
              <a:rPr lang="en-GB" sz="1050" dirty="0" err="1">
                <a:solidFill>
                  <a:schemeClr val="accent3">
                    <a:lumMod val="75000"/>
                  </a:schemeClr>
                </a:solidFill>
                <a:latin typeface="+mj-lt"/>
              </a:rPr>
              <a:t>hi’n</a:t>
            </a:r>
            <a:r>
              <a:rPr lang="en-GB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  <a:t> ____ </a:t>
            </a:r>
            <a:r>
              <a:rPr lang="en-GB" sz="1050" dirty="0" err="1">
                <a:solidFill>
                  <a:schemeClr val="accent3">
                    <a:lumMod val="75000"/>
                  </a:schemeClr>
                </a:solidFill>
                <a:latin typeface="+mj-lt"/>
              </a:rPr>
              <a:t>radd</a:t>
            </a:r>
            <a:r>
              <a:rPr lang="en-GB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  <a:t> Celsius. </a:t>
            </a:r>
            <a:br>
              <a:rPr lang="en-GB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</a:br>
            <a:endParaRPr lang="cy-GB" sz="1050" dirty="0">
              <a:solidFill>
                <a:schemeClr val="accent3">
                  <a:lumMod val="75000"/>
                </a:schemeClr>
              </a:solidFill>
              <a:latin typeface="+mj-lt"/>
            </a:endParaRPr>
          </a:p>
          <a:p>
            <a:pPr lvl="0" defTabSz="914400">
              <a:defRPr/>
            </a:pPr>
            <a:r>
              <a:rPr lang="cy-GB" sz="1050" b="1" dirty="0">
                <a:solidFill>
                  <a:schemeClr val="accent3">
                    <a:lumMod val="75000"/>
                  </a:schemeClr>
                </a:solidFill>
                <a:latin typeface="+mj-lt"/>
              </a:rPr>
              <a:t>Geirfa</a:t>
            </a:r>
            <a:r>
              <a:rPr lang="cy-GB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  <a:t>: </a:t>
            </a:r>
            <a:br>
              <a:rPr lang="cy-GB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</a:br>
            <a:r>
              <a:rPr lang="cy-GB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  <a:t>Un                                         Chwe</a:t>
            </a:r>
            <a:br>
              <a:rPr lang="cy-GB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</a:br>
            <a:r>
              <a:rPr lang="cy-GB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  <a:t>Dwy (ddwy)                           Saith</a:t>
            </a:r>
            <a:br>
              <a:rPr lang="cy-GB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</a:br>
            <a:r>
              <a:rPr lang="cy-GB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  <a:t>Tair (dair)                             Wyth              </a:t>
            </a:r>
          </a:p>
          <a:p>
            <a:pPr lvl="0" defTabSz="914400">
              <a:defRPr/>
            </a:pPr>
            <a:r>
              <a:rPr lang="cy-GB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  <a:t>Pedair (bedair)</a:t>
            </a:r>
            <a:br>
              <a:rPr lang="cy-GB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</a:br>
            <a:r>
              <a:rPr lang="cy-GB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  <a:t>pum (bum)</a:t>
            </a:r>
            <a:br>
              <a:rPr lang="cy-GB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</a:br>
            <a:endParaRPr lang="cy-GB" sz="1050" dirty="0">
              <a:solidFill>
                <a:schemeClr val="accent3">
                  <a:lumMod val="75000"/>
                </a:schemeClr>
              </a:solidFill>
              <a:latin typeface="+mj-lt"/>
            </a:endParaRPr>
          </a:p>
          <a:p>
            <a:r>
              <a:rPr lang="cy-GB" sz="1050" b="1" dirty="0">
                <a:solidFill>
                  <a:schemeClr val="accent3">
                    <a:lumMod val="75000"/>
                  </a:schemeClr>
                </a:solidFill>
                <a:latin typeface="+mj-lt"/>
              </a:rPr>
              <a:t>Gweithgareddau:</a:t>
            </a:r>
            <a:br>
              <a:rPr lang="cy-GB" sz="1050" b="1" dirty="0">
                <a:solidFill>
                  <a:schemeClr val="accent3">
                    <a:lumMod val="75000"/>
                  </a:schemeClr>
                </a:solidFill>
                <a:latin typeface="+mj-lt"/>
              </a:rPr>
            </a:br>
            <a:r>
              <a:rPr lang="cy-GB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  <a:t>Mae rhaid i'r plant dysgu geirfa newydd</a:t>
            </a:r>
            <a:br>
              <a:rPr lang="cy-GB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</a:br>
            <a:r>
              <a:rPr lang="cy-GB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  <a:t>e.e. Roedd hi’n  ____ gradd celsius. </a:t>
            </a:r>
            <a:br>
              <a:rPr lang="cy-GB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</a:br>
            <a:r>
              <a:rPr lang="cy-GB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  <a:t>Rhaid i'r plant ofyn y cwestiwn “Beth ydy’r Tymheredd yn Abertawe?” i ei partner. </a:t>
            </a:r>
            <a:br>
              <a:rPr lang="cy-GB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</a:br>
            <a:r>
              <a:rPr lang="cy-GB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  <a:t>Partner 2 – ateb y cwestiwn gyda “Roedd hi’n___ gradd celsius” </a:t>
            </a:r>
            <a:br>
              <a:rPr lang="cy-GB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</a:br>
            <a:r>
              <a:rPr lang="de-DE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  <a:t>Rhaid i'r plant ysgrifennu eu hamserlen eu hunain. </a:t>
            </a:r>
            <a:br>
              <a:rPr lang="de-DE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</a:br>
            <a:r>
              <a:rPr lang="de-DE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  <a:t>Mae rhaid i'r plant ddefnyddio‘r mat iaith i helpu nhw. </a:t>
            </a:r>
            <a:br>
              <a:rPr lang="de-DE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</a:br>
            <a:r>
              <a:rPr lang="de-DE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  <a:t>Wedyn, mae rhaid i'r plant darllen y sgwrs. Darllenna‘r sgwrs yn gyntaf wedyn, dylai'r plant ddarllen y sgwrs gyda‘i gilydd. </a:t>
            </a:r>
            <a:br>
              <a:rPr lang="de-DE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</a:br>
            <a:br>
              <a:rPr lang="de-DE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</a:br>
            <a:r>
              <a:rPr lang="de-DE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  <a:t>Prif dasg: </a:t>
            </a:r>
            <a:r>
              <a:rPr lang="en-US" sz="1050" dirty="0" err="1">
                <a:solidFill>
                  <a:schemeClr val="accent3">
                    <a:lumMod val="75000"/>
                  </a:schemeClr>
                </a:solidFill>
                <a:latin typeface="+mj-lt"/>
                <a:ea typeface="Atkinson Hyperlegible"/>
                <a:cs typeface="Dreaming Outloud Pro" panose="03050502040302030504" pitchFamily="66" charset="0"/>
                <a:sym typeface="Atkinson Hyperlegible"/>
              </a:rPr>
              <a:t>Mae’r</a:t>
            </a:r>
            <a:r>
              <a:rPr lang="en-US" sz="1050" dirty="0">
                <a:solidFill>
                  <a:schemeClr val="accent3">
                    <a:lumMod val="75000"/>
                  </a:schemeClr>
                </a:solidFill>
                <a:latin typeface="+mj-lt"/>
                <a:ea typeface="Atkinson Hyperlegible"/>
                <a:cs typeface="Dreaming Outloud Pro" panose="03050502040302030504" pitchFamily="66" charset="0"/>
                <a:sym typeface="Atkinson Hyperlegible"/>
              </a:rPr>
              <a:t> plant </a:t>
            </a:r>
            <a:r>
              <a:rPr lang="en-US" sz="1050" dirty="0" err="1">
                <a:solidFill>
                  <a:schemeClr val="accent3">
                    <a:lumMod val="75000"/>
                  </a:schemeClr>
                </a:solidFill>
                <a:latin typeface="+mj-lt"/>
                <a:ea typeface="Atkinson Hyperlegible"/>
                <a:cs typeface="Dreaming Outloud Pro" panose="03050502040302030504" pitchFamily="66" charset="0"/>
                <a:sym typeface="Atkinson Hyperlegible"/>
              </a:rPr>
              <a:t>angen</a:t>
            </a:r>
            <a:r>
              <a:rPr lang="en-US" sz="1050" dirty="0">
                <a:solidFill>
                  <a:schemeClr val="accent3">
                    <a:lumMod val="75000"/>
                  </a:schemeClr>
                </a:solidFill>
                <a:latin typeface="+mj-lt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1050" dirty="0" err="1">
                <a:solidFill>
                  <a:schemeClr val="accent3">
                    <a:lumMod val="75000"/>
                  </a:schemeClr>
                </a:solidFill>
                <a:latin typeface="+mj-lt"/>
                <a:ea typeface="Atkinson Hyperlegible"/>
                <a:cs typeface="Dreaming Outloud Pro" panose="03050502040302030504" pitchFamily="66" charset="0"/>
                <a:sym typeface="Atkinson Hyperlegible"/>
              </a:rPr>
              <a:t>gweithio</a:t>
            </a:r>
            <a:r>
              <a:rPr lang="en-US" sz="1050" dirty="0">
                <a:solidFill>
                  <a:schemeClr val="accent3">
                    <a:lumMod val="75000"/>
                  </a:schemeClr>
                </a:solidFill>
                <a:latin typeface="+mj-lt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1050" dirty="0" err="1">
                <a:solidFill>
                  <a:schemeClr val="accent3">
                    <a:lumMod val="75000"/>
                  </a:schemeClr>
                </a:solidFill>
                <a:latin typeface="+mj-lt"/>
                <a:ea typeface="Atkinson Hyperlegible"/>
                <a:cs typeface="Dreaming Outloud Pro" panose="03050502040302030504" pitchFamily="66" charset="0"/>
                <a:sym typeface="Atkinson Hyperlegible"/>
              </a:rPr>
              <a:t>mewn</a:t>
            </a:r>
            <a:r>
              <a:rPr lang="en-US" sz="1050" dirty="0">
                <a:solidFill>
                  <a:schemeClr val="accent3">
                    <a:lumMod val="75000"/>
                  </a:schemeClr>
                </a:solidFill>
                <a:latin typeface="+mj-lt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1050" dirty="0" err="1">
                <a:solidFill>
                  <a:schemeClr val="accent3">
                    <a:lumMod val="75000"/>
                  </a:schemeClr>
                </a:solidFill>
                <a:latin typeface="+mj-lt"/>
                <a:ea typeface="Atkinson Hyperlegible"/>
                <a:cs typeface="Dreaming Outloud Pro" panose="03050502040302030504" pitchFamily="66" charset="0"/>
                <a:sym typeface="Atkinson Hyperlegible"/>
              </a:rPr>
              <a:t>parau</a:t>
            </a:r>
            <a:r>
              <a:rPr lang="en-US" sz="1050" dirty="0">
                <a:solidFill>
                  <a:schemeClr val="accent3">
                    <a:lumMod val="75000"/>
                  </a:schemeClr>
                </a:solidFill>
                <a:latin typeface="+mj-lt"/>
                <a:ea typeface="Atkinson Hyperlegible"/>
                <a:cs typeface="Dreaming Outloud Pro" panose="03050502040302030504" pitchFamily="66" charset="0"/>
                <a:sym typeface="Atkinson Hyperlegible"/>
              </a:rPr>
              <a:t>. </a:t>
            </a:r>
          </a:p>
          <a:p>
            <a:r>
              <a:rPr lang="en-US" sz="1050" dirty="0" err="1">
                <a:solidFill>
                  <a:schemeClr val="accent3">
                    <a:lumMod val="75000"/>
                  </a:schemeClr>
                </a:solidFill>
                <a:latin typeface="+mj-lt"/>
                <a:ea typeface="Atkinson Hyperlegible"/>
                <a:cs typeface="Dreaming Outloud Pro" panose="03050502040302030504" pitchFamily="66" charset="0"/>
                <a:sym typeface="Atkinson Hyperlegible"/>
              </a:rPr>
              <a:t>Mae’r</a:t>
            </a:r>
            <a:r>
              <a:rPr lang="en-US" sz="1050" dirty="0">
                <a:solidFill>
                  <a:schemeClr val="accent3">
                    <a:lumMod val="75000"/>
                  </a:schemeClr>
                </a:solidFill>
                <a:latin typeface="+mj-lt"/>
                <a:ea typeface="Atkinson Hyperlegible"/>
                <a:cs typeface="Dreaming Outloud Pro" panose="03050502040302030504" pitchFamily="66" charset="0"/>
                <a:sym typeface="Atkinson Hyperlegible"/>
              </a:rPr>
              <a:t> plant </a:t>
            </a:r>
            <a:r>
              <a:rPr lang="en-US" sz="1050" dirty="0" err="1">
                <a:solidFill>
                  <a:schemeClr val="accent3">
                    <a:lumMod val="75000"/>
                  </a:schemeClr>
                </a:solidFill>
                <a:latin typeface="+mj-lt"/>
                <a:ea typeface="Atkinson Hyperlegible"/>
                <a:cs typeface="Dreaming Outloud Pro" panose="03050502040302030504" pitchFamily="66" charset="0"/>
                <a:sym typeface="Atkinson Hyperlegible"/>
              </a:rPr>
              <a:t>angen</a:t>
            </a:r>
            <a:r>
              <a:rPr lang="en-US" sz="1050" dirty="0">
                <a:solidFill>
                  <a:schemeClr val="accent3">
                    <a:lumMod val="75000"/>
                  </a:schemeClr>
                </a:solidFill>
                <a:latin typeface="+mj-lt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1050" dirty="0" err="1">
                <a:solidFill>
                  <a:schemeClr val="accent3">
                    <a:lumMod val="75000"/>
                  </a:schemeClr>
                </a:solidFill>
                <a:latin typeface="+mj-lt"/>
                <a:ea typeface="Atkinson Hyperlegible"/>
                <a:cs typeface="Dreaming Outloud Pro" panose="03050502040302030504" pitchFamily="66" charset="0"/>
                <a:sym typeface="Atkinson Hyperlegible"/>
              </a:rPr>
              <a:t>lenwi'r</a:t>
            </a:r>
            <a:r>
              <a:rPr lang="en-US" sz="1050" dirty="0">
                <a:solidFill>
                  <a:schemeClr val="accent3">
                    <a:lumMod val="75000"/>
                  </a:schemeClr>
                </a:solidFill>
                <a:latin typeface="+mj-lt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1050" dirty="0" err="1">
                <a:solidFill>
                  <a:schemeClr val="accent3">
                    <a:lumMod val="75000"/>
                  </a:schemeClr>
                </a:solidFill>
                <a:latin typeface="+mj-lt"/>
                <a:ea typeface="Atkinson Hyperlegible"/>
                <a:cs typeface="Dreaming Outloud Pro" panose="03050502040302030504" pitchFamily="66" charset="0"/>
                <a:sym typeface="Atkinson Hyperlegible"/>
              </a:rPr>
              <a:t>bylchau</a:t>
            </a:r>
            <a:r>
              <a:rPr lang="en-US" sz="1050" dirty="0">
                <a:solidFill>
                  <a:schemeClr val="accent3">
                    <a:lumMod val="75000"/>
                  </a:schemeClr>
                </a:solidFill>
                <a:latin typeface="+mj-lt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1050" dirty="0" err="1">
                <a:solidFill>
                  <a:schemeClr val="accent3">
                    <a:lumMod val="75000"/>
                  </a:schemeClr>
                </a:solidFill>
                <a:latin typeface="+mj-lt"/>
                <a:ea typeface="Atkinson Hyperlegible"/>
                <a:cs typeface="Dreaming Outloud Pro" panose="03050502040302030504" pitchFamily="66" charset="0"/>
                <a:sym typeface="Atkinson Hyperlegible"/>
              </a:rPr>
              <a:t>drwy</a:t>
            </a:r>
            <a:r>
              <a:rPr lang="en-US" sz="1050" dirty="0">
                <a:solidFill>
                  <a:schemeClr val="accent3">
                    <a:lumMod val="75000"/>
                  </a:schemeClr>
                </a:solidFill>
                <a:latin typeface="+mj-lt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1050" dirty="0" err="1">
                <a:solidFill>
                  <a:schemeClr val="accent3">
                    <a:lumMod val="75000"/>
                  </a:schemeClr>
                </a:solidFill>
                <a:latin typeface="+mj-lt"/>
                <a:ea typeface="Atkinson Hyperlegible"/>
                <a:cs typeface="Dreaming Outloud Pro" panose="03050502040302030504" pitchFamily="66" charset="0"/>
                <a:sym typeface="Atkinson Hyperlegible"/>
              </a:rPr>
              <a:t>ofyn</a:t>
            </a:r>
            <a:r>
              <a:rPr lang="en-US" sz="1050" dirty="0">
                <a:solidFill>
                  <a:schemeClr val="accent3">
                    <a:lumMod val="75000"/>
                  </a:schemeClr>
                </a:solidFill>
                <a:latin typeface="+mj-lt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1050" dirty="0" err="1">
                <a:solidFill>
                  <a:schemeClr val="accent3">
                    <a:lumMod val="75000"/>
                  </a:schemeClr>
                </a:solidFill>
                <a:latin typeface="+mj-lt"/>
                <a:ea typeface="Atkinson Hyperlegible"/>
                <a:cs typeface="Dreaming Outloud Pro" panose="03050502040302030504" pitchFamily="66" charset="0"/>
                <a:sym typeface="Atkinson Hyperlegible"/>
              </a:rPr>
              <a:t>cwestiynau</a:t>
            </a:r>
            <a:r>
              <a:rPr lang="en-US" sz="1050" dirty="0">
                <a:solidFill>
                  <a:schemeClr val="accent3">
                    <a:lumMod val="75000"/>
                  </a:schemeClr>
                </a:solidFill>
                <a:latin typeface="+mj-lt"/>
                <a:ea typeface="Atkinson Hyperlegible"/>
                <a:cs typeface="Dreaming Outloud Pro" panose="03050502040302030504" pitchFamily="66" charset="0"/>
                <a:sym typeface="Atkinson Hyperlegible"/>
              </a:rPr>
              <a:t> addas. </a:t>
            </a:r>
          </a:p>
          <a:p>
            <a:r>
              <a:rPr lang="en-US" sz="1050" dirty="0" err="1">
                <a:solidFill>
                  <a:schemeClr val="accent3">
                    <a:lumMod val="75000"/>
                  </a:schemeClr>
                </a:solidFill>
                <a:latin typeface="+mj-lt"/>
                <a:ea typeface="Atkinson Hyperlegible"/>
                <a:cs typeface="Dreaming Outloud Pro" panose="03050502040302030504" pitchFamily="66" charset="0"/>
                <a:sym typeface="Atkinson Hyperlegible"/>
              </a:rPr>
              <a:t>E.e.</a:t>
            </a:r>
            <a:r>
              <a:rPr lang="en-US" sz="1050" dirty="0">
                <a:solidFill>
                  <a:schemeClr val="accent3">
                    <a:lumMod val="75000"/>
                  </a:schemeClr>
                </a:solidFill>
                <a:latin typeface="+mj-lt"/>
                <a:ea typeface="Atkinson Hyperlegible"/>
                <a:cs typeface="Dreaming Outloud Pro" panose="03050502040302030504" pitchFamily="66" charset="0"/>
                <a:sym typeface="Atkinson Hyperlegible"/>
              </a:rPr>
              <a:t>. Beth </a:t>
            </a:r>
            <a:r>
              <a:rPr lang="en-US" sz="1050" dirty="0" err="1">
                <a:solidFill>
                  <a:schemeClr val="accent3">
                    <a:lumMod val="75000"/>
                  </a:schemeClr>
                </a:solidFill>
                <a:latin typeface="+mj-lt"/>
                <a:ea typeface="Atkinson Hyperlegible"/>
                <a:cs typeface="Dreaming Outloud Pro" panose="03050502040302030504" pitchFamily="66" charset="0"/>
                <a:sym typeface="Atkinson Hyperlegible"/>
              </a:rPr>
              <a:t>oedd</a:t>
            </a:r>
            <a:r>
              <a:rPr lang="en-US" sz="1050" dirty="0">
                <a:solidFill>
                  <a:schemeClr val="accent3">
                    <a:lumMod val="75000"/>
                  </a:schemeClr>
                </a:solidFill>
                <a:latin typeface="+mj-lt"/>
                <a:ea typeface="Atkinson Hyperlegible"/>
                <a:cs typeface="Dreaming Outloud Pro" panose="03050502040302030504" pitchFamily="66" charset="0"/>
                <a:sym typeface="Atkinson Hyperlegible"/>
              </a:rPr>
              <a:t> y </a:t>
            </a:r>
            <a:r>
              <a:rPr lang="en-US" sz="1050" dirty="0" err="1">
                <a:solidFill>
                  <a:schemeClr val="accent3">
                    <a:lumMod val="75000"/>
                  </a:schemeClr>
                </a:solidFill>
                <a:latin typeface="+mj-lt"/>
                <a:ea typeface="Atkinson Hyperlegible"/>
                <a:cs typeface="Dreaming Outloud Pro" panose="03050502040302030504" pitchFamily="66" charset="0"/>
                <a:sym typeface="Atkinson Hyperlegible"/>
              </a:rPr>
              <a:t>tymheredd</a:t>
            </a:r>
            <a:r>
              <a:rPr lang="en-US" sz="1050" dirty="0">
                <a:solidFill>
                  <a:schemeClr val="accent3">
                    <a:lumMod val="75000"/>
                  </a:schemeClr>
                </a:solidFill>
                <a:latin typeface="+mj-lt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1050" dirty="0" err="1">
                <a:solidFill>
                  <a:schemeClr val="accent3">
                    <a:lumMod val="75000"/>
                  </a:schemeClr>
                </a:solidFill>
                <a:latin typeface="+mj-lt"/>
                <a:ea typeface="Atkinson Hyperlegible"/>
                <a:cs typeface="Dreaming Outloud Pro" panose="03050502040302030504" pitchFamily="66" charset="0"/>
                <a:sym typeface="Atkinson Hyperlegible"/>
              </a:rPr>
              <a:t>yn</a:t>
            </a:r>
            <a:r>
              <a:rPr lang="en-US" sz="1050" dirty="0">
                <a:solidFill>
                  <a:schemeClr val="accent3">
                    <a:lumMod val="75000"/>
                  </a:schemeClr>
                </a:solidFill>
                <a:latin typeface="+mj-lt"/>
                <a:ea typeface="Atkinson Hyperlegible"/>
                <a:cs typeface="Dreaming Outloud Pro" panose="03050502040302030504" pitchFamily="66" charset="0"/>
                <a:sym typeface="Atkinson Hyperlegible"/>
              </a:rPr>
              <a:t> Abertawe?</a:t>
            </a:r>
          </a:p>
          <a:p>
            <a:r>
              <a:rPr lang="en-US" sz="1050" dirty="0" err="1">
                <a:solidFill>
                  <a:schemeClr val="accent3">
                    <a:lumMod val="75000"/>
                  </a:schemeClr>
                </a:solidFill>
                <a:latin typeface="+mj-lt"/>
                <a:ea typeface="Atkinson Hyperlegible"/>
                <a:cs typeface="Dreaming Outloud Pro" panose="03050502040302030504" pitchFamily="66" charset="0"/>
                <a:sym typeface="Atkinson Hyperlegible"/>
              </a:rPr>
              <a:t>Cofia</a:t>
            </a:r>
            <a:r>
              <a:rPr lang="en-US" sz="1050" dirty="0">
                <a:solidFill>
                  <a:schemeClr val="accent3">
                    <a:lumMod val="75000"/>
                  </a:schemeClr>
                </a:solidFill>
                <a:latin typeface="+mj-lt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1050" dirty="0" err="1">
                <a:solidFill>
                  <a:schemeClr val="accent3">
                    <a:lumMod val="75000"/>
                  </a:schemeClr>
                </a:solidFill>
                <a:latin typeface="+mj-lt"/>
                <a:ea typeface="Atkinson Hyperlegible"/>
                <a:cs typeface="Dreaming Outloud Pro" panose="03050502040302030504" pitchFamily="66" charset="0"/>
                <a:sym typeface="Atkinson Hyperlegible"/>
              </a:rPr>
              <a:t>ddefnyddio'r</a:t>
            </a:r>
            <a:r>
              <a:rPr lang="en-US" sz="1050" dirty="0">
                <a:solidFill>
                  <a:schemeClr val="accent3">
                    <a:lumMod val="75000"/>
                  </a:schemeClr>
                </a:solidFill>
                <a:latin typeface="+mj-lt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1050" dirty="0" err="1">
                <a:solidFill>
                  <a:schemeClr val="accent3">
                    <a:lumMod val="75000"/>
                  </a:schemeClr>
                </a:solidFill>
                <a:latin typeface="+mj-lt"/>
                <a:ea typeface="Atkinson Hyperlegible"/>
                <a:cs typeface="Dreaming Outloud Pro" panose="03050502040302030504" pitchFamily="66" charset="0"/>
                <a:sym typeface="Atkinson Hyperlegible"/>
              </a:rPr>
              <a:t>treiglad</a:t>
            </a:r>
            <a:r>
              <a:rPr lang="en-US" sz="1050" dirty="0">
                <a:solidFill>
                  <a:schemeClr val="accent3">
                    <a:lumMod val="75000"/>
                  </a:schemeClr>
                </a:solidFill>
                <a:latin typeface="+mj-lt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1050" dirty="0" err="1">
                <a:solidFill>
                  <a:schemeClr val="accent3">
                    <a:lumMod val="75000"/>
                  </a:schemeClr>
                </a:solidFill>
                <a:latin typeface="+mj-lt"/>
                <a:ea typeface="Atkinson Hyperlegible"/>
                <a:cs typeface="Dreaming Outloud Pro" panose="03050502040302030504" pitchFamily="66" charset="0"/>
                <a:sym typeface="Atkinson Hyperlegible"/>
              </a:rPr>
              <a:t>trwynol</a:t>
            </a:r>
            <a:r>
              <a:rPr lang="en-US" sz="1050" dirty="0">
                <a:solidFill>
                  <a:schemeClr val="accent3">
                    <a:lumMod val="75000"/>
                  </a:schemeClr>
                </a:solidFill>
                <a:latin typeface="+mj-lt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1050" dirty="0" err="1">
                <a:solidFill>
                  <a:schemeClr val="accent3">
                    <a:lumMod val="75000"/>
                  </a:schemeClr>
                </a:solidFill>
                <a:latin typeface="+mj-lt"/>
                <a:ea typeface="Atkinson Hyperlegible"/>
                <a:cs typeface="Dreaming Outloud Pro" panose="03050502040302030504" pitchFamily="66" charset="0"/>
                <a:sym typeface="Atkinson Hyperlegible"/>
              </a:rPr>
              <a:t>ar</a:t>
            </a:r>
            <a:r>
              <a:rPr lang="en-US" sz="1050" dirty="0">
                <a:solidFill>
                  <a:schemeClr val="accent3">
                    <a:lumMod val="75000"/>
                  </a:schemeClr>
                </a:solidFill>
                <a:latin typeface="+mj-lt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1050" dirty="0" err="1">
                <a:solidFill>
                  <a:schemeClr val="accent3">
                    <a:lumMod val="75000"/>
                  </a:schemeClr>
                </a:solidFill>
                <a:latin typeface="+mj-lt"/>
                <a:ea typeface="Atkinson Hyperlegible"/>
                <a:cs typeface="Dreaming Outloud Pro" panose="03050502040302030504" pitchFamily="66" charset="0"/>
                <a:sym typeface="Atkinson Hyperlegible"/>
              </a:rPr>
              <a:t>ôl</a:t>
            </a:r>
            <a:r>
              <a:rPr lang="en-US" sz="1050" dirty="0">
                <a:solidFill>
                  <a:schemeClr val="accent3">
                    <a:lumMod val="75000"/>
                  </a:schemeClr>
                </a:solidFill>
                <a:latin typeface="+mj-lt"/>
                <a:ea typeface="Atkinson Hyperlegible"/>
                <a:cs typeface="Dreaming Outloud Pro" panose="03050502040302030504" pitchFamily="66" charset="0"/>
                <a:sym typeface="Atkinson Hyperlegible"/>
              </a:rPr>
              <a:t> “</a:t>
            </a:r>
            <a:r>
              <a:rPr lang="en-US" sz="1050" dirty="0" err="1">
                <a:solidFill>
                  <a:schemeClr val="accent3">
                    <a:lumMod val="75000"/>
                  </a:schemeClr>
                </a:solidFill>
                <a:latin typeface="+mj-lt"/>
                <a:ea typeface="Atkinson Hyperlegible"/>
                <a:cs typeface="Dreaming Outloud Pro" panose="03050502040302030504" pitchFamily="66" charset="0"/>
                <a:sym typeface="Atkinson Hyperlegible"/>
              </a:rPr>
              <a:t>yn</a:t>
            </a:r>
            <a:r>
              <a:rPr lang="en-US" sz="1050" dirty="0">
                <a:solidFill>
                  <a:schemeClr val="accent3">
                    <a:lumMod val="75000"/>
                  </a:schemeClr>
                </a:solidFill>
                <a:latin typeface="+mj-lt"/>
                <a:ea typeface="Atkinson Hyperlegible"/>
                <a:cs typeface="Dreaming Outloud Pro" panose="03050502040302030504" pitchFamily="66" charset="0"/>
                <a:sym typeface="Atkinson Hyperlegible"/>
              </a:rPr>
              <a:t>”. </a:t>
            </a:r>
            <a:br>
              <a:rPr lang="en-US" sz="1050" dirty="0">
                <a:solidFill>
                  <a:schemeClr val="accent3">
                    <a:lumMod val="75000"/>
                  </a:schemeClr>
                </a:solidFill>
                <a:latin typeface="+mj-lt"/>
                <a:ea typeface="Atkinson Hyperlegible"/>
                <a:cs typeface="Dreaming Outloud Pro" panose="03050502040302030504" pitchFamily="66" charset="0"/>
                <a:sym typeface="Atkinson Hyperlegible"/>
              </a:rPr>
            </a:br>
            <a:r>
              <a:rPr lang="en-GB" sz="1050" dirty="0" err="1">
                <a:solidFill>
                  <a:schemeClr val="accent3">
                    <a:lumMod val="75000"/>
                  </a:schemeClr>
                </a:solidFill>
                <a:latin typeface="+mj-lt"/>
                <a:cs typeface="Dreaming Outloud Pro" panose="03050502040302030504" pitchFamily="66" charset="0"/>
              </a:rPr>
              <a:t>Atgoffa'r</a:t>
            </a:r>
            <a:r>
              <a:rPr lang="en-GB" sz="1050" dirty="0">
                <a:solidFill>
                  <a:schemeClr val="accent3">
                    <a:lumMod val="75000"/>
                  </a:schemeClr>
                </a:solidFill>
                <a:latin typeface="+mj-lt"/>
                <a:cs typeface="Dreaming Outloud Pro" panose="03050502040302030504" pitchFamily="66" charset="0"/>
              </a:rPr>
              <a:t> plant </a:t>
            </a:r>
            <a:r>
              <a:rPr lang="en-GB" sz="1050" dirty="0" err="1">
                <a:solidFill>
                  <a:schemeClr val="accent3">
                    <a:lumMod val="75000"/>
                  </a:schemeClr>
                </a:solidFill>
                <a:latin typeface="+mj-lt"/>
                <a:cs typeface="Dreaming Outloud Pro" panose="03050502040302030504" pitchFamily="66" charset="0"/>
              </a:rPr>
              <a:t>i</a:t>
            </a:r>
            <a:r>
              <a:rPr lang="en-GB" sz="1050" dirty="0">
                <a:solidFill>
                  <a:schemeClr val="accent3">
                    <a:lumMod val="75000"/>
                  </a:schemeClr>
                </a:solidFill>
                <a:latin typeface="+mj-lt"/>
                <a:cs typeface="Dreaming Outloud Pro" panose="03050502040302030504" pitchFamily="66" charset="0"/>
              </a:rPr>
              <a:t> </a:t>
            </a:r>
            <a:r>
              <a:rPr lang="en-GB" sz="1050" dirty="0" err="1">
                <a:solidFill>
                  <a:schemeClr val="accent3">
                    <a:lumMod val="75000"/>
                  </a:schemeClr>
                </a:solidFill>
                <a:latin typeface="+mj-lt"/>
                <a:cs typeface="Dreaming Outloud Pro" panose="03050502040302030504" pitchFamily="66" charset="0"/>
              </a:rPr>
              <a:t>ddefnyddio’r</a:t>
            </a:r>
            <a:r>
              <a:rPr lang="en-GB" sz="1050" dirty="0">
                <a:solidFill>
                  <a:schemeClr val="accent3">
                    <a:lumMod val="75000"/>
                  </a:schemeClr>
                </a:solidFill>
                <a:latin typeface="+mj-lt"/>
                <a:cs typeface="Dreaming Outloud Pro" panose="03050502040302030504" pitchFamily="66" charset="0"/>
              </a:rPr>
              <a:t> mat </a:t>
            </a:r>
            <a:r>
              <a:rPr lang="en-GB" sz="1050" dirty="0" err="1">
                <a:solidFill>
                  <a:schemeClr val="accent3">
                    <a:lumMod val="75000"/>
                  </a:schemeClr>
                </a:solidFill>
                <a:latin typeface="+mj-lt"/>
                <a:cs typeface="Dreaming Outloud Pro" panose="03050502040302030504" pitchFamily="66" charset="0"/>
              </a:rPr>
              <a:t>iaith</a:t>
            </a:r>
            <a:r>
              <a:rPr lang="en-GB" sz="1050" dirty="0">
                <a:solidFill>
                  <a:schemeClr val="accent3">
                    <a:lumMod val="75000"/>
                  </a:schemeClr>
                </a:solidFill>
                <a:latin typeface="+mj-lt"/>
                <a:cs typeface="Dreaming Outloud Pro" panose="03050502040302030504" pitchFamily="66" charset="0"/>
              </a:rPr>
              <a:t> </a:t>
            </a:r>
            <a:r>
              <a:rPr lang="en-GB" sz="1050" dirty="0" err="1">
                <a:solidFill>
                  <a:schemeClr val="accent3">
                    <a:lumMod val="75000"/>
                  </a:schemeClr>
                </a:solidFill>
                <a:latin typeface="+mj-lt"/>
                <a:cs typeface="Dreaming Outloud Pro" panose="03050502040302030504" pitchFamily="66" charset="0"/>
              </a:rPr>
              <a:t>i'w</a:t>
            </a:r>
            <a:r>
              <a:rPr lang="en-GB" sz="1050" dirty="0">
                <a:solidFill>
                  <a:schemeClr val="accent3">
                    <a:lumMod val="75000"/>
                  </a:schemeClr>
                </a:solidFill>
                <a:latin typeface="+mj-lt"/>
                <a:cs typeface="Dreaming Outloud Pro" panose="03050502040302030504" pitchFamily="66" charset="0"/>
              </a:rPr>
              <a:t> </a:t>
            </a:r>
            <a:r>
              <a:rPr lang="en-GB" sz="1050" dirty="0" err="1">
                <a:solidFill>
                  <a:schemeClr val="accent3">
                    <a:lumMod val="75000"/>
                  </a:schemeClr>
                </a:solidFill>
                <a:latin typeface="+mj-lt"/>
                <a:cs typeface="Dreaming Outloud Pro" panose="03050502040302030504" pitchFamily="66" charset="0"/>
              </a:rPr>
              <a:t>helpu</a:t>
            </a:r>
            <a:r>
              <a:rPr lang="en-GB" sz="1050" dirty="0">
                <a:solidFill>
                  <a:schemeClr val="accent3">
                    <a:lumMod val="75000"/>
                  </a:schemeClr>
                </a:solidFill>
                <a:latin typeface="+mj-lt"/>
                <a:cs typeface="Dreaming Outloud Pro" panose="03050502040302030504" pitchFamily="66" charset="0"/>
              </a:rPr>
              <a:t>.</a:t>
            </a:r>
            <a:endParaRPr lang="en-US" sz="1050" dirty="0">
              <a:solidFill>
                <a:schemeClr val="accent3">
                  <a:lumMod val="75000"/>
                </a:schemeClr>
              </a:solidFill>
              <a:latin typeface="+mj-lt"/>
              <a:ea typeface="Atkinson Hyperlegible"/>
              <a:cs typeface="Dreaming Outloud Pro" panose="03050502040302030504" pitchFamily="66" charset="0"/>
              <a:sym typeface="Atkinson Hyperlegible"/>
            </a:endParaRPr>
          </a:p>
          <a:p>
            <a:br>
              <a:rPr lang="de-DE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</a:br>
            <a:br>
              <a:rPr lang="en-GB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</a:br>
            <a:br>
              <a:rPr lang="en-GB" sz="1050" dirty="0">
                <a:solidFill>
                  <a:schemeClr val="accent3">
                    <a:lumMod val="75000"/>
                  </a:schemeClr>
                </a:solidFill>
                <a:latin typeface="+mj-lt"/>
              </a:rPr>
            </a:br>
            <a:endParaRPr lang="en-GB" sz="1050" dirty="0">
              <a:solidFill>
                <a:schemeClr val="accent3">
                  <a:lumMod val="75000"/>
                </a:schemeClr>
              </a:solidFill>
              <a:latin typeface="+mj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22AAA0-511B-CFB2-FF1E-8F45C4D176AC}"/>
              </a:ext>
            </a:extLst>
          </p:cNvPr>
          <p:cNvSpPr txBox="1"/>
          <p:nvPr/>
        </p:nvSpPr>
        <p:spPr>
          <a:xfrm>
            <a:off x="8888818" y="228599"/>
            <a:ext cx="3088605" cy="46120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1100" u="sng" dirty="0"/>
              <a:t>Gwyddoniaeth a Thechnoleg</a:t>
            </a:r>
          </a:p>
          <a:p>
            <a:pPr lvl="0">
              <a:defRPr/>
            </a:pPr>
            <a:r>
              <a:rPr lang="cy-GB" sz="1100" dirty="0">
                <a:solidFill>
                  <a:srgbClr val="FF0000"/>
                </a:solidFill>
              </a:rPr>
              <a:t>Thema: Abertawe</a:t>
            </a:r>
            <a:br>
              <a:rPr lang="cy-GB" sz="1100" dirty="0">
                <a:solidFill>
                  <a:srgbClr val="FF0000"/>
                </a:solidFill>
              </a:rPr>
            </a:br>
            <a:r>
              <a:rPr lang="cy-GB" sz="1100" b="1" dirty="0"/>
              <a:t>Gwybodaeth flaenorol</a:t>
            </a:r>
            <a:br>
              <a:rPr lang="cy-GB" sz="1100" dirty="0"/>
            </a:br>
            <a:r>
              <a:rPr lang="cy-GB" sz="1100" dirty="0"/>
              <a:t>Rydw i eisiau </a:t>
            </a:r>
            <a:br>
              <a:rPr lang="cy-GB" sz="1100" dirty="0"/>
            </a:br>
            <a:r>
              <a:rPr lang="cy-GB" sz="1100" dirty="0"/>
              <a:t>Rydyn ni eisiau</a:t>
            </a:r>
            <a:br>
              <a:rPr lang="cy-GB" sz="1100" dirty="0"/>
            </a:br>
            <a:endParaRPr lang="cy-GB" sz="1100" dirty="0"/>
          </a:p>
          <a:p>
            <a:r>
              <a:rPr lang="cy-GB" sz="1100" b="1" dirty="0"/>
              <a:t>Patrwm/ Patrymau / Ffocws Iaith</a:t>
            </a:r>
          </a:p>
          <a:p>
            <a:r>
              <a:rPr lang="cy-GB" sz="1100" dirty="0"/>
              <a:t>Rydyn ni angen....</a:t>
            </a:r>
            <a:br>
              <a:rPr lang="cy-GB" sz="1100" dirty="0"/>
            </a:br>
            <a:r>
              <a:rPr lang="cy-GB" sz="1100" dirty="0"/>
              <a:t>Dw i angen... </a:t>
            </a:r>
            <a:br>
              <a:rPr lang="cy-GB" sz="1100" dirty="0"/>
            </a:br>
            <a:endParaRPr lang="cy-GB" sz="1100" dirty="0"/>
          </a:p>
          <a:p>
            <a:r>
              <a:rPr lang="cy-GB" sz="1100" b="1" dirty="0"/>
              <a:t>Geirfa:</a:t>
            </a:r>
            <a:br>
              <a:rPr lang="cy-GB" sz="1100" dirty="0"/>
            </a:br>
            <a:r>
              <a:rPr lang="en-GB" sz="1100" dirty="0" err="1"/>
              <a:t>wyau</a:t>
            </a:r>
            <a:r>
              <a:rPr lang="en-GB" sz="1100" dirty="0"/>
              <a:t>, </a:t>
            </a:r>
            <a:r>
              <a:rPr lang="en-GB" sz="1100" dirty="0" err="1"/>
              <a:t>blawd</a:t>
            </a:r>
            <a:r>
              <a:rPr lang="en-GB" sz="1100" dirty="0"/>
              <a:t>, </a:t>
            </a:r>
            <a:r>
              <a:rPr lang="en-GB" sz="1100" dirty="0" err="1"/>
              <a:t>llaeth</a:t>
            </a:r>
            <a:r>
              <a:rPr lang="en-GB" sz="1100" dirty="0"/>
              <a:t>, </a:t>
            </a:r>
            <a:r>
              <a:rPr lang="en-GB" sz="1100" dirty="0" err="1"/>
              <a:t>siwgr</a:t>
            </a:r>
            <a:r>
              <a:rPr lang="en-GB" sz="1100" dirty="0"/>
              <a:t>, </a:t>
            </a:r>
            <a:r>
              <a:rPr lang="en-GB" sz="1100" dirty="0" err="1"/>
              <a:t>halen</a:t>
            </a:r>
            <a:r>
              <a:rPr lang="en-GB" sz="1100" dirty="0"/>
              <a:t>, </a:t>
            </a:r>
            <a:r>
              <a:rPr lang="en-GB" sz="1100" dirty="0" err="1"/>
              <a:t>menyn</a:t>
            </a:r>
            <a:r>
              <a:rPr lang="en-GB" sz="1100" dirty="0"/>
              <a:t>, resins. </a:t>
            </a:r>
            <a:br>
              <a:rPr lang="cy-GB" sz="1100" dirty="0"/>
            </a:br>
            <a:endParaRPr lang="cy-GB" sz="1100" dirty="0">
              <a:solidFill>
                <a:srgbClr val="FF0000"/>
              </a:solidFill>
            </a:endParaRPr>
          </a:p>
          <a:p>
            <a:r>
              <a:rPr lang="cy-GB" sz="1100" b="1" dirty="0">
                <a:solidFill>
                  <a:srgbClr val="FF0000"/>
                </a:solidFill>
              </a:rPr>
              <a:t>Gweithgareddau:</a:t>
            </a:r>
          </a:p>
          <a:p>
            <a:pPr>
              <a:lnSpc>
                <a:spcPct val="110000"/>
              </a:lnSpc>
            </a:pPr>
            <a:r>
              <a:rPr lang="en-GB" sz="1100" dirty="0" err="1"/>
              <a:t>Bydd</a:t>
            </a:r>
            <a:r>
              <a:rPr lang="en-GB" sz="1100" dirty="0"/>
              <a:t> y plant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gwneud</a:t>
            </a:r>
            <a:r>
              <a:rPr lang="en-GB" sz="1100" dirty="0"/>
              <a:t> </a:t>
            </a:r>
            <a:r>
              <a:rPr lang="en-GB" sz="1100" dirty="0" err="1"/>
              <a:t>cacennau</a:t>
            </a:r>
            <a:r>
              <a:rPr lang="en-GB" sz="1100" dirty="0"/>
              <a:t> </a:t>
            </a:r>
            <a:r>
              <a:rPr lang="en-GB" sz="1100" dirty="0" err="1"/>
              <a:t>Cymreig</a:t>
            </a:r>
            <a:r>
              <a:rPr lang="en-GB" sz="1100" dirty="0"/>
              <a:t> </a:t>
            </a:r>
            <a:r>
              <a:rPr lang="en-GB" sz="1100" dirty="0" err="1"/>
              <a:t>gan</a:t>
            </a:r>
            <a:r>
              <a:rPr lang="en-GB" sz="1100" dirty="0"/>
              <a:t> </a:t>
            </a:r>
            <a:r>
              <a:rPr lang="en-GB" sz="1100" dirty="0" err="1"/>
              <a:t>ddilyn</a:t>
            </a:r>
            <a:r>
              <a:rPr lang="en-GB" sz="1100" dirty="0"/>
              <a:t> </a:t>
            </a:r>
            <a:r>
              <a:rPr lang="en-GB" sz="1100" dirty="0" err="1"/>
              <a:t>rysáit</a:t>
            </a:r>
            <a:r>
              <a:rPr lang="en-GB" sz="1100" dirty="0"/>
              <a:t>. </a:t>
            </a:r>
            <a:r>
              <a:rPr lang="en-GB" sz="1100" dirty="0" err="1"/>
              <a:t>Mae’n</a:t>
            </a:r>
            <a:r>
              <a:rPr lang="en-GB" sz="1100" dirty="0"/>
              <a:t> </a:t>
            </a:r>
            <a:r>
              <a:rPr lang="en-GB" sz="1100" dirty="0" err="1"/>
              <a:t>rhaid</a:t>
            </a:r>
            <a:r>
              <a:rPr lang="en-GB" sz="1100" dirty="0"/>
              <a:t> </a:t>
            </a:r>
            <a:r>
              <a:rPr lang="en-GB" sz="1100" dirty="0" err="1"/>
              <a:t>i'r</a:t>
            </a:r>
            <a:r>
              <a:rPr lang="en-GB" sz="1100" dirty="0"/>
              <a:t> plant </a:t>
            </a:r>
            <a:r>
              <a:rPr lang="en-GB" sz="1100" dirty="0" err="1"/>
              <a:t>ddefnyddio’r</a:t>
            </a:r>
            <a:r>
              <a:rPr lang="en-GB" sz="1100" dirty="0"/>
              <a:t> </a:t>
            </a:r>
            <a:r>
              <a:rPr lang="en-GB" sz="1100" dirty="0" err="1"/>
              <a:t>patrwm</a:t>
            </a:r>
            <a:r>
              <a:rPr lang="en-GB" sz="1100" dirty="0"/>
              <a:t> </a:t>
            </a:r>
            <a:r>
              <a:rPr lang="en-GB" sz="1100" dirty="0" err="1"/>
              <a:t>brawddegau</a:t>
            </a:r>
            <a:r>
              <a:rPr lang="en-GB" sz="1100" dirty="0"/>
              <a:t> </a:t>
            </a:r>
            <a:r>
              <a:rPr lang="en-GB" sz="1100" dirty="0" err="1"/>
              <a:t>wrth</a:t>
            </a:r>
            <a:r>
              <a:rPr lang="en-GB" sz="1100" dirty="0"/>
              <a:t> </a:t>
            </a:r>
            <a:r>
              <a:rPr lang="en-GB" sz="1100" dirty="0" err="1"/>
              <a:t>bobi</a:t>
            </a:r>
            <a:r>
              <a:rPr lang="en-GB" sz="1100" dirty="0"/>
              <a:t>. Dylai </a:t>
            </a:r>
            <a:r>
              <a:rPr lang="en-GB" sz="1100" dirty="0" err="1"/>
              <a:t>blant</a:t>
            </a:r>
            <a:r>
              <a:rPr lang="en-GB" sz="1100" dirty="0"/>
              <a:t> </a:t>
            </a:r>
            <a:r>
              <a:rPr lang="en-GB" sz="1100" dirty="0" err="1"/>
              <a:t>gweithio</a:t>
            </a:r>
            <a:r>
              <a:rPr lang="en-GB" sz="1100" dirty="0"/>
              <a:t> </a:t>
            </a:r>
            <a:r>
              <a:rPr lang="en-GB" sz="1100" dirty="0" err="1"/>
              <a:t>mewn</a:t>
            </a:r>
            <a:r>
              <a:rPr lang="en-GB" sz="1100" dirty="0"/>
              <a:t> </a:t>
            </a:r>
            <a:r>
              <a:rPr lang="en-GB" sz="1100" dirty="0" err="1"/>
              <a:t>parau</a:t>
            </a:r>
            <a:r>
              <a:rPr lang="en-GB" sz="1100" dirty="0"/>
              <a:t> neu </a:t>
            </a:r>
            <a:r>
              <a:rPr lang="en-GB" sz="1100" dirty="0" err="1"/>
              <a:t>grŵp</a:t>
            </a:r>
            <a:r>
              <a:rPr lang="en-GB" sz="1100" dirty="0"/>
              <a:t> o </a:t>
            </a:r>
            <a:r>
              <a:rPr lang="en-GB" sz="1100" dirty="0" err="1"/>
              <a:t>dri</a:t>
            </a:r>
            <a:r>
              <a:rPr lang="en-GB" sz="1100" dirty="0"/>
              <a:t>. </a:t>
            </a:r>
            <a:br>
              <a:rPr lang="en-GB" sz="1100" dirty="0"/>
            </a:br>
            <a:br>
              <a:rPr lang="en-GB" sz="1100" dirty="0"/>
            </a:br>
            <a:endParaRPr lang="en-GB" sz="1100" dirty="0"/>
          </a:p>
          <a:p>
            <a:endParaRPr lang="en-GB" sz="1100" dirty="0"/>
          </a:p>
          <a:p>
            <a:br>
              <a:rPr lang="en-GB" sz="1100" dirty="0"/>
            </a:br>
            <a:br>
              <a:rPr lang="en-GB" sz="1100" dirty="0"/>
            </a:b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9651588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4930264">
            <a:off x="8659836" y="-1925432"/>
            <a:ext cx="8045302" cy="5660967"/>
          </a:xfrm>
          <a:custGeom>
            <a:avLst/>
            <a:gdLst/>
            <a:ahLst/>
            <a:cxnLst/>
            <a:rect l="l" t="t" r="r" b="b"/>
            <a:pathLst>
              <a:path w="12067953" h="8491451">
                <a:moveTo>
                  <a:pt x="0" y="0"/>
                </a:moveTo>
                <a:lnTo>
                  <a:pt x="12067954" y="0"/>
                </a:lnTo>
                <a:lnTo>
                  <a:pt x="12067954" y="8491451"/>
                </a:lnTo>
                <a:lnTo>
                  <a:pt x="0" y="849145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8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3" name="Freeform 3"/>
          <p:cNvSpPr/>
          <p:nvPr/>
        </p:nvSpPr>
        <p:spPr>
          <a:xfrm rot="3414918">
            <a:off x="-1257606" y="4271591"/>
            <a:ext cx="8045302" cy="5660967"/>
          </a:xfrm>
          <a:custGeom>
            <a:avLst/>
            <a:gdLst/>
            <a:ahLst/>
            <a:cxnLst/>
            <a:rect l="l" t="t" r="r" b="b"/>
            <a:pathLst>
              <a:path w="12067953" h="8491451">
                <a:moveTo>
                  <a:pt x="0" y="0"/>
                </a:moveTo>
                <a:lnTo>
                  <a:pt x="12067954" y="0"/>
                </a:lnTo>
                <a:lnTo>
                  <a:pt x="12067954" y="8491451"/>
                </a:lnTo>
                <a:lnTo>
                  <a:pt x="0" y="849145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42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grpSp>
        <p:nvGrpSpPr>
          <p:cNvPr id="4" name="Group 4"/>
          <p:cNvGrpSpPr/>
          <p:nvPr/>
        </p:nvGrpSpPr>
        <p:grpSpPr>
          <a:xfrm>
            <a:off x="583638" y="490676"/>
            <a:ext cx="11064026" cy="5876649"/>
            <a:chOff x="0" y="0"/>
            <a:chExt cx="4370973" cy="2321639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370973" cy="2321639"/>
            </a:xfrm>
            <a:custGeom>
              <a:avLst/>
              <a:gdLst/>
              <a:ahLst/>
              <a:cxnLst/>
              <a:rect l="l" t="t" r="r" b="b"/>
              <a:pathLst>
                <a:path w="4370973" h="2321639">
                  <a:moveTo>
                    <a:pt x="0" y="0"/>
                  </a:moveTo>
                  <a:lnTo>
                    <a:pt x="4370973" y="0"/>
                  </a:lnTo>
                  <a:lnTo>
                    <a:pt x="4370973" y="2321639"/>
                  </a:lnTo>
                  <a:lnTo>
                    <a:pt x="0" y="2321639"/>
                  </a:lnTo>
                  <a:close/>
                </a:path>
              </a:pathLst>
            </a:custGeom>
            <a:solidFill>
              <a:srgbClr val="FFFFFF"/>
            </a:solidFill>
            <a:ln w="66675" cap="sq">
              <a:solidFill>
                <a:srgbClr val="213F1C"/>
              </a:solidFill>
              <a:prstDash val="solid"/>
              <a:miter/>
            </a:ln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4370973" cy="2369264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773"/>
                </a:lnSpc>
              </a:pPr>
              <a:endParaRPr sz="1200"/>
            </a:p>
          </p:txBody>
        </p:sp>
      </p:grpSp>
      <p:sp>
        <p:nvSpPr>
          <p:cNvPr id="7" name="Freeform 7"/>
          <p:cNvSpPr/>
          <p:nvPr/>
        </p:nvSpPr>
        <p:spPr>
          <a:xfrm>
            <a:off x="1318550" y="6613926"/>
            <a:ext cx="2471641" cy="488149"/>
          </a:xfrm>
          <a:custGeom>
            <a:avLst/>
            <a:gdLst/>
            <a:ahLst/>
            <a:cxnLst/>
            <a:rect l="l" t="t" r="r" b="b"/>
            <a:pathLst>
              <a:path w="3707461" h="732224">
                <a:moveTo>
                  <a:pt x="0" y="0"/>
                </a:moveTo>
                <a:lnTo>
                  <a:pt x="3707461" y="0"/>
                </a:lnTo>
                <a:lnTo>
                  <a:pt x="3707461" y="732224"/>
                </a:lnTo>
                <a:lnTo>
                  <a:pt x="0" y="73222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15000"/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8" name="Freeform 8"/>
          <p:cNvSpPr/>
          <p:nvPr/>
        </p:nvSpPr>
        <p:spPr>
          <a:xfrm>
            <a:off x="307624" y="1515345"/>
            <a:ext cx="3081007" cy="4851980"/>
          </a:xfrm>
          <a:custGeom>
            <a:avLst/>
            <a:gdLst/>
            <a:ahLst/>
            <a:cxnLst/>
            <a:rect l="l" t="t" r="r" b="b"/>
            <a:pathLst>
              <a:path w="4621511" h="7277970">
                <a:moveTo>
                  <a:pt x="0" y="0"/>
                </a:moveTo>
                <a:lnTo>
                  <a:pt x="4621512" y="0"/>
                </a:lnTo>
                <a:lnTo>
                  <a:pt x="4621512" y="7277970"/>
                </a:lnTo>
                <a:lnTo>
                  <a:pt x="0" y="727797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9" name="Freeform 9"/>
          <p:cNvSpPr/>
          <p:nvPr/>
        </p:nvSpPr>
        <p:spPr>
          <a:xfrm>
            <a:off x="9767682" y="1515345"/>
            <a:ext cx="2644857" cy="4830789"/>
          </a:xfrm>
          <a:custGeom>
            <a:avLst/>
            <a:gdLst/>
            <a:ahLst/>
            <a:cxnLst/>
            <a:rect l="l" t="t" r="r" b="b"/>
            <a:pathLst>
              <a:path w="3967286" h="7246184">
                <a:moveTo>
                  <a:pt x="0" y="0"/>
                </a:moveTo>
                <a:lnTo>
                  <a:pt x="3967286" y="0"/>
                </a:lnTo>
                <a:lnTo>
                  <a:pt x="3967286" y="7246184"/>
                </a:lnTo>
                <a:lnTo>
                  <a:pt x="0" y="7246184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0" name="TextBox 10"/>
          <p:cNvSpPr txBox="1"/>
          <p:nvPr/>
        </p:nvSpPr>
        <p:spPr>
          <a:xfrm>
            <a:off x="2289449" y="1320800"/>
            <a:ext cx="7652404" cy="6369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00"/>
              </a:lnSpc>
            </a:pPr>
            <a:r>
              <a:rPr lang="en-US" sz="6000" dirty="0" err="1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Croeso</a:t>
            </a:r>
            <a:r>
              <a:rPr lang="en-US" sz="6000" dirty="0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 </a:t>
            </a:r>
            <a:r>
              <a:rPr lang="en-US" sz="6000" dirty="0" err="1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i</a:t>
            </a:r>
            <a:r>
              <a:rPr lang="en-US" sz="6000" dirty="0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 Abertawe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31531" y="2135739"/>
            <a:ext cx="5253352" cy="37543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87"/>
              </a:lnSpc>
            </a:pPr>
            <a:r>
              <a:rPr lang="en-US" sz="2633" spc="53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The land of sandy toes and splashing seas,</a:t>
            </a:r>
          </a:p>
          <a:p>
            <a:pPr algn="ctr">
              <a:lnSpc>
                <a:spcPts val="3687"/>
              </a:lnSpc>
            </a:pPr>
            <a:r>
              <a:rPr lang="en-US" sz="2633" spc="53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The land of ice creams, swans, and giggles on the breeze.</a:t>
            </a:r>
          </a:p>
          <a:p>
            <a:pPr algn="ctr">
              <a:lnSpc>
                <a:spcPts val="3687"/>
              </a:lnSpc>
            </a:pPr>
            <a:r>
              <a:rPr lang="en-US" sz="2633" spc="53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The land of green Gower hills and castles by the bay,</a:t>
            </a:r>
          </a:p>
          <a:p>
            <a:pPr algn="ctr">
              <a:lnSpc>
                <a:spcPts val="3687"/>
              </a:lnSpc>
              <a:spcBef>
                <a:spcPct val="0"/>
              </a:spcBef>
            </a:pPr>
            <a:r>
              <a:rPr lang="en-US" sz="2633" spc="53" dirty="0">
                <a:solidFill>
                  <a:srgbClr val="000000"/>
                </a:solidFill>
                <a:latin typeface="Now"/>
                <a:ea typeface="Now"/>
                <a:cs typeface="Now"/>
                <a:sym typeface="Now"/>
              </a:rPr>
              <a:t>Swansea is a happy place to run, laugh, and play!</a:t>
            </a:r>
          </a:p>
        </p:txBody>
      </p:sp>
    </p:spTree>
    <p:extLst>
      <p:ext uri="{BB962C8B-B14F-4D97-AF65-F5344CB8AC3E}">
        <p14:creationId xmlns:p14="http://schemas.microsoft.com/office/powerpoint/2010/main" val="1949560941"/>
      </p:ext>
    </p:extLst>
  </p:cSld>
  <p:clrMapOvr>
    <a:masterClrMapping/>
  </p:clrMapOvr>
  <p:transition spd="slow">
    <p:cover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0A79AB-020A-DC61-2BBC-B76155321F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C60B7CCA-0EF3-669F-D896-AC25A9B92243}"/>
              </a:ext>
            </a:extLst>
          </p:cNvPr>
          <p:cNvGrpSpPr/>
          <p:nvPr/>
        </p:nvGrpSpPr>
        <p:grpSpPr>
          <a:xfrm>
            <a:off x="1897009" y="640932"/>
            <a:ext cx="8397982" cy="4601627"/>
            <a:chOff x="1893023" y="1057076"/>
            <a:chExt cx="8240993" cy="6057129"/>
          </a:xfrm>
        </p:grpSpPr>
        <p:sp>
          <p:nvSpPr>
            <p:cNvPr id="2" name="Freeform 2">
              <a:extLst>
                <a:ext uri="{FF2B5EF4-FFF2-40B4-BE49-F238E27FC236}">
                  <a16:creationId xmlns:a16="http://schemas.microsoft.com/office/drawing/2014/main" id="{7BD96E9D-EEB9-58E7-7E42-3559D5533799}"/>
                </a:ext>
              </a:extLst>
            </p:cNvPr>
            <p:cNvSpPr/>
            <p:nvPr/>
          </p:nvSpPr>
          <p:spPr>
            <a:xfrm>
              <a:off x="1893023" y="1057076"/>
              <a:ext cx="8240993" cy="6057129"/>
            </a:xfrm>
            <a:custGeom>
              <a:avLst/>
              <a:gdLst/>
              <a:ahLst/>
              <a:cxnLst/>
              <a:rect l="l" t="t" r="r" b="b"/>
              <a:pathLst>
                <a:path w="12849844" h="9444635">
                  <a:moveTo>
                    <a:pt x="0" y="0"/>
                  </a:moveTo>
                  <a:lnTo>
                    <a:pt x="12849844" y="0"/>
                  </a:lnTo>
                  <a:lnTo>
                    <a:pt x="12849844" y="9444636"/>
                  </a:lnTo>
                  <a:lnTo>
                    <a:pt x="0" y="94446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 sz="1154"/>
            </a:p>
          </p:txBody>
        </p:sp>
        <p:sp>
          <p:nvSpPr>
            <p:cNvPr id="3" name="TextBox 3">
              <a:extLst>
                <a:ext uri="{FF2B5EF4-FFF2-40B4-BE49-F238E27FC236}">
                  <a16:creationId xmlns:a16="http://schemas.microsoft.com/office/drawing/2014/main" id="{A0545694-9E01-CA06-B128-0BA6C114E00C}"/>
                </a:ext>
              </a:extLst>
            </p:cNvPr>
            <p:cNvSpPr txBox="1"/>
            <p:nvPr/>
          </p:nvSpPr>
          <p:spPr>
            <a:xfrm>
              <a:off x="2487737" y="2478923"/>
              <a:ext cx="7347944" cy="72922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spcAft>
                  <a:spcPts val="600"/>
                </a:spcAft>
              </a:pPr>
              <a:endParaRPr lang="en-US" sz="3600" dirty="0">
                <a:solidFill>
                  <a:srgbClr val="7030A0"/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endParaRPr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2D982C80-7D00-A152-3687-98C018533487}"/>
              </a:ext>
            </a:extLst>
          </p:cNvPr>
          <p:cNvSpPr txBox="1"/>
          <p:nvPr/>
        </p:nvSpPr>
        <p:spPr>
          <a:xfrm>
            <a:off x="690880" y="5215650"/>
            <a:ext cx="255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Cyfarwyddiadau'r</a:t>
            </a:r>
            <a:r>
              <a:rPr lang="en-GB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athro</a:t>
            </a:r>
            <a:endParaRPr lang="en-GB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6" name="Freeform 12">
            <a:extLst>
              <a:ext uri="{FF2B5EF4-FFF2-40B4-BE49-F238E27FC236}">
                <a16:creationId xmlns:a16="http://schemas.microsoft.com/office/drawing/2014/main" id="{CA4CEA8B-654F-81CE-98BA-7237F4070594}"/>
              </a:ext>
            </a:extLst>
          </p:cNvPr>
          <p:cNvSpPr/>
          <p:nvPr/>
        </p:nvSpPr>
        <p:spPr>
          <a:xfrm rot="-3166333">
            <a:off x="1671094" y="4020499"/>
            <a:ext cx="1162385" cy="1124775"/>
          </a:xfrm>
          <a:custGeom>
            <a:avLst/>
            <a:gdLst/>
            <a:ahLst/>
            <a:cxnLst/>
            <a:rect l="l" t="t" r="r" b="b"/>
            <a:pathLst>
              <a:path w="2653347" h="796004">
                <a:moveTo>
                  <a:pt x="0" y="0"/>
                </a:moveTo>
                <a:lnTo>
                  <a:pt x="2653346" y="0"/>
                </a:lnTo>
                <a:lnTo>
                  <a:pt x="2653346" y="796004"/>
                </a:lnTo>
                <a:lnTo>
                  <a:pt x="0" y="79600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22794727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E40B30-7296-C845-D698-E315751241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F2497665-9FAF-92EB-193E-700CB86ECB24}"/>
              </a:ext>
            </a:extLst>
          </p:cNvPr>
          <p:cNvSpPr/>
          <p:nvPr/>
        </p:nvSpPr>
        <p:spPr>
          <a:xfrm>
            <a:off x="1791423" y="477956"/>
            <a:ext cx="8240993" cy="6057129"/>
          </a:xfrm>
          <a:custGeom>
            <a:avLst/>
            <a:gdLst/>
            <a:ahLst/>
            <a:cxnLst/>
            <a:rect l="l" t="t" r="r" b="b"/>
            <a:pathLst>
              <a:path w="12849844" h="9444635">
                <a:moveTo>
                  <a:pt x="0" y="0"/>
                </a:moveTo>
                <a:lnTo>
                  <a:pt x="12849844" y="0"/>
                </a:lnTo>
                <a:lnTo>
                  <a:pt x="12849844" y="9444636"/>
                </a:lnTo>
                <a:lnTo>
                  <a:pt x="0" y="944463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154"/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59B637CE-94FA-1AFF-737F-554ACD9850A8}"/>
              </a:ext>
            </a:extLst>
          </p:cNvPr>
          <p:cNvSpPr txBox="1"/>
          <p:nvPr/>
        </p:nvSpPr>
        <p:spPr>
          <a:xfrm>
            <a:off x="484391" y="5673311"/>
            <a:ext cx="4280649" cy="8617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GB" sz="28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Pam </a:t>
            </a:r>
            <a:r>
              <a:rPr lang="en-GB" sz="28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dylet</a:t>
            </a:r>
            <a:r>
              <a:rPr lang="en-GB" sz="28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8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ti</a:t>
            </a:r>
            <a:r>
              <a:rPr lang="en-GB" sz="28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8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wneud</a:t>
            </a:r>
            <a:r>
              <a:rPr lang="en-GB" sz="28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GB" sz="2800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weithgaredd</a:t>
            </a:r>
            <a:endParaRPr lang="en-US" sz="3600" dirty="0">
              <a:solidFill>
                <a:srgbClr val="00B050"/>
              </a:solidFill>
              <a:latin typeface="Dreaming Outloud Pro" panose="03050502040302030504" pitchFamily="66" charset="0"/>
              <a:ea typeface="Glacial Indifference"/>
              <a:cs typeface="Dreaming Outloud Pro" panose="03050502040302030504" pitchFamily="66" charset="0"/>
              <a:sym typeface="Glacial Indifference"/>
            </a:endParaRPr>
          </a:p>
        </p:txBody>
      </p:sp>
      <p:sp>
        <p:nvSpPr>
          <p:cNvPr id="4" name="Freeform 12">
            <a:extLst>
              <a:ext uri="{FF2B5EF4-FFF2-40B4-BE49-F238E27FC236}">
                <a16:creationId xmlns:a16="http://schemas.microsoft.com/office/drawing/2014/main" id="{8BF047E6-827C-329C-327A-9B2C8C4957AA}"/>
              </a:ext>
            </a:extLst>
          </p:cNvPr>
          <p:cNvSpPr/>
          <p:nvPr/>
        </p:nvSpPr>
        <p:spPr>
          <a:xfrm rot="-3166333">
            <a:off x="1041173" y="4307921"/>
            <a:ext cx="1162385" cy="1124775"/>
          </a:xfrm>
          <a:custGeom>
            <a:avLst/>
            <a:gdLst/>
            <a:ahLst/>
            <a:cxnLst/>
            <a:rect l="l" t="t" r="r" b="b"/>
            <a:pathLst>
              <a:path w="2653347" h="796004">
                <a:moveTo>
                  <a:pt x="0" y="0"/>
                </a:moveTo>
                <a:lnTo>
                  <a:pt x="2653346" y="0"/>
                </a:lnTo>
                <a:lnTo>
                  <a:pt x="2653346" y="796004"/>
                </a:lnTo>
                <a:lnTo>
                  <a:pt x="0" y="79600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36396327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82024C-5B6C-61FD-F23E-5C25337AC8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0F792B2F-7205-D191-1706-47767CFECCF0}"/>
              </a:ext>
            </a:extLst>
          </p:cNvPr>
          <p:cNvSpPr/>
          <p:nvPr/>
        </p:nvSpPr>
        <p:spPr>
          <a:xfrm>
            <a:off x="1781263" y="264596"/>
            <a:ext cx="8240993" cy="6057129"/>
          </a:xfrm>
          <a:custGeom>
            <a:avLst/>
            <a:gdLst/>
            <a:ahLst/>
            <a:cxnLst/>
            <a:rect l="l" t="t" r="r" b="b"/>
            <a:pathLst>
              <a:path w="12849844" h="9444635">
                <a:moveTo>
                  <a:pt x="0" y="0"/>
                </a:moveTo>
                <a:lnTo>
                  <a:pt x="12849844" y="0"/>
                </a:lnTo>
                <a:lnTo>
                  <a:pt x="12849844" y="9444636"/>
                </a:lnTo>
                <a:lnTo>
                  <a:pt x="0" y="944463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154"/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B0AC3609-B443-25B4-72EE-8B1E7035F289}"/>
              </a:ext>
            </a:extLst>
          </p:cNvPr>
          <p:cNvSpPr txBox="1"/>
          <p:nvPr/>
        </p:nvSpPr>
        <p:spPr>
          <a:xfrm>
            <a:off x="-1054962" y="5167988"/>
            <a:ext cx="6956721" cy="9156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787"/>
              </a:lnSpc>
            </a:pPr>
            <a:r>
              <a:rPr lang="en-GB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Cyfarwyddiadau</a:t>
            </a:r>
            <a:r>
              <a:rPr lang="en-GB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plant</a:t>
            </a:r>
            <a:endParaRPr lang="en-US" sz="7708" dirty="0">
              <a:solidFill>
                <a:srgbClr val="000000"/>
              </a:solidFill>
              <a:latin typeface="Dreaming Outloud Pro" panose="03050502040302030504" pitchFamily="66" charset="0"/>
              <a:ea typeface="Glacial Indifference"/>
              <a:cs typeface="Dreaming Outloud Pro" panose="03050502040302030504" pitchFamily="66" charset="0"/>
              <a:sym typeface="Glacial Indifference"/>
            </a:endParaRPr>
          </a:p>
        </p:txBody>
      </p:sp>
      <p:sp>
        <p:nvSpPr>
          <p:cNvPr id="4" name="Freeform 12">
            <a:extLst>
              <a:ext uri="{FF2B5EF4-FFF2-40B4-BE49-F238E27FC236}">
                <a16:creationId xmlns:a16="http://schemas.microsoft.com/office/drawing/2014/main" id="{4B9F2F40-7E02-14DB-1F43-3BBBC2BA6B4A}"/>
              </a:ext>
            </a:extLst>
          </p:cNvPr>
          <p:cNvSpPr/>
          <p:nvPr/>
        </p:nvSpPr>
        <p:spPr>
          <a:xfrm rot="-3166333">
            <a:off x="1588551" y="4605601"/>
            <a:ext cx="1162385" cy="1124775"/>
          </a:xfrm>
          <a:custGeom>
            <a:avLst/>
            <a:gdLst/>
            <a:ahLst/>
            <a:cxnLst/>
            <a:rect l="l" t="t" r="r" b="b"/>
            <a:pathLst>
              <a:path w="2653347" h="796004">
                <a:moveTo>
                  <a:pt x="0" y="0"/>
                </a:moveTo>
                <a:lnTo>
                  <a:pt x="2653346" y="0"/>
                </a:lnTo>
                <a:lnTo>
                  <a:pt x="2653346" y="796004"/>
                </a:lnTo>
                <a:lnTo>
                  <a:pt x="0" y="79600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36133447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041725">
            <a:off x="-6547673" y="-3466757"/>
            <a:ext cx="11248517" cy="7914865"/>
          </a:xfrm>
          <a:custGeom>
            <a:avLst/>
            <a:gdLst/>
            <a:ahLst/>
            <a:cxnLst/>
            <a:rect l="l" t="t" r="r" b="b"/>
            <a:pathLst>
              <a:path w="16872775" h="11872298">
                <a:moveTo>
                  <a:pt x="0" y="0"/>
                </a:moveTo>
                <a:lnTo>
                  <a:pt x="16872775" y="0"/>
                </a:lnTo>
                <a:lnTo>
                  <a:pt x="16872775" y="11872298"/>
                </a:lnTo>
                <a:lnTo>
                  <a:pt x="0" y="1187229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8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grpSp>
        <p:nvGrpSpPr>
          <p:cNvPr id="3" name="Group 3"/>
          <p:cNvGrpSpPr/>
          <p:nvPr/>
        </p:nvGrpSpPr>
        <p:grpSpPr>
          <a:xfrm>
            <a:off x="563987" y="490676"/>
            <a:ext cx="11064026" cy="5876649"/>
            <a:chOff x="0" y="0"/>
            <a:chExt cx="4370973" cy="2321639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370973" cy="2321639"/>
            </a:xfrm>
            <a:custGeom>
              <a:avLst/>
              <a:gdLst/>
              <a:ahLst/>
              <a:cxnLst/>
              <a:rect l="l" t="t" r="r" b="b"/>
              <a:pathLst>
                <a:path w="4370973" h="2321639">
                  <a:moveTo>
                    <a:pt x="0" y="0"/>
                  </a:moveTo>
                  <a:lnTo>
                    <a:pt x="4370973" y="0"/>
                  </a:lnTo>
                  <a:lnTo>
                    <a:pt x="4370973" y="2321639"/>
                  </a:lnTo>
                  <a:lnTo>
                    <a:pt x="0" y="2321639"/>
                  </a:lnTo>
                  <a:close/>
                </a:path>
              </a:pathLst>
            </a:custGeom>
            <a:solidFill>
              <a:srgbClr val="FFFFFF"/>
            </a:solidFill>
            <a:ln w="66675" cap="sq">
              <a:solidFill>
                <a:srgbClr val="213F1C"/>
              </a:solidFill>
              <a:prstDash val="solid"/>
              <a:miter/>
            </a:ln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4370973" cy="2369264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773"/>
                </a:lnSpc>
              </a:pPr>
              <a:endParaRPr sz="1200"/>
            </a:p>
          </p:txBody>
        </p:sp>
      </p:grpSp>
      <p:sp>
        <p:nvSpPr>
          <p:cNvPr id="6" name="Freeform 6"/>
          <p:cNvSpPr/>
          <p:nvPr/>
        </p:nvSpPr>
        <p:spPr>
          <a:xfrm>
            <a:off x="9536915" y="6264637"/>
            <a:ext cx="2231233" cy="440669"/>
          </a:xfrm>
          <a:custGeom>
            <a:avLst/>
            <a:gdLst/>
            <a:ahLst/>
            <a:cxnLst/>
            <a:rect l="l" t="t" r="r" b="b"/>
            <a:pathLst>
              <a:path w="3346850" h="661003">
                <a:moveTo>
                  <a:pt x="0" y="0"/>
                </a:moveTo>
                <a:lnTo>
                  <a:pt x="3346850" y="0"/>
                </a:lnTo>
                <a:lnTo>
                  <a:pt x="3346850" y="661003"/>
                </a:lnTo>
                <a:lnTo>
                  <a:pt x="0" y="66100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37000"/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7" name="Freeform 7"/>
          <p:cNvSpPr/>
          <p:nvPr/>
        </p:nvSpPr>
        <p:spPr>
          <a:xfrm>
            <a:off x="3415611" y="685800"/>
            <a:ext cx="4402836" cy="5486400"/>
          </a:xfrm>
          <a:custGeom>
            <a:avLst/>
            <a:gdLst/>
            <a:ahLst/>
            <a:cxnLst/>
            <a:rect l="l" t="t" r="r" b="b"/>
            <a:pathLst>
              <a:path w="6604254" h="8229600">
                <a:moveTo>
                  <a:pt x="0" y="0"/>
                </a:moveTo>
                <a:lnTo>
                  <a:pt x="6604254" y="0"/>
                </a:lnTo>
                <a:lnTo>
                  <a:pt x="660425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8" name="TextBox 8"/>
          <p:cNvSpPr txBox="1"/>
          <p:nvPr/>
        </p:nvSpPr>
        <p:spPr>
          <a:xfrm>
            <a:off x="3021327" y="2029531"/>
            <a:ext cx="7447795" cy="25423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932"/>
              </a:lnSpc>
            </a:pPr>
            <a:r>
              <a:rPr lang="en-US" sz="4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KG Primary Penmanship"/>
                <a:cs typeface="Dreaming Outloud Pro" panose="03050502040302030504" pitchFamily="66" charset="0"/>
                <a:sym typeface="KG Primary Penmanship"/>
              </a:rPr>
              <a:t>Gwers</a:t>
            </a:r>
            <a:r>
              <a:rPr lang="en-US" sz="4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KG Primary Penmanship"/>
                <a:cs typeface="Dreaming Outloud Pro" panose="03050502040302030504" pitchFamily="66" charset="0"/>
                <a:sym typeface="KG Primary Penmanship"/>
              </a:rPr>
              <a:t> 1</a:t>
            </a:r>
          </a:p>
          <a:p>
            <a:pPr algn="ctr"/>
            <a:r>
              <a:rPr lang="cy-GB" sz="4400" b="1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Mathemateg a Rhifedd </a:t>
            </a:r>
          </a:p>
          <a:p>
            <a:pPr algn="ctr">
              <a:lnSpc>
                <a:spcPts val="7932"/>
              </a:lnSpc>
            </a:pPr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KG Primary Penmanship"/>
                <a:cs typeface="Dreaming Outloud Pro" panose="03050502040302030504" pitchFamily="66" charset="0"/>
                <a:sym typeface="KG Primary Penmanship"/>
              </a:rPr>
              <a:t>   Y </a:t>
            </a:r>
            <a:r>
              <a:rPr lang="en-GB" sz="2400" b="1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Tymheredd</a:t>
            </a:r>
            <a:endParaRPr lang="en-US" sz="2400" dirty="0">
              <a:solidFill>
                <a:schemeClr val="accent3">
                  <a:lumMod val="75000"/>
                </a:schemeClr>
              </a:solidFill>
              <a:latin typeface="Dreaming Outloud Pro" panose="03050502040302030504" pitchFamily="66" charset="0"/>
              <a:ea typeface="KG Primary Penmanship"/>
              <a:cs typeface="Dreaming Outloud Pro" panose="03050502040302030504" pitchFamily="66" charset="0"/>
              <a:sym typeface="KG Primary Penmanship"/>
            </a:endParaRPr>
          </a:p>
        </p:txBody>
      </p:sp>
    </p:spTree>
  </p:cSld>
  <p:clrMapOvr>
    <a:masterClrMapping/>
  </p:clrMapOvr>
  <p:transition spd="slow">
    <p:cover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D244BF-76C6-6FA8-9DA3-C0F830629C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C0EBBE1F-C832-7EFA-9BD7-ED3BBCB01F97}"/>
              </a:ext>
            </a:extLst>
          </p:cNvPr>
          <p:cNvGrpSpPr/>
          <p:nvPr/>
        </p:nvGrpSpPr>
        <p:grpSpPr>
          <a:xfrm>
            <a:off x="82775" y="-108957"/>
            <a:ext cx="4541520" cy="5358974"/>
            <a:chOff x="1893023" y="1057076"/>
            <a:chExt cx="8240993" cy="6057129"/>
          </a:xfrm>
        </p:grpSpPr>
        <p:sp>
          <p:nvSpPr>
            <p:cNvPr id="6" name="Freeform 2">
              <a:extLst>
                <a:ext uri="{FF2B5EF4-FFF2-40B4-BE49-F238E27FC236}">
                  <a16:creationId xmlns:a16="http://schemas.microsoft.com/office/drawing/2014/main" id="{233EA39D-FB4F-77BB-C1CB-B83DE592BB77}"/>
                </a:ext>
              </a:extLst>
            </p:cNvPr>
            <p:cNvSpPr/>
            <p:nvPr/>
          </p:nvSpPr>
          <p:spPr>
            <a:xfrm>
              <a:off x="1893023" y="1057076"/>
              <a:ext cx="8240993" cy="6057129"/>
            </a:xfrm>
            <a:custGeom>
              <a:avLst/>
              <a:gdLst/>
              <a:ahLst/>
              <a:cxnLst/>
              <a:rect l="l" t="t" r="r" b="b"/>
              <a:pathLst>
                <a:path w="12849844" h="9444635">
                  <a:moveTo>
                    <a:pt x="0" y="0"/>
                  </a:moveTo>
                  <a:lnTo>
                    <a:pt x="12849844" y="0"/>
                  </a:lnTo>
                  <a:lnTo>
                    <a:pt x="12849844" y="9444636"/>
                  </a:lnTo>
                  <a:lnTo>
                    <a:pt x="0" y="94446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 sz="1154"/>
            </a:p>
          </p:txBody>
        </p:sp>
        <p:sp>
          <p:nvSpPr>
            <p:cNvPr id="7" name="TextBox 3">
              <a:extLst>
                <a:ext uri="{FF2B5EF4-FFF2-40B4-BE49-F238E27FC236}">
                  <a16:creationId xmlns:a16="http://schemas.microsoft.com/office/drawing/2014/main" id="{CEC3A490-69B9-439D-5699-85229C005061}"/>
                </a:ext>
              </a:extLst>
            </p:cNvPr>
            <p:cNvSpPr txBox="1"/>
            <p:nvPr/>
          </p:nvSpPr>
          <p:spPr>
            <a:xfrm>
              <a:off x="2487737" y="2478923"/>
              <a:ext cx="7347944" cy="72922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spcAft>
                  <a:spcPts val="600"/>
                </a:spcAft>
              </a:pPr>
              <a:endParaRPr lang="en-US" sz="3600" dirty="0">
                <a:solidFill>
                  <a:srgbClr val="7030A0"/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endParaRPr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B0C9A54C-657F-BA72-396A-BCE643EFD82E}"/>
              </a:ext>
            </a:extLst>
          </p:cNvPr>
          <p:cNvSpPr txBox="1"/>
          <p:nvPr/>
        </p:nvSpPr>
        <p:spPr>
          <a:xfrm>
            <a:off x="403562" y="1103285"/>
            <a:ext cx="389994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Dyma’r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eirfa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newydd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am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dymheredd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. </a:t>
            </a:r>
            <a:b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</a:b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Dangosa’r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eirfa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newydd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i'r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plant. </a:t>
            </a:r>
            <a:b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</a:b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Gofynna’r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plant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i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ailadrodd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yr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eirfa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newydd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. </a:t>
            </a:r>
          </a:p>
        </p:txBody>
      </p:sp>
      <p:pic>
        <p:nvPicPr>
          <p:cNvPr id="9" name="Picture 2" descr="positive red arrow presentation">
            <a:extLst>
              <a:ext uri="{FF2B5EF4-FFF2-40B4-BE49-F238E27FC236}">
                <a16:creationId xmlns:a16="http://schemas.microsoft.com/office/drawing/2014/main" id="{7AE900B4-CBAE-2E98-8B5A-D62549B767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976" y="4067762"/>
            <a:ext cx="2364511" cy="2364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Freeform 2">
            <a:extLst>
              <a:ext uri="{FF2B5EF4-FFF2-40B4-BE49-F238E27FC236}">
                <a16:creationId xmlns:a16="http://schemas.microsoft.com/office/drawing/2014/main" id="{4A56A524-60A0-489C-E9F5-65C0D2A72CA0}"/>
              </a:ext>
            </a:extLst>
          </p:cNvPr>
          <p:cNvSpPr/>
          <p:nvPr/>
        </p:nvSpPr>
        <p:spPr>
          <a:xfrm>
            <a:off x="3767998" y="185348"/>
            <a:ext cx="8240993" cy="6057129"/>
          </a:xfrm>
          <a:custGeom>
            <a:avLst/>
            <a:gdLst/>
            <a:ahLst/>
            <a:cxnLst/>
            <a:rect l="l" t="t" r="r" b="b"/>
            <a:pathLst>
              <a:path w="12849844" h="9444635">
                <a:moveTo>
                  <a:pt x="0" y="0"/>
                </a:moveTo>
                <a:lnTo>
                  <a:pt x="12849844" y="0"/>
                </a:lnTo>
                <a:lnTo>
                  <a:pt x="12849844" y="9444636"/>
                </a:lnTo>
                <a:lnTo>
                  <a:pt x="0" y="944463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154"/>
          </a:p>
        </p:txBody>
      </p:sp>
      <p:sp>
        <p:nvSpPr>
          <p:cNvPr id="11" name="TextBox 3">
            <a:extLst>
              <a:ext uri="{FF2B5EF4-FFF2-40B4-BE49-F238E27FC236}">
                <a16:creationId xmlns:a16="http://schemas.microsoft.com/office/drawing/2014/main" id="{A60C44CC-666E-799C-BC1F-5880A799D85C}"/>
              </a:ext>
            </a:extLst>
          </p:cNvPr>
          <p:cNvSpPr txBox="1"/>
          <p:nvPr/>
        </p:nvSpPr>
        <p:spPr>
          <a:xfrm>
            <a:off x="5336246" y="1001456"/>
            <a:ext cx="6030896" cy="36933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br>
              <a:rPr lang="en-US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</a:b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Mae’n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bwysig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i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ymarfer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geirfa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newydd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gyda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phlant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. Mae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rhaid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i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ti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wrando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ar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ddyrniad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cyn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dechrau’r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brawddegau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newydd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. </a:t>
            </a:r>
            <a:br>
              <a:rPr lang="en-US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</a:br>
            <a:endParaRPr lang="en-US" sz="2400" dirty="0">
              <a:solidFill>
                <a:schemeClr val="accent6">
                  <a:lumMod val="75000"/>
                </a:schemeClr>
              </a:solidFill>
              <a:latin typeface="Dreaming Outloud Pro" panose="03050502040302030504" pitchFamily="66" charset="0"/>
              <a:ea typeface="Glacial Indifference"/>
              <a:cs typeface="Dreaming Outloud Pro" panose="03050502040302030504" pitchFamily="66" charset="0"/>
              <a:sym typeface="Glacial Indifference"/>
            </a:endParaRP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Pam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dylet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ti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addysgu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chwech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geiriau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newydd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Dylai plant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eich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clywed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ynganu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geiriau'n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gywir</a:t>
            </a:r>
            <a:endParaRPr lang="en-GB" sz="2400" dirty="0">
              <a:solidFill>
                <a:schemeClr val="accent6">
                  <a:lumMod val="75000"/>
                </a:schemeClr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Gallet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ti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ddefnyddio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rhai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geiriau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sy’n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swnio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tebyg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eiriau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Saesneg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  <a:endParaRPr lang="en-US" sz="2400" dirty="0">
              <a:solidFill>
                <a:schemeClr val="accent6">
                  <a:lumMod val="75000"/>
                </a:schemeClr>
              </a:solidFill>
              <a:latin typeface="Dreaming Outloud Pro" panose="03050502040302030504" pitchFamily="66" charset="0"/>
              <a:ea typeface="Glacial Indifference"/>
              <a:cs typeface="Dreaming Outloud Pro" panose="03050502040302030504" pitchFamily="66" charset="0"/>
              <a:sym typeface="Glacial Indifference"/>
            </a:endParaRPr>
          </a:p>
        </p:txBody>
      </p:sp>
      <p:pic>
        <p:nvPicPr>
          <p:cNvPr id="3074" name="Picture 2" descr="hand pointer">
            <a:extLst>
              <a:ext uri="{FF2B5EF4-FFF2-40B4-BE49-F238E27FC236}">
                <a16:creationId xmlns:a16="http://schemas.microsoft.com/office/drawing/2014/main" id="{3F93479E-E921-C4C7-6363-D021D8E762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9433" y="2940449"/>
            <a:ext cx="3624943" cy="3624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17784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791423" y="477956"/>
            <a:ext cx="8240993" cy="6057129"/>
          </a:xfrm>
          <a:custGeom>
            <a:avLst/>
            <a:gdLst/>
            <a:ahLst/>
            <a:cxnLst/>
            <a:rect l="l" t="t" r="r" b="b"/>
            <a:pathLst>
              <a:path w="12849844" h="9444635">
                <a:moveTo>
                  <a:pt x="0" y="0"/>
                </a:moveTo>
                <a:lnTo>
                  <a:pt x="12849844" y="0"/>
                </a:lnTo>
                <a:lnTo>
                  <a:pt x="12849844" y="9444636"/>
                </a:lnTo>
                <a:lnTo>
                  <a:pt x="0" y="944463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154"/>
          </a:p>
        </p:txBody>
      </p:sp>
      <p:sp>
        <p:nvSpPr>
          <p:cNvPr id="3" name="TextBox 3"/>
          <p:cNvSpPr txBox="1"/>
          <p:nvPr/>
        </p:nvSpPr>
        <p:spPr>
          <a:xfrm>
            <a:off x="2763943" y="1648564"/>
            <a:ext cx="6956721" cy="3195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787"/>
              </a:lnSpc>
            </a:pP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Gwrandewch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ar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eich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athro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 </a:t>
            </a:r>
            <a:b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Ailadroddwch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geiriau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ar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ôl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eich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athro</a:t>
            </a:r>
            <a:endParaRPr lang="en-GB" sz="2400" dirty="0">
              <a:solidFill>
                <a:schemeClr val="accent2">
                  <a:lumMod val="75000"/>
                </a:schemeClr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algn="ctr">
              <a:lnSpc>
                <a:spcPts val="8787"/>
              </a:lnSpc>
            </a:pPr>
            <a:endParaRPr lang="en-US" sz="2400" dirty="0">
              <a:solidFill>
                <a:schemeClr val="accent2">
                  <a:lumMod val="75000"/>
                </a:schemeClr>
              </a:solidFill>
              <a:latin typeface="Dreaming Outloud Pro" panose="03050502040302030504" pitchFamily="66" charset="0"/>
              <a:ea typeface="Glacial Indifference"/>
              <a:cs typeface="Dreaming Outloud Pro" panose="03050502040302030504" pitchFamily="66" charset="0"/>
              <a:sym typeface="Glacial Indifference"/>
            </a:endParaRPr>
          </a:p>
        </p:txBody>
      </p:sp>
      <p:pic>
        <p:nvPicPr>
          <p:cNvPr id="5122" name="Picture 2" descr="megaphone">
            <a:extLst>
              <a:ext uri="{FF2B5EF4-FFF2-40B4-BE49-F238E27FC236}">
                <a16:creationId xmlns:a16="http://schemas.microsoft.com/office/drawing/2014/main" id="{B6A0EFE3-E965-2E05-7B01-B60ACC088F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35280" y="2450765"/>
            <a:ext cx="4084320" cy="4084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041725">
            <a:off x="-6786631" y="-2541957"/>
            <a:ext cx="11248517" cy="7914865"/>
          </a:xfrm>
          <a:custGeom>
            <a:avLst/>
            <a:gdLst/>
            <a:ahLst/>
            <a:cxnLst/>
            <a:rect l="l" t="t" r="r" b="b"/>
            <a:pathLst>
              <a:path w="16872775" h="11872298">
                <a:moveTo>
                  <a:pt x="0" y="0"/>
                </a:moveTo>
                <a:lnTo>
                  <a:pt x="16872775" y="0"/>
                </a:lnTo>
                <a:lnTo>
                  <a:pt x="16872775" y="11872298"/>
                </a:lnTo>
                <a:lnTo>
                  <a:pt x="0" y="1187229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8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grpSp>
        <p:nvGrpSpPr>
          <p:cNvPr id="3" name="Group 3"/>
          <p:cNvGrpSpPr/>
          <p:nvPr/>
        </p:nvGrpSpPr>
        <p:grpSpPr>
          <a:xfrm>
            <a:off x="563987" y="490676"/>
            <a:ext cx="11064026" cy="5876649"/>
            <a:chOff x="0" y="0"/>
            <a:chExt cx="4370973" cy="2321639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370973" cy="2321639"/>
            </a:xfrm>
            <a:custGeom>
              <a:avLst/>
              <a:gdLst/>
              <a:ahLst/>
              <a:cxnLst/>
              <a:rect l="l" t="t" r="r" b="b"/>
              <a:pathLst>
                <a:path w="4370973" h="2321639">
                  <a:moveTo>
                    <a:pt x="0" y="0"/>
                  </a:moveTo>
                  <a:lnTo>
                    <a:pt x="4370973" y="0"/>
                  </a:lnTo>
                  <a:lnTo>
                    <a:pt x="4370973" y="2321639"/>
                  </a:lnTo>
                  <a:lnTo>
                    <a:pt x="0" y="2321639"/>
                  </a:lnTo>
                  <a:close/>
                </a:path>
              </a:pathLst>
            </a:custGeom>
            <a:solidFill>
              <a:srgbClr val="FFFFFF"/>
            </a:solidFill>
            <a:ln w="66675" cap="sq">
              <a:solidFill>
                <a:srgbClr val="213F1C"/>
              </a:solidFill>
              <a:prstDash val="solid"/>
              <a:miter/>
            </a:ln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4370973" cy="2369264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773"/>
                </a:lnSpc>
              </a:pPr>
              <a:endParaRPr sz="1200"/>
            </a:p>
          </p:txBody>
        </p:sp>
      </p:grpSp>
      <p:sp>
        <p:nvSpPr>
          <p:cNvPr id="6" name="Freeform 6"/>
          <p:cNvSpPr/>
          <p:nvPr/>
        </p:nvSpPr>
        <p:spPr>
          <a:xfrm>
            <a:off x="9536915" y="6264637"/>
            <a:ext cx="2231233" cy="440669"/>
          </a:xfrm>
          <a:custGeom>
            <a:avLst/>
            <a:gdLst/>
            <a:ahLst/>
            <a:cxnLst/>
            <a:rect l="l" t="t" r="r" b="b"/>
            <a:pathLst>
              <a:path w="3346850" h="661003">
                <a:moveTo>
                  <a:pt x="0" y="0"/>
                </a:moveTo>
                <a:lnTo>
                  <a:pt x="3346850" y="0"/>
                </a:lnTo>
                <a:lnTo>
                  <a:pt x="3346850" y="661003"/>
                </a:lnTo>
                <a:lnTo>
                  <a:pt x="0" y="66100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37000"/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7" name="Freeform 7"/>
          <p:cNvSpPr/>
          <p:nvPr/>
        </p:nvSpPr>
        <p:spPr>
          <a:xfrm>
            <a:off x="971887" y="2563663"/>
            <a:ext cx="2353103" cy="3091027"/>
          </a:xfrm>
          <a:custGeom>
            <a:avLst/>
            <a:gdLst/>
            <a:ahLst/>
            <a:cxnLst/>
            <a:rect l="l" t="t" r="r" b="b"/>
            <a:pathLst>
              <a:path w="3529654" h="4636541">
                <a:moveTo>
                  <a:pt x="0" y="0"/>
                </a:moveTo>
                <a:lnTo>
                  <a:pt x="3529654" y="0"/>
                </a:lnTo>
                <a:lnTo>
                  <a:pt x="3529654" y="4636542"/>
                </a:lnTo>
                <a:lnTo>
                  <a:pt x="0" y="463654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8" name="Freeform 8"/>
          <p:cNvSpPr/>
          <p:nvPr/>
        </p:nvSpPr>
        <p:spPr>
          <a:xfrm>
            <a:off x="3614061" y="2563663"/>
            <a:ext cx="2344377" cy="3091027"/>
          </a:xfrm>
          <a:custGeom>
            <a:avLst/>
            <a:gdLst/>
            <a:ahLst/>
            <a:cxnLst/>
            <a:rect l="l" t="t" r="r" b="b"/>
            <a:pathLst>
              <a:path w="3516566" h="4636541">
                <a:moveTo>
                  <a:pt x="0" y="0"/>
                </a:moveTo>
                <a:lnTo>
                  <a:pt x="3516566" y="0"/>
                </a:lnTo>
                <a:lnTo>
                  <a:pt x="3516566" y="4636542"/>
                </a:lnTo>
                <a:lnTo>
                  <a:pt x="0" y="463654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9" name="Freeform 9"/>
          <p:cNvSpPr/>
          <p:nvPr/>
        </p:nvSpPr>
        <p:spPr>
          <a:xfrm>
            <a:off x="6247509" y="2563663"/>
            <a:ext cx="2344377" cy="3091027"/>
          </a:xfrm>
          <a:custGeom>
            <a:avLst/>
            <a:gdLst/>
            <a:ahLst/>
            <a:cxnLst/>
            <a:rect l="l" t="t" r="r" b="b"/>
            <a:pathLst>
              <a:path w="3516566" h="4636541">
                <a:moveTo>
                  <a:pt x="0" y="0"/>
                </a:moveTo>
                <a:lnTo>
                  <a:pt x="3516566" y="0"/>
                </a:lnTo>
                <a:lnTo>
                  <a:pt x="3516566" y="4636542"/>
                </a:lnTo>
                <a:lnTo>
                  <a:pt x="0" y="4636542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0" name="Freeform 10"/>
          <p:cNvSpPr/>
          <p:nvPr/>
        </p:nvSpPr>
        <p:spPr>
          <a:xfrm>
            <a:off x="8880957" y="2563663"/>
            <a:ext cx="2339156" cy="3091027"/>
          </a:xfrm>
          <a:custGeom>
            <a:avLst/>
            <a:gdLst/>
            <a:ahLst/>
            <a:cxnLst/>
            <a:rect l="l" t="t" r="r" b="b"/>
            <a:pathLst>
              <a:path w="3508734" h="4636541">
                <a:moveTo>
                  <a:pt x="0" y="0"/>
                </a:moveTo>
                <a:lnTo>
                  <a:pt x="3508734" y="0"/>
                </a:lnTo>
                <a:lnTo>
                  <a:pt x="3508734" y="4636542"/>
                </a:lnTo>
                <a:lnTo>
                  <a:pt x="0" y="4636542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1" name="TextBox 11"/>
          <p:cNvSpPr txBox="1"/>
          <p:nvPr/>
        </p:nvSpPr>
        <p:spPr>
          <a:xfrm>
            <a:off x="1524200" y="1125676"/>
            <a:ext cx="8012715" cy="8309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00"/>
              </a:lnSpc>
              <a:spcBef>
                <a:spcPct val="0"/>
              </a:spcBef>
            </a:pPr>
            <a:r>
              <a:rPr lang="en-US" sz="96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Cardiau</a:t>
            </a:r>
            <a:r>
              <a:rPr lang="en-US" sz="96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96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Fflach</a:t>
            </a:r>
            <a:endParaRPr lang="en-US" sz="9600" dirty="0">
              <a:solidFill>
                <a:srgbClr val="000000"/>
              </a:solidFill>
              <a:latin typeface="Dreaming Outloud Pro" panose="03050502040302030504" pitchFamily="66" charset="0"/>
              <a:ea typeface="Marykate"/>
              <a:cs typeface="Dreaming Outloud Pro" panose="03050502040302030504" pitchFamily="66" charset="0"/>
              <a:sym typeface="Marykate"/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041725">
            <a:off x="-6786631" y="-2541957"/>
            <a:ext cx="11248517" cy="7914865"/>
          </a:xfrm>
          <a:custGeom>
            <a:avLst/>
            <a:gdLst/>
            <a:ahLst/>
            <a:cxnLst/>
            <a:rect l="l" t="t" r="r" b="b"/>
            <a:pathLst>
              <a:path w="16872775" h="11872298">
                <a:moveTo>
                  <a:pt x="0" y="0"/>
                </a:moveTo>
                <a:lnTo>
                  <a:pt x="16872775" y="0"/>
                </a:lnTo>
                <a:lnTo>
                  <a:pt x="16872775" y="11872298"/>
                </a:lnTo>
                <a:lnTo>
                  <a:pt x="0" y="1187229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8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grpSp>
        <p:nvGrpSpPr>
          <p:cNvPr id="3" name="Group 3"/>
          <p:cNvGrpSpPr/>
          <p:nvPr/>
        </p:nvGrpSpPr>
        <p:grpSpPr>
          <a:xfrm>
            <a:off x="563987" y="490676"/>
            <a:ext cx="11064026" cy="5876649"/>
            <a:chOff x="0" y="0"/>
            <a:chExt cx="4370973" cy="2321639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370973" cy="2321639"/>
            </a:xfrm>
            <a:custGeom>
              <a:avLst/>
              <a:gdLst/>
              <a:ahLst/>
              <a:cxnLst/>
              <a:rect l="l" t="t" r="r" b="b"/>
              <a:pathLst>
                <a:path w="4370973" h="2321639">
                  <a:moveTo>
                    <a:pt x="0" y="0"/>
                  </a:moveTo>
                  <a:lnTo>
                    <a:pt x="4370973" y="0"/>
                  </a:lnTo>
                  <a:lnTo>
                    <a:pt x="4370973" y="2321639"/>
                  </a:lnTo>
                  <a:lnTo>
                    <a:pt x="0" y="2321639"/>
                  </a:lnTo>
                  <a:close/>
                </a:path>
              </a:pathLst>
            </a:custGeom>
            <a:solidFill>
              <a:srgbClr val="FFFFFF"/>
            </a:solidFill>
            <a:ln w="66675" cap="sq">
              <a:solidFill>
                <a:srgbClr val="213F1C"/>
              </a:solidFill>
              <a:prstDash val="solid"/>
              <a:miter/>
            </a:ln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4370973" cy="2369264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773"/>
                </a:lnSpc>
              </a:pPr>
              <a:endParaRPr sz="1200"/>
            </a:p>
          </p:txBody>
        </p:sp>
      </p:grpSp>
      <p:sp>
        <p:nvSpPr>
          <p:cNvPr id="6" name="Freeform 6"/>
          <p:cNvSpPr/>
          <p:nvPr/>
        </p:nvSpPr>
        <p:spPr>
          <a:xfrm>
            <a:off x="9536915" y="6264637"/>
            <a:ext cx="2231233" cy="440669"/>
          </a:xfrm>
          <a:custGeom>
            <a:avLst/>
            <a:gdLst/>
            <a:ahLst/>
            <a:cxnLst/>
            <a:rect l="l" t="t" r="r" b="b"/>
            <a:pathLst>
              <a:path w="3346850" h="661003">
                <a:moveTo>
                  <a:pt x="0" y="0"/>
                </a:moveTo>
                <a:lnTo>
                  <a:pt x="3346850" y="0"/>
                </a:lnTo>
                <a:lnTo>
                  <a:pt x="3346850" y="661003"/>
                </a:lnTo>
                <a:lnTo>
                  <a:pt x="0" y="66100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37000"/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7" name="Freeform 7"/>
          <p:cNvSpPr/>
          <p:nvPr/>
        </p:nvSpPr>
        <p:spPr>
          <a:xfrm>
            <a:off x="916367" y="2362406"/>
            <a:ext cx="2264095" cy="3005257"/>
          </a:xfrm>
          <a:custGeom>
            <a:avLst/>
            <a:gdLst/>
            <a:ahLst/>
            <a:cxnLst/>
            <a:rect l="l" t="t" r="r" b="b"/>
            <a:pathLst>
              <a:path w="3396143" h="4507885">
                <a:moveTo>
                  <a:pt x="0" y="0"/>
                </a:moveTo>
                <a:lnTo>
                  <a:pt x="3396143" y="0"/>
                </a:lnTo>
                <a:lnTo>
                  <a:pt x="3396143" y="4507885"/>
                </a:lnTo>
                <a:lnTo>
                  <a:pt x="0" y="450788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8" name="Freeform 8"/>
          <p:cNvSpPr/>
          <p:nvPr/>
        </p:nvSpPr>
        <p:spPr>
          <a:xfrm>
            <a:off x="3358676" y="2351275"/>
            <a:ext cx="2244629" cy="3006381"/>
          </a:xfrm>
          <a:custGeom>
            <a:avLst/>
            <a:gdLst/>
            <a:ahLst/>
            <a:cxnLst/>
            <a:rect l="l" t="t" r="r" b="b"/>
            <a:pathLst>
              <a:path w="3366943" h="4509571">
                <a:moveTo>
                  <a:pt x="0" y="0"/>
                </a:moveTo>
                <a:lnTo>
                  <a:pt x="3366944" y="0"/>
                </a:lnTo>
                <a:lnTo>
                  <a:pt x="3366944" y="4509571"/>
                </a:lnTo>
                <a:lnTo>
                  <a:pt x="0" y="450957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9" name="Freeform 9"/>
          <p:cNvSpPr/>
          <p:nvPr/>
        </p:nvSpPr>
        <p:spPr>
          <a:xfrm>
            <a:off x="6096000" y="2351275"/>
            <a:ext cx="2340242" cy="3005257"/>
          </a:xfrm>
          <a:custGeom>
            <a:avLst/>
            <a:gdLst/>
            <a:ahLst/>
            <a:cxnLst/>
            <a:rect l="l" t="t" r="r" b="b"/>
            <a:pathLst>
              <a:path w="3510363" h="4507885">
                <a:moveTo>
                  <a:pt x="0" y="0"/>
                </a:moveTo>
                <a:lnTo>
                  <a:pt x="3510363" y="0"/>
                </a:lnTo>
                <a:lnTo>
                  <a:pt x="3510363" y="4507884"/>
                </a:lnTo>
                <a:lnTo>
                  <a:pt x="0" y="4507884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0" name="Freeform 10"/>
          <p:cNvSpPr/>
          <p:nvPr/>
        </p:nvSpPr>
        <p:spPr>
          <a:xfrm>
            <a:off x="8787848" y="2351275"/>
            <a:ext cx="2313907" cy="2985242"/>
          </a:xfrm>
          <a:custGeom>
            <a:avLst/>
            <a:gdLst/>
            <a:ahLst/>
            <a:cxnLst/>
            <a:rect l="l" t="t" r="r" b="b"/>
            <a:pathLst>
              <a:path w="3470861" h="4477863">
                <a:moveTo>
                  <a:pt x="0" y="0"/>
                </a:moveTo>
                <a:lnTo>
                  <a:pt x="3470861" y="0"/>
                </a:lnTo>
                <a:lnTo>
                  <a:pt x="3470861" y="4477863"/>
                </a:lnTo>
                <a:lnTo>
                  <a:pt x="0" y="4477863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b="-3116"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1" name="TextBox 11"/>
          <p:cNvSpPr txBox="1"/>
          <p:nvPr/>
        </p:nvSpPr>
        <p:spPr>
          <a:xfrm>
            <a:off x="1524200" y="1125676"/>
            <a:ext cx="8012715" cy="8309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00"/>
              </a:lnSpc>
              <a:spcBef>
                <a:spcPct val="0"/>
              </a:spcBef>
            </a:pPr>
            <a:r>
              <a:rPr lang="en-US" sz="96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Cardiau</a:t>
            </a:r>
            <a:r>
              <a:rPr lang="en-US" sz="96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96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Fflach</a:t>
            </a:r>
            <a:endParaRPr lang="en-US" sz="9600" dirty="0">
              <a:solidFill>
                <a:srgbClr val="000000"/>
              </a:solidFill>
              <a:latin typeface="Dreaming Outloud Pro" panose="03050502040302030504" pitchFamily="66" charset="0"/>
              <a:ea typeface="Marykate"/>
              <a:cs typeface="Dreaming Outloud Pro" panose="03050502040302030504" pitchFamily="66" charset="0"/>
              <a:sym typeface="Marykate"/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2074E5-E09B-A5BA-9139-340D2AA699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84D4A1C4-384C-8515-E2DF-7C2DA6874C91}"/>
              </a:ext>
            </a:extLst>
          </p:cNvPr>
          <p:cNvGrpSpPr/>
          <p:nvPr/>
        </p:nvGrpSpPr>
        <p:grpSpPr>
          <a:xfrm>
            <a:off x="782320" y="640932"/>
            <a:ext cx="5847080" cy="5924460"/>
            <a:chOff x="1893023" y="1057076"/>
            <a:chExt cx="8240993" cy="6057129"/>
          </a:xfrm>
        </p:grpSpPr>
        <p:sp>
          <p:nvSpPr>
            <p:cNvPr id="2" name="Freeform 2">
              <a:extLst>
                <a:ext uri="{FF2B5EF4-FFF2-40B4-BE49-F238E27FC236}">
                  <a16:creationId xmlns:a16="http://schemas.microsoft.com/office/drawing/2014/main" id="{6E9F4F35-638D-FACB-E12A-A7B9325A6FCD}"/>
                </a:ext>
              </a:extLst>
            </p:cNvPr>
            <p:cNvSpPr/>
            <p:nvPr/>
          </p:nvSpPr>
          <p:spPr>
            <a:xfrm>
              <a:off x="1893023" y="1057076"/>
              <a:ext cx="8240993" cy="6057129"/>
            </a:xfrm>
            <a:custGeom>
              <a:avLst/>
              <a:gdLst/>
              <a:ahLst/>
              <a:cxnLst/>
              <a:rect l="l" t="t" r="r" b="b"/>
              <a:pathLst>
                <a:path w="12849844" h="9444635">
                  <a:moveTo>
                    <a:pt x="0" y="0"/>
                  </a:moveTo>
                  <a:lnTo>
                    <a:pt x="12849844" y="0"/>
                  </a:lnTo>
                  <a:lnTo>
                    <a:pt x="12849844" y="9444636"/>
                  </a:lnTo>
                  <a:lnTo>
                    <a:pt x="0" y="94446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 sz="1154"/>
            </a:p>
          </p:txBody>
        </p:sp>
        <p:sp>
          <p:nvSpPr>
            <p:cNvPr id="3" name="TextBox 3">
              <a:extLst>
                <a:ext uri="{FF2B5EF4-FFF2-40B4-BE49-F238E27FC236}">
                  <a16:creationId xmlns:a16="http://schemas.microsoft.com/office/drawing/2014/main" id="{E589FAD8-D834-A6B6-19CB-3C07D8B02564}"/>
                </a:ext>
              </a:extLst>
            </p:cNvPr>
            <p:cNvSpPr txBox="1"/>
            <p:nvPr/>
          </p:nvSpPr>
          <p:spPr>
            <a:xfrm>
              <a:off x="2487737" y="2478923"/>
              <a:ext cx="7347944" cy="72922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spcAft>
                  <a:spcPts val="600"/>
                </a:spcAft>
              </a:pPr>
              <a:endParaRPr lang="en-US" sz="3600" dirty="0">
                <a:solidFill>
                  <a:srgbClr val="7030A0"/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endParaRPr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617525AA-9A77-62F6-4E4C-14C050504146}"/>
              </a:ext>
            </a:extLst>
          </p:cNvPr>
          <p:cNvSpPr txBox="1"/>
          <p:nvPr/>
        </p:nvSpPr>
        <p:spPr>
          <a:xfrm>
            <a:off x="1421577" y="1115301"/>
            <a:ext cx="4995286" cy="4196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173"/>
              </a:lnSpc>
            </a:pP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Dangosa’r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patrwm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brawddegau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newydd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i'r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plant. </a:t>
            </a:r>
            <a:b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Gofynna’r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plant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ailadrodd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frawddegau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 </a:t>
            </a:r>
            <a:b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Esbonia’r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treiglad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meddal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  <a:b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E.e.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  <a:p>
            <a:pPr algn="ctr">
              <a:lnSpc>
                <a:spcPts val="3173"/>
              </a:lnSpc>
            </a:pP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Ti: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Roedd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hi’n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___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gradd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Celsius.</a:t>
            </a:r>
          </a:p>
          <a:p>
            <a:pPr algn="ctr">
              <a:lnSpc>
                <a:spcPts val="3173"/>
              </a:lnSpc>
            </a:pP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Plant: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Roedd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hi’n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___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gradd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Celsius.</a:t>
            </a:r>
          </a:p>
          <a:p>
            <a:pPr algn="ctr">
              <a:lnSpc>
                <a:spcPts val="3173"/>
              </a:lnSpc>
            </a:pP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Defnyddia’r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sleid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nesaf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gyda’r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patrwm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  <a:endParaRPr lang="en-GB" sz="2400" dirty="0">
              <a:solidFill>
                <a:schemeClr val="accent5">
                  <a:lumMod val="50000"/>
                </a:schemeClr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pic>
        <p:nvPicPr>
          <p:cNvPr id="13314" name="Picture 2" descr="positive red arrow presentation">
            <a:extLst>
              <a:ext uri="{FF2B5EF4-FFF2-40B4-BE49-F238E27FC236}">
                <a16:creationId xmlns:a16="http://schemas.microsoft.com/office/drawing/2014/main" id="{C28241E3-2F72-1A98-A83B-FF155434CC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976" y="4443984"/>
            <a:ext cx="1988290" cy="1988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Freeform 2">
            <a:extLst>
              <a:ext uri="{FF2B5EF4-FFF2-40B4-BE49-F238E27FC236}">
                <a16:creationId xmlns:a16="http://schemas.microsoft.com/office/drawing/2014/main" id="{CB9D5D67-42D8-7012-571E-5DFCDFD2D2D2}"/>
              </a:ext>
            </a:extLst>
          </p:cNvPr>
          <p:cNvSpPr/>
          <p:nvPr/>
        </p:nvSpPr>
        <p:spPr>
          <a:xfrm>
            <a:off x="6416863" y="2031636"/>
            <a:ext cx="5264697" cy="3535853"/>
          </a:xfrm>
          <a:custGeom>
            <a:avLst/>
            <a:gdLst/>
            <a:ahLst/>
            <a:cxnLst/>
            <a:rect l="l" t="t" r="r" b="b"/>
            <a:pathLst>
              <a:path w="12849844" h="9444635">
                <a:moveTo>
                  <a:pt x="0" y="0"/>
                </a:moveTo>
                <a:lnTo>
                  <a:pt x="12849844" y="0"/>
                </a:lnTo>
                <a:lnTo>
                  <a:pt x="12849844" y="9444636"/>
                </a:lnTo>
                <a:lnTo>
                  <a:pt x="0" y="944463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154"/>
          </a:p>
        </p:txBody>
      </p:sp>
      <p:sp>
        <p:nvSpPr>
          <p:cNvPr id="7" name="TextBox 3">
            <a:extLst>
              <a:ext uri="{FF2B5EF4-FFF2-40B4-BE49-F238E27FC236}">
                <a16:creationId xmlns:a16="http://schemas.microsoft.com/office/drawing/2014/main" id="{82952858-6928-2493-3119-0BE348A12139}"/>
              </a:ext>
            </a:extLst>
          </p:cNvPr>
          <p:cNvSpPr txBox="1"/>
          <p:nvPr/>
        </p:nvSpPr>
        <p:spPr>
          <a:xfrm>
            <a:off x="7314592" y="2979601"/>
            <a:ext cx="3852793" cy="119006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173"/>
              </a:lnSpc>
            </a:pPr>
            <a:r>
              <a:rPr lang="en-US" sz="2400" dirty="0" err="1">
                <a:solidFill>
                  <a:srgbClr val="00B05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Mae’n</a:t>
            </a:r>
            <a:r>
              <a:rPr lang="en-US" sz="2400" dirty="0">
                <a:solidFill>
                  <a:srgbClr val="00B05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2400" dirty="0" err="1">
                <a:solidFill>
                  <a:srgbClr val="00B05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bwysig</a:t>
            </a:r>
            <a:r>
              <a:rPr lang="en-US" sz="2400" dirty="0">
                <a:solidFill>
                  <a:srgbClr val="00B05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2400" dirty="0" err="1">
                <a:solidFill>
                  <a:srgbClr val="00B05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i</a:t>
            </a:r>
            <a:r>
              <a:rPr lang="en-US" sz="2400" dirty="0">
                <a:solidFill>
                  <a:srgbClr val="00B05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2400" dirty="0" err="1">
                <a:solidFill>
                  <a:srgbClr val="00B05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ymarfer</a:t>
            </a:r>
            <a:r>
              <a:rPr lang="en-US" sz="2400" dirty="0">
                <a:solidFill>
                  <a:srgbClr val="00B05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y </a:t>
            </a:r>
            <a:r>
              <a:rPr lang="en-US" sz="2400" dirty="0" err="1">
                <a:solidFill>
                  <a:srgbClr val="00B05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patrwm</a:t>
            </a:r>
            <a:r>
              <a:rPr lang="en-US" sz="2400" dirty="0">
                <a:solidFill>
                  <a:srgbClr val="00B05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2400" dirty="0" err="1">
                <a:solidFill>
                  <a:srgbClr val="00B05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mewn</a:t>
            </a:r>
            <a:r>
              <a:rPr lang="en-US" sz="2400" dirty="0">
                <a:solidFill>
                  <a:srgbClr val="00B05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2400" dirty="0" err="1">
                <a:solidFill>
                  <a:srgbClr val="00B05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brawddeg</a:t>
            </a:r>
            <a:r>
              <a:rPr lang="en-US" sz="2400" dirty="0">
                <a:solidFill>
                  <a:srgbClr val="00B05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. </a:t>
            </a:r>
          </a:p>
          <a:p>
            <a:endParaRPr lang="en-US" sz="2400" dirty="0">
              <a:solidFill>
                <a:schemeClr val="accent6">
                  <a:lumMod val="75000"/>
                </a:schemeClr>
              </a:solidFill>
              <a:latin typeface="Dreaming Outloud Pro" panose="03050502040302030504" pitchFamily="66" charset="0"/>
              <a:ea typeface="Glacial Indifference"/>
              <a:cs typeface="Dreaming Outloud Pro" panose="03050502040302030504" pitchFamily="66" charset="0"/>
              <a:sym typeface="Glacial Indifference"/>
            </a:endParaRPr>
          </a:p>
        </p:txBody>
      </p:sp>
      <p:pic>
        <p:nvPicPr>
          <p:cNvPr id="3074" name="Picture 2" descr="hand pointer">
            <a:extLst>
              <a:ext uri="{FF2B5EF4-FFF2-40B4-BE49-F238E27FC236}">
                <a16:creationId xmlns:a16="http://schemas.microsoft.com/office/drawing/2014/main" id="{71F3E422-138E-C2D5-E708-FFA1152769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6863" y="4135596"/>
            <a:ext cx="2315768" cy="2315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79288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2D627D-F5BF-4844-A5A2-71E605E138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7C52B1B6-14D4-0096-3D2B-CDA53A1D6928}"/>
              </a:ext>
            </a:extLst>
          </p:cNvPr>
          <p:cNvSpPr/>
          <p:nvPr/>
        </p:nvSpPr>
        <p:spPr>
          <a:xfrm>
            <a:off x="1617687" y="615116"/>
            <a:ext cx="8240993" cy="6057129"/>
          </a:xfrm>
          <a:custGeom>
            <a:avLst/>
            <a:gdLst/>
            <a:ahLst/>
            <a:cxnLst/>
            <a:rect l="l" t="t" r="r" b="b"/>
            <a:pathLst>
              <a:path w="12849844" h="9444635">
                <a:moveTo>
                  <a:pt x="0" y="0"/>
                </a:moveTo>
                <a:lnTo>
                  <a:pt x="12849844" y="0"/>
                </a:lnTo>
                <a:lnTo>
                  <a:pt x="12849844" y="9444636"/>
                </a:lnTo>
                <a:lnTo>
                  <a:pt x="0" y="944463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154"/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D53491D2-837A-22C3-2800-1F395E9F7065}"/>
              </a:ext>
            </a:extLst>
          </p:cNvPr>
          <p:cNvSpPr txBox="1"/>
          <p:nvPr/>
        </p:nvSpPr>
        <p:spPr>
          <a:xfrm>
            <a:off x="2617639" y="1947205"/>
            <a:ext cx="6956721" cy="3195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787"/>
              </a:lnSpc>
            </a:pP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Gwrandewch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ar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eich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athro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 </a:t>
            </a:r>
            <a:b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Ailadroddwch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brawddegau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ar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ôl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eich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athro</a:t>
            </a:r>
            <a:endParaRPr lang="en-GB" sz="2400" dirty="0">
              <a:solidFill>
                <a:schemeClr val="accent2">
                  <a:lumMod val="75000"/>
                </a:schemeClr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algn="ctr">
              <a:lnSpc>
                <a:spcPts val="8787"/>
              </a:lnSpc>
            </a:pPr>
            <a:endParaRPr lang="en-US" sz="2400" dirty="0">
              <a:solidFill>
                <a:schemeClr val="accent2">
                  <a:lumMod val="75000"/>
                </a:schemeClr>
              </a:solidFill>
              <a:latin typeface="Dreaming Outloud Pro" panose="03050502040302030504" pitchFamily="66" charset="0"/>
              <a:ea typeface="Glacial Indifference"/>
              <a:cs typeface="Dreaming Outloud Pro" panose="03050502040302030504" pitchFamily="66" charset="0"/>
              <a:sym typeface="Glacial Indifference"/>
            </a:endParaRPr>
          </a:p>
        </p:txBody>
      </p:sp>
      <p:pic>
        <p:nvPicPr>
          <p:cNvPr id="5122" name="Picture 2" descr="megaphone">
            <a:extLst>
              <a:ext uri="{FF2B5EF4-FFF2-40B4-BE49-F238E27FC236}">
                <a16:creationId xmlns:a16="http://schemas.microsoft.com/office/drawing/2014/main" id="{32A74BD3-A58B-A2F7-AFB7-0F6E8D769D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35280" y="2450765"/>
            <a:ext cx="4084320" cy="4084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35602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4930264">
            <a:off x="8659836" y="-1925432"/>
            <a:ext cx="8045302" cy="5660967"/>
          </a:xfrm>
          <a:custGeom>
            <a:avLst/>
            <a:gdLst/>
            <a:ahLst/>
            <a:cxnLst/>
            <a:rect l="l" t="t" r="r" b="b"/>
            <a:pathLst>
              <a:path w="12067953" h="8491451">
                <a:moveTo>
                  <a:pt x="0" y="0"/>
                </a:moveTo>
                <a:lnTo>
                  <a:pt x="12067954" y="0"/>
                </a:lnTo>
                <a:lnTo>
                  <a:pt x="12067954" y="8491451"/>
                </a:lnTo>
                <a:lnTo>
                  <a:pt x="0" y="849145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8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3" name="Freeform 3"/>
          <p:cNvSpPr/>
          <p:nvPr/>
        </p:nvSpPr>
        <p:spPr>
          <a:xfrm rot="3414918">
            <a:off x="-1257606" y="4271591"/>
            <a:ext cx="8045302" cy="5660967"/>
          </a:xfrm>
          <a:custGeom>
            <a:avLst/>
            <a:gdLst/>
            <a:ahLst/>
            <a:cxnLst/>
            <a:rect l="l" t="t" r="r" b="b"/>
            <a:pathLst>
              <a:path w="12067953" h="8491451">
                <a:moveTo>
                  <a:pt x="0" y="0"/>
                </a:moveTo>
                <a:lnTo>
                  <a:pt x="12067954" y="0"/>
                </a:lnTo>
                <a:lnTo>
                  <a:pt x="12067954" y="8491451"/>
                </a:lnTo>
                <a:lnTo>
                  <a:pt x="0" y="849145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42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grpSp>
        <p:nvGrpSpPr>
          <p:cNvPr id="4" name="Group 4"/>
          <p:cNvGrpSpPr/>
          <p:nvPr/>
        </p:nvGrpSpPr>
        <p:grpSpPr>
          <a:xfrm>
            <a:off x="563987" y="490676"/>
            <a:ext cx="11064026" cy="5876649"/>
            <a:chOff x="0" y="0"/>
            <a:chExt cx="4370973" cy="2321639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370973" cy="2321639"/>
            </a:xfrm>
            <a:custGeom>
              <a:avLst/>
              <a:gdLst/>
              <a:ahLst/>
              <a:cxnLst/>
              <a:rect l="l" t="t" r="r" b="b"/>
              <a:pathLst>
                <a:path w="4370973" h="2321639">
                  <a:moveTo>
                    <a:pt x="0" y="0"/>
                  </a:moveTo>
                  <a:lnTo>
                    <a:pt x="4370973" y="0"/>
                  </a:lnTo>
                  <a:lnTo>
                    <a:pt x="4370973" y="2321639"/>
                  </a:lnTo>
                  <a:lnTo>
                    <a:pt x="0" y="2321639"/>
                  </a:lnTo>
                  <a:close/>
                </a:path>
              </a:pathLst>
            </a:custGeom>
            <a:solidFill>
              <a:srgbClr val="FFFFFF"/>
            </a:solidFill>
            <a:ln w="66675" cap="sq">
              <a:solidFill>
                <a:srgbClr val="213F1C"/>
              </a:solidFill>
              <a:prstDash val="solid"/>
              <a:miter/>
            </a:ln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4370973" cy="2369264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773"/>
                </a:lnSpc>
              </a:pPr>
              <a:endParaRPr sz="1200"/>
            </a:p>
          </p:txBody>
        </p:sp>
      </p:grpSp>
      <p:sp>
        <p:nvSpPr>
          <p:cNvPr id="7" name="Freeform 7"/>
          <p:cNvSpPr/>
          <p:nvPr/>
        </p:nvSpPr>
        <p:spPr>
          <a:xfrm>
            <a:off x="1349016" y="905052"/>
            <a:ext cx="1416029" cy="1698385"/>
          </a:xfrm>
          <a:custGeom>
            <a:avLst/>
            <a:gdLst/>
            <a:ahLst/>
            <a:cxnLst/>
            <a:rect l="l" t="t" r="r" b="b"/>
            <a:pathLst>
              <a:path w="2124043" h="2547578">
                <a:moveTo>
                  <a:pt x="0" y="0"/>
                </a:moveTo>
                <a:lnTo>
                  <a:pt x="2124044" y="0"/>
                </a:lnTo>
                <a:lnTo>
                  <a:pt x="2124044" y="2547578"/>
                </a:lnTo>
                <a:lnTo>
                  <a:pt x="0" y="254757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8" name="TextBox 8"/>
          <p:cNvSpPr txBox="1"/>
          <p:nvPr/>
        </p:nvSpPr>
        <p:spPr>
          <a:xfrm>
            <a:off x="2765046" y="1125676"/>
            <a:ext cx="8012715" cy="7386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00"/>
              </a:lnSpc>
              <a:spcBef>
                <a:spcPct val="0"/>
              </a:spcBef>
            </a:pP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Y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Patrwm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newydd</a:t>
            </a:r>
            <a:endParaRPr lang="en-US" sz="7200" dirty="0">
              <a:solidFill>
                <a:srgbClr val="000000"/>
              </a:solidFill>
              <a:latin typeface="Dreaming Outloud Pro" panose="03050502040302030504" pitchFamily="66" charset="0"/>
              <a:ea typeface="Marykate"/>
              <a:cs typeface="Dreaming Outloud Pro" panose="03050502040302030504" pitchFamily="66" charset="0"/>
              <a:sym typeface="Marykate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64066" y="3969407"/>
            <a:ext cx="10542134" cy="22159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Roedd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hi’n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___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gradd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celsius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.</a:t>
            </a:r>
          </a:p>
        </p:txBody>
      </p:sp>
      <p:sp>
        <p:nvSpPr>
          <p:cNvPr id="10" name="Freeform 10"/>
          <p:cNvSpPr/>
          <p:nvPr/>
        </p:nvSpPr>
        <p:spPr>
          <a:xfrm>
            <a:off x="8497348" y="1526996"/>
            <a:ext cx="2536281" cy="2648857"/>
          </a:xfrm>
          <a:custGeom>
            <a:avLst/>
            <a:gdLst/>
            <a:ahLst/>
            <a:cxnLst/>
            <a:rect l="l" t="t" r="r" b="b"/>
            <a:pathLst>
              <a:path w="3804421" h="3973285">
                <a:moveTo>
                  <a:pt x="0" y="0"/>
                </a:moveTo>
                <a:lnTo>
                  <a:pt x="3804420" y="0"/>
                </a:lnTo>
                <a:lnTo>
                  <a:pt x="3804420" y="3973285"/>
                </a:lnTo>
                <a:lnTo>
                  <a:pt x="0" y="3973285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4930264">
            <a:off x="8659836" y="-1925432"/>
            <a:ext cx="8045302" cy="5660967"/>
          </a:xfrm>
          <a:custGeom>
            <a:avLst/>
            <a:gdLst/>
            <a:ahLst/>
            <a:cxnLst/>
            <a:rect l="l" t="t" r="r" b="b"/>
            <a:pathLst>
              <a:path w="12067953" h="8491451">
                <a:moveTo>
                  <a:pt x="0" y="0"/>
                </a:moveTo>
                <a:lnTo>
                  <a:pt x="12067954" y="0"/>
                </a:lnTo>
                <a:lnTo>
                  <a:pt x="12067954" y="8491451"/>
                </a:lnTo>
                <a:lnTo>
                  <a:pt x="0" y="849145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8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3" name="Freeform 3"/>
          <p:cNvSpPr/>
          <p:nvPr/>
        </p:nvSpPr>
        <p:spPr>
          <a:xfrm rot="3414918">
            <a:off x="-1257606" y="4271591"/>
            <a:ext cx="8045302" cy="5660967"/>
          </a:xfrm>
          <a:custGeom>
            <a:avLst/>
            <a:gdLst/>
            <a:ahLst/>
            <a:cxnLst/>
            <a:rect l="l" t="t" r="r" b="b"/>
            <a:pathLst>
              <a:path w="12067953" h="8491451">
                <a:moveTo>
                  <a:pt x="0" y="0"/>
                </a:moveTo>
                <a:lnTo>
                  <a:pt x="12067954" y="0"/>
                </a:lnTo>
                <a:lnTo>
                  <a:pt x="12067954" y="8491451"/>
                </a:lnTo>
                <a:lnTo>
                  <a:pt x="0" y="849145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42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grpSp>
        <p:nvGrpSpPr>
          <p:cNvPr id="4" name="Group 4"/>
          <p:cNvGrpSpPr/>
          <p:nvPr/>
        </p:nvGrpSpPr>
        <p:grpSpPr>
          <a:xfrm>
            <a:off x="563987" y="490676"/>
            <a:ext cx="11064026" cy="5876649"/>
            <a:chOff x="0" y="0"/>
            <a:chExt cx="4370973" cy="2321639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370973" cy="2321639"/>
            </a:xfrm>
            <a:custGeom>
              <a:avLst/>
              <a:gdLst/>
              <a:ahLst/>
              <a:cxnLst/>
              <a:rect l="l" t="t" r="r" b="b"/>
              <a:pathLst>
                <a:path w="4370973" h="2321639">
                  <a:moveTo>
                    <a:pt x="0" y="0"/>
                  </a:moveTo>
                  <a:lnTo>
                    <a:pt x="4370973" y="0"/>
                  </a:lnTo>
                  <a:lnTo>
                    <a:pt x="4370973" y="2321639"/>
                  </a:lnTo>
                  <a:lnTo>
                    <a:pt x="0" y="2321639"/>
                  </a:lnTo>
                  <a:close/>
                </a:path>
              </a:pathLst>
            </a:custGeom>
            <a:solidFill>
              <a:srgbClr val="FFFFFF"/>
            </a:solidFill>
            <a:ln w="66675" cap="sq">
              <a:solidFill>
                <a:srgbClr val="213F1C"/>
              </a:solidFill>
              <a:prstDash val="solid"/>
              <a:miter/>
            </a:ln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4370973" cy="2369264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773"/>
                </a:lnSpc>
              </a:pPr>
              <a:endParaRPr sz="1200"/>
            </a:p>
          </p:txBody>
        </p:sp>
      </p:grpSp>
      <p:sp>
        <p:nvSpPr>
          <p:cNvPr id="7" name="Freeform 7"/>
          <p:cNvSpPr/>
          <p:nvPr/>
        </p:nvSpPr>
        <p:spPr>
          <a:xfrm>
            <a:off x="1349016" y="905052"/>
            <a:ext cx="1416029" cy="1698385"/>
          </a:xfrm>
          <a:custGeom>
            <a:avLst/>
            <a:gdLst/>
            <a:ahLst/>
            <a:cxnLst/>
            <a:rect l="l" t="t" r="r" b="b"/>
            <a:pathLst>
              <a:path w="2124043" h="2547578">
                <a:moveTo>
                  <a:pt x="0" y="0"/>
                </a:moveTo>
                <a:lnTo>
                  <a:pt x="2124044" y="0"/>
                </a:lnTo>
                <a:lnTo>
                  <a:pt x="2124044" y="2547578"/>
                </a:lnTo>
                <a:lnTo>
                  <a:pt x="0" y="254757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8" name="TextBox 8"/>
          <p:cNvSpPr txBox="1"/>
          <p:nvPr/>
        </p:nvSpPr>
        <p:spPr>
          <a:xfrm>
            <a:off x="2765046" y="1125676"/>
            <a:ext cx="8012715" cy="7386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00"/>
              </a:lnSpc>
              <a:spcBef>
                <a:spcPct val="0"/>
              </a:spcBef>
            </a:pP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Y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Patrwm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newydd</a:t>
            </a:r>
            <a:endParaRPr lang="en-US" sz="7200" dirty="0">
              <a:solidFill>
                <a:srgbClr val="000000"/>
              </a:solidFill>
              <a:latin typeface="Dreaming Outloud Pro" panose="03050502040302030504" pitchFamily="66" charset="0"/>
              <a:ea typeface="Marykate"/>
              <a:cs typeface="Dreaming Outloud Pro" panose="03050502040302030504" pitchFamily="66" charset="0"/>
              <a:sym typeface="Marykate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824933" y="3723088"/>
            <a:ext cx="10542134" cy="27084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80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Roedd</a:t>
            </a:r>
            <a:r>
              <a:rPr lang="en-US" sz="80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80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hi’n</a:t>
            </a:r>
            <a:r>
              <a:rPr lang="en-US" sz="88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un </a:t>
            </a:r>
            <a:r>
              <a:rPr lang="en-US" sz="8800" dirty="0" err="1">
                <a:solidFill>
                  <a:srgbClr val="E03D23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r</a:t>
            </a:r>
            <a:r>
              <a:rPr lang="en-US" sz="88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add</a:t>
            </a:r>
            <a:r>
              <a:rPr lang="en-US" sz="88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88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celsius</a:t>
            </a:r>
            <a:r>
              <a:rPr lang="en-US" sz="88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.</a:t>
            </a:r>
          </a:p>
        </p:txBody>
      </p:sp>
      <p:sp>
        <p:nvSpPr>
          <p:cNvPr id="10" name="Freeform 10"/>
          <p:cNvSpPr/>
          <p:nvPr/>
        </p:nvSpPr>
        <p:spPr>
          <a:xfrm>
            <a:off x="8497348" y="1526996"/>
            <a:ext cx="2536281" cy="2648857"/>
          </a:xfrm>
          <a:custGeom>
            <a:avLst/>
            <a:gdLst/>
            <a:ahLst/>
            <a:cxnLst/>
            <a:rect l="l" t="t" r="r" b="b"/>
            <a:pathLst>
              <a:path w="3804421" h="3973285">
                <a:moveTo>
                  <a:pt x="0" y="0"/>
                </a:moveTo>
                <a:lnTo>
                  <a:pt x="3804420" y="0"/>
                </a:lnTo>
                <a:lnTo>
                  <a:pt x="3804420" y="3973285"/>
                </a:lnTo>
                <a:lnTo>
                  <a:pt x="0" y="3973285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</p:spTree>
  </p:cSld>
  <p:clrMapOvr>
    <a:masterClrMapping/>
  </p:clrMapOvr>
  <p:transition spd="slow">
    <p:cover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4930264">
            <a:off x="8659836" y="-1925432"/>
            <a:ext cx="8045302" cy="5660967"/>
          </a:xfrm>
          <a:custGeom>
            <a:avLst/>
            <a:gdLst/>
            <a:ahLst/>
            <a:cxnLst/>
            <a:rect l="l" t="t" r="r" b="b"/>
            <a:pathLst>
              <a:path w="12067953" h="8491451">
                <a:moveTo>
                  <a:pt x="0" y="0"/>
                </a:moveTo>
                <a:lnTo>
                  <a:pt x="12067954" y="0"/>
                </a:lnTo>
                <a:lnTo>
                  <a:pt x="12067954" y="8491451"/>
                </a:lnTo>
                <a:lnTo>
                  <a:pt x="0" y="849145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8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3" name="Freeform 3"/>
          <p:cNvSpPr/>
          <p:nvPr/>
        </p:nvSpPr>
        <p:spPr>
          <a:xfrm rot="3414918">
            <a:off x="-1257606" y="4271591"/>
            <a:ext cx="8045302" cy="5660967"/>
          </a:xfrm>
          <a:custGeom>
            <a:avLst/>
            <a:gdLst/>
            <a:ahLst/>
            <a:cxnLst/>
            <a:rect l="l" t="t" r="r" b="b"/>
            <a:pathLst>
              <a:path w="12067953" h="8491451">
                <a:moveTo>
                  <a:pt x="0" y="0"/>
                </a:moveTo>
                <a:lnTo>
                  <a:pt x="12067954" y="0"/>
                </a:lnTo>
                <a:lnTo>
                  <a:pt x="12067954" y="8491451"/>
                </a:lnTo>
                <a:lnTo>
                  <a:pt x="0" y="849145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42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grpSp>
        <p:nvGrpSpPr>
          <p:cNvPr id="4" name="Group 4"/>
          <p:cNvGrpSpPr/>
          <p:nvPr/>
        </p:nvGrpSpPr>
        <p:grpSpPr>
          <a:xfrm>
            <a:off x="563987" y="490676"/>
            <a:ext cx="11064026" cy="5876649"/>
            <a:chOff x="0" y="0"/>
            <a:chExt cx="4370973" cy="2321639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370973" cy="2321639"/>
            </a:xfrm>
            <a:custGeom>
              <a:avLst/>
              <a:gdLst/>
              <a:ahLst/>
              <a:cxnLst/>
              <a:rect l="l" t="t" r="r" b="b"/>
              <a:pathLst>
                <a:path w="4370973" h="2321639">
                  <a:moveTo>
                    <a:pt x="0" y="0"/>
                  </a:moveTo>
                  <a:lnTo>
                    <a:pt x="4370973" y="0"/>
                  </a:lnTo>
                  <a:lnTo>
                    <a:pt x="4370973" y="2321639"/>
                  </a:lnTo>
                  <a:lnTo>
                    <a:pt x="0" y="2321639"/>
                  </a:lnTo>
                  <a:close/>
                </a:path>
              </a:pathLst>
            </a:custGeom>
            <a:solidFill>
              <a:srgbClr val="FFFFFF"/>
            </a:solidFill>
            <a:ln w="66675" cap="sq">
              <a:solidFill>
                <a:srgbClr val="213F1C"/>
              </a:solidFill>
              <a:prstDash val="solid"/>
              <a:miter/>
            </a:ln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4370973" cy="2369264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773"/>
                </a:lnSpc>
              </a:pPr>
              <a:endParaRPr sz="1200"/>
            </a:p>
          </p:txBody>
        </p:sp>
      </p:grpSp>
      <p:sp>
        <p:nvSpPr>
          <p:cNvPr id="7" name="Freeform 7"/>
          <p:cNvSpPr/>
          <p:nvPr/>
        </p:nvSpPr>
        <p:spPr>
          <a:xfrm>
            <a:off x="1349016" y="905052"/>
            <a:ext cx="1416029" cy="1698385"/>
          </a:xfrm>
          <a:custGeom>
            <a:avLst/>
            <a:gdLst/>
            <a:ahLst/>
            <a:cxnLst/>
            <a:rect l="l" t="t" r="r" b="b"/>
            <a:pathLst>
              <a:path w="2124043" h="2547578">
                <a:moveTo>
                  <a:pt x="0" y="0"/>
                </a:moveTo>
                <a:lnTo>
                  <a:pt x="2124044" y="0"/>
                </a:lnTo>
                <a:lnTo>
                  <a:pt x="2124044" y="2547578"/>
                </a:lnTo>
                <a:lnTo>
                  <a:pt x="0" y="254757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8" name="TextBox 8"/>
          <p:cNvSpPr txBox="1"/>
          <p:nvPr/>
        </p:nvSpPr>
        <p:spPr>
          <a:xfrm>
            <a:off x="2765046" y="1125676"/>
            <a:ext cx="8012715" cy="7386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00"/>
              </a:lnSpc>
              <a:spcBef>
                <a:spcPct val="0"/>
              </a:spcBef>
            </a:pP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Y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Patrwm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newydd</a:t>
            </a:r>
            <a:endParaRPr lang="en-US" sz="7200" dirty="0">
              <a:solidFill>
                <a:srgbClr val="000000"/>
              </a:solidFill>
              <a:latin typeface="Dreaming Outloud Pro" panose="03050502040302030504" pitchFamily="66" charset="0"/>
              <a:ea typeface="Marykate"/>
              <a:cs typeface="Dreaming Outloud Pro" panose="03050502040302030504" pitchFamily="66" charset="0"/>
              <a:sym typeface="Marykate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64066" y="4368800"/>
            <a:ext cx="10542134" cy="22159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Roedd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hi’n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FF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d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dwy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E03D23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r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add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celsius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.</a:t>
            </a:r>
          </a:p>
        </p:txBody>
      </p:sp>
      <p:sp>
        <p:nvSpPr>
          <p:cNvPr id="10" name="Freeform 10"/>
          <p:cNvSpPr/>
          <p:nvPr/>
        </p:nvSpPr>
        <p:spPr>
          <a:xfrm>
            <a:off x="8497348" y="1526996"/>
            <a:ext cx="2536281" cy="2648857"/>
          </a:xfrm>
          <a:custGeom>
            <a:avLst/>
            <a:gdLst/>
            <a:ahLst/>
            <a:cxnLst/>
            <a:rect l="l" t="t" r="r" b="b"/>
            <a:pathLst>
              <a:path w="3804421" h="3973285">
                <a:moveTo>
                  <a:pt x="0" y="0"/>
                </a:moveTo>
                <a:lnTo>
                  <a:pt x="3804420" y="0"/>
                </a:lnTo>
                <a:lnTo>
                  <a:pt x="3804420" y="3973285"/>
                </a:lnTo>
                <a:lnTo>
                  <a:pt x="0" y="3973285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1" name="Freeform 11"/>
          <p:cNvSpPr/>
          <p:nvPr/>
        </p:nvSpPr>
        <p:spPr>
          <a:xfrm rot="-3166333">
            <a:off x="5804070" y="5094774"/>
            <a:ext cx="735030" cy="530669"/>
          </a:xfrm>
          <a:custGeom>
            <a:avLst/>
            <a:gdLst/>
            <a:ahLst/>
            <a:cxnLst/>
            <a:rect l="l" t="t" r="r" b="b"/>
            <a:pathLst>
              <a:path w="2653347" h="796004">
                <a:moveTo>
                  <a:pt x="0" y="0"/>
                </a:moveTo>
                <a:lnTo>
                  <a:pt x="2653347" y="0"/>
                </a:lnTo>
                <a:lnTo>
                  <a:pt x="2653347" y="796004"/>
                </a:lnTo>
                <a:lnTo>
                  <a:pt x="0" y="796004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2" name="Freeform 12"/>
          <p:cNvSpPr/>
          <p:nvPr/>
        </p:nvSpPr>
        <p:spPr>
          <a:xfrm rot="-3166333">
            <a:off x="8229785" y="5254801"/>
            <a:ext cx="694144" cy="530669"/>
          </a:xfrm>
          <a:custGeom>
            <a:avLst/>
            <a:gdLst/>
            <a:ahLst/>
            <a:cxnLst/>
            <a:rect l="l" t="t" r="r" b="b"/>
            <a:pathLst>
              <a:path w="2653347" h="796004">
                <a:moveTo>
                  <a:pt x="0" y="0"/>
                </a:moveTo>
                <a:lnTo>
                  <a:pt x="2653346" y="0"/>
                </a:lnTo>
                <a:lnTo>
                  <a:pt x="2653346" y="796004"/>
                </a:lnTo>
                <a:lnTo>
                  <a:pt x="0" y="796004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</p:spTree>
  </p:cSld>
  <p:clrMapOvr>
    <a:masterClrMapping/>
  </p:clrMapOvr>
  <p:transition spd="slow">
    <p:cover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4930264">
            <a:off x="8659836" y="-1925432"/>
            <a:ext cx="8045302" cy="5660967"/>
          </a:xfrm>
          <a:custGeom>
            <a:avLst/>
            <a:gdLst/>
            <a:ahLst/>
            <a:cxnLst/>
            <a:rect l="l" t="t" r="r" b="b"/>
            <a:pathLst>
              <a:path w="12067953" h="8491451">
                <a:moveTo>
                  <a:pt x="0" y="0"/>
                </a:moveTo>
                <a:lnTo>
                  <a:pt x="12067954" y="0"/>
                </a:lnTo>
                <a:lnTo>
                  <a:pt x="12067954" y="8491451"/>
                </a:lnTo>
                <a:lnTo>
                  <a:pt x="0" y="849145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8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3" name="Freeform 3"/>
          <p:cNvSpPr/>
          <p:nvPr/>
        </p:nvSpPr>
        <p:spPr>
          <a:xfrm rot="3414918">
            <a:off x="-1257606" y="4271591"/>
            <a:ext cx="8045302" cy="5660967"/>
          </a:xfrm>
          <a:custGeom>
            <a:avLst/>
            <a:gdLst/>
            <a:ahLst/>
            <a:cxnLst/>
            <a:rect l="l" t="t" r="r" b="b"/>
            <a:pathLst>
              <a:path w="12067953" h="8491451">
                <a:moveTo>
                  <a:pt x="0" y="0"/>
                </a:moveTo>
                <a:lnTo>
                  <a:pt x="12067954" y="0"/>
                </a:lnTo>
                <a:lnTo>
                  <a:pt x="12067954" y="8491451"/>
                </a:lnTo>
                <a:lnTo>
                  <a:pt x="0" y="849145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42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grpSp>
        <p:nvGrpSpPr>
          <p:cNvPr id="4" name="Group 4"/>
          <p:cNvGrpSpPr/>
          <p:nvPr/>
        </p:nvGrpSpPr>
        <p:grpSpPr>
          <a:xfrm>
            <a:off x="515728" y="490675"/>
            <a:ext cx="11064026" cy="5876649"/>
            <a:chOff x="0" y="0"/>
            <a:chExt cx="4370973" cy="2321639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370973" cy="2321639"/>
            </a:xfrm>
            <a:custGeom>
              <a:avLst/>
              <a:gdLst/>
              <a:ahLst/>
              <a:cxnLst/>
              <a:rect l="l" t="t" r="r" b="b"/>
              <a:pathLst>
                <a:path w="4370973" h="2321639">
                  <a:moveTo>
                    <a:pt x="0" y="0"/>
                  </a:moveTo>
                  <a:lnTo>
                    <a:pt x="4370973" y="0"/>
                  </a:lnTo>
                  <a:lnTo>
                    <a:pt x="4370973" y="2321639"/>
                  </a:lnTo>
                  <a:lnTo>
                    <a:pt x="0" y="2321639"/>
                  </a:lnTo>
                  <a:close/>
                </a:path>
              </a:pathLst>
            </a:custGeom>
            <a:solidFill>
              <a:srgbClr val="FFFFFF"/>
            </a:solidFill>
            <a:ln w="66675" cap="sq">
              <a:solidFill>
                <a:srgbClr val="213F1C"/>
              </a:solidFill>
              <a:prstDash val="solid"/>
              <a:miter/>
            </a:ln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4370973" cy="2369264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773"/>
                </a:lnSpc>
              </a:pPr>
              <a:endParaRPr sz="1200"/>
            </a:p>
          </p:txBody>
        </p:sp>
      </p:grpSp>
      <p:sp>
        <p:nvSpPr>
          <p:cNvPr id="7" name="Freeform 7"/>
          <p:cNvSpPr/>
          <p:nvPr/>
        </p:nvSpPr>
        <p:spPr>
          <a:xfrm>
            <a:off x="1349016" y="905052"/>
            <a:ext cx="1416029" cy="1698385"/>
          </a:xfrm>
          <a:custGeom>
            <a:avLst/>
            <a:gdLst/>
            <a:ahLst/>
            <a:cxnLst/>
            <a:rect l="l" t="t" r="r" b="b"/>
            <a:pathLst>
              <a:path w="2124043" h="2547578">
                <a:moveTo>
                  <a:pt x="0" y="0"/>
                </a:moveTo>
                <a:lnTo>
                  <a:pt x="2124044" y="0"/>
                </a:lnTo>
                <a:lnTo>
                  <a:pt x="2124044" y="2547578"/>
                </a:lnTo>
                <a:lnTo>
                  <a:pt x="0" y="254757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8" name="TextBox 8"/>
          <p:cNvSpPr txBox="1"/>
          <p:nvPr/>
        </p:nvSpPr>
        <p:spPr>
          <a:xfrm>
            <a:off x="2765046" y="1125676"/>
            <a:ext cx="8012715" cy="7386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00"/>
              </a:lnSpc>
              <a:spcBef>
                <a:spcPct val="0"/>
              </a:spcBef>
            </a:pP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Y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Patrwm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newydd</a:t>
            </a:r>
            <a:endParaRPr lang="en-US" sz="7200" dirty="0">
              <a:solidFill>
                <a:srgbClr val="000000"/>
              </a:solidFill>
              <a:latin typeface="Dreaming Outloud Pro" panose="03050502040302030504" pitchFamily="66" charset="0"/>
              <a:ea typeface="Marykate"/>
              <a:cs typeface="Dreaming Outloud Pro" panose="03050502040302030504" pitchFamily="66" charset="0"/>
              <a:sym typeface="Marykate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824933" y="3885665"/>
            <a:ext cx="10542134" cy="22159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Roedd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hi’n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FF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d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air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FF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g</a:t>
            </a:r>
            <a:r>
              <a:rPr lang="en-US" sz="7200" dirty="0" err="1"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r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add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celsius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.</a:t>
            </a:r>
          </a:p>
        </p:txBody>
      </p:sp>
      <p:sp>
        <p:nvSpPr>
          <p:cNvPr id="10" name="Freeform 10"/>
          <p:cNvSpPr/>
          <p:nvPr/>
        </p:nvSpPr>
        <p:spPr>
          <a:xfrm>
            <a:off x="8497348" y="1526996"/>
            <a:ext cx="2536281" cy="2648857"/>
          </a:xfrm>
          <a:custGeom>
            <a:avLst/>
            <a:gdLst/>
            <a:ahLst/>
            <a:cxnLst/>
            <a:rect l="l" t="t" r="r" b="b"/>
            <a:pathLst>
              <a:path w="3804421" h="3973285">
                <a:moveTo>
                  <a:pt x="0" y="0"/>
                </a:moveTo>
                <a:lnTo>
                  <a:pt x="3804420" y="0"/>
                </a:lnTo>
                <a:lnTo>
                  <a:pt x="3804420" y="3973285"/>
                </a:lnTo>
                <a:lnTo>
                  <a:pt x="0" y="3973285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1" name="Freeform 11"/>
          <p:cNvSpPr/>
          <p:nvPr/>
        </p:nvSpPr>
        <p:spPr>
          <a:xfrm rot="-3166333">
            <a:off x="5776515" y="4728325"/>
            <a:ext cx="638970" cy="530669"/>
          </a:xfrm>
          <a:custGeom>
            <a:avLst/>
            <a:gdLst/>
            <a:ahLst/>
            <a:cxnLst/>
            <a:rect l="l" t="t" r="r" b="b"/>
            <a:pathLst>
              <a:path w="2653347" h="796004">
                <a:moveTo>
                  <a:pt x="0" y="0"/>
                </a:moveTo>
                <a:lnTo>
                  <a:pt x="2653347" y="0"/>
                </a:lnTo>
                <a:lnTo>
                  <a:pt x="2653347" y="796004"/>
                </a:lnTo>
                <a:lnTo>
                  <a:pt x="0" y="796004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2" name="Freeform 12"/>
          <p:cNvSpPr/>
          <p:nvPr/>
        </p:nvSpPr>
        <p:spPr>
          <a:xfrm rot="12898660">
            <a:off x="8443359" y="5130981"/>
            <a:ext cx="1768898" cy="530669"/>
          </a:xfrm>
          <a:custGeom>
            <a:avLst/>
            <a:gdLst/>
            <a:ahLst/>
            <a:cxnLst/>
            <a:rect l="l" t="t" r="r" b="b"/>
            <a:pathLst>
              <a:path w="2653347" h="796004">
                <a:moveTo>
                  <a:pt x="0" y="0"/>
                </a:moveTo>
                <a:lnTo>
                  <a:pt x="2653346" y="0"/>
                </a:lnTo>
                <a:lnTo>
                  <a:pt x="2653346" y="796004"/>
                </a:lnTo>
                <a:lnTo>
                  <a:pt x="0" y="796004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3" name="TextBox 13"/>
          <p:cNvSpPr txBox="1"/>
          <p:nvPr/>
        </p:nvSpPr>
        <p:spPr>
          <a:xfrm>
            <a:off x="8451007" y="5090191"/>
            <a:ext cx="3932187" cy="48756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837"/>
              </a:lnSpc>
              <a:spcBef>
                <a:spcPct val="0"/>
              </a:spcBef>
            </a:pPr>
            <a:r>
              <a:rPr lang="en-US" sz="5674" dirty="0" err="1">
                <a:solidFill>
                  <a:srgbClr val="5CE1E6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C</a:t>
            </a:r>
            <a:r>
              <a:rPr lang="en-US" sz="5674" dirty="0" err="1">
                <a:solidFill>
                  <a:srgbClr val="FFDE59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o</a:t>
            </a:r>
            <a:r>
              <a:rPr lang="en-US" sz="5674" dirty="0" err="1">
                <a:solidFill>
                  <a:srgbClr val="C1FF72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f</a:t>
            </a:r>
            <a:r>
              <a:rPr lang="en-US" sz="5674" dirty="0" err="1">
                <a:solidFill>
                  <a:srgbClr val="E2A9F1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i</a:t>
            </a:r>
            <a:r>
              <a:rPr lang="en-US" sz="5674" dirty="0" err="1">
                <a:solidFill>
                  <a:srgbClr val="FF914D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w</a:t>
            </a:r>
            <a:r>
              <a:rPr lang="en-US" sz="5674" dirty="0" err="1">
                <a:solidFill>
                  <a:srgbClr val="FF5757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c</a:t>
            </a:r>
            <a:r>
              <a:rPr lang="en-US" sz="5674" dirty="0" err="1">
                <a:solidFill>
                  <a:srgbClr val="7ED957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h</a:t>
            </a:r>
            <a:endParaRPr lang="en-US" sz="5674" dirty="0">
              <a:solidFill>
                <a:srgbClr val="7ED957"/>
              </a:solidFill>
              <a:latin typeface="Dreaming Outloud Pro" panose="03050502040302030504" pitchFamily="66" charset="0"/>
              <a:ea typeface="Marykate"/>
              <a:cs typeface="Dreaming Outloud Pro" panose="03050502040302030504" pitchFamily="66" charset="0"/>
              <a:sym typeface="Marykate"/>
            </a:endParaRPr>
          </a:p>
        </p:txBody>
      </p:sp>
    </p:spTree>
  </p:cSld>
  <p:clrMapOvr>
    <a:masterClrMapping/>
  </p:clrMapOvr>
  <p:transition spd="slow">
    <p:cover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4930264">
            <a:off x="8659836" y="-1925432"/>
            <a:ext cx="8045302" cy="5660967"/>
          </a:xfrm>
          <a:custGeom>
            <a:avLst/>
            <a:gdLst/>
            <a:ahLst/>
            <a:cxnLst/>
            <a:rect l="l" t="t" r="r" b="b"/>
            <a:pathLst>
              <a:path w="12067953" h="8491451">
                <a:moveTo>
                  <a:pt x="0" y="0"/>
                </a:moveTo>
                <a:lnTo>
                  <a:pt x="12067954" y="0"/>
                </a:lnTo>
                <a:lnTo>
                  <a:pt x="12067954" y="8491451"/>
                </a:lnTo>
                <a:lnTo>
                  <a:pt x="0" y="849145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8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3" name="Freeform 3"/>
          <p:cNvSpPr/>
          <p:nvPr/>
        </p:nvSpPr>
        <p:spPr>
          <a:xfrm rot="3414918">
            <a:off x="-1257606" y="4271591"/>
            <a:ext cx="8045302" cy="5660967"/>
          </a:xfrm>
          <a:custGeom>
            <a:avLst/>
            <a:gdLst/>
            <a:ahLst/>
            <a:cxnLst/>
            <a:rect l="l" t="t" r="r" b="b"/>
            <a:pathLst>
              <a:path w="12067953" h="8491451">
                <a:moveTo>
                  <a:pt x="0" y="0"/>
                </a:moveTo>
                <a:lnTo>
                  <a:pt x="12067954" y="0"/>
                </a:lnTo>
                <a:lnTo>
                  <a:pt x="12067954" y="8491451"/>
                </a:lnTo>
                <a:lnTo>
                  <a:pt x="0" y="849145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42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grpSp>
        <p:nvGrpSpPr>
          <p:cNvPr id="4" name="Group 4"/>
          <p:cNvGrpSpPr/>
          <p:nvPr/>
        </p:nvGrpSpPr>
        <p:grpSpPr>
          <a:xfrm>
            <a:off x="563987" y="490676"/>
            <a:ext cx="11064026" cy="5876649"/>
            <a:chOff x="0" y="0"/>
            <a:chExt cx="4370973" cy="2321639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370973" cy="2321639"/>
            </a:xfrm>
            <a:custGeom>
              <a:avLst/>
              <a:gdLst/>
              <a:ahLst/>
              <a:cxnLst/>
              <a:rect l="l" t="t" r="r" b="b"/>
              <a:pathLst>
                <a:path w="4370973" h="2321639">
                  <a:moveTo>
                    <a:pt x="0" y="0"/>
                  </a:moveTo>
                  <a:lnTo>
                    <a:pt x="4370973" y="0"/>
                  </a:lnTo>
                  <a:lnTo>
                    <a:pt x="4370973" y="2321639"/>
                  </a:lnTo>
                  <a:lnTo>
                    <a:pt x="0" y="2321639"/>
                  </a:lnTo>
                  <a:close/>
                </a:path>
              </a:pathLst>
            </a:custGeom>
            <a:solidFill>
              <a:srgbClr val="FFFFFF"/>
            </a:solidFill>
            <a:ln w="66675" cap="sq">
              <a:solidFill>
                <a:srgbClr val="213F1C"/>
              </a:solidFill>
              <a:prstDash val="solid"/>
              <a:miter/>
            </a:ln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4370973" cy="2369264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773"/>
                </a:lnSpc>
              </a:pPr>
              <a:endParaRPr sz="1200"/>
            </a:p>
          </p:txBody>
        </p:sp>
      </p:grpSp>
      <p:sp>
        <p:nvSpPr>
          <p:cNvPr id="7" name="Freeform 7"/>
          <p:cNvSpPr/>
          <p:nvPr/>
        </p:nvSpPr>
        <p:spPr>
          <a:xfrm>
            <a:off x="1349016" y="905052"/>
            <a:ext cx="1416029" cy="1698385"/>
          </a:xfrm>
          <a:custGeom>
            <a:avLst/>
            <a:gdLst/>
            <a:ahLst/>
            <a:cxnLst/>
            <a:rect l="l" t="t" r="r" b="b"/>
            <a:pathLst>
              <a:path w="2124043" h="2547578">
                <a:moveTo>
                  <a:pt x="0" y="0"/>
                </a:moveTo>
                <a:lnTo>
                  <a:pt x="2124044" y="0"/>
                </a:lnTo>
                <a:lnTo>
                  <a:pt x="2124044" y="2547578"/>
                </a:lnTo>
                <a:lnTo>
                  <a:pt x="0" y="254757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8" name="TextBox 8"/>
          <p:cNvSpPr txBox="1"/>
          <p:nvPr/>
        </p:nvSpPr>
        <p:spPr>
          <a:xfrm>
            <a:off x="2556455" y="1125676"/>
            <a:ext cx="8012715" cy="7386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00"/>
              </a:lnSpc>
              <a:spcBef>
                <a:spcPct val="0"/>
              </a:spcBef>
            </a:pP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Y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Patrwm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newydd</a:t>
            </a:r>
            <a:endParaRPr lang="en-US" sz="7200" dirty="0">
              <a:solidFill>
                <a:srgbClr val="000000"/>
              </a:solidFill>
              <a:latin typeface="Dreaming Outloud Pro" panose="03050502040302030504" pitchFamily="66" charset="0"/>
              <a:ea typeface="Marykate"/>
              <a:cs typeface="Dreaming Outloud Pro" panose="03050502040302030504" pitchFamily="66" charset="0"/>
              <a:sym typeface="Marykate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824934" y="4368800"/>
            <a:ext cx="10542134" cy="2031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66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Roedd</a:t>
            </a:r>
            <a:r>
              <a:rPr lang="en-US" sz="66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66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hi’n</a:t>
            </a:r>
            <a:r>
              <a:rPr lang="en-US" sz="66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6600" dirty="0" err="1">
                <a:solidFill>
                  <a:srgbClr val="FF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b</a:t>
            </a:r>
            <a:r>
              <a:rPr lang="en-US" sz="66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edair</a:t>
            </a:r>
            <a:r>
              <a:rPr lang="en-US" sz="66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6600" dirty="0" err="1"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gr</a:t>
            </a:r>
            <a:r>
              <a:rPr lang="en-US" sz="66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add</a:t>
            </a:r>
            <a:r>
              <a:rPr lang="en-US" sz="66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66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celsius</a:t>
            </a:r>
            <a:r>
              <a:rPr lang="en-US" sz="66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.</a:t>
            </a:r>
          </a:p>
        </p:txBody>
      </p:sp>
      <p:sp>
        <p:nvSpPr>
          <p:cNvPr id="10" name="Freeform 10"/>
          <p:cNvSpPr/>
          <p:nvPr/>
        </p:nvSpPr>
        <p:spPr>
          <a:xfrm>
            <a:off x="8497348" y="1526996"/>
            <a:ext cx="2536281" cy="2648857"/>
          </a:xfrm>
          <a:custGeom>
            <a:avLst/>
            <a:gdLst/>
            <a:ahLst/>
            <a:cxnLst/>
            <a:rect l="l" t="t" r="r" b="b"/>
            <a:pathLst>
              <a:path w="3804421" h="3973285">
                <a:moveTo>
                  <a:pt x="0" y="0"/>
                </a:moveTo>
                <a:lnTo>
                  <a:pt x="3804420" y="0"/>
                </a:lnTo>
                <a:lnTo>
                  <a:pt x="3804420" y="3973285"/>
                </a:lnTo>
                <a:lnTo>
                  <a:pt x="0" y="3973285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1" name="Freeform 11"/>
          <p:cNvSpPr/>
          <p:nvPr/>
        </p:nvSpPr>
        <p:spPr>
          <a:xfrm rot="3319293">
            <a:off x="4416944" y="3205911"/>
            <a:ext cx="1768898" cy="530669"/>
          </a:xfrm>
          <a:custGeom>
            <a:avLst/>
            <a:gdLst/>
            <a:ahLst/>
            <a:cxnLst/>
            <a:rect l="l" t="t" r="r" b="b"/>
            <a:pathLst>
              <a:path w="2653347" h="796004">
                <a:moveTo>
                  <a:pt x="0" y="0"/>
                </a:moveTo>
                <a:lnTo>
                  <a:pt x="2653347" y="0"/>
                </a:lnTo>
                <a:lnTo>
                  <a:pt x="2653347" y="796004"/>
                </a:lnTo>
                <a:lnTo>
                  <a:pt x="0" y="796004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3" name="TextBox 13"/>
          <p:cNvSpPr txBox="1"/>
          <p:nvPr/>
        </p:nvSpPr>
        <p:spPr>
          <a:xfrm>
            <a:off x="4341778" y="2729240"/>
            <a:ext cx="4736049" cy="4875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37"/>
              </a:lnSpc>
              <a:spcBef>
                <a:spcPct val="0"/>
              </a:spcBef>
            </a:pPr>
            <a:r>
              <a:rPr lang="en-US" sz="5674" dirty="0" err="1">
                <a:solidFill>
                  <a:srgbClr val="5CE1E6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C</a:t>
            </a:r>
            <a:r>
              <a:rPr lang="en-US" sz="5674" dirty="0" err="1">
                <a:solidFill>
                  <a:srgbClr val="FFDE59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o</a:t>
            </a:r>
            <a:r>
              <a:rPr lang="en-US" sz="5674" dirty="0" err="1">
                <a:solidFill>
                  <a:srgbClr val="C1FF72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f</a:t>
            </a:r>
            <a:r>
              <a:rPr lang="en-US" sz="5674" dirty="0" err="1">
                <a:solidFill>
                  <a:srgbClr val="E2A9F1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i</a:t>
            </a:r>
            <a:r>
              <a:rPr lang="en-US" sz="5674" dirty="0" err="1">
                <a:solidFill>
                  <a:srgbClr val="FF914D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w</a:t>
            </a:r>
            <a:r>
              <a:rPr lang="en-US" sz="5674" dirty="0" err="1">
                <a:solidFill>
                  <a:srgbClr val="FF5757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c</a:t>
            </a:r>
            <a:r>
              <a:rPr lang="en-US" sz="5674" dirty="0" err="1">
                <a:solidFill>
                  <a:srgbClr val="7ED957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h</a:t>
            </a:r>
            <a:endParaRPr lang="en-US" sz="5674" dirty="0">
              <a:solidFill>
                <a:srgbClr val="7ED957"/>
              </a:solidFill>
              <a:latin typeface="Dreaming Outloud Pro" panose="03050502040302030504" pitchFamily="66" charset="0"/>
              <a:ea typeface="Marykate"/>
              <a:cs typeface="Dreaming Outloud Pro" panose="03050502040302030504" pitchFamily="66" charset="0"/>
              <a:sym typeface="Marykate"/>
            </a:endParaRPr>
          </a:p>
        </p:txBody>
      </p:sp>
    </p:spTree>
  </p:cSld>
  <p:clrMapOvr>
    <a:masterClrMapping/>
  </p:clrMapOvr>
  <p:transition spd="slow">
    <p:cover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4930264">
            <a:off x="8659836" y="-1925432"/>
            <a:ext cx="8045302" cy="5660967"/>
          </a:xfrm>
          <a:custGeom>
            <a:avLst/>
            <a:gdLst/>
            <a:ahLst/>
            <a:cxnLst/>
            <a:rect l="l" t="t" r="r" b="b"/>
            <a:pathLst>
              <a:path w="12067953" h="8491451">
                <a:moveTo>
                  <a:pt x="0" y="0"/>
                </a:moveTo>
                <a:lnTo>
                  <a:pt x="12067954" y="0"/>
                </a:lnTo>
                <a:lnTo>
                  <a:pt x="12067954" y="8491451"/>
                </a:lnTo>
                <a:lnTo>
                  <a:pt x="0" y="849145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8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3" name="Freeform 3"/>
          <p:cNvSpPr/>
          <p:nvPr/>
        </p:nvSpPr>
        <p:spPr>
          <a:xfrm rot="3414918">
            <a:off x="-1257606" y="4271591"/>
            <a:ext cx="8045302" cy="5660967"/>
          </a:xfrm>
          <a:custGeom>
            <a:avLst/>
            <a:gdLst/>
            <a:ahLst/>
            <a:cxnLst/>
            <a:rect l="l" t="t" r="r" b="b"/>
            <a:pathLst>
              <a:path w="12067953" h="8491451">
                <a:moveTo>
                  <a:pt x="0" y="0"/>
                </a:moveTo>
                <a:lnTo>
                  <a:pt x="12067954" y="0"/>
                </a:lnTo>
                <a:lnTo>
                  <a:pt x="12067954" y="8491451"/>
                </a:lnTo>
                <a:lnTo>
                  <a:pt x="0" y="849145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42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grpSp>
        <p:nvGrpSpPr>
          <p:cNvPr id="4" name="Group 4"/>
          <p:cNvGrpSpPr/>
          <p:nvPr/>
        </p:nvGrpSpPr>
        <p:grpSpPr>
          <a:xfrm>
            <a:off x="563987" y="490676"/>
            <a:ext cx="11064026" cy="5876649"/>
            <a:chOff x="0" y="0"/>
            <a:chExt cx="4370973" cy="2321639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370973" cy="2321639"/>
            </a:xfrm>
            <a:custGeom>
              <a:avLst/>
              <a:gdLst/>
              <a:ahLst/>
              <a:cxnLst/>
              <a:rect l="l" t="t" r="r" b="b"/>
              <a:pathLst>
                <a:path w="4370973" h="2321639">
                  <a:moveTo>
                    <a:pt x="0" y="0"/>
                  </a:moveTo>
                  <a:lnTo>
                    <a:pt x="4370973" y="0"/>
                  </a:lnTo>
                  <a:lnTo>
                    <a:pt x="4370973" y="2321639"/>
                  </a:lnTo>
                  <a:lnTo>
                    <a:pt x="0" y="2321639"/>
                  </a:lnTo>
                  <a:close/>
                </a:path>
              </a:pathLst>
            </a:custGeom>
            <a:solidFill>
              <a:srgbClr val="FFFFFF"/>
            </a:solidFill>
            <a:ln w="66675" cap="sq">
              <a:solidFill>
                <a:srgbClr val="213F1C"/>
              </a:solidFill>
              <a:prstDash val="solid"/>
              <a:miter/>
            </a:ln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4370973" cy="2369264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773"/>
                </a:lnSpc>
              </a:pPr>
              <a:endParaRPr sz="1200"/>
            </a:p>
          </p:txBody>
        </p:sp>
      </p:grpSp>
      <p:sp>
        <p:nvSpPr>
          <p:cNvPr id="7" name="Freeform 7"/>
          <p:cNvSpPr/>
          <p:nvPr/>
        </p:nvSpPr>
        <p:spPr>
          <a:xfrm>
            <a:off x="1349016" y="905052"/>
            <a:ext cx="1416029" cy="1698385"/>
          </a:xfrm>
          <a:custGeom>
            <a:avLst/>
            <a:gdLst/>
            <a:ahLst/>
            <a:cxnLst/>
            <a:rect l="l" t="t" r="r" b="b"/>
            <a:pathLst>
              <a:path w="2124043" h="2547578">
                <a:moveTo>
                  <a:pt x="0" y="0"/>
                </a:moveTo>
                <a:lnTo>
                  <a:pt x="2124044" y="0"/>
                </a:lnTo>
                <a:lnTo>
                  <a:pt x="2124044" y="2547578"/>
                </a:lnTo>
                <a:lnTo>
                  <a:pt x="0" y="254757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8" name="TextBox 8"/>
          <p:cNvSpPr txBox="1"/>
          <p:nvPr/>
        </p:nvSpPr>
        <p:spPr>
          <a:xfrm>
            <a:off x="2556455" y="1125676"/>
            <a:ext cx="8012715" cy="7386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00"/>
              </a:lnSpc>
              <a:spcBef>
                <a:spcPct val="0"/>
              </a:spcBef>
            </a:pP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Y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Patrwm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newydd</a:t>
            </a:r>
            <a:endParaRPr lang="en-US" sz="7200" dirty="0">
              <a:solidFill>
                <a:srgbClr val="000000"/>
              </a:solidFill>
              <a:latin typeface="Dreaming Outloud Pro" panose="03050502040302030504" pitchFamily="66" charset="0"/>
              <a:ea typeface="Marykate"/>
              <a:cs typeface="Dreaming Outloud Pro" panose="03050502040302030504" pitchFamily="66" charset="0"/>
              <a:sym typeface="Marykate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181550" y="4215530"/>
            <a:ext cx="10542134" cy="22159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Roedd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hi’n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bum</a:t>
            </a:r>
            <a:r>
              <a:rPr lang="en-US" sz="7200" dirty="0"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gradd</a:t>
            </a:r>
            <a:r>
              <a:rPr lang="en-US" sz="7200" dirty="0"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celsius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.</a:t>
            </a:r>
          </a:p>
        </p:txBody>
      </p:sp>
      <p:sp>
        <p:nvSpPr>
          <p:cNvPr id="10" name="Freeform 10"/>
          <p:cNvSpPr/>
          <p:nvPr/>
        </p:nvSpPr>
        <p:spPr>
          <a:xfrm>
            <a:off x="8497348" y="1526996"/>
            <a:ext cx="2536281" cy="2648857"/>
          </a:xfrm>
          <a:custGeom>
            <a:avLst/>
            <a:gdLst/>
            <a:ahLst/>
            <a:cxnLst/>
            <a:rect l="l" t="t" r="r" b="b"/>
            <a:pathLst>
              <a:path w="3804421" h="3973285">
                <a:moveTo>
                  <a:pt x="0" y="0"/>
                </a:moveTo>
                <a:lnTo>
                  <a:pt x="3804420" y="0"/>
                </a:lnTo>
                <a:lnTo>
                  <a:pt x="3804420" y="3973285"/>
                </a:lnTo>
                <a:lnTo>
                  <a:pt x="0" y="3973285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1" name="Freeform 11"/>
          <p:cNvSpPr/>
          <p:nvPr/>
        </p:nvSpPr>
        <p:spPr>
          <a:xfrm rot="-3166333">
            <a:off x="1672006" y="5440450"/>
            <a:ext cx="1768898" cy="530669"/>
          </a:xfrm>
          <a:custGeom>
            <a:avLst/>
            <a:gdLst/>
            <a:ahLst/>
            <a:cxnLst/>
            <a:rect l="l" t="t" r="r" b="b"/>
            <a:pathLst>
              <a:path w="2653347" h="796004">
                <a:moveTo>
                  <a:pt x="0" y="0"/>
                </a:moveTo>
                <a:lnTo>
                  <a:pt x="2653347" y="0"/>
                </a:lnTo>
                <a:lnTo>
                  <a:pt x="2653347" y="796004"/>
                </a:lnTo>
                <a:lnTo>
                  <a:pt x="0" y="796004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2" name="TextBox 12"/>
          <p:cNvSpPr txBox="1"/>
          <p:nvPr/>
        </p:nvSpPr>
        <p:spPr>
          <a:xfrm>
            <a:off x="1349016" y="5983629"/>
            <a:ext cx="4736049" cy="4875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37"/>
              </a:lnSpc>
              <a:spcBef>
                <a:spcPct val="0"/>
              </a:spcBef>
            </a:pPr>
            <a:r>
              <a:rPr lang="en-US" sz="5674" dirty="0" err="1">
                <a:solidFill>
                  <a:srgbClr val="5CE1E6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C</a:t>
            </a:r>
            <a:r>
              <a:rPr lang="en-US" sz="5674" dirty="0" err="1">
                <a:solidFill>
                  <a:srgbClr val="FFDE59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o</a:t>
            </a:r>
            <a:r>
              <a:rPr lang="en-US" sz="5674" dirty="0" err="1">
                <a:solidFill>
                  <a:srgbClr val="C1FF72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f</a:t>
            </a:r>
            <a:r>
              <a:rPr lang="en-US" sz="5674" dirty="0" err="1">
                <a:solidFill>
                  <a:srgbClr val="E2A9F1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i</a:t>
            </a:r>
            <a:r>
              <a:rPr lang="en-US" sz="5674" dirty="0" err="1">
                <a:solidFill>
                  <a:srgbClr val="FF914D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w</a:t>
            </a:r>
            <a:r>
              <a:rPr lang="en-US" sz="5674" dirty="0" err="1">
                <a:solidFill>
                  <a:srgbClr val="FF5757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c</a:t>
            </a:r>
            <a:r>
              <a:rPr lang="en-US" sz="5674" dirty="0" err="1">
                <a:solidFill>
                  <a:srgbClr val="7ED957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h</a:t>
            </a:r>
            <a:endParaRPr lang="en-US" sz="5674" dirty="0">
              <a:solidFill>
                <a:srgbClr val="7ED957"/>
              </a:solidFill>
              <a:latin typeface="Dreaming Outloud Pro" panose="03050502040302030504" pitchFamily="66" charset="0"/>
              <a:ea typeface="Marykate"/>
              <a:cs typeface="Dreaming Outloud Pro" panose="03050502040302030504" pitchFamily="66" charset="0"/>
              <a:sym typeface="Marykate"/>
            </a:endParaRPr>
          </a:p>
        </p:txBody>
      </p:sp>
    </p:spTree>
  </p:cSld>
  <p:clrMapOvr>
    <a:masterClrMapping/>
  </p:clrMapOvr>
  <p:transition spd="slow">
    <p:cover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4930264">
            <a:off x="8659836" y="-1925432"/>
            <a:ext cx="8045302" cy="5660967"/>
          </a:xfrm>
          <a:custGeom>
            <a:avLst/>
            <a:gdLst/>
            <a:ahLst/>
            <a:cxnLst/>
            <a:rect l="l" t="t" r="r" b="b"/>
            <a:pathLst>
              <a:path w="12067953" h="8491451">
                <a:moveTo>
                  <a:pt x="0" y="0"/>
                </a:moveTo>
                <a:lnTo>
                  <a:pt x="12067954" y="0"/>
                </a:lnTo>
                <a:lnTo>
                  <a:pt x="12067954" y="8491451"/>
                </a:lnTo>
                <a:lnTo>
                  <a:pt x="0" y="849145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8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3" name="Freeform 3"/>
          <p:cNvSpPr/>
          <p:nvPr/>
        </p:nvSpPr>
        <p:spPr>
          <a:xfrm rot="3414918">
            <a:off x="-1257606" y="4271591"/>
            <a:ext cx="8045302" cy="5660967"/>
          </a:xfrm>
          <a:custGeom>
            <a:avLst/>
            <a:gdLst/>
            <a:ahLst/>
            <a:cxnLst/>
            <a:rect l="l" t="t" r="r" b="b"/>
            <a:pathLst>
              <a:path w="12067953" h="8491451">
                <a:moveTo>
                  <a:pt x="0" y="0"/>
                </a:moveTo>
                <a:lnTo>
                  <a:pt x="12067954" y="0"/>
                </a:lnTo>
                <a:lnTo>
                  <a:pt x="12067954" y="8491451"/>
                </a:lnTo>
                <a:lnTo>
                  <a:pt x="0" y="849145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42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grpSp>
        <p:nvGrpSpPr>
          <p:cNvPr id="4" name="Group 4"/>
          <p:cNvGrpSpPr/>
          <p:nvPr/>
        </p:nvGrpSpPr>
        <p:grpSpPr>
          <a:xfrm>
            <a:off x="563987" y="490676"/>
            <a:ext cx="11064026" cy="5876649"/>
            <a:chOff x="0" y="0"/>
            <a:chExt cx="4370973" cy="2321639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370973" cy="2321639"/>
            </a:xfrm>
            <a:custGeom>
              <a:avLst/>
              <a:gdLst/>
              <a:ahLst/>
              <a:cxnLst/>
              <a:rect l="l" t="t" r="r" b="b"/>
              <a:pathLst>
                <a:path w="4370973" h="2321639">
                  <a:moveTo>
                    <a:pt x="0" y="0"/>
                  </a:moveTo>
                  <a:lnTo>
                    <a:pt x="4370973" y="0"/>
                  </a:lnTo>
                  <a:lnTo>
                    <a:pt x="4370973" y="2321639"/>
                  </a:lnTo>
                  <a:lnTo>
                    <a:pt x="0" y="2321639"/>
                  </a:lnTo>
                  <a:close/>
                </a:path>
              </a:pathLst>
            </a:custGeom>
            <a:solidFill>
              <a:srgbClr val="FFFFFF"/>
            </a:solidFill>
            <a:ln w="66675" cap="sq">
              <a:solidFill>
                <a:srgbClr val="213F1C"/>
              </a:solidFill>
              <a:prstDash val="solid"/>
              <a:miter/>
            </a:ln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4370973" cy="2369264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773"/>
                </a:lnSpc>
              </a:pPr>
              <a:endParaRPr sz="1200"/>
            </a:p>
          </p:txBody>
        </p:sp>
      </p:grpSp>
      <p:sp>
        <p:nvSpPr>
          <p:cNvPr id="7" name="Freeform 7"/>
          <p:cNvSpPr/>
          <p:nvPr/>
        </p:nvSpPr>
        <p:spPr>
          <a:xfrm>
            <a:off x="1349016" y="905052"/>
            <a:ext cx="1416029" cy="1698385"/>
          </a:xfrm>
          <a:custGeom>
            <a:avLst/>
            <a:gdLst/>
            <a:ahLst/>
            <a:cxnLst/>
            <a:rect l="l" t="t" r="r" b="b"/>
            <a:pathLst>
              <a:path w="2124043" h="2547578">
                <a:moveTo>
                  <a:pt x="0" y="0"/>
                </a:moveTo>
                <a:lnTo>
                  <a:pt x="2124044" y="0"/>
                </a:lnTo>
                <a:lnTo>
                  <a:pt x="2124044" y="2547578"/>
                </a:lnTo>
                <a:lnTo>
                  <a:pt x="0" y="254757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8" name="TextBox 8"/>
          <p:cNvSpPr txBox="1"/>
          <p:nvPr/>
        </p:nvSpPr>
        <p:spPr>
          <a:xfrm>
            <a:off x="2556455" y="1125676"/>
            <a:ext cx="8012715" cy="7386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00"/>
              </a:lnSpc>
              <a:spcBef>
                <a:spcPct val="0"/>
              </a:spcBef>
            </a:pP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Y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Patrwm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newydd</a:t>
            </a:r>
            <a:endParaRPr lang="en-US" sz="7200" dirty="0">
              <a:solidFill>
                <a:srgbClr val="000000"/>
              </a:solidFill>
              <a:latin typeface="Dreaming Outloud Pro" panose="03050502040302030504" pitchFamily="66" charset="0"/>
              <a:ea typeface="Marykate"/>
              <a:cs typeface="Dreaming Outloud Pro" panose="03050502040302030504" pitchFamily="66" charset="0"/>
              <a:sym typeface="Marykate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824934" y="4368800"/>
            <a:ext cx="10542134" cy="22159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Roedd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hi’n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chwe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gr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add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celsius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.</a:t>
            </a:r>
          </a:p>
        </p:txBody>
      </p:sp>
      <p:sp>
        <p:nvSpPr>
          <p:cNvPr id="10" name="Freeform 10"/>
          <p:cNvSpPr/>
          <p:nvPr/>
        </p:nvSpPr>
        <p:spPr>
          <a:xfrm>
            <a:off x="8497348" y="1526996"/>
            <a:ext cx="2536281" cy="2648857"/>
          </a:xfrm>
          <a:custGeom>
            <a:avLst/>
            <a:gdLst/>
            <a:ahLst/>
            <a:cxnLst/>
            <a:rect l="l" t="t" r="r" b="b"/>
            <a:pathLst>
              <a:path w="3804421" h="3973285">
                <a:moveTo>
                  <a:pt x="0" y="0"/>
                </a:moveTo>
                <a:lnTo>
                  <a:pt x="3804420" y="0"/>
                </a:lnTo>
                <a:lnTo>
                  <a:pt x="3804420" y="3973285"/>
                </a:lnTo>
                <a:lnTo>
                  <a:pt x="0" y="3973285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</p:spTree>
  </p:cSld>
  <p:clrMapOvr>
    <a:masterClrMapping/>
  </p:clrMapOvr>
  <p:transition spd="slow">
    <p:cover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4930264">
            <a:off x="8659836" y="-1925432"/>
            <a:ext cx="8045302" cy="5660967"/>
          </a:xfrm>
          <a:custGeom>
            <a:avLst/>
            <a:gdLst/>
            <a:ahLst/>
            <a:cxnLst/>
            <a:rect l="l" t="t" r="r" b="b"/>
            <a:pathLst>
              <a:path w="12067953" h="8491451">
                <a:moveTo>
                  <a:pt x="0" y="0"/>
                </a:moveTo>
                <a:lnTo>
                  <a:pt x="12067954" y="0"/>
                </a:lnTo>
                <a:lnTo>
                  <a:pt x="12067954" y="8491451"/>
                </a:lnTo>
                <a:lnTo>
                  <a:pt x="0" y="849145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8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3" name="Freeform 3"/>
          <p:cNvSpPr/>
          <p:nvPr/>
        </p:nvSpPr>
        <p:spPr>
          <a:xfrm rot="3414918">
            <a:off x="-1257606" y="4271591"/>
            <a:ext cx="8045302" cy="5660967"/>
          </a:xfrm>
          <a:custGeom>
            <a:avLst/>
            <a:gdLst/>
            <a:ahLst/>
            <a:cxnLst/>
            <a:rect l="l" t="t" r="r" b="b"/>
            <a:pathLst>
              <a:path w="12067953" h="8491451">
                <a:moveTo>
                  <a:pt x="0" y="0"/>
                </a:moveTo>
                <a:lnTo>
                  <a:pt x="12067954" y="0"/>
                </a:lnTo>
                <a:lnTo>
                  <a:pt x="12067954" y="8491451"/>
                </a:lnTo>
                <a:lnTo>
                  <a:pt x="0" y="849145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42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grpSp>
        <p:nvGrpSpPr>
          <p:cNvPr id="4" name="Group 4"/>
          <p:cNvGrpSpPr/>
          <p:nvPr/>
        </p:nvGrpSpPr>
        <p:grpSpPr>
          <a:xfrm>
            <a:off x="563987" y="490675"/>
            <a:ext cx="11064026" cy="5876649"/>
            <a:chOff x="0" y="0"/>
            <a:chExt cx="4370973" cy="2321639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370973" cy="2321639"/>
            </a:xfrm>
            <a:custGeom>
              <a:avLst/>
              <a:gdLst/>
              <a:ahLst/>
              <a:cxnLst/>
              <a:rect l="l" t="t" r="r" b="b"/>
              <a:pathLst>
                <a:path w="4370973" h="2321639">
                  <a:moveTo>
                    <a:pt x="0" y="0"/>
                  </a:moveTo>
                  <a:lnTo>
                    <a:pt x="4370973" y="0"/>
                  </a:lnTo>
                  <a:lnTo>
                    <a:pt x="4370973" y="2321639"/>
                  </a:lnTo>
                  <a:lnTo>
                    <a:pt x="0" y="2321639"/>
                  </a:lnTo>
                  <a:close/>
                </a:path>
              </a:pathLst>
            </a:custGeom>
            <a:solidFill>
              <a:srgbClr val="FFFFFF"/>
            </a:solidFill>
            <a:ln w="66675" cap="sq">
              <a:solidFill>
                <a:srgbClr val="213F1C"/>
              </a:solidFill>
              <a:prstDash val="solid"/>
              <a:miter/>
            </a:ln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4370973" cy="2369264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773"/>
                </a:lnSpc>
              </a:pPr>
              <a:endParaRPr sz="1200"/>
            </a:p>
          </p:txBody>
        </p:sp>
      </p:grpSp>
      <p:sp>
        <p:nvSpPr>
          <p:cNvPr id="7" name="Freeform 7"/>
          <p:cNvSpPr/>
          <p:nvPr/>
        </p:nvSpPr>
        <p:spPr>
          <a:xfrm>
            <a:off x="1349016" y="905052"/>
            <a:ext cx="1416029" cy="1698385"/>
          </a:xfrm>
          <a:custGeom>
            <a:avLst/>
            <a:gdLst/>
            <a:ahLst/>
            <a:cxnLst/>
            <a:rect l="l" t="t" r="r" b="b"/>
            <a:pathLst>
              <a:path w="2124043" h="2547578">
                <a:moveTo>
                  <a:pt x="0" y="0"/>
                </a:moveTo>
                <a:lnTo>
                  <a:pt x="2124044" y="0"/>
                </a:lnTo>
                <a:lnTo>
                  <a:pt x="2124044" y="2547578"/>
                </a:lnTo>
                <a:lnTo>
                  <a:pt x="0" y="254757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8" name="TextBox 8"/>
          <p:cNvSpPr txBox="1"/>
          <p:nvPr/>
        </p:nvSpPr>
        <p:spPr>
          <a:xfrm>
            <a:off x="2556455" y="1125676"/>
            <a:ext cx="8012715" cy="7386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00"/>
              </a:lnSpc>
              <a:spcBef>
                <a:spcPct val="0"/>
              </a:spcBef>
            </a:pP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Y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Patrwm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newydd</a:t>
            </a:r>
            <a:endParaRPr lang="en-US" sz="7200" dirty="0">
              <a:solidFill>
                <a:srgbClr val="000000"/>
              </a:solidFill>
              <a:latin typeface="Dreaming Outloud Pro" panose="03050502040302030504" pitchFamily="66" charset="0"/>
              <a:ea typeface="Marykate"/>
              <a:cs typeface="Dreaming Outloud Pro" panose="03050502040302030504" pitchFamily="66" charset="0"/>
              <a:sym typeface="Marykate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91495" y="4104178"/>
            <a:ext cx="10542134" cy="22159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Roedd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hi’n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saith </a:t>
            </a:r>
            <a:r>
              <a:rPr lang="en-US" sz="7200" dirty="0" err="1"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gr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add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celsius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.</a:t>
            </a:r>
          </a:p>
        </p:txBody>
      </p:sp>
      <p:sp>
        <p:nvSpPr>
          <p:cNvPr id="10" name="Freeform 10"/>
          <p:cNvSpPr/>
          <p:nvPr/>
        </p:nvSpPr>
        <p:spPr>
          <a:xfrm>
            <a:off x="8497348" y="1526996"/>
            <a:ext cx="2536281" cy="2648857"/>
          </a:xfrm>
          <a:custGeom>
            <a:avLst/>
            <a:gdLst/>
            <a:ahLst/>
            <a:cxnLst/>
            <a:rect l="l" t="t" r="r" b="b"/>
            <a:pathLst>
              <a:path w="3804421" h="3973285">
                <a:moveTo>
                  <a:pt x="0" y="0"/>
                </a:moveTo>
                <a:lnTo>
                  <a:pt x="3804420" y="0"/>
                </a:lnTo>
                <a:lnTo>
                  <a:pt x="3804420" y="3973285"/>
                </a:lnTo>
                <a:lnTo>
                  <a:pt x="0" y="3973285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</p:spTree>
  </p:cSld>
  <p:clrMapOvr>
    <a:masterClrMapping/>
  </p:clrMapOvr>
  <p:transition spd="slow">
    <p:cover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4930264">
            <a:off x="8659836" y="-1925432"/>
            <a:ext cx="8045302" cy="5660967"/>
          </a:xfrm>
          <a:custGeom>
            <a:avLst/>
            <a:gdLst/>
            <a:ahLst/>
            <a:cxnLst/>
            <a:rect l="l" t="t" r="r" b="b"/>
            <a:pathLst>
              <a:path w="12067953" h="8491451">
                <a:moveTo>
                  <a:pt x="0" y="0"/>
                </a:moveTo>
                <a:lnTo>
                  <a:pt x="12067954" y="0"/>
                </a:lnTo>
                <a:lnTo>
                  <a:pt x="12067954" y="8491451"/>
                </a:lnTo>
                <a:lnTo>
                  <a:pt x="0" y="849145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8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3" name="Freeform 3"/>
          <p:cNvSpPr/>
          <p:nvPr/>
        </p:nvSpPr>
        <p:spPr>
          <a:xfrm rot="3414918">
            <a:off x="-1257606" y="4271591"/>
            <a:ext cx="8045302" cy="5660967"/>
          </a:xfrm>
          <a:custGeom>
            <a:avLst/>
            <a:gdLst/>
            <a:ahLst/>
            <a:cxnLst/>
            <a:rect l="l" t="t" r="r" b="b"/>
            <a:pathLst>
              <a:path w="12067953" h="8491451">
                <a:moveTo>
                  <a:pt x="0" y="0"/>
                </a:moveTo>
                <a:lnTo>
                  <a:pt x="12067954" y="0"/>
                </a:lnTo>
                <a:lnTo>
                  <a:pt x="12067954" y="8491451"/>
                </a:lnTo>
                <a:lnTo>
                  <a:pt x="0" y="849145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42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grpSp>
        <p:nvGrpSpPr>
          <p:cNvPr id="4" name="Group 4"/>
          <p:cNvGrpSpPr/>
          <p:nvPr/>
        </p:nvGrpSpPr>
        <p:grpSpPr>
          <a:xfrm>
            <a:off x="563987" y="490676"/>
            <a:ext cx="11064026" cy="5876649"/>
            <a:chOff x="0" y="0"/>
            <a:chExt cx="4370973" cy="2321639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370973" cy="2321639"/>
            </a:xfrm>
            <a:custGeom>
              <a:avLst/>
              <a:gdLst/>
              <a:ahLst/>
              <a:cxnLst/>
              <a:rect l="l" t="t" r="r" b="b"/>
              <a:pathLst>
                <a:path w="4370973" h="2321639">
                  <a:moveTo>
                    <a:pt x="0" y="0"/>
                  </a:moveTo>
                  <a:lnTo>
                    <a:pt x="4370973" y="0"/>
                  </a:lnTo>
                  <a:lnTo>
                    <a:pt x="4370973" y="2321639"/>
                  </a:lnTo>
                  <a:lnTo>
                    <a:pt x="0" y="2321639"/>
                  </a:lnTo>
                  <a:close/>
                </a:path>
              </a:pathLst>
            </a:custGeom>
            <a:solidFill>
              <a:srgbClr val="FFFFFF"/>
            </a:solidFill>
            <a:ln w="66675" cap="sq">
              <a:solidFill>
                <a:srgbClr val="213F1C"/>
              </a:solidFill>
              <a:prstDash val="solid"/>
              <a:miter/>
            </a:ln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4370973" cy="2369264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773"/>
                </a:lnSpc>
              </a:pPr>
              <a:endParaRPr sz="1200"/>
            </a:p>
          </p:txBody>
        </p:sp>
      </p:grpSp>
      <p:sp>
        <p:nvSpPr>
          <p:cNvPr id="7" name="Freeform 7"/>
          <p:cNvSpPr/>
          <p:nvPr/>
        </p:nvSpPr>
        <p:spPr>
          <a:xfrm>
            <a:off x="1349016" y="905052"/>
            <a:ext cx="1416029" cy="1698385"/>
          </a:xfrm>
          <a:custGeom>
            <a:avLst/>
            <a:gdLst/>
            <a:ahLst/>
            <a:cxnLst/>
            <a:rect l="l" t="t" r="r" b="b"/>
            <a:pathLst>
              <a:path w="2124043" h="2547578">
                <a:moveTo>
                  <a:pt x="0" y="0"/>
                </a:moveTo>
                <a:lnTo>
                  <a:pt x="2124044" y="0"/>
                </a:lnTo>
                <a:lnTo>
                  <a:pt x="2124044" y="2547578"/>
                </a:lnTo>
                <a:lnTo>
                  <a:pt x="0" y="254757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8" name="TextBox 8"/>
          <p:cNvSpPr txBox="1"/>
          <p:nvPr/>
        </p:nvSpPr>
        <p:spPr>
          <a:xfrm>
            <a:off x="2556455" y="1125676"/>
            <a:ext cx="8012715" cy="7386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00"/>
              </a:lnSpc>
              <a:spcBef>
                <a:spcPct val="0"/>
              </a:spcBef>
            </a:pP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Y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Patrwm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newydd</a:t>
            </a:r>
            <a:endParaRPr lang="en-US" sz="7200" dirty="0">
              <a:solidFill>
                <a:srgbClr val="000000"/>
              </a:solidFill>
              <a:latin typeface="Dreaming Outloud Pro" panose="03050502040302030504" pitchFamily="66" charset="0"/>
              <a:ea typeface="Marykate"/>
              <a:cs typeface="Dreaming Outloud Pro" panose="03050502040302030504" pitchFamily="66" charset="0"/>
              <a:sym typeface="Marykate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824934" y="4368800"/>
            <a:ext cx="10542134" cy="22159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Roedd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hi’n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wyth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gr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add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celsius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.</a:t>
            </a:r>
          </a:p>
        </p:txBody>
      </p:sp>
      <p:sp>
        <p:nvSpPr>
          <p:cNvPr id="10" name="Freeform 10"/>
          <p:cNvSpPr/>
          <p:nvPr/>
        </p:nvSpPr>
        <p:spPr>
          <a:xfrm>
            <a:off x="8497348" y="1526996"/>
            <a:ext cx="2536281" cy="2648857"/>
          </a:xfrm>
          <a:custGeom>
            <a:avLst/>
            <a:gdLst/>
            <a:ahLst/>
            <a:cxnLst/>
            <a:rect l="l" t="t" r="r" b="b"/>
            <a:pathLst>
              <a:path w="3804421" h="3973285">
                <a:moveTo>
                  <a:pt x="0" y="0"/>
                </a:moveTo>
                <a:lnTo>
                  <a:pt x="3804420" y="0"/>
                </a:lnTo>
                <a:lnTo>
                  <a:pt x="3804420" y="3973285"/>
                </a:lnTo>
                <a:lnTo>
                  <a:pt x="0" y="3973285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</p:spTree>
  </p:cSld>
  <p:clrMapOvr>
    <a:masterClrMapping/>
  </p:clrMapOvr>
  <p:transition spd="slow">
    <p:cover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E7333D-CD07-6807-3381-54557CD2F3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CF50A490-E0E0-BA68-38C4-BBAB5212EB24}"/>
              </a:ext>
            </a:extLst>
          </p:cNvPr>
          <p:cNvGrpSpPr/>
          <p:nvPr/>
        </p:nvGrpSpPr>
        <p:grpSpPr>
          <a:xfrm>
            <a:off x="425704" y="238596"/>
            <a:ext cx="5142992" cy="5640996"/>
            <a:chOff x="1893023" y="1057076"/>
            <a:chExt cx="8240993" cy="6057129"/>
          </a:xfrm>
        </p:grpSpPr>
        <p:sp>
          <p:nvSpPr>
            <p:cNvPr id="2" name="Freeform 2">
              <a:extLst>
                <a:ext uri="{FF2B5EF4-FFF2-40B4-BE49-F238E27FC236}">
                  <a16:creationId xmlns:a16="http://schemas.microsoft.com/office/drawing/2014/main" id="{660BCA40-3E38-6CEF-AF1E-F8C17CD64FDB}"/>
                </a:ext>
              </a:extLst>
            </p:cNvPr>
            <p:cNvSpPr/>
            <p:nvPr/>
          </p:nvSpPr>
          <p:spPr>
            <a:xfrm>
              <a:off x="1893023" y="1057076"/>
              <a:ext cx="8240993" cy="6057129"/>
            </a:xfrm>
            <a:custGeom>
              <a:avLst/>
              <a:gdLst/>
              <a:ahLst/>
              <a:cxnLst/>
              <a:rect l="l" t="t" r="r" b="b"/>
              <a:pathLst>
                <a:path w="12849844" h="9444635">
                  <a:moveTo>
                    <a:pt x="0" y="0"/>
                  </a:moveTo>
                  <a:lnTo>
                    <a:pt x="12849844" y="0"/>
                  </a:lnTo>
                  <a:lnTo>
                    <a:pt x="12849844" y="9444636"/>
                  </a:lnTo>
                  <a:lnTo>
                    <a:pt x="0" y="94446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 sz="1154"/>
            </a:p>
          </p:txBody>
        </p:sp>
        <p:sp>
          <p:nvSpPr>
            <p:cNvPr id="3" name="TextBox 3">
              <a:extLst>
                <a:ext uri="{FF2B5EF4-FFF2-40B4-BE49-F238E27FC236}">
                  <a16:creationId xmlns:a16="http://schemas.microsoft.com/office/drawing/2014/main" id="{AD199D06-3ADD-991F-01B0-E6AC2D6B87AD}"/>
                </a:ext>
              </a:extLst>
            </p:cNvPr>
            <p:cNvSpPr txBox="1"/>
            <p:nvPr/>
          </p:nvSpPr>
          <p:spPr>
            <a:xfrm>
              <a:off x="2487737" y="2478923"/>
              <a:ext cx="7347944" cy="72922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spcAft>
                  <a:spcPts val="600"/>
                </a:spcAft>
              </a:pPr>
              <a:endParaRPr lang="en-US" sz="3600" dirty="0">
                <a:solidFill>
                  <a:srgbClr val="7030A0"/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endParaRPr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EA622711-A923-FAC1-7D2F-093C435B41CD}"/>
              </a:ext>
            </a:extLst>
          </p:cNvPr>
          <p:cNvSpPr txBox="1"/>
          <p:nvPr/>
        </p:nvSpPr>
        <p:spPr>
          <a:xfrm>
            <a:off x="1188333" y="1073043"/>
            <a:ext cx="380269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173"/>
              </a:lnSpc>
            </a:pP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Dangosa’r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sgwrs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i'r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plant.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Darllena’r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sgwrs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gyntaf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cyn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i'r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plant.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Gofynna'r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plant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ddarllen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sgwrs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gyda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chi.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Esbonia’r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treiglad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meddal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</p:txBody>
      </p:sp>
      <p:pic>
        <p:nvPicPr>
          <p:cNvPr id="13314" name="Picture 2" descr="positive red arrow presentation">
            <a:extLst>
              <a:ext uri="{FF2B5EF4-FFF2-40B4-BE49-F238E27FC236}">
                <a16:creationId xmlns:a16="http://schemas.microsoft.com/office/drawing/2014/main" id="{D2001C1A-A0FC-F6ED-A625-D9BA228013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976" y="3295374"/>
            <a:ext cx="3136900" cy="3136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Freeform 2">
            <a:extLst>
              <a:ext uri="{FF2B5EF4-FFF2-40B4-BE49-F238E27FC236}">
                <a16:creationId xmlns:a16="http://schemas.microsoft.com/office/drawing/2014/main" id="{2C231552-89CE-CD81-AECF-49A71103F319}"/>
              </a:ext>
            </a:extLst>
          </p:cNvPr>
          <p:cNvSpPr/>
          <p:nvPr/>
        </p:nvSpPr>
        <p:spPr>
          <a:xfrm>
            <a:off x="4744900" y="724488"/>
            <a:ext cx="6610713" cy="5806199"/>
          </a:xfrm>
          <a:custGeom>
            <a:avLst/>
            <a:gdLst/>
            <a:ahLst/>
            <a:cxnLst/>
            <a:rect l="l" t="t" r="r" b="b"/>
            <a:pathLst>
              <a:path w="12849844" h="9444635">
                <a:moveTo>
                  <a:pt x="0" y="0"/>
                </a:moveTo>
                <a:lnTo>
                  <a:pt x="12849844" y="0"/>
                </a:lnTo>
                <a:lnTo>
                  <a:pt x="12849844" y="9444636"/>
                </a:lnTo>
                <a:lnTo>
                  <a:pt x="0" y="944463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154"/>
          </a:p>
        </p:txBody>
      </p:sp>
      <p:sp>
        <p:nvSpPr>
          <p:cNvPr id="7" name="TextBox 3">
            <a:extLst>
              <a:ext uri="{FF2B5EF4-FFF2-40B4-BE49-F238E27FC236}">
                <a16:creationId xmlns:a16="http://schemas.microsoft.com/office/drawing/2014/main" id="{992B2ED1-4677-9EF5-253A-31687AA78932}"/>
              </a:ext>
            </a:extLst>
          </p:cNvPr>
          <p:cNvSpPr txBox="1"/>
          <p:nvPr/>
        </p:nvSpPr>
        <p:spPr>
          <a:xfrm>
            <a:off x="5554662" y="1911865"/>
            <a:ext cx="5373374" cy="414472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Mae </a:t>
            </a:r>
            <a:r>
              <a:rPr lang="en-GB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darllen</a:t>
            </a:r>
            <a:r>
              <a:rPr lang="en-GB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sgyrsiau</a:t>
            </a:r>
            <a:r>
              <a:rPr lang="en-GB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ddefnyddiol</a:t>
            </a:r>
            <a:r>
              <a:rPr lang="en-GB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achos</a:t>
            </a:r>
            <a:r>
              <a:rPr lang="en-GB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:</a:t>
            </a: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Rwyt</a:t>
            </a:r>
            <a:r>
              <a:rPr lang="en-US" altLang="en-US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altLang="en-US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ti’n</a:t>
            </a:r>
            <a:r>
              <a:rPr lang="en-US" altLang="en-US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altLang="en-US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dysgu</a:t>
            </a:r>
            <a:r>
              <a:rPr lang="en-US" altLang="en-US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altLang="en-US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iaith</a:t>
            </a:r>
            <a:r>
              <a:rPr lang="en-US" altLang="en-US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go </a:t>
            </a:r>
            <a:r>
              <a:rPr lang="en-US" altLang="en-US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iawn</a:t>
            </a:r>
            <a:r>
              <a:rPr lang="en-US" altLang="en-US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altLang="en-US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mae</a:t>
            </a:r>
            <a:r>
              <a:rPr lang="en-US" altLang="en-US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altLang="en-US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pobl</a:t>
            </a:r>
            <a:r>
              <a:rPr lang="en-US" altLang="en-US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altLang="en-US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US" altLang="en-US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altLang="en-US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ei</a:t>
            </a:r>
            <a:r>
              <a:rPr lang="en-US" altLang="en-US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altLang="en-US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defnyddio</a:t>
            </a:r>
            <a:r>
              <a:rPr lang="en-US" altLang="en-US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Rwyt</a:t>
            </a:r>
            <a:r>
              <a:rPr lang="en-US" altLang="en-US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altLang="en-US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ti’n</a:t>
            </a:r>
            <a:r>
              <a:rPr lang="en-US" altLang="en-US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altLang="en-US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gweld</a:t>
            </a:r>
            <a:r>
              <a:rPr lang="en-US" altLang="en-US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altLang="en-US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sut</a:t>
            </a:r>
            <a:r>
              <a:rPr lang="en-US" altLang="en-US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altLang="en-US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US" altLang="en-US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altLang="en-US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ofyn</a:t>
            </a:r>
            <a:r>
              <a:rPr lang="en-US" altLang="en-US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ac </a:t>
            </a:r>
            <a:r>
              <a:rPr lang="en-US" altLang="en-US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ateb</a:t>
            </a:r>
            <a:r>
              <a:rPr lang="en-US" altLang="en-US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altLang="en-US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cwestiynau</a:t>
            </a:r>
            <a:r>
              <a:rPr lang="en-US" altLang="en-US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Rwyt</a:t>
            </a:r>
            <a:r>
              <a:rPr lang="en-US" altLang="en-US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altLang="en-US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ti’n</a:t>
            </a:r>
            <a:r>
              <a:rPr lang="en-US" altLang="en-US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altLang="en-US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deall</a:t>
            </a:r>
            <a:r>
              <a:rPr lang="en-US" altLang="en-US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altLang="en-US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sut</a:t>
            </a:r>
            <a:r>
              <a:rPr lang="en-US" altLang="en-US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altLang="en-US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US" altLang="en-US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altLang="en-US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ddangos</a:t>
            </a:r>
            <a:r>
              <a:rPr lang="en-US" altLang="en-US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altLang="en-US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teimladau</a:t>
            </a:r>
            <a:r>
              <a:rPr lang="en-US" altLang="en-US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ac </a:t>
            </a:r>
            <a:r>
              <a:rPr lang="en-US" altLang="en-US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ymatebion</a:t>
            </a:r>
            <a:r>
              <a:rPr lang="en-US" altLang="en-US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  <a:p>
            <a:pPr algn="ctr">
              <a:lnSpc>
                <a:spcPts val="3173"/>
              </a:lnSpc>
            </a:pPr>
            <a:r>
              <a:rPr lang="en-GB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br>
              <a:rPr lang="en-GB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endParaRPr lang="en-US" sz="2400" b="1" dirty="0">
              <a:solidFill>
                <a:srgbClr val="00B050"/>
              </a:solidFill>
              <a:latin typeface="Dreaming Outloud Pro" panose="03050502040302030504" pitchFamily="66" charset="0"/>
              <a:ea typeface="Canva Sans"/>
              <a:cs typeface="Dreaming Outloud Pro" panose="03050502040302030504" pitchFamily="66" charset="0"/>
              <a:sym typeface="Canva Sans"/>
            </a:endParaRPr>
          </a:p>
          <a:p>
            <a:endParaRPr lang="en-US" sz="2400" b="1" dirty="0">
              <a:solidFill>
                <a:srgbClr val="00B050"/>
              </a:solidFill>
              <a:latin typeface="Dreaming Outloud Pro" panose="03050502040302030504" pitchFamily="66" charset="0"/>
              <a:ea typeface="Glacial Indifference"/>
              <a:cs typeface="Dreaming Outloud Pro" panose="03050502040302030504" pitchFamily="66" charset="0"/>
              <a:sym typeface="Glacial Indifference"/>
            </a:endParaRPr>
          </a:p>
        </p:txBody>
      </p:sp>
      <p:pic>
        <p:nvPicPr>
          <p:cNvPr id="3074" name="Picture 2" descr="hand pointer">
            <a:extLst>
              <a:ext uri="{FF2B5EF4-FFF2-40B4-BE49-F238E27FC236}">
                <a16:creationId xmlns:a16="http://schemas.microsoft.com/office/drawing/2014/main" id="{BB8B22BF-FE6A-59C0-8221-EDD7CC7D70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7777" y="3408519"/>
            <a:ext cx="3474772" cy="3474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4422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D85A8E-9B61-E2CB-0C64-70693A177F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83441CC4-D4B4-E9B6-2BEB-F24E0CDB847F}"/>
              </a:ext>
            </a:extLst>
          </p:cNvPr>
          <p:cNvSpPr/>
          <p:nvPr/>
        </p:nvSpPr>
        <p:spPr>
          <a:xfrm>
            <a:off x="1791423" y="477956"/>
            <a:ext cx="8240993" cy="6057129"/>
          </a:xfrm>
          <a:custGeom>
            <a:avLst/>
            <a:gdLst/>
            <a:ahLst/>
            <a:cxnLst/>
            <a:rect l="l" t="t" r="r" b="b"/>
            <a:pathLst>
              <a:path w="12849844" h="9444635">
                <a:moveTo>
                  <a:pt x="0" y="0"/>
                </a:moveTo>
                <a:lnTo>
                  <a:pt x="12849844" y="0"/>
                </a:lnTo>
                <a:lnTo>
                  <a:pt x="12849844" y="9444636"/>
                </a:lnTo>
                <a:lnTo>
                  <a:pt x="0" y="944463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154"/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3EB21414-A7F8-D8CF-9486-B3F3D057BA41}"/>
              </a:ext>
            </a:extLst>
          </p:cNvPr>
          <p:cNvSpPr txBox="1"/>
          <p:nvPr/>
        </p:nvSpPr>
        <p:spPr>
          <a:xfrm>
            <a:off x="2734597" y="1550319"/>
            <a:ext cx="6956721" cy="3195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787"/>
              </a:lnSpc>
            </a:pP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Gwrandewch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ar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eich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athro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gyntaf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 </a:t>
            </a:r>
            <a:b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Darllenwch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sgwrs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gyda’ch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gilydd</a:t>
            </a:r>
            <a:endParaRPr lang="en-GB" sz="2400" dirty="0">
              <a:solidFill>
                <a:schemeClr val="accent2">
                  <a:lumMod val="75000"/>
                </a:schemeClr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algn="ctr">
              <a:lnSpc>
                <a:spcPts val="8787"/>
              </a:lnSpc>
            </a:pPr>
            <a:endParaRPr lang="en-US" sz="2400" dirty="0">
              <a:solidFill>
                <a:schemeClr val="accent2">
                  <a:lumMod val="75000"/>
                </a:schemeClr>
              </a:solidFill>
              <a:latin typeface="Dreaming Outloud Pro" panose="03050502040302030504" pitchFamily="66" charset="0"/>
              <a:ea typeface="Glacial Indifference"/>
              <a:cs typeface="Dreaming Outloud Pro" panose="03050502040302030504" pitchFamily="66" charset="0"/>
              <a:sym typeface="Glacial Indifference"/>
            </a:endParaRPr>
          </a:p>
        </p:txBody>
      </p:sp>
      <p:pic>
        <p:nvPicPr>
          <p:cNvPr id="5122" name="Picture 2" descr="megaphone">
            <a:extLst>
              <a:ext uri="{FF2B5EF4-FFF2-40B4-BE49-F238E27FC236}">
                <a16:creationId xmlns:a16="http://schemas.microsoft.com/office/drawing/2014/main" id="{4815F309-7538-52B7-4682-767D8D03BF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35280" y="2450765"/>
            <a:ext cx="4084320" cy="4084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47178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720E72AA-CAE6-6C29-46FB-2FD278BEA0E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9563627"/>
              </p:ext>
            </p:extLst>
          </p:nvPr>
        </p:nvGraphicFramePr>
        <p:xfrm>
          <a:off x="742483" y="1516202"/>
          <a:ext cx="9663814" cy="484632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595653">
                  <a:extLst>
                    <a:ext uri="{9D8B030D-6E8A-4147-A177-3AD203B41FA5}">
                      <a16:colId xmlns:a16="http://schemas.microsoft.com/office/drawing/2014/main" val="806942239"/>
                    </a:ext>
                  </a:extLst>
                </a:gridCol>
                <a:gridCol w="8068161">
                  <a:extLst>
                    <a:ext uri="{9D8B030D-6E8A-4147-A177-3AD203B41FA5}">
                      <a16:colId xmlns:a16="http://schemas.microsoft.com/office/drawing/2014/main" val="15399300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b="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Athro</a:t>
                      </a:r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Bore da </a:t>
                      </a:r>
                      <a:r>
                        <a:rPr lang="en-GB" sz="2400" b="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blant</a:t>
                      </a:r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. </a:t>
                      </a:r>
                      <a:r>
                        <a:rPr lang="en-GB" sz="2400" b="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Edrychwch</a:t>
                      </a:r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2400" b="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ar</a:t>
                      </a:r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y </a:t>
                      </a:r>
                      <a:r>
                        <a:rPr lang="en-GB" sz="2400" b="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bwrdd</a:t>
                      </a:r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2400" b="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nawr</a:t>
                      </a:r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. </a:t>
                      </a:r>
                      <a:b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</a:br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Tom, </a:t>
                      </a:r>
                      <a:r>
                        <a:rPr lang="en-GB" sz="2400" b="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sut</a:t>
                      </a:r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2400" b="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oedd</a:t>
                      </a:r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y </a:t>
                      </a:r>
                      <a:r>
                        <a:rPr lang="en-US" sz="2400" b="0" dirty="0" err="1">
                          <a:solidFill>
                            <a:srgbClr val="009D59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  <a:sym typeface="KG Primary Penmanship"/>
                        </a:rPr>
                        <a:t>t</a:t>
                      </a:r>
                      <a:r>
                        <a:rPr lang="en-US" sz="2400" dirty="0" err="1">
                          <a:solidFill>
                            <a:srgbClr val="009D59"/>
                          </a:solidFill>
                          <a:latin typeface="Dreaming Outloud Pro" panose="03050502040302030504" pitchFamily="66" charset="0"/>
                          <a:ea typeface="KG Primary Penmanship"/>
                          <a:cs typeface="Dreaming Outloud Pro" panose="03050502040302030504" pitchFamily="66" charset="0"/>
                          <a:sym typeface="KG Primary Penmanship"/>
                        </a:rPr>
                        <a:t>ymheredd</a:t>
                      </a:r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2400" b="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yn</a:t>
                      </a:r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Abertawe?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35464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Tom: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Hmm, </a:t>
                      </a:r>
                      <a:r>
                        <a:rPr lang="en-GB" sz="2400" b="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dydw</a:t>
                      </a:r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2400" b="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i</a:t>
                      </a:r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2400" b="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ddim</a:t>
                      </a:r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2400" b="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yn</a:t>
                      </a:r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2400" b="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siwr</a:t>
                      </a:r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Miss.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48004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Athro</a:t>
                      </a:r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Edrycha</a:t>
                      </a:r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2400" b="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ar</a:t>
                      </a:r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y </a:t>
                      </a:r>
                      <a:r>
                        <a:rPr lang="en-GB" sz="2400" b="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bwrdd</a:t>
                      </a:r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2400" b="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eto</a:t>
                      </a:r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Tom.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82106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Tom: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O </a:t>
                      </a:r>
                      <a:r>
                        <a:rPr lang="en-GB" sz="2400" b="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ie</a:t>
                      </a:r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, </a:t>
                      </a:r>
                      <a:r>
                        <a:rPr lang="en-US" sz="2400" b="0" dirty="0" err="1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  <a:sym typeface="Marykate"/>
                        </a:rPr>
                        <a:t>r</a:t>
                      </a:r>
                      <a:r>
                        <a:rPr lang="en-US" sz="2400" dirty="0" err="1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Marykate"/>
                          <a:cs typeface="Dreaming Outloud Pro" panose="03050502040302030504" pitchFamily="66" charset="0"/>
                          <a:sym typeface="Marykate"/>
                        </a:rPr>
                        <a:t>oedd</a:t>
                      </a:r>
                      <a:r>
                        <a:rPr lang="en-US" sz="240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Marykate"/>
                          <a:cs typeface="Dreaming Outloud Pro" panose="03050502040302030504" pitchFamily="66" charset="0"/>
                          <a:sym typeface="Marykate"/>
                        </a:rPr>
                        <a:t> </a:t>
                      </a:r>
                      <a:r>
                        <a:rPr lang="en-US" sz="2400" dirty="0" err="1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Marykate"/>
                          <a:cs typeface="Dreaming Outloud Pro" panose="03050502040302030504" pitchFamily="66" charset="0"/>
                          <a:sym typeface="Marykate"/>
                        </a:rPr>
                        <a:t>hi’n</a:t>
                      </a:r>
                      <a:r>
                        <a:rPr lang="en-US" sz="240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Marykate"/>
                          <a:cs typeface="Dreaming Outloud Pro" panose="03050502040302030504" pitchFamily="66" charset="0"/>
                          <a:sym typeface="Marykate"/>
                        </a:rPr>
                        <a:t> </a:t>
                      </a:r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un </a:t>
                      </a:r>
                      <a:r>
                        <a:rPr lang="en-GB" sz="2400" b="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radd</a:t>
                      </a:r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2400" b="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yn</a:t>
                      </a:r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Abertawe Miss.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44988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Athro</a:t>
                      </a:r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Da </a:t>
                      </a:r>
                      <a:r>
                        <a:rPr lang="en-GB" sz="2400" b="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iawn</a:t>
                      </a:r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Tom. </a:t>
                      </a:r>
                      <a:b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</a:br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Beth </a:t>
                      </a:r>
                      <a:r>
                        <a:rPr lang="en-GB" sz="2400" b="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amdanat</a:t>
                      </a:r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2400" b="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ti</a:t>
                      </a:r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Lisa?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42593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Lisa: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err="1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Marykate"/>
                          <a:cs typeface="Dreaming Outloud Pro" panose="03050502040302030504" pitchFamily="66" charset="0"/>
                          <a:sym typeface="Marykate"/>
                        </a:rPr>
                        <a:t>Roedd</a:t>
                      </a:r>
                      <a:r>
                        <a:rPr lang="en-US" sz="240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Marykate"/>
                          <a:cs typeface="Dreaming Outloud Pro" panose="03050502040302030504" pitchFamily="66" charset="0"/>
                          <a:sym typeface="Marykate"/>
                        </a:rPr>
                        <a:t> </a:t>
                      </a:r>
                      <a:r>
                        <a:rPr lang="en-US" sz="2400" dirty="0" err="1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Marykate"/>
                          <a:cs typeface="Dreaming Outloud Pro" panose="03050502040302030504" pitchFamily="66" charset="0"/>
                          <a:sym typeface="Marykate"/>
                        </a:rPr>
                        <a:t>hi’n</a:t>
                      </a:r>
                      <a:r>
                        <a:rPr lang="en-US" sz="240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Marykate"/>
                          <a:cs typeface="Dreaming Outloud Pro" panose="03050502040302030504" pitchFamily="66" charset="0"/>
                          <a:sym typeface="Marykate"/>
                        </a:rPr>
                        <a:t> </a:t>
                      </a:r>
                      <a:r>
                        <a:rPr lang="en-GB" sz="2400" b="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dwy</a:t>
                      </a:r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2400" b="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radd</a:t>
                      </a:r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2400" b="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yn</a:t>
                      </a:r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Abertawe.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47285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Athro</a:t>
                      </a:r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Wyt </a:t>
                      </a:r>
                      <a:r>
                        <a:rPr lang="en-GB" sz="2400" b="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ti’n</a:t>
                      </a:r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2400" b="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siwr</a:t>
                      </a:r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Lisa? </a:t>
                      </a:r>
                      <a:r>
                        <a:rPr lang="en-GB" sz="2400" b="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Edrycha</a:t>
                      </a:r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2400" b="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eto</a:t>
                      </a:r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. </a:t>
                      </a:r>
                      <a:r>
                        <a:rPr lang="en-GB" sz="2400" b="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Cofia</a:t>
                      </a:r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2400" b="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treiglad</a:t>
                      </a:r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2400" b="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meddal</a:t>
                      </a:r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48840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Lisa: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O </a:t>
                      </a:r>
                      <a:r>
                        <a:rPr lang="en-GB" sz="2400" b="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ie</a:t>
                      </a:r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! </a:t>
                      </a:r>
                      <a:r>
                        <a:rPr lang="en-US" sz="2400" dirty="0" err="1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Marykate"/>
                          <a:cs typeface="Dreaming Outloud Pro" panose="03050502040302030504" pitchFamily="66" charset="0"/>
                          <a:sym typeface="Marykate"/>
                        </a:rPr>
                        <a:t>Roedd</a:t>
                      </a:r>
                      <a:r>
                        <a:rPr lang="en-US" sz="240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Marykate"/>
                          <a:cs typeface="Dreaming Outloud Pro" panose="03050502040302030504" pitchFamily="66" charset="0"/>
                          <a:sym typeface="Marykate"/>
                        </a:rPr>
                        <a:t> </a:t>
                      </a:r>
                      <a:r>
                        <a:rPr lang="en-US" sz="2400" dirty="0" err="1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Marykate"/>
                          <a:cs typeface="Dreaming Outloud Pro" panose="03050502040302030504" pitchFamily="66" charset="0"/>
                          <a:sym typeface="Marykate"/>
                        </a:rPr>
                        <a:t>hi’n</a:t>
                      </a:r>
                      <a:r>
                        <a:rPr lang="en-US" sz="240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Marykate"/>
                          <a:cs typeface="Dreaming Outloud Pro" panose="03050502040302030504" pitchFamily="66" charset="0"/>
                          <a:sym typeface="Marykate"/>
                        </a:rPr>
                        <a:t> </a:t>
                      </a:r>
                      <a:r>
                        <a:rPr lang="en-GB" sz="2400" b="1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dd</a:t>
                      </a:r>
                      <a:r>
                        <a:rPr lang="en-GB" sz="2400" b="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wy</a:t>
                      </a:r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2400" b="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radd</a:t>
                      </a:r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2400" b="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yn</a:t>
                      </a:r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Abertawe.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20354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Athro</a:t>
                      </a:r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Gwelliant</a:t>
                      </a:r>
                      <a:r>
                        <a:rPr lang="en-GB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Lisa!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9551826"/>
                  </a:ext>
                </a:extLst>
              </a:tr>
            </a:tbl>
          </a:graphicData>
        </a:graphic>
      </p:graphicFrame>
      <p:sp>
        <p:nvSpPr>
          <p:cNvPr id="8" name="Freeform 8"/>
          <p:cNvSpPr/>
          <p:nvPr/>
        </p:nvSpPr>
        <p:spPr>
          <a:xfrm>
            <a:off x="8194526" y="2395602"/>
            <a:ext cx="2337713" cy="2337713"/>
          </a:xfrm>
          <a:custGeom>
            <a:avLst/>
            <a:gdLst/>
            <a:ahLst/>
            <a:cxnLst/>
            <a:rect l="l" t="t" r="r" b="b"/>
            <a:pathLst>
              <a:path w="3506569" h="3506569">
                <a:moveTo>
                  <a:pt x="0" y="0"/>
                </a:moveTo>
                <a:lnTo>
                  <a:pt x="3506569" y="0"/>
                </a:lnTo>
                <a:lnTo>
                  <a:pt x="3506569" y="3506569"/>
                </a:lnTo>
                <a:lnTo>
                  <a:pt x="0" y="350656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9" name="TextBox 9"/>
          <p:cNvSpPr txBox="1"/>
          <p:nvPr/>
        </p:nvSpPr>
        <p:spPr>
          <a:xfrm>
            <a:off x="-1412714" y="651132"/>
            <a:ext cx="7508714" cy="778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98"/>
              </a:lnSpc>
              <a:spcBef>
                <a:spcPct val="0"/>
              </a:spcBef>
            </a:pPr>
            <a:r>
              <a:rPr lang="en-US" sz="8996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Sgwrs</a:t>
            </a:r>
            <a:endParaRPr lang="en-US" sz="8996" dirty="0">
              <a:solidFill>
                <a:srgbClr val="000000"/>
              </a:solidFill>
              <a:latin typeface="Dreaming Outloud Pro" panose="03050502040302030504" pitchFamily="66" charset="0"/>
              <a:ea typeface="Marykate"/>
              <a:cs typeface="Dreaming Outloud Pro" panose="03050502040302030504" pitchFamily="66" charset="0"/>
              <a:sym typeface="Marykate"/>
            </a:endParaRPr>
          </a:p>
        </p:txBody>
      </p:sp>
    </p:spTree>
    <p:extLst>
      <p:ext uri="{BB962C8B-B14F-4D97-AF65-F5344CB8AC3E}">
        <p14:creationId xmlns:p14="http://schemas.microsoft.com/office/powerpoint/2010/main" val="12593887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59E33F-6FEE-EFA5-9F27-5C570B3556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8DF58A26-8A68-457F-65C6-1A5E0467DEB4}"/>
              </a:ext>
            </a:extLst>
          </p:cNvPr>
          <p:cNvGrpSpPr/>
          <p:nvPr/>
        </p:nvGrpSpPr>
        <p:grpSpPr>
          <a:xfrm>
            <a:off x="402336" y="356615"/>
            <a:ext cx="6108192" cy="6075657"/>
            <a:chOff x="1893023" y="1057076"/>
            <a:chExt cx="8240993" cy="6057129"/>
          </a:xfrm>
        </p:grpSpPr>
        <p:sp>
          <p:nvSpPr>
            <p:cNvPr id="2" name="Freeform 2">
              <a:extLst>
                <a:ext uri="{FF2B5EF4-FFF2-40B4-BE49-F238E27FC236}">
                  <a16:creationId xmlns:a16="http://schemas.microsoft.com/office/drawing/2014/main" id="{36107299-1FC9-8A6C-DB12-F757710DB6C8}"/>
                </a:ext>
              </a:extLst>
            </p:cNvPr>
            <p:cNvSpPr/>
            <p:nvPr/>
          </p:nvSpPr>
          <p:spPr>
            <a:xfrm>
              <a:off x="1893023" y="1057076"/>
              <a:ext cx="8240993" cy="6057129"/>
            </a:xfrm>
            <a:custGeom>
              <a:avLst/>
              <a:gdLst/>
              <a:ahLst/>
              <a:cxnLst/>
              <a:rect l="l" t="t" r="r" b="b"/>
              <a:pathLst>
                <a:path w="12849844" h="9444635">
                  <a:moveTo>
                    <a:pt x="0" y="0"/>
                  </a:moveTo>
                  <a:lnTo>
                    <a:pt x="12849844" y="0"/>
                  </a:lnTo>
                  <a:lnTo>
                    <a:pt x="12849844" y="9444636"/>
                  </a:lnTo>
                  <a:lnTo>
                    <a:pt x="0" y="94446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 sz="1154"/>
            </a:p>
          </p:txBody>
        </p:sp>
        <p:sp>
          <p:nvSpPr>
            <p:cNvPr id="3" name="TextBox 3">
              <a:extLst>
                <a:ext uri="{FF2B5EF4-FFF2-40B4-BE49-F238E27FC236}">
                  <a16:creationId xmlns:a16="http://schemas.microsoft.com/office/drawing/2014/main" id="{FB368592-974B-AA05-A9BF-2D46010E2F8A}"/>
                </a:ext>
              </a:extLst>
            </p:cNvPr>
            <p:cNvSpPr txBox="1"/>
            <p:nvPr/>
          </p:nvSpPr>
          <p:spPr>
            <a:xfrm>
              <a:off x="2487737" y="2478923"/>
              <a:ext cx="7347944" cy="72922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spcAft>
                  <a:spcPts val="600"/>
                </a:spcAft>
              </a:pPr>
              <a:endParaRPr lang="en-US" sz="3600" dirty="0">
                <a:solidFill>
                  <a:srgbClr val="7030A0"/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endParaRPr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1A327D03-DFC2-3941-A465-46DD5B9A586D}"/>
              </a:ext>
            </a:extLst>
          </p:cNvPr>
          <p:cNvSpPr txBox="1"/>
          <p:nvPr/>
        </p:nvSpPr>
        <p:spPr>
          <a:xfrm>
            <a:off x="1358146" y="1177329"/>
            <a:ext cx="473785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Mae’r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plant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angen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gweithio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mewn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parau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. </a:t>
            </a:r>
          </a:p>
          <a:p>
            <a:pPr algn="ctr"/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Mae’r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plant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angen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lenwi'r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bylchau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drwy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ofyn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cwestiynau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addas. </a:t>
            </a:r>
          </a:p>
          <a:p>
            <a:pPr algn="ctr"/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E.e.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. Beth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oedd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y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tymheredd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yn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Abertawe?</a:t>
            </a:r>
          </a:p>
          <a:p>
            <a:pPr algn="ctr"/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Cofia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ddefnyddio'r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treiglad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trwynol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ar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ôl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yn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. </a:t>
            </a:r>
            <a:b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</a:b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Atgoffa'r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plant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ddefnyddio’r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mat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iaith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i'w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helpu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  <a:endParaRPr lang="en-US" sz="2400" dirty="0">
              <a:solidFill>
                <a:schemeClr val="accent5">
                  <a:lumMod val="50000"/>
                </a:schemeClr>
              </a:solidFill>
              <a:latin typeface="Dreaming Outloud Pro" panose="03050502040302030504" pitchFamily="66" charset="0"/>
              <a:ea typeface="Atkinson Hyperlegible"/>
              <a:cs typeface="Dreaming Outloud Pro" panose="03050502040302030504" pitchFamily="66" charset="0"/>
              <a:sym typeface="Atkinson Hyperlegible"/>
            </a:endParaRPr>
          </a:p>
        </p:txBody>
      </p:sp>
      <p:pic>
        <p:nvPicPr>
          <p:cNvPr id="13314" name="Picture 2" descr="positive red arrow presentation">
            <a:extLst>
              <a:ext uri="{FF2B5EF4-FFF2-40B4-BE49-F238E27FC236}">
                <a16:creationId xmlns:a16="http://schemas.microsoft.com/office/drawing/2014/main" id="{28D68B51-8098-1FDD-6533-C990621CB1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976" y="4067762"/>
            <a:ext cx="2364511" cy="2364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Freeform 2">
            <a:extLst>
              <a:ext uri="{FF2B5EF4-FFF2-40B4-BE49-F238E27FC236}">
                <a16:creationId xmlns:a16="http://schemas.microsoft.com/office/drawing/2014/main" id="{665C19D6-5C01-6D68-6660-E0340CF33AF1}"/>
              </a:ext>
            </a:extLst>
          </p:cNvPr>
          <p:cNvSpPr/>
          <p:nvPr/>
        </p:nvSpPr>
        <p:spPr>
          <a:xfrm>
            <a:off x="6096000" y="1078992"/>
            <a:ext cx="6005885" cy="5422393"/>
          </a:xfrm>
          <a:custGeom>
            <a:avLst/>
            <a:gdLst/>
            <a:ahLst/>
            <a:cxnLst/>
            <a:rect l="l" t="t" r="r" b="b"/>
            <a:pathLst>
              <a:path w="12849844" h="9444635">
                <a:moveTo>
                  <a:pt x="0" y="0"/>
                </a:moveTo>
                <a:lnTo>
                  <a:pt x="12849844" y="0"/>
                </a:lnTo>
                <a:lnTo>
                  <a:pt x="12849844" y="9444636"/>
                </a:lnTo>
                <a:lnTo>
                  <a:pt x="0" y="944463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154"/>
          </a:p>
        </p:txBody>
      </p:sp>
      <p:sp>
        <p:nvSpPr>
          <p:cNvPr id="7" name="TextBox 3">
            <a:extLst>
              <a:ext uri="{FF2B5EF4-FFF2-40B4-BE49-F238E27FC236}">
                <a16:creationId xmlns:a16="http://schemas.microsoft.com/office/drawing/2014/main" id="{377E51F9-B94E-A1D2-E30B-E3220721EC19}"/>
              </a:ext>
            </a:extLst>
          </p:cNvPr>
          <p:cNvSpPr txBox="1"/>
          <p:nvPr/>
        </p:nvSpPr>
        <p:spPr>
          <a:xfrm>
            <a:off x="6983213" y="2959766"/>
            <a:ext cx="4715733" cy="11079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Mae'r</a:t>
            </a:r>
            <a:r>
              <a:rPr lang="en-GB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gweithgaredd</a:t>
            </a:r>
            <a:r>
              <a:rPr lang="en-GB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hwn</a:t>
            </a:r>
            <a:r>
              <a:rPr lang="en-GB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ddefnyddiol</a:t>
            </a:r>
            <a:r>
              <a:rPr lang="en-GB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oherwydd</a:t>
            </a:r>
            <a:r>
              <a:rPr lang="en-GB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mae</a:t>
            </a:r>
            <a:r>
              <a:rPr lang="en-GB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angen</a:t>
            </a:r>
            <a:r>
              <a:rPr lang="en-GB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GB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blant</a:t>
            </a:r>
            <a:r>
              <a:rPr lang="en-GB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ofyn</a:t>
            </a:r>
            <a:r>
              <a:rPr lang="en-GB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ac </a:t>
            </a:r>
            <a:r>
              <a:rPr lang="en-GB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ateb</a:t>
            </a:r>
            <a:r>
              <a:rPr lang="en-GB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cwestiynau</a:t>
            </a:r>
            <a:r>
              <a:rPr lang="en-GB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  <a:endParaRPr lang="en-US" sz="2400" dirty="0">
              <a:solidFill>
                <a:srgbClr val="00B050"/>
              </a:solidFill>
              <a:latin typeface="Dreaming Outloud Pro" panose="03050502040302030504" pitchFamily="66" charset="0"/>
              <a:ea typeface="Glacial Indifference"/>
              <a:cs typeface="Dreaming Outloud Pro" panose="03050502040302030504" pitchFamily="66" charset="0"/>
              <a:sym typeface="Glacial Indifference"/>
            </a:endParaRPr>
          </a:p>
        </p:txBody>
      </p:sp>
      <p:pic>
        <p:nvPicPr>
          <p:cNvPr id="3074" name="Picture 2" descr="hand pointer">
            <a:extLst>
              <a:ext uri="{FF2B5EF4-FFF2-40B4-BE49-F238E27FC236}">
                <a16:creationId xmlns:a16="http://schemas.microsoft.com/office/drawing/2014/main" id="{5185B038-93A6-DAC6-A8AD-3DDB30400A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3798" y="3627477"/>
            <a:ext cx="3245080" cy="3245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665866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EA042A-FBD3-0E69-04D5-AECA585518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55B10BFF-DB53-8833-2267-24695C29822D}"/>
              </a:ext>
            </a:extLst>
          </p:cNvPr>
          <p:cNvSpPr/>
          <p:nvPr/>
        </p:nvSpPr>
        <p:spPr>
          <a:xfrm>
            <a:off x="1791423" y="477956"/>
            <a:ext cx="8240993" cy="6057129"/>
          </a:xfrm>
          <a:custGeom>
            <a:avLst/>
            <a:gdLst/>
            <a:ahLst/>
            <a:cxnLst/>
            <a:rect l="l" t="t" r="r" b="b"/>
            <a:pathLst>
              <a:path w="12849844" h="9444635">
                <a:moveTo>
                  <a:pt x="0" y="0"/>
                </a:moveTo>
                <a:lnTo>
                  <a:pt x="12849844" y="0"/>
                </a:lnTo>
                <a:lnTo>
                  <a:pt x="12849844" y="9444636"/>
                </a:lnTo>
                <a:lnTo>
                  <a:pt x="0" y="944463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154"/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938216C2-D71F-D09D-E76A-953FCFE607CF}"/>
              </a:ext>
            </a:extLst>
          </p:cNvPr>
          <p:cNvSpPr txBox="1"/>
          <p:nvPr/>
        </p:nvSpPr>
        <p:spPr>
          <a:xfrm>
            <a:off x="2373090" y="1507789"/>
            <a:ext cx="7929859" cy="360098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Bydd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angen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i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chi </a:t>
            </a: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weithio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gyda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phartner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. </a:t>
            </a:r>
          </a:p>
          <a:p>
            <a:pPr algn="ctr"/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Bydd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angen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i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chi </a:t>
            </a: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lewni'r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bylchau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drwy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ofyn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cwestiynau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addas. </a:t>
            </a:r>
          </a:p>
          <a:p>
            <a:pPr algn="ctr"/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E.e.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. Beth </a:t>
            </a: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oedd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y </a:t>
            </a: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KG Primary Penmanship"/>
              </a:rPr>
              <a:t>t</a:t>
            </a: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KG Primary Penmanship"/>
                <a:cs typeface="Dreaming Outloud Pro" panose="03050502040302030504" pitchFamily="66" charset="0"/>
                <a:sym typeface="KG Primary Penmanship"/>
              </a:rPr>
              <a:t>ymheredd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yn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Abertawe?</a:t>
            </a:r>
          </a:p>
          <a:p>
            <a:pPr algn="ctr"/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Cofiwch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ar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ôl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“</a:t>
            </a: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hi’n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”, </a:t>
            </a: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defnyddiwch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“</a:t>
            </a:r>
            <a:r>
              <a:rPr lang="en-US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D</a:t>
            </a: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dwy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, </a:t>
            </a:r>
            <a:r>
              <a:rPr lang="en-US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t</a:t>
            </a: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air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, </a:t>
            </a: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bedair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, bum”. </a:t>
            </a: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Dylech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chi </a:t>
            </a: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ddefnyddio’r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mat </a:t>
            </a: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iaith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i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helpu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chi.</a:t>
            </a:r>
          </a:p>
          <a:p>
            <a:pPr algn="ctr"/>
            <a:endParaRPr lang="en-US" sz="2800" dirty="0">
              <a:solidFill>
                <a:schemeClr val="accent2">
                  <a:lumMod val="75000"/>
                </a:schemeClr>
              </a:solidFill>
              <a:latin typeface="Dreaming Outloud Pro" panose="03050502040302030504" pitchFamily="66" charset="0"/>
              <a:ea typeface="Atkinson Hyperlegible"/>
              <a:cs typeface="Dreaming Outloud Pro" panose="03050502040302030504" pitchFamily="66" charset="0"/>
              <a:sym typeface="Atkinson Hyperlegible"/>
            </a:endParaRPr>
          </a:p>
          <a:p>
            <a:pPr algn="ctr">
              <a:lnSpc>
                <a:spcPts val="8787"/>
              </a:lnSpc>
            </a:pPr>
            <a:endParaRPr lang="en-US" sz="2800" dirty="0">
              <a:solidFill>
                <a:schemeClr val="accent2">
                  <a:lumMod val="75000"/>
                </a:schemeClr>
              </a:solidFill>
              <a:latin typeface="Dreaming Outloud Pro" panose="03050502040302030504" pitchFamily="66" charset="0"/>
              <a:ea typeface="Glacial Indifference"/>
              <a:cs typeface="Dreaming Outloud Pro" panose="03050502040302030504" pitchFamily="66" charset="0"/>
              <a:sym typeface="Glacial Indifference"/>
            </a:endParaRPr>
          </a:p>
        </p:txBody>
      </p:sp>
      <p:pic>
        <p:nvPicPr>
          <p:cNvPr id="5122" name="Picture 2" descr="megaphone">
            <a:extLst>
              <a:ext uri="{FF2B5EF4-FFF2-40B4-BE49-F238E27FC236}">
                <a16:creationId xmlns:a16="http://schemas.microsoft.com/office/drawing/2014/main" id="{07A356D5-F56A-D47C-691F-3DA5B85C0D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35280" y="2450765"/>
            <a:ext cx="4084320" cy="4084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61096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4930264">
            <a:off x="8659836" y="-1925432"/>
            <a:ext cx="8045302" cy="5660967"/>
          </a:xfrm>
          <a:custGeom>
            <a:avLst/>
            <a:gdLst/>
            <a:ahLst/>
            <a:cxnLst/>
            <a:rect l="l" t="t" r="r" b="b"/>
            <a:pathLst>
              <a:path w="12067953" h="8491451">
                <a:moveTo>
                  <a:pt x="0" y="0"/>
                </a:moveTo>
                <a:lnTo>
                  <a:pt x="12067954" y="0"/>
                </a:lnTo>
                <a:lnTo>
                  <a:pt x="12067954" y="8491451"/>
                </a:lnTo>
                <a:lnTo>
                  <a:pt x="0" y="849145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8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3" name="Freeform 3"/>
          <p:cNvSpPr/>
          <p:nvPr/>
        </p:nvSpPr>
        <p:spPr>
          <a:xfrm rot="3414918">
            <a:off x="-1257606" y="4271591"/>
            <a:ext cx="8045302" cy="5660967"/>
          </a:xfrm>
          <a:custGeom>
            <a:avLst/>
            <a:gdLst/>
            <a:ahLst/>
            <a:cxnLst/>
            <a:rect l="l" t="t" r="r" b="b"/>
            <a:pathLst>
              <a:path w="12067953" h="8491451">
                <a:moveTo>
                  <a:pt x="0" y="0"/>
                </a:moveTo>
                <a:lnTo>
                  <a:pt x="12067954" y="0"/>
                </a:lnTo>
                <a:lnTo>
                  <a:pt x="12067954" y="8491451"/>
                </a:lnTo>
                <a:lnTo>
                  <a:pt x="0" y="849145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42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grpSp>
        <p:nvGrpSpPr>
          <p:cNvPr id="4" name="Group 4"/>
          <p:cNvGrpSpPr/>
          <p:nvPr/>
        </p:nvGrpSpPr>
        <p:grpSpPr>
          <a:xfrm>
            <a:off x="563987" y="190500"/>
            <a:ext cx="11064026" cy="6176825"/>
            <a:chOff x="0" y="0"/>
            <a:chExt cx="4370973" cy="2321639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370973" cy="2321639"/>
            </a:xfrm>
            <a:custGeom>
              <a:avLst/>
              <a:gdLst/>
              <a:ahLst/>
              <a:cxnLst/>
              <a:rect l="l" t="t" r="r" b="b"/>
              <a:pathLst>
                <a:path w="4370973" h="2321639">
                  <a:moveTo>
                    <a:pt x="0" y="0"/>
                  </a:moveTo>
                  <a:lnTo>
                    <a:pt x="4370973" y="0"/>
                  </a:lnTo>
                  <a:lnTo>
                    <a:pt x="4370973" y="2321639"/>
                  </a:lnTo>
                  <a:lnTo>
                    <a:pt x="0" y="2321639"/>
                  </a:lnTo>
                  <a:close/>
                </a:path>
              </a:pathLst>
            </a:custGeom>
            <a:solidFill>
              <a:srgbClr val="FFFFFF"/>
            </a:solidFill>
            <a:ln w="66675" cap="sq">
              <a:solidFill>
                <a:srgbClr val="213F1C"/>
              </a:solidFill>
              <a:prstDash val="solid"/>
              <a:miter/>
            </a:ln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4370973" cy="2369264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773"/>
                </a:lnSpc>
              </a:pPr>
              <a:endParaRPr sz="1200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670543" y="833017"/>
            <a:ext cx="7508714" cy="778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98"/>
              </a:lnSpc>
              <a:spcBef>
                <a:spcPct val="0"/>
              </a:spcBef>
            </a:pPr>
            <a:r>
              <a:rPr lang="en-US" sz="8996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Mat Iaith</a:t>
            </a:r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0635093"/>
              </p:ext>
            </p:extLst>
          </p:nvPr>
        </p:nvGraphicFramePr>
        <p:xfrm>
          <a:off x="570279" y="232410"/>
          <a:ext cx="11057734" cy="6770119"/>
        </p:xfrm>
        <a:graphic>
          <a:graphicData uri="http://schemas.openxmlformats.org/drawingml/2006/table">
            <a:tbl>
              <a:tblPr/>
              <a:tblGrid>
                <a:gridCol w="276443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3813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9073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76443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856754">
                <a:tc gridSpan="4">
                  <a:txBody>
                    <a:bodyPr/>
                    <a:lstStyle/>
                    <a:p>
                      <a:pPr algn="ctr">
                        <a:lnSpc>
                          <a:spcPts val="4059"/>
                        </a:lnSpc>
                        <a:defRPr/>
                      </a:pPr>
                      <a:r>
                        <a:rPr lang="en-US" sz="320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KG Primary Penmanship"/>
                          <a:cs typeface="Dreaming Outloud Pro" panose="03050502040302030504" pitchFamily="66" charset="0"/>
                          <a:sym typeface="KG Primary Penmanship"/>
                        </a:rPr>
                        <a:t>Mat Iaith: </a:t>
                      </a:r>
                      <a:br>
                        <a:rPr lang="en-US" sz="320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KG Primary Penmanship"/>
                          <a:cs typeface="Dreaming Outloud Pro" panose="03050502040302030504" pitchFamily="66" charset="0"/>
                          <a:sym typeface="KG Primary Penmanship"/>
                        </a:rPr>
                      </a:br>
                      <a:r>
                        <a:rPr lang="en-US" sz="320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KG Primary Penmanship"/>
                          <a:cs typeface="Dreaming Outloud Pro" panose="03050502040302030504" pitchFamily="66" charset="0"/>
                          <a:sym typeface="KG Primary Penmanship"/>
                        </a:rPr>
                        <a:t>Beth </a:t>
                      </a:r>
                      <a:r>
                        <a:rPr lang="en-US" sz="3200" dirty="0" err="1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KG Primary Penmanship"/>
                          <a:cs typeface="Dreaming Outloud Pro" panose="03050502040302030504" pitchFamily="66" charset="0"/>
                          <a:sym typeface="KG Primary Penmanship"/>
                        </a:rPr>
                        <a:t>oedd</a:t>
                      </a:r>
                      <a:r>
                        <a:rPr lang="en-US" sz="320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KG Primary Penmanship"/>
                          <a:cs typeface="Dreaming Outloud Pro" panose="03050502040302030504" pitchFamily="66" charset="0"/>
                          <a:sym typeface="KG Primary Penmanship"/>
                        </a:rPr>
                        <a:t> y </a:t>
                      </a:r>
                      <a:r>
                        <a:rPr lang="en-US" sz="3200" dirty="0" err="1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ea typeface="KG Primary Penmanship"/>
                          <a:cs typeface="Dreaming Outloud Pro" panose="03050502040302030504" pitchFamily="66" charset="0"/>
                          <a:sym typeface="KG Primary Penmanship"/>
                        </a:rPr>
                        <a:t>tymheredd</a:t>
                      </a:r>
                      <a:r>
                        <a:rPr lang="en-US" sz="320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KG Primary Penmanship"/>
                          <a:cs typeface="Dreaming Outloud Pro" panose="03050502040302030504" pitchFamily="66" charset="0"/>
                          <a:sym typeface="KG Primary Penmanship"/>
                        </a:rPr>
                        <a:t> </a:t>
                      </a:r>
                      <a:r>
                        <a:rPr lang="en-US" sz="3200" dirty="0" err="1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KG Primary Penmanship"/>
                          <a:cs typeface="Dreaming Outloud Pro" panose="03050502040302030504" pitchFamily="66" charset="0"/>
                          <a:sym typeface="KG Primary Penmanship"/>
                        </a:rPr>
                        <a:t>yn</a:t>
                      </a:r>
                      <a:r>
                        <a:rPr lang="en-US" sz="320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KG Primary Penmanship"/>
                          <a:cs typeface="Dreaming Outloud Pro" panose="03050502040302030504" pitchFamily="66" charset="0"/>
                          <a:sym typeface="KG Primary Penmanship"/>
                        </a:rPr>
                        <a:t> Abertawe?</a:t>
                      </a:r>
                      <a:endParaRPr lang="en-US" sz="32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61925" marR="161925" marT="161925" marB="161925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2CD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ts val="4059"/>
                        </a:lnSpc>
                        <a:defRPr/>
                      </a:pPr>
                      <a:r>
                        <a:rPr lang="en-US" sz="2899">
                          <a:solidFill>
                            <a:srgbClr val="000000"/>
                          </a:solidFill>
                          <a:latin typeface="KG Primary Penmanship"/>
                          <a:ea typeface="KG Primary Penmanship"/>
                          <a:cs typeface="KG Primary Penmanship"/>
                          <a:sym typeface="KG Primary Penmanship"/>
                        </a:rPr>
                        <a:t>Beth ydy’r temperature yn Abertawe?</a:t>
                      </a:r>
                      <a:endParaRPr lang="en-US" sz="1100"/>
                    </a:p>
                  </a:txBody>
                  <a:tcPr marL="161925" marR="161925" marT="161925" marB="161925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2CD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ts val="4059"/>
                        </a:lnSpc>
                        <a:defRPr/>
                      </a:pPr>
                      <a:r>
                        <a:rPr lang="en-US" sz="2899">
                          <a:solidFill>
                            <a:srgbClr val="000000"/>
                          </a:solidFill>
                          <a:latin typeface="KG Primary Penmanship"/>
                          <a:ea typeface="KG Primary Penmanship"/>
                          <a:cs typeface="KG Primary Penmanship"/>
                          <a:sym typeface="KG Primary Penmanship"/>
                        </a:rPr>
                        <a:t>Beth ydy’r temperature yn Abertawe?</a:t>
                      </a:r>
                      <a:endParaRPr lang="en-US" sz="1100"/>
                    </a:p>
                  </a:txBody>
                  <a:tcPr marL="161925" marR="161925" marT="161925" marB="161925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2CD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ts val="4059"/>
                        </a:lnSpc>
                        <a:defRPr/>
                      </a:pPr>
                      <a:r>
                        <a:rPr lang="en-US" sz="2899">
                          <a:solidFill>
                            <a:srgbClr val="000000"/>
                          </a:solidFill>
                          <a:latin typeface="KG Primary Penmanship"/>
                          <a:ea typeface="KG Primary Penmanship"/>
                          <a:cs typeface="KG Primary Penmanship"/>
                          <a:sym typeface="KG Primary Penmanship"/>
                        </a:rPr>
                        <a:t>Beth ydy’r temperature yn Abertawe?</a:t>
                      </a:r>
                      <a:endParaRPr lang="en-US" sz="1100"/>
                    </a:p>
                  </a:txBody>
                  <a:tcPr marL="161925" marR="161925" marT="161925" marB="161925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2CD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30429">
                <a:tc rowSpan="2">
                  <a:txBody>
                    <a:bodyPr/>
                    <a:lstStyle/>
                    <a:p>
                      <a:pPr algn="ctr">
                        <a:lnSpc>
                          <a:spcPts val="3359"/>
                        </a:lnSpc>
                        <a:defRPr/>
                      </a:pPr>
                      <a:r>
                        <a:rPr lang="en-US" sz="320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KG Primary Penmanship"/>
                          <a:cs typeface="Dreaming Outloud Pro" panose="03050502040302030504" pitchFamily="66" charset="0"/>
                          <a:sym typeface="KG Primary Penmanship"/>
                        </a:rPr>
                        <a:t>Yn Abertawe,</a:t>
                      </a:r>
                      <a:endParaRPr lang="en-US" sz="32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61925" marR="161925" marT="161925" marB="161925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2CDFF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l">
                        <a:lnSpc>
                          <a:spcPts val="4059"/>
                        </a:lnSpc>
                        <a:defRPr/>
                      </a:pPr>
                      <a:r>
                        <a:rPr lang="en-US" sz="3200" dirty="0" err="1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Marykate"/>
                          <a:cs typeface="Dreaming Outloud Pro" panose="03050502040302030504" pitchFamily="66" charset="0"/>
                          <a:sym typeface="Marykate"/>
                        </a:rPr>
                        <a:t>roedd</a:t>
                      </a:r>
                      <a:r>
                        <a:rPr lang="en-US" sz="320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Marykate"/>
                          <a:cs typeface="Dreaming Outloud Pro" panose="03050502040302030504" pitchFamily="66" charset="0"/>
                          <a:sym typeface="Marykate"/>
                        </a:rPr>
                        <a:t> </a:t>
                      </a:r>
                      <a:r>
                        <a:rPr lang="en-US" sz="3200" dirty="0" err="1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Marykate"/>
                          <a:cs typeface="Dreaming Outloud Pro" panose="03050502040302030504" pitchFamily="66" charset="0"/>
                          <a:sym typeface="Marykate"/>
                        </a:rPr>
                        <a:t>hi’n</a:t>
                      </a:r>
                      <a:r>
                        <a:rPr lang="en-US" sz="320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Marykate"/>
                          <a:cs typeface="Dreaming Outloud Pro" panose="03050502040302030504" pitchFamily="66" charset="0"/>
                          <a:sym typeface="Marykate"/>
                        </a:rPr>
                        <a:t>,</a:t>
                      </a:r>
                      <a:endParaRPr lang="en-US" sz="32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61925" marR="161925" marT="161925" marB="161925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DCBF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359"/>
                        </a:lnSpc>
                        <a:defRPr/>
                      </a:pPr>
                      <a:r>
                        <a:rPr lang="en-US" sz="320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KG Primary Penmanship"/>
                          <a:cs typeface="Dreaming Outloud Pro" panose="03050502040302030504" pitchFamily="66" charset="0"/>
                          <a:sym typeface="KG Primary Penmanship"/>
                        </a:rPr>
                        <a:t>un</a:t>
                      </a:r>
                    </a:p>
                    <a:p>
                      <a:pPr algn="ctr">
                        <a:lnSpc>
                          <a:spcPts val="3359"/>
                        </a:lnSpc>
                        <a:defRPr/>
                      </a:pPr>
                      <a:r>
                        <a:rPr lang="en-US" sz="3200" dirty="0" err="1"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  <a:sym typeface="KG Primary Penmanship"/>
                        </a:rPr>
                        <a:t>d</a:t>
                      </a:r>
                      <a:r>
                        <a:rPr lang="en-US" sz="3200" dirty="0" err="1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  <a:sym typeface="KG Primary Penmanship"/>
                        </a:rPr>
                        <a:t>dwy</a:t>
                      </a:r>
                      <a:endParaRPr lang="en-US" sz="32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61925" marR="161925" marT="161925" marB="161925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2E8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3360"/>
                        </a:lnSpc>
                        <a:defRPr/>
                      </a:pPr>
                      <a:r>
                        <a:rPr lang="en-US" sz="3200" dirty="0"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ea typeface="KG Primary Penmanship"/>
                          <a:cs typeface="Dreaming Outloud Pro" panose="03050502040302030504" pitchFamily="66" charset="0"/>
                          <a:sym typeface="KG Primary Penmanship"/>
                        </a:rPr>
                        <a:t>_</a:t>
                      </a:r>
                      <a:r>
                        <a:rPr lang="en-US" sz="3200" dirty="0" err="1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KG Primary Penmanship"/>
                          <a:cs typeface="Dreaming Outloud Pro" panose="03050502040302030504" pitchFamily="66" charset="0"/>
                          <a:sym typeface="KG Primary Penmanship"/>
                        </a:rPr>
                        <a:t>radd</a:t>
                      </a:r>
                      <a:r>
                        <a:rPr lang="en-US" sz="320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KG Primary Penmanship"/>
                          <a:cs typeface="Dreaming Outloud Pro" panose="03050502040302030504" pitchFamily="66" charset="0"/>
                          <a:sym typeface="KG Primary Penmanship"/>
                        </a:rPr>
                        <a:t> Celsius.</a:t>
                      </a:r>
                      <a:endParaRPr lang="en-US" sz="32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61925" marR="161925" marT="161925" marB="161925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6D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074440">
                <a:tc vMerge="1">
                  <a:txBody>
                    <a:bodyPr/>
                    <a:lstStyle/>
                    <a:p>
                      <a:pPr algn="ctr">
                        <a:lnSpc>
                          <a:spcPts val="3359"/>
                        </a:lnSpc>
                        <a:defRPr/>
                      </a:pPr>
                      <a:r>
                        <a:rPr lang="en-US" sz="2399">
                          <a:solidFill>
                            <a:srgbClr val="000000"/>
                          </a:solidFill>
                          <a:latin typeface="KG Primary Penmanship"/>
                          <a:ea typeface="KG Primary Penmanship"/>
                          <a:cs typeface="KG Primary Penmanship"/>
                          <a:sym typeface="KG Primary Penmanship"/>
                        </a:rPr>
                        <a:t>Yn Abertawe,</a:t>
                      </a:r>
                      <a:endParaRPr lang="en-US" sz="1100"/>
                    </a:p>
                  </a:txBody>
                  <a:tcPr marL="161925" marR="161925" marT="161925" marB="161925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2CDFF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l">
                        <a:lnSpc>
                          <a:spcPts val="4059"/>
                        </a:lnSpc>
                        <a:defRPr/>
                      </a:pPr>
                      <a:r>
                        <a:rPr lang="en-US" sz="2899">
                          <a:solidFill>
                            <a:srgbClr val="000000"/>
                          </a:solidFill>
                          <a:latin typeface="KG Primary Penmanship"/>
                          <a:ea typeface="KG Primary Penmanship"/>
                          <a:cs typeface="KG Primary Penmanship"/>
                          <a:sym typeface="KG Primary Penmanship"/>
                        </a:rPr>
                        <a:t>mae hi’n </a:t>
                      </a:r>
                      <a:endParaRPr lang="en-US" sz="1100"/>
                    </a:p>
                  </a:txBody>
                  <a:tcPr marL="161925" marR="161925" marT="161925" marB="161925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DCBF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359"/>
                        </a:lnSpc>
                        <a:defRPr/>
                      </a:pPr>
                      <a:r>
                        <a:rPr lang="en-US" sz="3200" dirty="0" err="1"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ea typeface="KG Primary Penmanship"/>
                          <a:cs typeface="Dreaming Outloud Pro" panose="03050502040302030504" pitchFamily="66" charset="0"/>
                          <a:sym typeface="KG Primary Penmanship"/>
                        </a:rPr>
                        <a:t>t</a:t>
                      </a:r>
                      <a:r>
                        <a:rPr lang="en-US" sz="3200" dirty="0" err="1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KG Primary Penmanship"/>
                          <a:cs typeface="Dreaming Outloud Pro" panose="03050502040302030504" pitchFamily="66" charset="0"/>
                          <a:sym typeface="KG Primary Penmanship"/>
                        </a:rPr>
                        <a:t>air</a:t>
                      </a:r>
                    </a:p>
                    <a:p>
                      <a:pPr algn="ctr">
                        <a:lnSpc>
                          <a:spcPts val="3359"/>
                        </a:lnSpc>
                        <a:defRPr/>
                      </a:pPr>
                      <a:r>
                        <a:rPr lang="en-US" sz="3200" dirty="0" err="1"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  <a:sym typeface="KG Primary Penmanship"/>
                        </a:rPr>
                        <a:t>b</a:t>
                      </a:r>
                      <a:r>
                        <a:rPr lang="en-US" sz="3200" dirty="0" err="1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  <a:sym typeface="KG Primary Penmanship"/>
                        </a:rPr>
                        <a:t>edair</a:t>
                      </a:r>
                      <a:endParaRPr lang="en-US" sz="3200" dirty="0">
                        <a:solidFill>
                          <a:srgbClr val="000000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  <a:sym typeface="KG Primary Penmanship"/>
                      </a:endParaRPr>
                    </a:p>
                    <a:p>
                      <a:pPr algn="ctr">
                        <a:lnSpc>
                          <a:spcPts val="3359"/>
                        </a:lnSpc>
                        <a:defRPr/>
                      </a:pPr>
                      <a:r>
                        <a:rPr lang="en-US" sz="3200" dirty="0"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  <a:sym typeface="KG Primary Penmanship"/>
                        </a:rPr>
                        <a:t>b</a:t>
                      </a:r>
                      <a:r>
                        <a:rPr lang="en-US" sz="320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  <a:sym typeface="KG Primary Penmanship"/>
                        </a:rPr>
                        <a:t>um</a:t>
                      </a:r>
                    </a:p>
                    <a:p>
                      <a:pPr algn="ctr">
                        <a:lnSpc>
                          <a:spcPts val="3359"/>
                        </a:lnSpc>
                        <a:defRPr/>
                      </a:pPr>
                      <a:r>
                        <a:rPr lang="en-US" sz="3200" dirty="0" err="1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  <a:sym typeface="KG Primary Penmanship"/>
                        </a:rPr>
                        <a:t>chwe</a:t>
                      </a:r>
                      <a:endParaRPr lang="en-US" sz="3200" dirty="0">
                        <a:solidFill>
                          <a:srgbClr val="000000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  <a:sym typeface="KG Primary Penmanship"/>
                      </a:endParaRPr>
                    </a:p>
                    <a:p>
                      <a:pPr algn="ctr">
                        <a:lnSpc>
                          <a:spcPts val="3359"/>
                        </a:lnSpc>
                        <a:defRPr/>
                      </a:pPr>
                      <a:r>
                        <a:rPr lang="en-US" sz="320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  <a:sym typeface="KG Primary Penmanship"/>
                        </a:rPr>
                        <a:t>saith</a:t>
                      </a:r>
                    </a:p>
                    <a:p>
                      <a:pPr algn="ctr">
                        <a:lnSpc>
                          <a:spcPts val="4059"/>
                        </a:lnSpc>
                        <a:defRPr/>
                      </a:pPr>
                      <a:r>
                        <a:rPr lang="en-US" sz="3200" dirty="0" err="1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  <a:sym typeface="KG Primary Penmanship"/>
                        </a:rPr>
                        <a:t>wyth</a:t>
                      </a:r>
                      <a:endParaRPr lang="en-US" sz="32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61925" marR="161925" marT="161925" marB="161925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2E8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3360"/>
                        </a:lnSpc>
                        <a:defRPr/>
                      </a:pPr>
                      <a:r>
                        <a:rPr lang="en-US" sz="3200" dirty="0" err="1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KG Primary Penmanship"/>
                          <a:cs typeface="Dreaming Outloud Pro" panose="03050502040302030504" pitchFamily="66" charset="0"/>
                          <a:sym typeface="KG Primary Penmanship"/>
                        </a:rPr>
                        <a:t>gradd</a:t>
                      </a:r>
                      <a:r>
                        <a:rPr lang="en-US" sz="320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KG Primary Penmanship"/>
                          <a:cs typeface="Dreaming Outloud Pro" panose="03050502040302030504" pitchFamily="66" charset="0"/>
                          <a:sym typeface="KG Primary Penmanship"/>
                        </a:rPr>
                        <a:t> Celsius.</a:t>
                      </a:r>
                      <a:endParaRPr lang="en-US" sz="32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61925" marR="161925" marT="161925" marB="161925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6D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0" name="Freeform 10">
            <a:extLst>
              <a:ext uri="{FF2B5EF4-FFF2-40B4-BE49-F238E27FC236}">
                <a16:creationId xmlns:a16="http://schemas.microsoft.com/office/drawing/2014/main" id="{C66E1234-F047-3D6D-E432-BEB5F64C43F8}"/>
              </a:ext>
            </a:extLst>
          </p:cNvPr>
          <p:cNvSpPr/>
          <p:nvPr/>
        </p:nvSpPr>
        <p:spPr>
          <a:xfrm>
            <a:off x="3969989" y="1958790"/>
            <a:ext cx="1507889" cy="1658679"/>
          </a:xfrm>
          <a:custGeom>
            <a:avLst/>
            <a:gdLst/>
            <a:ahLst/>
            <a:cxnLst/>
            <a:rect l="l" t="t" r="r" b="b"/>
            <a:pathLst>
              <a:path w="3804421" h="3973285">
                <a:moveTo>
                  <a:pt x="0" y="0"/>
                </a:moveTo>
                <a:lnTo>
                  <a:pt x="3804420" y="0"/>
                </a:lnTo>
                <a:lnTo>
                  <a:pt x="3804420" y="3973285"/>
                </a:lnTo>
                <a:lnTo>
                  <a:pt x="0" y="3973285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</p:spTree>
  </p:cSld>
  <p:clrMapOvr>
    <a:masterClrMapping/>
  </p:clrMapOvr>
  <p:transition spd="slow">
    <p:cover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8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9223364"/>
              </p:ext>
            </p:extLst>
          </p:nvPr>
        </p:nvGraphicFramePr>
        <p:xfrm>
          <a:off x="1531088" y="699270"/>
          <a:ext cx="8038215" cy="5956300"/>
        </p:xfrm>
        <a:graphic>
          <a:graphicData uri="http://schemas.openxmlformats.org/drawingml/2006/table">
            <a:tbl>
              <a:tblPr/>
              <a:tblGrid>
                <a:gridCol w="20095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4542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414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24181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716273">
                <a:tc>
                  <a:txBody>
                    <a:bodyPr/>
                    <a:lstStyle/>
                    <a:p>
                      <a:pPr algn="ctr">
                        <a:lnSpc>
                          <a:spcPts val="4059"/>
                        </a:lnSpc>
                        <a:defRPr/>
                      </a:pPr>
                      <a:r>
                        <a:rPr lang="en-US" sz="2899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KG Primary Penmanship"/>
                          <a:cs typeface="Dreaming Outloud Pro" panose="03050502040302030504" pitchFamily="66" charset="0"/>
                          <a:sym typeface="KG Primary Penmanship"/>
                        </a:rPr>
                        <a:t>Ble?</a:t>
                      </a:r>
                      <a:endParaRPr lang="en-US" sz="11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61925" marR="161925" marT="161925" marB="161925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2CD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4059"/>
                        </a:lnSpc>
                        <a:defRPr/>
                      </a:pPr>
                      <a:r>
                        <a:rPr lang="en-US" sz="2899" dirty="0" err="1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KG Primary Penmanship"/>
                          <a:cs typeface="Dreaming Outloud Pro" panose="03050502040302030504" pitchFamily="66" charset="0"/>
                          <a:sym typeface="KG Primary Penmanship"/>
                        </a:rPr>
                        <a:t>Gradd</a:t>
                      </a:r>
                      <a:r>
                        <a:rPr lang="en-US" sz="2899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KG Primary Penmanship"/>
                          <a:cs typeface="Dreaming Outloud Pro" panose="03050502040302030504" pitchFamily="66" charset="0"/>
                          <a:sym typeface="KG Primary Penmanship"/>
                        </a:rPr>
                        <a:t>?</a:t>
                      </a:r>
                      <a:endParaRPr lang="en-US" sz="11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61925" marR="161925" marT="161925" marB="161925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DCBF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4059"/>
                        </a:lnSpc>
                        <a:defRPr/>
                      </a:pPr>
                      <a:r>
                        <a:rPr lang="en-US" sz="2899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KG Primary Penmanship"/>
                          <a:cs typeface="Dreaming Outloud Pro" panose="03050502040302030504" pitchFamily="66" charset="0"/>
                          <a:sym typeface="KG Primary Penmanship"/>
                        </a:rPr>
                        <a:t>Ble?</a:t>
                      </a:r>
                      <a:endParaRPr lang="en-US" sz="11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61925" marR="161925" marT="161925" marB="161925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2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4059"/>
                        </a:lnSpc>
                        <a:defRPr/>
                      </a:pPr>
                      <a:r>
                        <a:rPr lang="en-US" sz="2899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KG Primary Penmanship"/>
                          <a:cs typeface="Dreaming Outloud Pro" panose="03050502040302030504" pitchFamily="66" charset="0"/>
                          <a:sym typeface="KG Primary Penmanship"/>
                        </a:rPr>
                        <a:t>Gradd?</a:t>
                      </a:r>
                      <a:endParaRPr lang="en-US" sz="11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61925" marR="161925" marT="161925" marB="161925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6D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19334"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r>
                        <a:rPr lang="en-US" sz="230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KG Primary Penmanship"/>
                          <a:cs typeface="Dreaming Outloud Pro" panose="03050502040302030504" pitchFamily="66" charset="0"/>
                          <a:sym typeface="KG Primary Penmanship"/>
                        </a:rPr>
                        <a:t>Clydach</a:t>
                      </a:r>
                      <a:endParaRPr lang="en-US" sz="11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61925" marR="161925" marT="161925" marB="161925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endParaRPr lang="en-US" sz="11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61925" marR="161925" marT="161925" marB="161925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endParaRPr lang="en-US" sz="11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61925" marR="161925" marT="161925" marB="161925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19"/>
                        </a:lnSpc>
                        <a:defRPr/>
                      </a:pPr>
                      <a:r>
                        <a:rPr lang="en-US" sz="2299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KG Primary Penmanship"/>
                          <a:cs typeface="Dreaming Outloud Pro" panose="03050502040302030504" pitchFamily="66" charset="0"/>
                          <a:sym typeface="KG Primary Penmanship"/>
                        </a:rPr>
                        <a:t>4</a:t>
                      </a:r>
                      <a:endParaRPr lang="en-US" sz="11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61925" marR="161925" marT="161925" marB="161925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19334"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r>
                        <a:rPr lang="en-US" sz="2300" dirty="0" err="1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  <a:sym typeface="KG Primary Penmanship"/>
                        </a:rPr>
                        <a:t>Treforys</a:t>
                      </a:r>
                      <a:endParaRPr lang="en-US" sz="11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61925" marR="161925" marT="161925" marB="161925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endParaRPr lang="en-US" sz="11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61925" marR="161925" marT="161925" marB="161925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endParaRPr lang="en-US" sz="11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61925" marR="161925" marT="161925" marB="161925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19"/>
                        </a:lnSpc>
                        <a:defRPr/>
                      </a:pPr>
                      <a:r>
                        <a:rPr lang="en-US" sz="2299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KG Primary Penmanship"/>
                          <a:cs typeface="Dreaming Outloud Pro" panose="03050502040302030504" pitchFamily="66" charset="0"/>
                          <a:sym typeface="KG Primary Penmanship"/>
                        </a:rPr>
                        <a:t>5</a:t>
                      </a:r>
                      <a:endParaRPr lang="en-US" sz="11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61925" marR="161925" marT="161925" marB="161925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19334"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endParaRPr lang="en-US" sz="11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61925" marR="161925" marT="161925" marB="161925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r>
                        <a:rPr lang="en-US" sz="230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KG Primary Penmanship"/>
                          <a:cs typeface="Dreaming Outloud Pro" panose="03050502040302030504" pitchFamily="66" charset="0"/>
                          <a:sym typeface="KG Primary Penmanship"/>
                        </a:rPr>
                        <a:t>3</a:t>
                      </a:r>
                      <a:endParaRPr lang="en-US" sz="11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61925" marR="161925" marT="161925" marB="161925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r>
                        <a:rPr lang="en-US" sz="230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KG Primary Penmanship"/>
                          <a:cs typeface="Dreaming Outloud Pro" panose="03050502040302030504" pitchFamily="66" charset="0"/>
                          <a:sym typeface="KG Primary Penmanship"/>
                        </a:rPr>
                        <a:t>Waun Wen</a:t>
                      </a:r>
                      <a:endParaRPr lang="en-US" sz="11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61925" marR="161925" marT="161925" marB="161925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19"/>
                        </a:lnSpc>
                        <a:defRPr/>
                      </a:pPr>
                      <a:endParaRPr lang="en-US" sz="11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61925" marR="161925" marT="161925" marB="161925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19334"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r>
                        <a:rPr lang="en-US" sz="230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  <a:sym typeface="KG Primary Penmanship"/>
                        </a:rPr>
                        <a:t>Glais</a:t>
                      </a:r>
                      <a:endParaRPr lang="en-US" sz="11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61925" marR="161925" marT="161925" marB="161925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endParaRPr lang="en-US" sz="11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61925" marR="161925" marT="161925" marB="161925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endParaRPr lang="en-US" sz="11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61925" marR="161925" marT="161925" marB="161925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19"/>
                        </a:lnSpc>
                        <a:defRPr/>
                      </a:pPr>
                      <a:r>
                        <a:rPr lang="en-US" sz="2299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KG Primary Penmanship"/>
                          <a:cs typeface="Dreaming Outloud Pro" panose="03050502040302030504" pitchFamily="66" charset="0"/>
                          <a:sym typeface="KG Primary Penmanship"/>
                        </a:rPr>
                        <a:t>1</a:t>
                      </a:r>
                      <a:endParaRPr lang="en-US" sz="11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61925" marR="161925" marT="161925" marB="161925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19334"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endParaRPr lang="en-US" sz="11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61925" marR="161925" marT="161925" marB="161925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r>
                        <a:rPr lang="en-US" sz="230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KG Primary Penmanship"/>
                          <a:cs typeface="Dreaming Outloud Pro" panose="03050502040302030504" pitchFamily="66" charset="0"/>
                          <a:sym typeface="KG Primary Penmanship"/>
                        </a:rPr>
                        <a:t>2</a:t>
                      </a:r>
                      <a:endParaRPr lang="en-US" sz="11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61925" marR="161925" marT="161925" marB="161925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r>
                        <a:rPr lang="en-US" sz="230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KG Primary Penmanship"/>
                          <a:cs typeface="Dreaming Outloud Pro" panose="03050502040302030504" pitchFamily="66" charset="0"/>
                          <a:sym typeface="KG Primary Penmanship"/>
                        </a:rPr>
                        <a:t>Brynhyfryd</a:t>
                      </a:r>
                      <a:endParaRPr lang="en-US" sz="11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61925" marR="161925" marT="161925" marB="161925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19"/>
                        </a:lnSpc>
                        <a:defRPr/>
                      </a:pPr>
                      <a:endParaRPr lang="en-US" sz="11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61925" marR="161925" marT="161925" marB="161925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19334"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r>
                        <a:rPr lang="en-US" sz="230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KG Primary Penmanship"/>
                          <a:cs typeface="Dreaming Outloud Pro" panose="03050502040302030504" pitchFamily="66" charset="0"/>
                          <a:sym typeface="KG Primary Penmanship"/>
                        </a:rPr>
                        <a:t>Sketty</a:t>
                      </a:r>
                      <a:endParaRPr lang="en-US" sz="11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61925" marR="161925" marT="161925" marB="161925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endParaRPr lang="en-US" sz="11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61925" marR="161925" marT="161925" marB="161925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endParaRPr lang="en-US" sz="11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61925" marR="161925" marT="161925" marB="161925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19"/>
                        </a:lnSpc>
                        <a:defRPr/>
                      </a:pPr>
                      <a:r>
                        <a:rPr lang="en-US" sz="2299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KG Primary Penmanship"/>
                          <a:cs typeface="Dreaming Outloud Pro" panose="03050502040302030504" pitchFamily="66" charset="0"/>
                          <a:sym typeface="KG Primary Penmanship"/>
                        </a:rPr>
                        <a:t>7</a:t>
                      </a:r>
                      <a:endParaRPr lang="en-US" sz="11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61925" marR="161925" marT="161925" marB="161925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619334"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r>
                        <a:rPr lang="en-US" sz="2300" dirty="0" err="1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KG Primary Penmanship"/>
                          <a:cs typeface="Dreaming Outloud Pro" panose="03050502040302030504" pitchFamily="66" charset="0"/>
                          <a:sym typeface="KG Primary Penmanship"/>
                        </a:rPr>
                        <a:t>Mwmbwls</a:t>
                      </a:r>
                      <a:endParaRPr lang="en-US" sz="11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61925" marR="161925" marT="161925" marB="161925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endParaRPr lang="en-US" sz="11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61925" marR="161925" marT="161925" marB="161925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endParaRPr lang="en-US" sz="11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61925" marR="161925" marT="161925" marB="161925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19"/>
                        </a:lnSpc>
                        <a:defRPr/>
                      </a:pPr>
                      <a:r>
                        <a:rPr lang="en-US" sz="2299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KG Primary Penmanship"/>
                          <a:cs typeface="Dreaming Outloud Pro" panose="03050502040302030504" pitchFamily="66" charset="0"/>
                          <a:sym typeface="KG Primary Penmanship"/>
                        </a:rPr>
                        <a:t>8</a:t>
                      </a:r>
                      <a:endParaRPr lang="en-US" sz="11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161925" marR="161925" marT="161925" marB="161925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9" name="TextBox 9"/>
          <p:cNvSpPr txBox="1"/>
          <p:nvPr/>
        </p:nvSpPr>
        <p:spPr>
          <a:xfrm>
            <a:off x="1353298" y="-36128"/>
            <a:ext cx="3968318" cy="8079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99"/>
              </a:lnSpc>
              <a:spcBef>
                <a:spcPct val="0"/>
              </a:spcBef>
            </a:pPr>
            <a:r>
              <a:rPr lang="en-US" sz="4499" dirty="0">
                <a:solidFill>
                  <a:srgbClr val="000000"/>
                </a:solidFill>
                <a:latin typeface="Dreaming Outloud Pro" panose="03050502040302030504" pitchFamily="66" charset="0"/>
                <a:ea typeface="KG Primary Penmanship"/>
                <a:cs typeface="Dreaming Outloud Pro" panose="03050502040302030504" pitchFamily="66" charset="0"/>
                <a:sym typeface="KG Primary Penmanship"/>
              </a:rPr>
              <a:t>Partner A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705698" y="-36128"/>
            <a:ext cx="3968318" cy="8079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99"/>
              </a:lnSpc>
              <a:spcBef>
                <a:spcPct val="0"/>
              </a:spcBef>
            </a:pPr>
            <a:r>
              <a:rPr lang="en-US" sz="4499" dirty="0">
                <a:solidFill>
                  <a:srgbClr val="000000"/>
                </a:solidFill>
                <a:latin typeface="Dreaming Outloud Pro" panose="03050502040302030504" pitchFamily="66" charset="0"/>
                <a:ea typeface="KG Primary Penmanship"/>
                <a:cs typeface="Dreaming Outloud Pro" panose="03050502040302030504" pitchFamily="66" charset="0"/>
                <a:sym typeface="KG Primary Penmanship"/>
              </a:rPr>
              <a:t>Partner B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192C4A1-739C-5E1B-CC2E-21DCB3F6C9F2}"/>
              </a:ext>
            </a:extLst>
          </p:cNvPr>
          <p:cNvSpPr txBox="1"/>
          <p:nvPr/>
        </p:nvSpPr>
        <p:spPr>
          <a:xfrm>
            <a:off x="9824484" y="2200940"/>
            <a:ext cx="236751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rgbClr val="000000"/>
                </a:solidFill>
                <a:latin typeface="Dreaming Outloud Pro" panose="03050502040302030504" pitchFamily="66" charset="0"/>
                <a:ea typeface="KG Primary Penmanship"/>
                <a:cs typeface="Dreaming Outloud Pro" panose="03050502040302030504" pitchFamily="66" charset="0"/>
                <a:sym typeface="KG Primary Penmanship"/>
              </a:rPr>
              <a:t>Beth </a:t>
            </a:r>
            <a:r>
              <a:rPr lang="en-US" sz="3600" dirty="0" err="1">
                <a:solidFill>
                  <a:srgbClr val="000000"/>
                </a:solidFill>
                <a:latin typeface="Dreaming Outloud Pro" panose="03050502040302030504" pitchFamily="66" charset="0"/>
                <a:ea typeface="KG Primary Penmanship"/>
                <a:cs typeface="Dreaming Outloud Pro" panose="03050502040302030504" pitchFamily="66" charset="0"/>
                <a:sym typeface="KG Primary Penmanship"/>
              </a:rPr>
              <a:t>oedd</a:t>
            </a:r>
            <a:r>
              <a:rPr lang="en-US" sz="3600" dirty="0">
                <a:solidFill>
                  <a:srgbClr val="000000"/>
                </a:solidFill>
                <a:latin typeface="Dreaming Outloud Pro" panose="03050502040302030504" pitchFamily="66" charset="0"/>
                <a:ea typeface="KG Primary Penmanship"/>
                <a:cs typeface="Dreaming Outloud Pro" panose="03050502040302030504" pitchFamily="66" charset="0"/>
                <a:sym typeface="KG Primary Penmanship"/>
              </a:rPr>
              <a:t> y </a:t>
            </a:r>
            <a:r>
              <a:rPr lang="en-US" sz="3600" dirty="0" err="1">
                <a:solidFill>
                  <a:srgbClr val="009D59"/>
                </a:solidFill>
                <a:latin typeface="Dreaming Outloud Pro" panose="03050502040302030504" pitchFamily="66" charset="0"/>
                <a:ea typeface="KG Primary Penmanship"/>
                <a:cs typeface="Dreaming Outloud Pro" panose="03050502040302030504" pitchFamily="66" charset="0"/>
                <a:sym typeface="KG Primary Penmanship"/>
              </a:rPr>
              <a:t>tymheredd</a:t>
            </a:r>
            <a:r>
              <a:rPr lang="en-US" sz="3600" dirty="0">
                <a:solidFill>
                  <a:srgbClr val="000000"/>
                </a:solidFill>
                <a:latin typeface="Dreaming Outloud Pro" panose="03050502040302030504" pitchFamily="66" charset="0"/>
                <a:ea typeface="KG Primary Penmanship"/>
                <a:cs typeface="Dreaming Outloud Pro" panose="03050502040302030504" pitchFamily="66" charset="0"/>
                <a:sym typeface="KG Primary Penmanship"/>
              </a:rPr>
              <a:t> </a:t>
            </a:r>
            <a:r>
              <a:rPr lang="en-US" sz="3600" dirty="0" err="1">
                <a:solidFill>
                  <a:srgbClr val="000000"/>
                </a:solidFill>
                <a:latin typeface="Dreaming Outloud Pro" panose="03050502040302030504" pitchFamily="66" charset="0"/>
                <a:ea typeface="KG Primary Penmanship"/>
                <a:cs typeface="Dreaming Outloud Pro" panose="03050502040302030504" pitchFamily="66" charset="0"/>
                <a:sym typeface="KG Primary Penmanship"/>
              </a:rPr>
              <a:t>yn</a:t>
            </a:r>
            <a:r>
              <a:rPr lang="en-US" sz="3600" dirty="0">
                <a:solidFill>
                  <a:srgbClr val="000000"/>
                </a:solidFill>
                <a:latin typeface="Dreaming Outloud Pro" panose="03050502040302030504" pitchFamily="66" charset="0"/>
                <a:ea typeface="KG Primary Penmanship"/>
                <a:cs typeface="Dreaming Outloud Pro" panose="03050502040302030504" pitchFamily="66" charset="0"/>
                <a:sym typeface="KG Primary Penmanship"/>
              </a:rPr>
              <a:t> ____?</a:t>
            </a:r>
            <a:br>
              <a:rPr lang="en-US" sz="3600" dirty="0">
                <a:solidFill>
                  <a:srgbClr val="000000"/>
                </a:solidFill>
                <a:latin typeface="Dreaming Outloud Pro" panose="03050502040302030504" pitchFamily="66" charset="0"/>
                <a:ea typeface="KG Primary Penmanship"/>
                <a:cs typeface="Dreaming Outloud Pro" panose="03050502040302030504" pitchFamily="66" charset="0"/>
                <a:sym typeface="KG Primary Penmanship"/>
              </a:rPr>
            </a:br>
            <a:br>
              <a:rPr lang="en-US" sz="3600" dirty="0">
                <a:solidFill>
                  <a:srgbClr val="000000"/>
                </a:solidFill>
                <a:latin typeface="Dreaming Outloud Pro" panose="03050502040302030504" pitchFamily="66" charset="0"/>
                <a:ea typeface="KG Primary Penmanship"/>
                <a:cs typeface="Dreaming Outloud Pro" panose="03050502040302030504" pitchFamily="66" charset="0"/>
                <a:sym typeface="KG Primary Penmanship"/>
              </a:rPr>
            </a:br>
            <a:r>
              <a:rPr lang="en-US" sz="3600" dirty="0" err="1">
                <a:solidFill>
                  <a:srgbClr val="000000"/>
                </a:solidFill>
                <a:latin typeface="Dreaming Outloud Pro" panose="03050502040302030504" pitchFamily="66" charset="0"/>
                <a:ea typeface="KG Primary Penmanship"/>
                <a:cs typeface="Dreaming Outloud Pro" panose="03050502040302030504" pitchFamily="66" charset="0"/>
                <a:sym typeface="KG Primary Penmanship"/>
              </a:rPr>
              <a:t>Roedd</a:t>
            </a:r>
            <a:r>
              <a:rPr lang="en-US" sz="3600" dirty="0">
                <a:solidFill>
                  <a:srgbClr val="000000"/>
                </a:solidFill>
                <a:latin typeface="Dreaming Outloud Pro" panose="03050502040302030504" pitchFamily="66" charset="0"/>
                <a:ea typeface="KG Primary Penmanship"/>
                <a:cs typeface="Dreaming Outloud Pro" panose="03050502040302030504" pitchFamily="66" charset="0"/>
                <a:sym typeface="KG Primary Penmanship"/>
              </a:rPr>
              <a:t> </a:t>
            </a:r>
            <a:r>
              <a:rPr lang="en-US" sz="3600" dirty="0" err="1">
                <a:solidFill>
                  <a:srgbClr val="000000"/>
                </a:solidFill>
                <a:latin typeface="Dreaming Outloud Pro" panose="03050502040302030504" pitchFamily="66" charset="0"/>
                <a:ea typeface="KG Primary Penmanship"/>
                <a:cs typeface="Dreaming Outloud Pro" panose="03050502040302030504" pitchFamily="66" charset="0"/>
                <a:sym typeface="KG Primary Penmanship"/>
              </a:rPr>
              <a:t>hi’n</a:t>
            </a:r>
            <a:r>
              <a:rPr lang="en-US" sz="3600" dirty="0">
                <a:solidFill>
                  <a:srgbClr val="000000"/>
                </a:solidFill>
                <a:latin typeface="Dreaming Outloud Pro" panose="03050502040302030504" pitchFamily="66" charset="0"/>
                <a:ea typeface="KG Primary Penmanship"/>
                <a:cs typeface="Dreaming Outloud Pro" panose="03050502040302030504" pitchFamily="66" charset="0"/>
                <a:sym typeface="KG Primary Penmanship"/>
              </a:rPr>
              <a:t> ____ </a:t>
            </a:r>
            <a:r>
              <a:rPr lang="en-US" sz="3600" dirty="0" err="1">
                <a:solidFill>
                  <a:srgbClr val="000000"/>
                </a:solidFill>
                <a:latin typeface="Dreaming Outloud Pro" panose="03050502040302030504" pitchFamily="66" charset="0"/>
                <a:ea typeface="KG Primary Penmanship"/>
                <a:cs typeface="Dreaming Outloud Pro" panose="03050502040302030504" pitchFamily="66" charset="0"/>
                <a:sym typeface="KG Primary Penmanship"/>
              </a:rPr>
              <a:t>gradd</a:t>
            </a:r>
            <a:r>
              <a:rPr lang="en-US" sz="3600" dirty="0">
                <a:solidFill>
                  <a:srgbClr val="000000"/>
                </a:solidFill>
                <a:latin typeface="Dreaming Outloud Pro" panose="03050502040302030504" pitchFamily="66" charset="0"/>
                <a:ea typeface="KG Primary Penmanship"/>
                <a:cs typeface="Dreaming Outloud Pro" panose="03050502040302030504" pitchFamily="66" charset="0"/>
                <a:sym typeface="KG Primary Penmanship"/>
              </a:rPr>
              <a:t>.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94374515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524" t="-38888" r="-1662" b="-46331"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3" name="TextBox 3"/>
          <p:cNvSpPr txBox="1"/>
          <p:nvPr/>
        </p:nvSpPr>
        <p:spPr>
          <a:xfrm>
            <a:off x="2344964" y="1935764"/>
            <a:ext cx="7502073" cy="29183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989"/>
              </a:lnSpc>
            </a:pPr>
            <a:r>
              <a:rPr lang="en-US" sz="11690" spc="-70" dirty="0" err="1">
                <a:solidFill>
                  <a:srgbClr val="103E7B"/>
                </a:solidFill>
                <a:latin typeface="Dreaming Outloud Pro" panose="03050502040302030504" pitchFamily="66" charset="0"/>
                <a:ea typeface="Bryndan Write"/>
                <a:cs typeface="Dreaming Outloud Pro" panose="03050502040302030504" pitchFamily="66" charset="0"/>
                <a:sym typeface="Bryndan Write"/>
              </a:rPr>
              <a:t>Gwers</a:t>
            </a:r>
            <a:r>
              <a:rPr lang="en-US" sz="11690" spc="-70" dirty="0">
                <a:solidFill>
                  <a:srgbClr val="103E7B"/>
                </a:solidFill>
                <a:latin typeface="Dreaming Outloud Pro" panose="03050502040302030504" pitchFamily="66" charset="0"/>
                <a:ea typeface="Bryndan Write"/>
                <a:cs typeface="Dreaming Outloud Pro" panose="03050502040302030504" pitchFamily="66" charset="0"/>
                <a:sym typeface="Bryndan Write"/>
              </a:rPr>
              <a:t> 2</a:t>
            </a:r>
          </a:p>
          <a:p>
            <a:pPr algn="ctr">
              <a:lnSpc>
                <a:spcPts val="10989"/>
              </a:lnSpc>
            </a:pPr>
            <a:r>
              <a:rPr lang="en-US" sz="11690" spc="-70" dirty="0" err="1">
                <a:solidFill>
                  <a:srgbClr val="103E7B"/>
                </a:solidFill>
                <a:latin typeface="Dreaming Outloud Pro" panose="03050502040302030504" pitchFamily="66" charset="0"/>
                <a:ea typeface="Bryndan Write"/>
                <a:cs typeface="Dreaming Outloud Pro" panose="03050502040302030504" pitchFamily="66" charset="0"/>
                <a:sym typeface="Bryndan Write"/>
              </a:rPr>
              <a:t>Cymharu</a:t>
            </a:r>
            <a:endParaRPr lang="en-US" sz="11690" spc="-70" dirty="0">
              <a:solidFill>
                <a:srgbClr val="103E7B"/>
              </a:solidFill>
              <a:latin typeface="Dreaming Outloud Pro" panose="03050502040302030504" pitchFamily="66" charset="0"/>
              <a:ea typeface="Bryndan Write"/>
              <a:cs typeface="Dreaming Outloud Pro" panose="03050502040302030504" pitchFamily="66" charset="0"/>
              <a:sym typeface="Bryndan Write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340347" y="4931926"/>
            <a:ext cx="5511307" cy="6924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62"/>
              </a:lnSpc>
            </a:pPr>
            <a:r>
              <a:rPr lang="cy-GB" sz="2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Ieithoedd, Llythrennedd a Chyfathrebu </a:t>
            </a:r>
          </a:p>
          <a:p>
            <a:pPr algn="ctr">
              <a:lnSpc>
                <a:spcPts val="2662"/>
              </a:lnSpc>
            </a:pPr>
            <a:endParaRPr lang="en-US" sz="2200" dirty="0">
              <a:solidFill>
                <a:srgbClr val="141466"/>
              </a:solidFill>
              <a:latin typeface="Dreaming Outloud Pro" panose="03050502040302030504" pitchFamily="66" charset="0"/>
              <a:ea typeface="Pangolin"/>
              <a:cs typeface="Dreaming Outloud Pro" panose="03050502040302030504" pitchFamily="66" charset="0"/>
              <a:sym typeface="Pangolin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-1860901" y="-1522905"/>
            <a:ext cx="4509199" cy="4705996"/>
          </a:xfrm>
          <a:custGeom>
            <a:avLst/>
            <a:gdLst/>
            <a:ahLst/>
            <a:cxnLst/>
            <a:rect l="l" t="t" r="r" b="b"/>
            <a:pathLst>
              <a:path w="6763799" h="7058994">
                <a:moveTo>
                  <a:pt x="0" y="0"/>
                </a:moveTo>
                <a:lnTo>
                  <a:pt x="6763800" y="0"/>
                </a:lnTo>
                <a:lnTo>
                  <a:pt x="6763800" y="7058993"/>
                </a:lnTo>
                <a:lnTo>
                  <a:pt x="0" y="705899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6" name="Freeform 6"/>
          <p:cNvSpPr/>
          <p:nvPr/>
        </p:nvSpPr>
        <p:spPr>
          <a:xfrm>
            <a:off x="1253201" y="-603645"/>
            <a:ext cx="2790195" cy="1886869"/>
          </a:xfrm>
          <a:custGeom>
            <a:avLst/>
            <a:gdLst/>
            <a:ahLst/>
            <a:cxnLst/>
            <a:rect l="l" t="t" r="r" b="b"/>
            <a:pathLst>
              <a:path w="4185293" h="2830304">
                <a:moveTo>
                  <a:pt x="0" y="0"/>
                </a:moveTo>
                <a:lnTo>
                  <a:pt x="4185293" y="0"/>
                </a:lnTo>
                <a:lnTo>
                  <a:pt x="4185293" y="2830304"/>
                </a:lnTo>
                <a:lnTo>
                  <a:pt x="0" y="283030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7" name="Freeform 7"/>
          <p:cNvSpPr/>
          <p:nvPr/>
        </p:nvSpPr>
        <p:spPr>
          <a:xfrm rot="-360142" flipH="1">
            <a:off x="5653645" y="1096325"/>
            <a:ext cx="950062" cy="896621"/>
          </a:xfrm>
          <a:custGeom>
            <a:avLst/>
            <a:gdLst/>
            <a:ahLst/>
            <a:cxnLst/>
            <a:rect l="l" t="t" r="r" b="b"/>
            <a:pathLst>
              <a:path w="1425093" h="1344932">
                <a:moveTo>
                  <a:pt x="1425093" y="0"/>
                </a:moveTo>
                <a:lnTo>
                  <a:pt x="0" y="0"/>
                </a:lnTo>
                <a:lnTo>
                  <a:pt x="0" y="1344931"/>
                </a:lnTo>
                <a:lnTo>
                  <a:pt x="1425093" y="1344931"/>
                </a:lnTo>
                <a:lnTo>
                  <a:pt x="1425093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8" name="Freeform 8"/>
          <p:cNvSpPr/>
          <p:nvPr/>
        </p:nvSpPr>
        <p:spPr>
          <a:xfrm>
            <a:off x="9013192" y="4579720"/>
            <a:ext cx="3499813" cy="2716729"/>
          </a:xfrm>
          <a:custGeom>
            <a:avLst/>
            <a:gdLst/>
            <a:ahLst/>
            <a:cxnLst/>
            <a:rect l="l" t="t" r="r" b="b"/>
            <a:pathLst>
              <a:path w="5249719" h="4075094">
                <a:moveTo>
                  <a:pt x="0" y="0"/>
                </a:moveTo>
                <a:lnTo>
                  <a:pt x="5249719" y="0"/>
                </a:lnTo>
                <a:lnTo>
                  <a:pt x="5249719" y="4075094"/>
                </a:lnTo>
                <a:lnTo>
                  <a:pt x="0" y="4075094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9" name="Freeform 9"/>
          <p:cNvSpPr/>
          <p:nvPr/>
        </p:nvSpPr>
        <p:spPr>
          <a:xfrm rot="-2202691" flipH="1">
            <a:off x="8663960" y="5242102"/>
            <a:ext cx="2699580" cy="1649198"/>
          </a:xfrm>
          <a:custGeom>
            <a:avLst/>
            <a:gdLst/>
            <a:ahLst/>
            <a:cxnLst/>
            <a:rect l="l" t="t" r="r" b="b"/>
            <a:pathLst>
              <a:path w="4049370" h="2473797">
                <a:moveTo>
                  <a:pt x="4049369" y="0"/>
                </a:moveTo>
                <a:lnTo>
                  <a:pt x="0" y="0"/>
                </a:lnTo>
                <a:lnTo>
                  <a:pt x="0" y="2473796"/>
                </a:lnTo>
                <a:lnTo>
                  <a:pt x="4049369" y="2473796"/>
                </a:lnTo>
                <a:lnTo>
                  <a:pt x="4049369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0" name="Freeform 10"/>
          <p:cNvSpPr/>
          <p:nvPr/>
        </p:nvSpPr>
        <p:spPr>
          <a:xfrm>
            <a:off x="-1513896" y="4579721"/>
            <a:ext cx="5178163" cy="4227263"/>
          </a:xfrm>
          <a:custGeom>
            <a:avLst/>
            <a:gdLst/>
            <a:ahLst/>
            <a:cxnLst/>
            <a:rect l="l" t="t" r="r" b="b"/>
            <a:pathLst>
              <a:path w="7767244" h="6340895">
                <a:moveTo>
                  <a:pt x="0" y="0"/>
                </a:moveTo>
                <a:lnTo>
                  <a:pt x="7767243" y="0"/>
                </a:lnTo>
                <a:lnTo>
                  <a:pt x="7767243" y="6340895"/>
                </a:lnTo>
                <a:lnTo>
                  <a:pt x="0" y="6340895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1" name="Freeform 11"/>
          <p:cNvSpPr/>
          <p:nvPr/>
        </p:nvSpPr>
        <p:spPr>
          <a:xfrm rot="1705123">
            <a:off x="-2522591" y="3161221"/>
            <a:ext cx="3526178" cy="6529959"/>
          </a:xfrm>
          <a:custGeom>
            <a:avLst/>
            <a:gdLst/>
            <a:ahLst/>
            <a:cxnLst/>
            <a:rect l="l" t="t" r="r" b="b"/>
            <a:pathLst>
              <a:path w="5289267" h="9794938">
                <a:moveTo>
                  <a:pt x="0" y="0"/>
                </a:moveTo>
                <a:lnTo>
                  <a:pt x="5289267" y="0"/>
                </a:lnTo>
                <a:lnTo>
                  <a:pt x="5289267" y="9794938"/>
                </a:lnTo>
                <a:lnTo>
                  <a:pt x="0" y="9794938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2" name="Freeform 12"/>
          <p:cNvSpPr/>
          <p:nvPr/>
        </p:nvSpPr>
        <p:spPr>
          <a:xfrm rot="-5496163">
            <a:off x="5845761" y="4937184"/>
            <a:ext cx="565831" cy="1397115"/>
          </a:xfrm>
          <a:custGeom>
            <a:avLst/>
            <a:gdLst/>
            <a:ahLst/>
            <a:cxnLst/>
            <a:rect l="l" t="t" r="r" b="b"/>
            <a:pathLst>
              <a:path w="848747" h="2095672">
                <a:moveTo>
                  <a:pt x="0" y="0"/>
                </a:moveTo>
                <a:lnTo>
                  <a:pt x="848747" y="0"/>
                </a:lnTo>
                <a:lnTo>
                  <a:pt x="848747" y="2095672"/>
                </a:lnTo>
                <a:lnTo>
                  <a:pt x="0" y="2095672"/>
                </a:lnTo>
                <a:lnTo>
                  <a:pt x="0" y="0"/>
                </a:lnTo>
                <a:close/>
              </a:path>
            </a:pathLst>
          </a:custGeom>
          <a:blipFill>
            <a:blip r:embed="rId17"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3" name="Freeform 13"/>
          <p:cNvSpPr/>
          <p:nvPr/>
        </p:nvSpPr>
        <p:spPr>
          <a:xfrm rot="-5400000" flipV="1">
            <a:off x="-3386566" y="170077"/>
            <a:ext cx="6773132" cy="2438327"/>
          </a:xfrm>
          <a:custGeom>
            <a:avLst/>
            <a:gdLst/>
            <a:ahLst/>
            <a:cxnLst/>
            <a:rect l="l" t="t" r="r" b="b"/>
            <a:pathLst>
              <a:path w="10159698" h="3657491">
                <a:moveTo>
                  <a:pt x="0" y="3657492"/>
                </a:moveTo>
                <a:lnTo>
                  <a:pt x="10159698" y="3657492"/>
                </a:lnTo>
                <a:lnTo>
                  <a:pt x="10159698" y="0"/>
                </a:lnTo>
                <a:lnTo>
                  <a:pt x="0" y="0"/>
                </a:lnTo>
                <a:lnTo>
                  <a:pt x="0" y="3657492"/>
                </a:lnTo>
                <a:close/>
              </a:path>
            </a:pathLst>
          </a:custGeom>
          <a:blipFill>
            <a:blip r:embed="rId19"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4" name="Freeform 14"/>
          <p:cNvSpPr/>
          <p:nvPr/>
        </p:nvSpPr>
        <p:spPr>
          <a:xfrm rot="10378544">
            <a:off x="9792203" y="-1659590"/>
            <a:ext cx="3756144" cy="6955822"/>
          </a:xfrm>
          <a:custGeom>
            <a:avLst/>
            <a:gdLst/>
            <a:ahLst/>
            <a:cxnLst/>
            <a:rect l="l" t="t" r="r" b="b"/>
            <a:pathLst>
              <a:path w="5634216" h="10433733">
                <a:moveTo>
                  <a:pt x="0" y="0"/>
                </a:moveTo>
                <a:lnTo>
                  <a:pt x="5634216" y="0"/>
                </a:lnTo>
                <a:lnTo>
                  <a:pt x="5634216" y="10433733"/>
                </a:lnTo>
                <a:lnTo>
                  <a:pt x="0" y="10433733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5" name="Freeform 15"/>
          <p:cNvSpPr/>
          <p:nvPr/>
        </p:nvSpPr>
        <p:spPr>
          <a:xfrm rot="-3206601">
            <a:off x="9394271" y="-1199240"/>
            <a:ext cx="6237467" cy="4767587"/>
          </a:xfrm>
          <a:custGeom>
            <a:avLst/>
            <a:gdLst/>
            <a:ahLst/>
            <a:cxnLst/>
            <a:rect l="l" t="t" r="r" b="b"/>
            <a:pathLst>
              <a:path w="9356201" h="7151380">
                <a:moveTo>
                  <a:pt x="0" y="0"/>
                </a:moveTo>
                <a:lnTo>
                  <a:pt x="9356201" y="0"/>
                </a:lnTo>
                <a:lnTo>
                  <a:pt x="9356201" y="7151380"/>
                </a:lnTo>
                <a:lnTo>
                  <a:pt x="0" y="7151380"/>
                </a:lnTo>
                <a:lnTo>
                  <a:pt x="0" y="0"/>
                </a:lnTo>
                <a:close/>
              </a:path>
            </a:pathLst>
          </a:custGeom>
          <a:blipFill>
            <a:blip r:embed="rId21">
              <a:extLst>
                <a:ext uri="{96DAC541-7B7A-43D3-8B79-37D633B846F1}">
                  <asvg:svgBlip xmlns:asvg="http://schemas.microsoft.com/office/drawing/2016/SVG/main" r:embed="rId22"/>
                </a:ext>
              </a:extLst>
            </a:blip>
            <a:stretch>
              <a:fillRect l="-11752" t="-66616"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6" name="Freeform 16"/>
          <p:cNvSpPr/>
          <p:nvPr/>
        </p:nvSpPr>
        <p:spPr>
          <a:xfrm rot="1534140">
            <a:off x="8109291" y="-2383009"/>
            <a:ext cx="4025767" cy="3673513"/>
          </a:xfrm>
          <a:custGeom>
            <a:avLst/>
            <a:gdLst/>
            <a:ahLst/>
            <a:cxnLst/>
            <a:rect l="l" t="t" r="r" b="b"/>
            <a:pathLst>
              <a:path w="6038651" h="5510269">
                <a:moveTo>
                  <a:pt x="0" y="0"/>
                </a:moveTo>
                <a:lnTo>
                  <a:pt x="6038651" y="0"/>
                </a:lnTo>
                <a:lnTo>
                  <a:pt x="6038651" y="5510269"/>
                </a:lnTo>
                <a:lnTo>
                  <a:pt x="0" y="5510269"/>
                </a:lnTo>
                <a:lnTo>
                  <a:pt x="0" y="0"/>
                </a:lnTo>
                <a:close/>
              </a:path>
            </a:pathLst>
          </a:custGeom>
          <a:blipFill>
            <a:blip r:embed="rId23">
              <a:extLst>
                <a:ext uri="{96DAC541-7B7A-43D3-8B79-37D633B846F1}">
                  <asvg:svgBlip xmlns:asvg="http://schemas.microsoft.com/office/drawing/2016/SVG/main" r:embed="rId2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BABAA3-649D-8230-AF6B-65592B8A7C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7ACEB5AF-05FC-E862-1577-28261AC14ADB}"/>
              </a:ext>
            </a:extLst>
          </p:cNvPr>
          <p:cNvGrpSpPr/>
          <p:nvPr/>
        </p:nvGrpSpPr>
        <p:grpSpPr>
          <a:xfrm>
            <a:off x="82775" y="-108957"/>
            <a:ext cx="4541520" cy="5358974"/>
            <a:chOff x="1893023" y="1057076"/>
            <a:chExt cx="8240993" cy="6057129"/>
          </a:xfrm>
        </p:grpSpPr>
        <p:sp>
          <p:nvSpPr>
            <p:cNvPr id="6" name="Freeform 2">
              <a:extLst>
                <a:ext uri="{FF2B5EF4-FFF2-40B4-BE49-F238E27FC236}">
                  <a16:creationId xmlns:a16="http://schemas.microsoft.com/office/drawing/2014/main" id="{D2E8BBA1-5367-1979-F648-6113603F06A2}"/>
                </a:ext>
              </a:extLst>
            </p:cNvPr>
            <p:cNvSpPr/>
            <p:nvPr/>
          </p:nvSpPr>
          <p:spPr>
            <a:xfrm>
              <a:off x="1893023" y="1057076"/>
              <a:ext cx="8240993" cy="6057129"/>
            </a:xfrm>
            <a:custGeom>
              <a:avLst/>
              <a:gdLst/>
              <a:ahLst/>
              <a:cxnLst/>
              <a:rect l="l" t="t" r="r" b="b"/>
              <a:pathLst>
                <a:path w="12849844" h="9444635">
                  <a:moveTo>
                    <a:pt x="0" y="0"/>
                  </a:moveTo>
                  <a:lnTo>
                    <a:pt x="12849844" y="0"/>
                  </a:lnTo>
                  <a:lnTo>
                    <a:pt x="12849844" y="9444636"/>
                  </a:lnTo>
                  <a:lnTo>
                    <a:pt x="0" y="94446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 sz="1154"/>
            </a:p>
          </p:txBody>
        </p:sp>
        <p:sp>
          <p:nvSpPr>
            <p:cNvPr id="7" name="TextBox 3">
              <a:extLst>
                <a:ext uri="{FF2B5EF4-FFF2-40B4-BE49-F238E27FC236}">
                  <a16:creationId xmlns:a16="http://schemas.microsoft.com/office/drawing/2014/main" id="{46899063-5887-11B3-9E9D-1FEAD0A94CBE}"/>
                </a:ext>
              </a:extLst>
            </p:cNvPr>
            <p:cNvSpPr txBox="1"/>
            <p:nvPr/>
          </p:nvSpPr>
          <p:spPr>
            <a:xfrm>
              <a:off x="2487737" y="2478923"/>
              <a:ext cx="7347944" cy="72922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spcAft>
                  <a:spcPts val="600"/>
                </a:spcAft>
              </a:pPr>
              <a:endParaRPr lang="en-US" sz="3600" dirty="0">
                <a:solidFill>
                  <a:srgbClr val="7030A0"/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endParaRPr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8E31C93A-347C-2636-AF7B-FAB75230E42E}"/>
              </a:ext>
            </a:extLst>
          </p:cNvPr>
          <p:cNvSpPr txBox="1"/>
          <p:nvPr/>
        </p:nvSpPr>
        <p:spPr>
          <a:xfrm>
            <a:off x="403562" y="1103285"/>
            <a:ext cx="389994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Dyma’r</a:t>
            </a:r>
            <a:r>
              <a:rPr lang="en-US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eirfa</a:t>
            </a:r>
            <a:r>
              <a:rPr lang="en-US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newydd</a:t>
            </a:r>
            <a:r>
              <a:rPr lang="en-US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am </a:t>
            </a:r>
            <a:r>
              <a:rPr lang="en-US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gymariaethau</a:t>
            </a:r>
            <a:r>
              <a:rPr lang="en-US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. </a:t>
            </a:r>
            <a:br>
              <a:rPr lang="en-US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</a:br>
            <a:r>
              <a:rPr lang="en-US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Dangosa’r</a:t>
            </a:r>
            <a:r>
              <a:rPr lang="en-US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eirfa</a:t>
            </a:r>
            <a:r>
              <a:rPr lang="en-US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newydd</a:t>
            </a:r>
            <a:r>
              <a:rPr lang="en-US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i'r</a:t>
            </a:r>
            <a:r>
              <a:rPr lang="en-US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plant. </a:t>
            </a:r>
            <a:br>
              <a:rPr lang="en-US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</a:br>
            <a:r>
              <a:rPr lang="en-US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Gofynna’r</a:t>
            </a:r>
            <a:r>
              <a:rPr lang="en-US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plant </a:t>
            </a:r>
            <a:r>
              <a:rPr lang="en-US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i</a:t>
            </a:r>
            <a:r>
              <a:rPr lang="en-US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ailadrodd</a:t>
            </a:r>
            <a:r>
              <a:rPr lang="en-US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yr </a:t>
            </a:r>
            <a:r>
              <a:rPr lang="en-US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eirfa</a:t>
            </a:r>
            <a:r>
              <a:rPr lang="en-US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newydd</a:t>
            </a:r>
            <a:r>
              <a:rPr lang="en-US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. </a:t>
            </a:r>
          </a:p>
        </p:txBody>
      </p:sp>
      <p:pic>
        <p:nvPicPr>
          <p:cNvPr id="9" name="Picture 2" descr="positive red arrow presentation">
            <a:extLst>
              <a:ext uri="{FF2B5EF4-FFF2-40B4-BE49-F238E27FC236}">
                <a16:creationId xmlns:a16="http://schemas.microsoft.com/office/drawing/2014/main" id="{01A11F3C-AAA3-5301-77B5-07F5573454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976" y="4067762"/>
            <a:ext cx="2364511" cy="2364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Freeform 2">
            <a:extLst>
              <a:ext uri="{FF2B5EF4-FFF2-40B4-BE49-F238E27FC236}">
                <a16:creationId xmlns:a16="http://schemas.microsoft.com/office/drawing/2014/main" id="{5A94790A-6428-F9E3-4CCA-9C9BDE3BD105}"/>
              </a:ext>
            </a:extLst>
          </p:cNvPr>
          <p:cNvSpPr/>
          <p:nvPr/>
        </p:nvSpPr>
        <p:spPr>
          <a:xfrm>
            <a:off x="3767998" y="185348"/>
            <a:ext cx="8240993" cy="6057129"/>
          </a:xfrm>
          <a:custGeom>
            <a:avLst/>
            <a:gdLst/>
            <a:ahLst/>
            <a:cxnLst/>
            <a:rect l="l" t="t" r="r" b="b"/>
            <a:pathLst>
              <a:path w="12849844" h="9444635">
                <a:moveTo>
                  <a:pt x="0" y="0"/>
                </a:moveTo>
                <a:lnTo>
                  <a:pt x="12849844" y="0"/>
                </a:lnTo>
                <a:lnTo>
                  <a:pt x="12849844" y="9444636"/>
                </a:lnTo>
                <a:lnTo>
                  <a:pt x="0" y="944463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154"/>
          </a:p>
        </p:txBody>
      </p:sp>
      <p:sp>
        <p:nvSpPr>
          <p:cNvPr id="11" name="TextBox 3">
            <a:extLst>
              <a:ext uri="{FF2B5EF4-FFF2-40B4-BE49-F238E27FC236}">
                <a16:creationId xmlns:a16="http://schemas.microsoft.com/office/drawing/2014/main" id="{355BCD79-E537-E131-52FA-936291D979A1}"/>
              </a:ext>
            </a:extLst>
          </p:cNvPr>
          <p:cNvSpPr txBox="1"/>
          <p:nvPr/>
        </p:nvSpPr>
        <p:spPr>
          <a:xfrm>
            <a:off x="5716235" y="2238728"/>
            <a:ext cx="6030896" cy="7386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br>
              <a:rPr lang="en-US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</a:b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Mae’n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bwysig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i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wrando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ar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ynganiad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! </a:t>
            </a:r>
          </a:p>
        </p:txBody>
      </p:sp>
      <p:pic>
        <p:nvPicPr>
          <p:cNvPr id="3074" name="Picture 2" descr="hand pointer">
            <a:extLst>
              <a:ext uri="{FF2B5EF4-FFF2-40B4-BE49-F238E27FC236}">
                <a16:creationId xmlns:a16="http://schemas.microsoft.com/office/drawing/2014/main" id="{F6E49B99-B7AD-BF22-92E1-7A35764D75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9433" y="2940449"/>
            <a:ext cx="3624943" cy="3624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952903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574ECD-7178-D2A2-C776-79537D27B3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2E5899BD-8F73-83E0-0046-C166B701BA9E}"/>
              </a:ext>
            </a:extLst>
          </p:cNvPr>
          <p:cNvSpPr/>
          <p:nvPr/>
        </p:nvSpPr>
        <p:spPr>
          <a:xfrm>
            <a:off x="1791423" y="477956"/>
            <a:ext cx="8240993" cy="6057129"/>
          </a:xfrm>
          <a:custGeom>
            <a:avLst/>
            <a:gdLst/>
            <a:ahLst/>
            <a:cxnLst/>
            <a:rect l="l" t="t" r="r" b="b"/>
            <a:pathLst>
              <a:path w="12849844" h="9444635">
                <a:moveTo>
                  <a:pt x="0" y="0"/>
                </a:moveTo>
                <a:lnTo>
                  <a:pt x="12849844" y="0"/>
                </a:lnTo>
                <a:lnTo>
                  <a:pt x="12849844" y="9444636"/>
                </a:lnTo>
                <a:lnTo>
                  <a:pt x="0" y="944463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154"/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FB63E59B-7F7B-636A-176D-4D5FCDAFC9DB}"/>
              </a:ext>
            </a:extLst>
          </p:cNvPr>
          <p:cNvSpPr txBox="1"/>
          <p:nvPr/>
        </p:nvSpPr>
        <p:spPr>
          <a:xfrm>
            <a:off x="2763943" y="1648564"/>
            <a:ext cx="6956721" cy="3195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787"/>
              </a:lnSpc>
            </a:pP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Gwrandewch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ar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eich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athro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 </a:t>
            </a:r>
            <a:b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Ailadroddwch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geiriau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ar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ôl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eich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athro</a:t>
            </a:r>
            <a:endParaRPr lang="en-GB" sz="2400" dirty="0">
              <a:solidFill>
                <a:schemeClr val="accent2">
                  <a:lumMod val="75000"/>
                </a:schemeClr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algn="ctr">
              <a:lnSpc>
                <a:spcPts val="8787"/>
              </a:lnSpc>
            </a:pPr>
            <a:endParaRPr lang="en-US" sz="2400" dirty="0">
              <a:solidFill>
                <a:schemeClr val="accent2">
                  <a:lumMod val="75000"/>
                </a:schemeClr>
              </a:solidFill>
              <a:latin typeface="Dreaming Outloud Pro" panose="03050502040302030504" pitchFamily="66" charset="0"/>
              <a:ea typeface="Glacial Indifference"/>
              <a:cs typeface="Dreaming Outloud Pro" panose="03050502040302030504" pitchFamily="66" charset="0"/>
              <a:sym typeface="Glacial Indifference"/>
            </a:endParaRPr>
          </a:p>
        </p:txBody>
      </p:sp>
      <p:pic>
        <p:nvPicPr>
          <p:cNvPr id="5122" name="Picture 2" descr="megaphone">
            <a:extLst>
              <a:ext uri="{FF2B5EF4-FFF2-40B4-BE49-F238E27FC236}">
                <a16:creationId xmlns:a16="http://schemas.microsoft.com/office/drawing/2014/main" id="{09D61BAC-FF13-3D90-38EC-1DC04E54B3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35280" y="2450765"/>
            <a:ext cx="4084320" cy="4084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549084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524" t="-38888" r="-1662" b="-46331"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3" name="Freeform 3"/>
          <p:cNvSpPr/>
          <p:nvPr/>
        </p:nvSpPr>
        <p:spPr>
          <a:xfrm rot="-10800000">
            <a:off x="-1234660" y="-72582"/>
            <a:ext cx="3499813" cy="2716729"/>
          </a:xfrm>
          <a:custGeom>
            <a:avLst/>
            <a:gdLst/>
            <a:ahLst/>
            <a:cxnLst/>
            <a:rect l="l" t="t" r="r" b="b"/>
            <a:pathLst>
              <a:path w="5249719" h="4075094">
                <a:moveTo>
                  <a:pt x="0" y="0"/>
                </a:moveTo>
                <a:lnTo>
                  <a:pt x="5249719" y="0"/>
                </a:lnTo>
                <a:lnTo>
                  <a:pt x="5249719" y="4075094"/>
                </a:lnTo>
                <a:lnTo>
                  <a:pt x="0" y="407509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4" name="Freeform 4"/>
          <p:cNvSpPr/>
          <p:nvPr/>
        </p:nvSpPr>
        <p:spPr>
          <a:xfrm rot="4778911">
            <a:off x="-1362825" y="-3550492"/>
            <a:ext cx="3756144" cy="6955822"/>
          </a:xfrm>
          <a:custGeom>
            <a:avLst/>
            <a:gdLst/>
            <a:ahLst/>
            <a:cxnLst/>
            <a:rect l="l" t="t" r="r" b="b"/>
            <a:pathLst>
              <a:path w="5634216" h="10433733">
                <a:moveTo>
                  <a:pt x="0" y="0"/>
                </a:moveTo>
                <a:lnTo>
                  <a:pt x="5634215" y="0"/>
                </a:lnTo>
                <a:lnTo>
                  <a:pt x="5634215" y="10433733"/>
                </a:lnTo>
                <a:lnTo>
                  <a:pt x="0" y="1043373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5" name="Freeform 5"/>
          <p:cNvSpPr/>
          <p:nvPr/>
        </p:nvSpPr>
        <p:spPr>
          <a:xfrm rot="6376132">
            <a:off x="-1120460" y="3923713"/>
            <a:ext cx="6771225" cy="8131589"/>
          </a:xfrm>
          <a:custGeom>
            <a:avLst/>
            <a:gdLst/>
            <a:ahLst/>
            <a:cxnLst/>
            <a:rect l="l" t="t" r="r" b="b"/>
            <a:pathLst>
              <a:path w="10156837" h="12197383">
                <a:moveTo>
                  <a:pt x="0" y="0"/>
                </a:moveTo>
                <a:lnTo>
                  <a:pt x="10156837" y="0"/>
                </a:lnTo>
                <a:lnTo>
                  <a:pt x="10156837" y="12197383"/>
                </a:lnTo>
                <a:lnTo>
                  <a:pt x="0" y="12197383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-5379"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6" name="Freeform 6"/>
          <p:cNvSpPr/>
          <p:nvPr/>
        </p:nvSpPr>
        <p:spPr>
          <a:xfrm rot="-9265859">
            <a:off x="1653869" y="6280770"/>
            <a:ext cx="4136726" cy="3774762"/>
          </a:xfrm>
          <a:custGeom>
            <a:avLst/>
            <a:gdLst/>
            <a:ahLst/>
            <a:cxnLst/>
            <a:rect l="l" t="t" r="r" b="b"/>
            <a:pathLst>
              <a:path w="6205089" h="5662143">
                <a:moveTo>
                  <a:pt x="0" y="0"/>
                </a:moveTo>
                <a:lnTo>
                  <a:pt x="6205088" y="0"/>
                </a:lnTo>
                <a:lnTo>
                  <a:pt x="6205088" y="5662144"/>
                </a:lnTo>
                <a:lnTo>
                  <a:pt x="0" y="5662144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7" name="Freeform 7"/>
          <p:cNvSpPr/>
          <p:nvPr/>
        </p:nvSpPr>
        <p:spPr>
          <a:xfrm rot="-5503828" flipH="1">
            <a:off x="9192977" y="492332"/>
            <a:ext cx="1100343" cy="672209"/>
          </a:xfrm>
          <a:custGeom>
            <a:avLst/>
            <a:gdLst/>
            <a:ahLst/>
            <a:cxnLst/>
            <a:rect l="l" t="t" r="r" b="b"/>
            <a:pathLst>
              <a:path w="1650514" h="1008314">
                <a:moveTo>
                  <a:pt x="1650513" y="0"/>
                </a:moveTo>
                <a:lnTo>
                  <a:pt x="0" y="0"/>
                </a:lnTo>
                <a:lnTo>
                  <a:pt x="0" y="1008314"/>
                </a:lnTo>
                <a:lnTo>
                  <a:pt x="1650513" y="1008314"/>
                </a:lnTo>
                <a:lnTo>
                  <a:pt x="1650513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8" name="Freeform 8"/>
          <p:cNvSpPr/>
          <p:nvPr/>
        </p:nvSpPr>
        <p:spPr>
          <a:xfrm rot="6106150" flipH="1">
            <a:off x="10360811" y="5425354"/>
            <a:ext cx="1271217" cy="776598"/>
          </a:xfrm>
          <a:custGeom>
            <a:avLst/>
            <a:gdLst/>
            <a:ahLst/>
            <a:cxnLst/>
            <a:rect l="l" t="t" r="r" b="b"/>
            <a:pathLst>
              <a:path w="1906826" h="1164897">
                <a:moveTo>
                  <a:pt x="1906826" y="0"/>
                </a:moveTo>
                <a:lnTo>
                  <a:pt x="0" y="0"/>
                </a:lnTo>
                <a:lnTo>
                  <a:pt x="0" y="1164897"/>
                </a:lnTo>
                <a:lnTo>
                  <a:pt x="1906826" y="1164897"/>
                </a:lnTo>
                <a:lnTo>
                  <a:pt x="1906826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9" name="Freeform 9"/>
          <p:cNvSpPr/>
          <p:nvPr/>
        </p:nvSpPr>
        <p:spPr>
          <a:xfrm>
            <a:off x="4731017" y="1161826"/>
            <a:ext cx="3289757" cy="4534349"/>
          </a:xfrm>
          <a:custGeom>
            <a:avLst/>
            <a:gdLst/>
            <a:ahLst/>
            <a:cxnLst/>
            <a:rect l="l" t="t" r="r" b="b"/>
            <a:pathLst>
              <a:path w="4934636" h="6801523">
                <a:moveTo>
                  <a:pt x="0" y="0"/>
                </a:moveTo>
                <a:lnTo>
                  <a:pt x="4934637" y="0"/>
                </a:lnTo>
                <a:lnTo>
                  <a:pt x="4934637" y="6801524"/>
                </a:lnTo>
                <a:lnTo>
                  <a:pt x="0" y="6801524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0" name="TextBox 10"/>
          <p:cNvSpPr txBox="1"/>
          <p:nvPr/>
        </p:nvSpPr>
        <p:spPr>
          <a:xfrm>
            <a:off x="5675779" y="5607275"/>
            <a:ext cx="1453687" cy="8720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813"/>
              </a:lnSpc>
            </a:pPr>
            <a:r>
              <a:rPr lang="en-US" sz="4866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 Bold"/>
                <a:cs typeface="Dreaming Outloud Pro" panose="03050502040302030504" pitchFamily="66" charset="0"/>
                <a:sym typeface="Canva Sans Bold"/>
              </a:rPr>
              <a:t>Talaf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524" t="-38888" r="-1662" b="-46331"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3" name="Freeform 3"/>
          <p:cNvSpPr/>
          <p:nvPr/>
        </p:nvSpPr>
        <p:spPr>
          <a:xfrm rot="-10800000">
            <a:off x="-1234660" y="-72582"/>
            <a:ext cx="3499813" cy="2716729"/>
          </a:xfrm>
          <a:custGeom>
            <a:avLst/>
            <a:gdLst/>
            <a:ahLst/>
            <a:cxnLst/>
            <a:rect l="l" t="t" r="r" b="b"/>
            <a:pathLst>
              <a:path w="5249719" h="4075094">
                <a:moveTo>
                  <a:pt x="0" y="0"/>
                </a:moveTo>
                <a:lnTo>
                  <a:pt x="5249719" y="0"/>
                </a:lnTo>
                <a:lnTo>
                  <a:pt x="5249719" y="4075094"/>
                </a:lnTo>
                <a:lnTo>
                  <a:pt x="0" y="407509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4" name="Freeform 4"/>
          <p:cNvSpPr/>
          <p:nvPr/>
        </p:nvSpPr>
        <p:spPr>
          <a:xfrm rot="4778911">
            <a:off x="-1362825" y="-3550492"/>
            <a:ext cx="3756144" cy="6955822"/>
          </a:xfrm>
          <a:custGeom>
            <a:avLst/>
            <a:gdLst/>
            <a:ahLst/>
            <a:cxnLst/>
            <a:rect l="l" t="t" r="r" b="b"/>
            <a:pathLst>
              <a:path w="5634216" h="10433733">
                <a:moveTo>
                  <a:pt x="0" y="0"/>
                </a:moveTo>
                <a:lnTo>
                  <a:pt x="5634215" y="0"/>
                </a:lnTo>
                <a:lnTo>
                  <a:pt x="5634215" y="10433733"/>
                </a:lnTo>
                <a:lnTo>
                  <a:pt x="0" y="1043373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5" name="Freeform 5"/>
          <p:cNvSpPr/>
          <p:nvPr/>
        </p:nvSpPr>
        <p:spPr>
          <a:xfrm rot="6376132">
            <a:off x="-1120460" y="3923713"/>
            <a:ext cx="6771225" cy="8131589"/>
          </a:xfrm>
          <a:custGeom>
            <a:avLst/>
            <a:gdLst/>
            <a:ahLst/>
            <a:cxnLst/>
            <a:rect l="l" t="t" r="r" b="b"/>
            <a:pathLst>
              <a:path w="10156837" h="12197383">
                <a:moveTo>
                  <a:pt x="0" y="0"/>
                </a:moveTo>
                <a:lnTo>
                  <a:pt x="10156837" y="0"/>
                </a:lnTo>
                <a:lnTo>
                  <a:pt x="10156837" y="12197383"/>
                </a:lnTo>
                <a:lnTo>
                  <a:pt x="0" y="12197383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-5379"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6" name="Freeform 6"/>
          <p:cNvSpPr/>
          <p:nvPr/>
        </p:nvSpPr>
        <p:spPr>
          <a:xfrm rot="-9265859">
            <a:off x="1653869" y="6280770"/>
            <a:ext cx="4136726" cy="3774762"/>
          </a:xfrm>
          <a:custGeom>
            <a:avLst/>
            <a:gdLst/>
            <a:ahLst/>
            <a:cxnLst/>
            <a:rect l="l" t="t" r="r" b="b"/>
            <a:pathLst>
              <a:path w="6205089" h="5662143">
                <a:moveTo>
                  <a:pt x="0" y="0"/>
                </a:moveTo>
                <a:lnTo>
                  <a:pt x="6205088" y="0"/>
                </a:lnTo>
                <a:lnTo>
                  <a:pt x="6205088" y="5662144"/>
                </a:lnTo>
                <a:lnTo>
                  <a:pt x="0" y="5662144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7" name="Freeform 7"/>
          <p:cNvSpPr/>
          <p:nvPr/>
        </p:nvSpPr>
        <p:spPr>
          <a:xfrm rot="-5503828" flipH="1">
            <a:off x="7190005" y="909766"/>
            <a:ext cx="1100343" cy="672209"/>
          </a:xfrm>
          <a:custGeom>
            <a:avLst/>
            <a:gdLst/>
            <a:ahLst/>
            <a:cxnLst/>
            <a:rect l="l" t="t" r="r" b="b"/>
            <a:pathLst>
              <a:path w="1650514" h="1008314">
                <a:moveTo>
                  <a:pt x="1650514" y="0"/>
                </a:moveTo>
                <a:lnTo>
                  <a:pt x="0" y="0"/>
                </a:lnTo>
                <a:lnTo>
                  <a:pt x="0" y="1008314"/>
                </a:lnTo>
                <a:lnTo>
                  <a:pt x="1650514" y="1008314"/>
                </a:lnTo>
                <a:lnTo>
                  <a:pt x="1650514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8" name="Freeform 8"/>
          <p:cNvSpPr/>
          <p:nvPr/>
        </p:nvSpPr>
        <p:spPr>
          <a:xfrm rot="6106150" flipH="1">
            <a:off x="10360811" y="5425354"/>
            <a:ext cx="1271217" cy="776598"/>
          </a:xfrm>
          <a:custGeom>
            <a:avLst/>
            <a:gdLst/>
            <a:ahLst/>
            <a:cxnLst/>
            <a:rect l="l" t="t" r="r" b="b"/>
            <a:pathLst>
              <a:path w="1906826" h="1164897">
                <a:moveTo>
                  <a:pt x="1906826" y="0"/>
                </a:moveTo>
                <a:lnTo>
                  <a:pt x="0" y="0"/>
                </a:lnTo>
                <a:lnTo>
                  <a:pt x="0" y="1164897"/>
                </a:lnTo>
                <a:lnTo>
                  <a:pt x="1906826" y="1164897"/>
                </a:lnTo>
                <a:lnTo>
                  <a:pt x="1906826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9" name="Freeform 9"/>
          <p:cNvSpPr/>
          <p:nvPr/>
        </p:nvSpPr>
        <p:spPr>
          <a:xfrm>
            <a:off x="4345340" y="86507"/>
            <a:ext cx="3501321" cy="5486400"/>
          </a:xfrm>
          <a:custGeom>
            <a:avLst/>
            <a:gdLst/>
            <a:ahLst/>
            <a:cxnLst/>
            <a:rect l="l" t="t" r="r" b="b"/>
            <a:pathLst>
              <a:path w="5251981" h="8229600">
                <a:moveTo>
                  <a:pt x="0" y="0"/>
                </a:moveTo>
                <a:lnTo>
                  <a:pt x="5251982" y="0"/>
                </a:lnTo>
                <a:lnTo>
                  <a:pt x="5251982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0" name="TextBox 10"/>
          <p:cNvSpPr txBox="1"/>
          <p:nvPr/>
        </p:nvSpPr>
        <p:spPr>
          <a:xfrm>
            <a:off x="5495775" y="5724753"/>
            <a:ext cx="1891837" cy="8720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813"/>
              </a:lnSpc>
            </a:pPr>
            <a:r>
              <a:rPr lang="en-US" sz="4866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 Bold"/>
                <a:cs typeface="Dreaming Outloud Pro" panose="03050502040302030504" pitchFamily="66" charset="0"/>
                <a:sym typeface="Canva Sans Bold"/>
              </a:rPr>
              <a:t>Byrraf</a:t>
            </a:r>
            <a:endParaRPr lang="en-US" sz="4866" b="1" dirty="0">
              <a:solidFill>
                <a:srgbClr val="000000"/>
              </a:solidFill>
              <a:latin typeface="Dreaming Outloud Pro" panose="03050502040302030504" pitchFamily="66" charset="0"/>
              <a:ea typeface="Canva Sans Bold"/>
              <a:cs typeface="Dreaming Outloud Pro" panose="03050502040302030504" pitchFamily="66" charset="0"/>
              <a:sym typeface="Canva Sans Bold"/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524" t="-38888" r="-1662" b="-46331"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3" name="Freeform 3"/>
          <p:cNvSpPr/>
          <p:nvPr/>
        </p:nvSpPr>
        <p:spPr>
          <a:xfrm rot="7545968">
            <a:off x="9981234" y="-2575105"/>
            <a:ext cx="6928021" cy="7895181"/>
          </a:xfrm>
          <a:custGeom>
            <a:avLst/>
            <a:gdLst/>
            <a:ahLst/>
            <a:cxnLst/>
            <a:rect l="l" t="t" r="r" b="b"/>
            <a:pathLst>
              <a:path w="10392032" h="11842771">
                <a:moveTo>
                  <a:pt x="0" y="0"/>
                </a:moveTo>
                <a:lnTo>
                  <a:pt x="10392032" y="0"/>
                </a:lnTo>
                <a:lnTo>
                  <a:pt x="10392032" y="11842771"/>
                </a:lnTo>
                <a:lnTo>
                  <a:pt x="0" y="1184277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4" name="Freeform 4"/>
          <p:cNvSpPr/>
          <p:nvPr/>
        </p:nvSpPr>
        <p:spPr>
          <a:xfrm rot="-10800000">
            <a:off x="-1749906" y="-98183"/>
            <a:ext cx="3499813" cy="2716729"/>
          </a:xfrm>
          <a:custGeom>
            <a:avLst/>
            <a:gdLst/>
            <a:ahLst/>
            <a:cxnLst/>
            <a:rect l="l" t="t" r="r" b="b"/>
            <a:pathLst>
              <a:path w="5249719" h="4075094">
                <a:moveTo>
                  <a:pt x="0" y="0"/>
                </a:moveTo>
                <a:lnTo>
                  <a:pt x="5249718" y="0"/>
                </a:lnTo>
                <a:lnTo>
                  <a:pt x="5249718" y="4075095"/>
                </a:lnTo>
                <a:lnTo>
                  <a:pt x="0" y="407509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5" name="Freeform 5"/>
          <p:cNvSpPr/>
          <p:nvPr/>
        </p:nvSpPr>
        <p:spPr>
          <a:xfrm rot="4778911">
            <a:off x="-1853955" y="-3449093"/>
            <a:ext cx="3756144" cy="6955822"/>
          </a:xfrm>
          <a:custGeom>
            <a:avLst/>
            <a:gdLst/>
            <a:ahLst/>
            <a:cxnLst/>
            <a:rect l="l" t="t" r="r" b="b"/>
            <a:pathLst>
              <a:path w="5634216" h="10433733">
                <a:moveTo>
                  <a:pt x="0" y="0"/>
                </a:moveTo>
                <a:lnTo>
                  <a:pt x="5634215" y="0"/>
                </a:lnTo>
                <a:lnTo>
                  <a:pt x="5634215" y="10433733"/>
                </a:lnTo>
                <a:lnTo>
                  <a:pt x="0" y="10433733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6" name="Freeform 6"/>
          <p:cNvSpPr/>
          <p:nvPr/>
        </p:nvSpPr>
        <p:spPr>
          <a:xfrm rot="-5496163">
            <a:off x="5578074" y="-12758"/>
            <a:ext cx="565831" cy="1397115"/>
          </a:xfrm>
          <a:custGeom>
            <a:avLst/>
            <a:gdLst/>
            <a:ahLst/>
            <a:cxnLst/>
            <a:rect l="l" t="t" r="r" b="b"/>
            <a:pathLst>
              <a:path w="848747" h="2095672">
                <a:moveTo>
                  <a:pt x="0" y="0"/>
                </a:moveTo>
                <a:lnTo>
                  <a:pt x="848747" y="0"/>
                </a:lnTo>
                <a:lnTo>
                  <a:pt x="848747" y="2095672"/>
                </a:lnTo>
                <a:lnTo>
                  <a:pt x="0" y="2095672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7" name="Freeform 7"/>
          <p:cNvSpPr/>
          <p:nvPr/>
        </p:nvSpPr>
        <p:spPr>
          <a:xfrm>
            <a:off x="3158329" y="1804312"/>
            <a:ext cx="5405320" cy="2743200"/>
          </a:xfrm>
          <a:custGeom>
            <a:avLst/>
            <a:gdLst/>
            <a:ahLst/>
            <a:cxnLst/>
            <a:rect l="l" t="t" r="r" b="b"/>
            <a:pathLst>
              <a:path w="8107980" h="4114800">
                <a:moveTo>
                  <a:pt x="0" y="0"/>
                </a:moveTo>
                <a:lnTo>
                  <a:pt x="8107980" y="0"/>
                </a:lnTo>
                <a:lnTo>
                  <a:pt x="810798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8" name="TextBox 8"/>
          <p:cNvSpPr txBox="1"/>
          <p:nvPr/>
        </p:nvSpPr>
        <p:spPr>
          <a:xfrm>
            <a:off x="4335722" y="4839353"/>
            <a:ext cx="2736784" cy="8720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813"/>
              </a:lnSpc>
            </a:pPr>
            <a:r>
              <a:rPr lang="en-US" sz="4866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 Bold"/>
                <a:cs typeface="Dreaming Outloud Pro" panose="03050502040302030504" pitchFamily="66" charset="0"/>
                <a:sym typeface="Canva Sans Bold"/>
              </a:rPr>
              <a:t>Cyflymaf</a:t>
            </a:r>
            <a:endParaRPr lang="en-US" sz="4866" b="1" dirty="0">
              <a:solidFill>
                <a:srgbClr val="000000"/>
              </a:solidFill>
              <a:latin typeface="Dreaming Outloud Pro" panose="03050502040302030504" pitchFamily="66" charset="0"/>
              <a:ea typeface="Canva Sans Bold"/>
              <a:cs typeface="Dreaming Outloud Pro" panose="03050502040302030504" pitchFamily="66" charset="0"/>
              <a:sym typeface="Canva Sans Bold"/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524" t="-38888" r="-1662" b="-46331"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3" name="Freeform 3"/>
          <p:cNvSpPr/>
          <p:nvPr/>
        </p:nvSpPr>
        <p:spPr>
          <a:xfrm rot="7545968">
            <a:off x="9981234" y="-2575105"/>
            <a:ext cx="6928021" cy="7895181"/>
          </a:xfrm>
          <a:custGeom>
            <a:avLst/>
            <a:gdLst/>
            <a:ahLst/>
            <a:cxnLst/>
            <a:rect l="l" t="t" r="r" b="b"/>
            <a:pathLst>
              <a:path w="10392032" h="11842771">
                <a:moveTo>
                  <a:pt x="0" y="0"/>
                </a:moveTo>
                <a:lnTo>
                  <a:pt x="10392032" y="0"/>
                </a:lnTo>
                <a:lnTo>
                  <a:pt x="10392032" y="11842771"/>
                </a:lnTo>
                <a:lnTo>
                  <a:pt x="0" y="1184277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4" name="Freeform 4"/>
          <p:cNvSpPr/>
          <p:nvPr/>
        </p:nvSpPr>
        <p:spPr>
          <a:xfrm rot="-10800000">
            <a:off x="-1749906" y="-98183"/>
            <a:ext cx="3499813" cy="2716729"/>
          </a:xfrm>
          <a:custGeom>
            <a:avLst/>
            <a:gdLst/>
            <a:ahLst/>
            <a:cxnLst/>
            <a:rect l="l" t="t" r="r" b="b"/>
            <a:pathLst>
              <a:path w="5249719" h="4075094">
                <a:moveTo>
                  <a:pt x="0" y="0"/>
                </a:moveTo>
                <a:lnTo>
                  <a:pt x="5249718" y="0"/>
                </a:lnTo>
                <a:lnTo>
                  <a:pt x="5249718" y="4075095"/>
                </a:lnTo>
                <a:lnTo>
                  <a:pt x="0" y="407509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5" name="Freeform 5"/>
          <p:cNvSpPr/>
          <p:nvPr/>
        </p:nvSpPr>
        <p:spPr>
          <a:xfrm rot="4778911">
            <a:off x="-1853955" y="-3449093"/>
            <a:ext cx="3756144" cy="6955822"/>
          </a:xfrm>
          <a:custGeom>
            <a:avLst/>
            <a:gdLst/>
            <a:ahLst/>
            <a:cxnLst/>
            <a:rect l="l" t="t" r="r" b="b"/>
            <a:pathLst>
              <a:path w="5634216" h="10433733">
                <a:moveTo>
                  <a:pt x="0" y="0"/>
                </a:moveTo>
                <a:lnTo>
                  <a:pt x="5634215" y="0"/>
                </a:lnTo>
                <a:lnTo>
                  <a:pt x="5634215" y="10433733"/>
                </a:lnTo>
                <a:lnTo>
                  <a:pt x="0" y="10433733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6" name="Freeform 6"/>
          <p:cNvSpPr/>
          <p:nvPr/>
        </p:nvSpPr>
        <p:spPr>
          <a:xfrm rot="-5496163">
            <a:off x="5578074" y="-12758"/>
            <a:ext cx="565831" cy="1397115"/>
          </a:xfrm>
          <a:custGeom>
            <a:avLst/>
            <a:gdLst/>
            <a:ahLst/>
            <a:cxnLst/>
            <a:rect l="l" t="t" r="r" b="b"/>
            <a:pathLst>
              <a:path w="848747" h="2095672">
                <a:moveTo>
                  <a:pt x="0" y="0"/>
                </a:moveTo>
                <a:lnTo>
                  <a:pt x="848747" y="0"/>
                </a:lnTo>
                <a:lnTo>
                  <a:pt x="848747" y="2095672"/>
                </a:lnTo>
                <a:lnTo>
                  <a:pt x="0" y="2095672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7" name="Freeform 7"/>
          <p:cNvSpPr/>
          <p:nvPr/>
        </p:nvSpPr>
        <p:spPr>
          <a:xfrm>
            <a:off x="3685373" y="1898252"/>
            <a:ext cx="4821255" cy="3061497"/>
          </a:xfrm>
          <a:custGeom>
            <a:avLst/>
            <a:gdLst/>
            <a:ahLst/>
            <a:cxnLst/>
            <a:rect l="l" t="t" r="r" b="b"/>
            <a:pathLst>
              <a:path w="7231882" h="4592245">
                <a:moveTo>
                  <a:pt x="0" y="0"/>
                </a:moveTo>
                <a:lnTo>
                  <a:pt x="7231882" y="0"/>
                </a:lnTo>
                <a:lnTo>
                  <a:pt x="7231882" y="4592244"/>
                </a:lnTo>
                <a:lnTo>
                  <a:pt x="0" y="4592244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8" name="TextBox 8"/>
          <p:cNvSpPr txBox="1"/>
          <p:nvPr/>
        </p:nvSpPr>
        <p:spPr>
          <a:xfrm>
            <a:off x="5460008" y="5274782"/>
            <a:ext cx="2086420" cy="8720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813"/>
              </a:lnSpc>
            </a:pPr>
            <a:r>
              <a:rPr lang="en-US" sz="4866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 Bold"/>
                <a:cs typeface="Dreaming Outloud Pro" panose="03050502040302030504" pitchFamily="66" charset="0"/>
                <a:sym typeface="Canva Sans Bold"/>
              </a:rPr>
              <a:t>Arafaf</a:t>
            </a:r>
            <a:endParaRPr lang="en-US" sz="4866" b="1" dirty="0">
              <a:solidFill>
                <a:srgbClr val="000000"/>
              </a:solidFill>
              <a:latin typeface="Dreaming Outloud Pro" panose="03050502040302030504" pitchFamily="66" charset="0"/>
              <a:ea typeface="Canva Sans Bold"/>
              <a:cs typeface="Dreaming Outloud Pro" panose="03050502040302030504" pitchFamily="66" charset="0"/>
              <a:sym typeface="Canva Sans Bold"/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524" t="-38888" r="-1662" b="-46331"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3" name="Freeform 3"/>
          <p:cNvSpPr/>
          <p:nvPr/>
        </p:nvSpPr>
        <p:spPr>
          <a:xfrm rot="7545968">
            <a:off x="9981234" y="-2575105"/>
            <a:ext cx="6928021" cy="7895181"/>
          </a:xfrm>
          <a:custGeom>
            <a:avLst/>
            <a:gdLst/>
            <a:ahLst/>
            <a:cxnLst/>
            <a:rect l="l" t="t" r="r" b="b"/>
            <a:pathLst>
              <a:path w="10392032" h="11842771">
                <a:moveTo>
                  <a:pt x="0" y="0"/>
                </a:moveTo>
                <a:lnTo>
                  <a:pt x="10392032" y="0"/>
                </a:lnTo>
                <a:lnTo>
                  <a:pt x="10392032" y="11842771"/>
                </a:lnTo>
                <a:lnTo>
                  <a:pt x="0" y="1184277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4" name="Freeform 4"/>
          <p:cNvSpPr/>
          <p:nvPr/>
        </p:nvSpPr>
        <p:spPr>
          <a:xfrm rot="-10800000">
            <a:off x="-1749906" y="-98183"/>
            <a:ext cx="3499813" cy="2716729"/>
          </a:xfrm>
          <a:custGeom>
            <a:avLst/>
            <a:gdLst/>
            <a:ahLst/>
            <a:cxnLst/>
            <a:rect l="l" t="t" r="r" b="b"/>
            <a:pathLst>
              <a:path w="5249719" h="4075094">
                <a:moveTo>
                  <a:pt x="0" y="0"/>
                </a:moveTo>
                <a:lnTo>
                  <a:pt x="5249718" y="0"/>
                </a:lnTo>
                <a:lnTo>
                  <a:pt x="5249718" y="4075095"/>
                </a:lnTo>
                <a:lnTo>
                  <a:pt x="0" y="407509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5" name="Freeform 5"/>
          <p:cNvSpPr/>
          <p:nvPr/>
        </p:nvSpPr>
        <p:spPr>
          <a:xfrm rot="4778911">
            <a:off x="-1853955" y="-3449093"/>
            <a:ext cx="3756144" cy="6955822"/>
          </a:xfrm>
          <a:custGeom>
            <a:avLst/>
            <a:gdLst/>
            <a:ahLst/>
            <a:cxnLst/>
            <a:rect l="l" t="t" r="r" b="b"/>
            <a:pathLst>
              <a:path w="5634216" h="10433733">
                <a:moveTo>
                  <a:pt x="0" y="0"/>
                </a:moveTo>
                <a:lnTo>
                  <a:pt x="5634215" y="0"/>
                </a:lnTo>
                <a:lnTo>
                  <a:pt x="5634215" y="10433733"/>
                </a:lnTo>
                <a:lnTo>
                  <a:pt x="0" y="10433733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6" name="Freeform 6"/>
          <p:cNvSpPr/>
          <p:nvPr/>
        </p:nvSpPr>
        <p:spPr>
          <a:xfrm rot="-5496163">
            <a:off x="5578074" y="-12758"/>
            <a:ext cx="565831" cy="1397115"/>
          </a:xfrm>
          <a:custGeom>
            <a:avLst/>
            <a:gdLst/>
            <a:ahLst/>
            <a:cxnLst/>
            <a:rect l="l" t="t" r="r" b="b"/>
            <a:pathLst>
              <a:path w="848747" h="2095672">
                <a:moveTo>
                  <a:pt x="0" y="0"/>
                </a:moveTo>
                <a:lnTo>
                  <a:pt x="848747" y="0"/>
                </a:lnTo>
                <a:lnTo>
                  <a:pt x="848747" y="2095672"/>
                </a:lnTo>
                <a:lnTo>
                  <a:pt x="0" y="2095672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7" name="Freeform 7"/>
          <p:cNvSpPr/>
          <p:nvPr/>
        </p:nvSpPr>
        <p:spPr>
          <a:xfrm>
            <a:off x="5009736" y="988144"/>
            <a:ext cx="2172529" cy="4491017"/>
          </a:xfrm>
          <a:custGeom>
            <a:avLst/>
            <a:gdLst/>
            <a:ahLst/>
            <a:cxnLst/>
            <a:rect l="l" t="t" r="r" b="b"/>
            <a:pathLst>
              <a:path w="3258794" h="6736525">
                <a:moveTo>
                  <a:pt x="0" y="0"/>
                </a:moveTo>
                <a:lnTo>
                  <a:pt x="3258794" y="0"/>
                </a:lnTo>
                <a:lnTo>
                  <a:pt x="3258794" y="6736525"/>
                </a:lnTo>
                <a:lnTo>
                  <a:pt x="0" y="6736525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8" name="TextBox 8"/>
          <p:cNvSpPr txBox="1"/>
          <p:nvPr/>
        </p:nvSpPr>
        <p:spPr>
          <a:xfrm>
            <a:off x="5231574" y="5661610"/>
            <a:ext cx="1728854" cy="8720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813"/>
              </a:lnSpc>
            </a:pPr>
            <a:r>
              <a:rPr lang="en-US" sz="4866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 Bold"/>
                <a:cs typeface="Dreaming Outloud Pro" panose="03050502040302030504" pitchFamily="66" charset="0"/>
                <a:sym typeface="Canva Sans Bold"/>
              </a:rPr>
              <a:t>henaf</a:t>
            </a:r>
            <a:endParaRPr lang="en-US" sz="4866" b="1" dirty="0">
              <a:solidFill>
                <a:srgbClr val="000000"/>
              </a:solidFill>
              <a:latin typeface="Dreaming Outloud Pro" panose="03050502040302030504" pitchFamily="66" charset="0"/>
              <a:ea typeface="Canva Sans Bold"/>
              <a:cs typeface="Dreaming Outloud Pro" panose="03050502040302030504" pitchFamily="66" charset="0"/>
              <a:sym typeface="Canva Sans Bold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524" t="-38888" r="-1662" b="-46331"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3" name="Freeform 3"/>
          <p:cNvSpPr/>
          <p:nvPr/>
        </p:nvSpPr>
        <p:spPr>
          <a:xfrm rot="7545968">
            <a:off x="9981234" y="-2575105"/>
            <a:ext cx="6928021" cy="7895181"/>
          </a:xfrm>
          <a:custGeom>
            <a:avLst/>
            <a:gdLst/>
            <a:ahLst/>
            <a:cxnLst/>
            <a:rect l="l" t="t" r="r" b="b"/>
            <a:pathLst>
              <a:path w="10392032" h="11842771">
                <a:moveTo>
                  <a:pt x="0" y="0"/>
                </a:moveTo>
                <a:lnTo>
                  <a:pt x="10392032" y="0"/>
                </a:lnTo>
                <a:lnTo>
                  <a:pt x="10392032" y="11842771"/>
                </a:lnTo>
                <a:lnTo>
                  <a:pt x="0" y="1184277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4" name="Freeform 4"/>
          <p:cNvSpPr/>
          <p:nvPr/>
        </p:nvSpPr>
        <p:spPr>
          <a:xfrm rot="-10800000">
            <a:off x="-1749906" y="-98183"/>
            <a:ext cx="3499813" cy="2716729"/>
          </a:xfrm>
          <a:custGeom>
            <a:avLst/>
            <a:gdLst/>
            <a:ahLst/>
            <a:cxnLst/>
            <a:rect l="l" t="t" r="r" b="b"/>
            <a:pathLst>
              <a:path w="5249719" h="4075094">
                <a:moveTo>
                  <a:pt x="0" y="0"/>
                </a:moveTo>
                <a:lnTo>
                  <a:pt x="5249718" y="0"/>
                </a:lnTo>
                <a:lnTo>
                  <a:pt x="5249718" y="4075095"/>
                </a:lnTo>
                <a:lnTo>
                  <a:pt x="0" y="407509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5" name="Freeform 5"/>
          <p:cNvSpPr/>
          <p:nvPr/>
        </p:nvSpPr>
        <p:spPr>
          <a:xfrm rot="4778911">
            <a:off x="-1853955" y="-3449093"/>
            <a:ext cx="3756144" cy="6955822"/>
          </a:xfrm>
          <a:custGeom>
            <a:avLst/>
            <a:gdLst/>
            <a:ahLst/>
            <a:cxnLst/>
            <a:rect l="l" t="t" r="r" b="b"/>
            <a:pathLst>
              <a:path w="5634216" h="10433733">
                <a:moveTo>
                  <a:pt x="0" y="0"/>
                </a:moveTo>
                <a:lnTo>
                  <a:pt x="5634215" y="0"/>
                </a:lnTo>
                <a:lnTo>
                  <a:pt x="5634215" y="10433733"/>
                </a:lnTo>
                <a:lnTo>
                  <a:pt x="0" y="10433733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6" name="Freeform 6"/>
          <p:cNvSpPr/>
          <p:nvPr/>
        </p:nvSpPr>
        <p:spPr>
          <a:xfrm rot="-5496163">
            <a:off x="5578074" y="-12758"/>
            <a:ext cx="565831" cy="1397115"/>
          </a:xfrm>
          <a:custGeom>
            <a:avLst/>
            <a:gdLst/>
            <a:ahLst/>
            <a:cxnLst/>
            <a:rect l="l" t="t" r="r" b="b"/>
            <a:pathLst>
              <a:path w="848747" h="2095672">
                <a:moveTo>
                  <a:pt x="0" y="0"/>
                </a:moveTo>
                <a:lnTo>
                  <a:pt x="848747" y="0"/>
                </a:lnTo>
                <a:lnTo>
                  <a:pt x="848747" y="2095672"/>
                </a:lnTo>
                <a:lnTo>
                  <a:pt x="0" y="2095672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7" name="Freeform 7"/>
          <p:cNvSpPr/>
          <p:nvPr/>
        </p:nvSpPr>
        <p:spPr>
          <a:xfrm>
            <a:off x="4696408" y="1372485"/>
            <a:ext cx="2799184" cy="2743200"/>
          </a:xfrm>
          <a:custGeom>
            <a:avLst/>
            <a:gdLst/>
            <a:ahLst/>
            <a:cxnLst/>
            <a:rect l="l" t="t" r="r" b="b"/>
            <a:pathLst>
              <a:path w="4198776" h="4114800">
                <a:moveTo>
                  <a:pt x="0" y="0"/>
                </a:moveTo>
                <a:lnTo>
                  <a:pt x="4198776" y="0"/>
                </a:lnTo>
                <a:lnTo>
                  <a:pt x="419877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8" name="TextBox 8"/>
          <p:cNvSpPr txBox="1"/>
          <p:nvPr/>
        </p:nvSpPr>
        <p:spPr>
          <a:xfrm>
            <a:off x="5052153" y="4921381"/>
            <a:ext cx="2087695" cy="8720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813"/>
              </a:lnSpc>
            </a:pPr>
            <a:r>
              <a:rPr lang="en-US" sz="4866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 Bold"/>
                <a:cs typeface="Dreaming Outloud Pro" panose="03050502040302030504" pitchFamily="66" charset="0"/>
                <a:sym typeface="Canva Sans Bold"/>
              </a:rPr>
              <a:t>ifancaf</a:t>
            </a:r>
            <a:endParaRPr lang="en-US" sz="4866" b="1" dirty="0">
              <a:solidFill>
                <a:srgbClr val="000000"/>
              </a:solidFill>
              <a:latin typeface="Dreaming Outloud Pro" panose="03050502040302030504" pitchFamily="66" charset="0"/>
              <a:ea typeface="Canva Sans Bold"/>
              <a:cs typeface="Dreaming Outloud Pro" panose="03050502040302030504" pitchFamily="66" charset="0"/>
              <a:sym typeface="Canva Sans Bold"/>
            </a:endParaRP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F046C7-0E3C-0077-E971-572D336180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EDEDB86B-5740-3CF6-33D3-2CD57750D027}"/>
              </a:ext>
            </a:extLst>
          </p:cNvPr>
          <p:cNvGrpSpPr/>
          <p:nvPr/>
        </p:nvGrpSpPr>
        <p:grpSpPr>
          <a:xfrm>
            <a:off x="753966" y="507814"/>
            <a:ext cx="5847080" cy="5924460"/>
            <a:chOff x="1893023" y="1057076"/>
            <a:chExt cx="8240993" cy="6057129"/>
          </a:xfrm>
        </p:grpSpPr>
        <p:sp>
          <p:nvSpPr>
            <p:cNvPr id="2" name="Freeform 2">
              <a:extLst>
                <a:ext uri="{FF2B5EF4-FFF2-40B4-BE49-F238E27FC236}">
                  <a16:creationId xmlns:a16="http://schemas.microsoft.com/office/drawing/2014/main" id="{A6F8CB23-FFB6-92F8-20FA-1B7D9B04DCE0}"/>
                </a:ext>
              </a:extLst>
            </p:cNvPr>
            <p:cNvSpPr/>
            <p:nvPr/>
          </p:nvSpPr>
          <p:spPr>
            <a:xfrm>
              <a:off x="1893023" y="1057076"/>
              <a:ext cx="8240993" cy="6057129"/>
            </a:xfrm>
            <a:custGeom>
              <a:avLst/>
              <a:gdLst/>
              <a:ahLst/>
              <a:cxnLst/>
              <a:rect l="l" t="t" r="r" b="b"/>
              <a:pathLst>
                <a:path w="12849844" h="9444635">
                  <a:moveTo>
                    <a:pt x="0" y="0"/>
                  </a:moveTo>
                  <a:lnTo>
                    <a:pt x="12849844" y="0"/>
                  </a:lnTo>
                  <a:lnTo>
                    <a:pt x="12849844" y="9444636"/>
                  </a:lnTo>
                  <a:lnTo>
                    <a:pt x="0" y="94446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 sz="1154"/>
            </a:p>
          </p:txBody>
        </p:sp>
        <p:sp>
          <p:nvSpPr>
            <p:cNvPr id="3" name="TextBox 3">
              <a:extLst>
                <a:ext uri="{FF2B5EF4-FFF2-40B4-BE49-F238E27FC236}">
                  <a16:creationId xmlns:a16="http://schemas.microsoft.com/office/drawing/2014/main" id="{9F1EA332-2964-C0DC-00AF-957CF872B3E9}"/>
                </a:ext>
              </a:extLst>
            </p:cNvPr>
            <p:cNvSpPr txBox="1"/>
            <p:nvPr/>
          </p:nvSpPr>
          <p:spPr>
            <a:xfrm>
              <a:off x="2487737" y="2478923"/>
              <a:ext cx="7347944" cy="72922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spcAft>
                  <a:spcPts val="600"/>
                </a:spcAft>
              </a:pPr>
              <a:endParaRPr lang="en-US" sz="3600" dirty="0">
                <a:solidFill>
                  <a:srgbClr val="7030A0"/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endParaRPr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1B7DEAF-E7F9-5737-ED8C-45E5039637BB}"/>
              </a:ext>
            </a:extLst>
          </p:cNvPr>
          <p:cNvSpPr txBox="1"/>
          <p:nvPr/>
        </p:nvSpPr>
        <p:spPr>
          <a:xfrm>
            <a:off x="1421577" y="1115301"/>
            <a:ext cx="4995286" cy="33752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173"/>
              </a:lnSpc>
            </a:pPr>
            <a:r>
              <a:rPr lang="en-GB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Nesaf</a:t>
            </a:r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GB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dyma’r</a:t>
            </a:r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patrwm</a:t>
            </a:r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newydd</a:t>
            </a:r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 </a:t>
            </a:r>
            <a:br>
              <a:rPr lang="en-GB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Dangosa’r</a:t>
            </a:r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patrwm</a:t>
            </a:r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brawddegau</a:t>
            </a:r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newydd</a:t>
            </a:r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i'r</a:t>
            </a:r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plant. </a:t>
            </a:r>
            <a:br>
              <a:rPr lang="en-GB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Gofynna’r</a:t>
            </a:r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plant </a:t>
            </a:r>
            <a:r>
              <a:rPr lang="en-GB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ailadrodd</a:t>
            </a:r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GB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brawddegau</a:t>
            </a:r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 </a:t>
            </a:r>
            <a:br>
              <a:rPr lang="en-GB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Esbonia</a:t>
            </a:r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pryd</a:t>
            </a:r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ddefnyddio'r</a:t>
            </a:r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treiglad</a:t>
            </a:r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meddal</a:t>
            </a:r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 </a:t>
            </a:r>
            <a:r>
              <a:rPr lang="en-GB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Dylet</a:t>
            </a:r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ti</a:t>
            </a:r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ddefnyddio</a:t>
            </a:r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ar</a:t>
            </a:r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enwau</a:t>
            </a:r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benywaidd</a:t>
            </a:r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unigol</a:t>
            </a:r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</p:txBody>
      </p:sp>
      <p:pic>
        <p:nvPicPr>
          <p:cNvPr id="13314" name="Picture 2" descr="positive red arrow presentation">
            <a:extLst>
              <a:ext uri="{FF2B5EF4-FFF2-40B4-BE49-F238E27FC236}">
                <a16:creationId xmlns:a16="http://schemas.microsoft.com/office/drawing/2014/main" id="{0E10999D-E34B-1DE9-31FA-C5489A8003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976" y="4443984"/>
            <a:ext cx="1988290" cy="1988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Freeform 2">
            <a:extLst>
              <a:ext uri="{FF2B5EF4-FFF2-40B4-BE49-F238E27FC236}">
                <a16:creationId xmlns:a16="http://schemas.microsoft.com/office/drawing/2014/main" id="{D8CF1A35-95B8-AD20-6A1D-72542268BCC6}"/>
              </a:ext>
            </a:extLst>
          </p:cNvPr>
          <p:cNvSpPr/>
          <p:nvPr/>
        </p:nvSpPr>
        <p:spPr>
          <a:xfrm>
            <a:off x="6416863" y="2031636"/>
            <a:ext cx="5264697" cy="3535853"/>
          </a:xfrm>
          <a:custGeom>
            <a:avLst/>
            <a:gdLst/>
            <a:ahLst/>
            <a:cxnLst/>
            <a:rect l="l" t="t" r="r" b="b"/>
            <a:pathLst>
              <a:path w="12849844" h="9444635">
                <a:moveTo>
                  <a:pt x="0" y="0"/>
                </a:moveTo>
                <a:lnTo>
                  <a:pt x="12849844" y="0"/>
                </a:lnTo>
                <a:lnTo>
                  <a:pt x="12849844" y="9444636"/>
                </a:lnTo>
                <a:lnTo>
                  <a:pt x="0" y="944463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154"/>
          </a:p>
        </p:txBody>
      </p:sp>
      <p:sp>
        <p:nvSpPr>
          <p:cNvPr id="7" name="TextBox 3">
            <a:extLst>
              <a:ext uri="{FF2B5EF4-FFF2-40B4-BE49-F238E27FC236}">
                <a16:creationId xmlns:a16="http://schemas.microsoft.com/office/drawing/2014/main" id="{E6751BFA-2591-BD23-B904-9EA7285480DB}"/>
              </a:ext>
            </a:extLst>
          </p:cNvPr>
          <p:cNvSpPr txBox="1"/>
          <p:nvPr/>
        </p:nvSpPr>
        <p:spPr>
          <a:xfrm>
            <a:off x="7314592" y="2979601"/>
            <a:ext cx="3852793" cy="119006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173"/>
              </a:lnSpc>
            </a:pPr>
            <a:r>
              <a:rPr lang="en-US" sz="2400" dirty="0" err="1">
                <a:solidFill>
                  <a:srgbClr val="00B05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Mae’n</a:t>
            </a:r>
            <a:r>
              <a:rPr lang="en-US" sz="2400" dirty="0">
                <a:solidFill>
                  <a:srgbClr val="00B05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2400" dirty="0" err="1">
                <a:solidFill>
                  <a:srgbClr val="00B05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bwysig</a:t>
            </a:r>
            <a:r>
              <a:rPr lang="en-US" sz="2400" dirty="0">
                <a:solidFill>
                  <a:srgbClr val="00B05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2400" dirty="0" err="1">
                <a:solidFill>
                  <a:srgbClr val="00B05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i</a:t>
            </a:r>
            <a:r>
              <a:rPr lang="en-US" sz="2400" dirty="0">
                <a:solidFill>
                  <a:srgbClr val="00B05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2400" dirty="0" err="1">
                <a:solidFill>
                  <a:srgbClr val="00B05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ymarfer</a:t>
            </a:r>
            <a:r>
              <a:rPr lang="en-US" sz="2400" dirty="0">
                <a:solidFill>
                  <a:srgbClr val="00B05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y </a:t>
            </a:r>
            <a:r>
              <a:rPr lang="en-US" sz="2400" dirty="0" err="1">
                <a:solidFill>
                  <a:srgbClr val="00B05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patrwm</a:t>
            </a:r>
            <a:r>
              <a:rPr lang="en-US" sz="2400" dirty="0">
                <a:solidFill>
                  <a:srgbClr val="00B05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2400" dirty="0" err="1">
                <a:solidFill>
                  <a:srgbClr val="00B05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mewn</a:t>
            </a:r>
            <a:r>
              <a:rPr lang="en-US" sz="2400" dirty="0">
                <a:solidFill>
                  <a:srgbClr val="00B05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2400" dirty="0" err="1">
                <a:solidFill>
                  <a:srgbClr val="00B05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brawddeg</a:t>
            </a:r>
            <a:r>
              <a:rPr lang="en-US" sz="2400" dirty="0">
                <a:solidFill>
                  <a:srgbClr val="00B05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. </a:t>
            </a:r>
          </a:p>
          <a:p>
            <a:endParaRPr lang="en-US" sz="2400" dirty="0">
              <a:solidFill>
                <a:schemeClr val="accent6">
                  <a:lumMod val="75000"/>
                </a:schemeClr>
              </a:solidFill>
              <a:latin typeface="Dreaming Outloud Pro" panose="03050502040302030504" pitchFamily="66" charset="0"/>
              <a:ea typeface="Glacial Indifference"/>
              <a:cs typeface="Dreaming Outloud Pro" panose="03050502040302030504" pitchFamily="66" charset="0"/>
              <a:sym typeface="Glacial Indifference"/>
            </a:endParaRPr>
          </a:p>
        </p:txBody>
      </p:sp>
      <p:pic>
        <p:nvPicPr>
          <p:cNvPr id="3074" name="Picture 2" descr="hand pointer">
            <a:extLst>
              <a:ext uri="{FF2B5EF4-FFF2-40B4-BE49-F238E27FC236}">
                <a16:creationId xmlns:a16="http://schemas.microsoft.com/office/drawing/2014/main" id="{E778466C-5127-0145-18FF-499D9F6AE3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6863" y="4135596"/>
            <a:ext cx="2315768" cy="2315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113353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36ACE2-DAB0-FCE9-2136-B36F7DC926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C2A86D79-7DCB-B862-AC70-5BC87A2D2FFE}"/>
              </a:ext>
            </a:extLst>
          </p:cNvPr>
          <p:cNvSpPr/>
          <p:nvPr/>
        </p:nvSpPr>
        <p:spPr>
          <a:xfrm>
            <a:off x="1617687" y="615116"/>
            <a:ext cx="8240993" cy="6057129"/>
          </a:xfrm>
          <a:custGeom>
            <a:avLst/>
            <a:gdLst/>
            <a:ahLst/>
            <a:cxnLst/>
            <a:rect l="l" t="t" r="r" b="b"/>
            <a:pathLst>
              <a:path w="12849844" h="9444635">
                <a:moveTo>
                  <a:pt x="0" y="0"/>
                </a:moveTo>
                <a:lnTo>
                  <a:pt x="12849844" y="0"/>
                </a:lnTo>
                <a:lnTo>
                  <a:pt x="12849844" y="9444636"/>
                </a:lnTo>
                <a:lnTo>
                  <a:pt x="0" y="944463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154"/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4F9080CB-6210-C64F-0BE9-E31F874CAE91}"/>
              </a:ext>
            </a:extLst>
          </p:cNvPr>
          <p:cNvSpPr txBox="1"/>
          <p:nvPr/>
        </p:nvSpPr>
        <p:spPr>
          <a:xfrm>
            <a:off x="2617639" y="1947205"/>
            <a:ext cx="6956721" cy="3195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787"/>
              </a:lnSpc>
            </a:pP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Gwrandewch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ar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eich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athro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 </a:t>
            </a:r>
            <a:b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Ailadroddwch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brawddegau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ar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ôl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eich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athro</a:t>
            </a:r>
            <a:endParaRPr lang="en-GB" sz="2400" dirty="0">
              <a:solidFill>
                <a:schemeClr val="accent2">
                  <a:lumMod val="75000"/>
                </a:schemeClr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algn="ctr">
              <a:lnSpc>
                <a:spcPts val="8787"/>
              </a:lnSpc>
            </a:pPr>
            <a:endParaRPr lang="en-US" sz="2400" dirty="0">
              <a:solidFill>
                <a:schemeClr val="accent2">
                  <a:lumMod val="75000"/>
                </a:schemeClr>
              </a:solidFill>
              <a:latin typeface="Dreaming Outloud Pro" panose="03050502040302030504" pitchFamily="66" charset="0"/>
              <a:ea typeface="Glacial Indifference"/>
              <a:cs typeface="Dreaming Outloud Pro" panose="03050502040302030504" pitchFamily="66" charset="0"/>
              <a:sym typeface="Glacial Indifference"/>
            </a:endParaRPr>
          </a:p>
        </p:txBody>
      </p:sp>
      <p:pic>
        <p:nvPicPr>
          <p:cNvPr id="5122" name="Picture 2" descr="megaphone">
            <a:extLst>
              <a:ext uri="{FF2B5EF4-FFF2-40B4-BE49-F238E27FC236}">
                <a16:creationId xmlns:a16="http://schemas.microsoft.com/office/drawing/2014/main" id="{0C17AECD-CE9B-930F-1452-90690A0943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35280" y="2450765"/>
            <a:ext cx="4084320" cy="4084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18038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524" t="-38888" r="-1662" b="-46331"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3" name="Freeform 3"/>
          <p:cNvSpPr/>
          <p:nvPr/>
        </p:nvSpPr>
        <p:spPr>
          <a:xfrm>
            <a:off x="-1860901" y="-1522905"/>
            <a:ext cx="4509199" cy="4705996"/>
          </a:xfrm>
          <a:custGeom>
            <a:avLst/>
            <a:gdLst/>
            <a:ahLst/>
            <a:cxnLst/>
            <a:rect l="l" t="t" r="r" b="b"/>
            <a:pathLst>
              <a:path w="6763799" h="7058994">
                <a:moveTo>
                  <a:pt x="0" y="0"/>
                </a:moveTo>
                <a:lnTo>
                  <a:pt x="6763800" y="0"/>
                </a:lnTo>
                <a:lnTo>
                  <a:pt x="6763800" y="7058993"/>
                </a:lnTo>
                <a:lnTo>
                  <a:pt x="0" y="705899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4" name="Freeform 4"/>
          <p:cNvSpPr/>
          <p:nvPr/>
        </p:nvSpPr>
        <p:spPr>
          <a:xfrm>
            <a:off x="1253201" y="-603645"/>
            <a:ext cx="2790195" cy="1886869"/>
          </a:xfrm>
          <a:custGeom>
            <a:avLst/>
            <a:gdLst/>
            <a:ahLst/>
            <a:cxnLst/>
            <a:rect l="l" t="t" r="r" b="b"/>
            <a:pathLst>
              <a:path w="4185293" h="2830304">
                <a:moveTo>
                  <a:pt x="0" y="0"/>
                </a:moveTo>
                <a:lnTo>
                  <a:pt x="4185293" y="0"/>
                </a:lnTo>
                <a:lnTo>
                  <a:pt x="4185293" y="2830304"/>
                </a:lnTo>
                <a:lnTo>
                  <a:pt x="0" y="283030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5" name="Freeform 5"/>
          <p:cNvSpPr/>
          <p:nvPr/>
        </p:nvSpPr>
        <p:spPr>
          <a:xfrm>
            <a:off x="9336464" y="4435866"/>
            <a:ext cx="3499813" cy="2716729"/>
          </a:xfrm>
          <a:custGeom>
            <a:avLst/>
            <a:gdLst/>
            <a:ahLst/>
            <a:cxnLst/>
            <a:rect l="l" t="t" r="r" b="b"/>
            <a:pathLst>
              <a:path w="5249719" h="4075094">
                <a:moveTo>
                  <a:pt x="0" y="0"/>
                </a:moveTo>
                <a:lnTo>
                  <a:pt x="5249719" y="0"/>
                </a:lnTo>
                <a:lnTo>
                  <a:pt x="5249719" y="4075094"/>
                </a:lnTo>
                <a:lnTo>
                  <a:pt x="0" y="407509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6" name="Freeform 6"/>
          <p:cNvSpPr/>
          <p:nvPr/>
        </p:nvSpPr>
        <p:spPr>
          <a:xfrm rot="-2202691" flipH="1">
            <a:off x="8519712" y="5274500"/>
            <a:ext cx="2756527" cy="1683987"/>
          </a:xfrm>
          <a:custGeom>
            <a:avLst/>
            <a:gdLst/>
            <a:ahLst/>
            <a:cxnLst/>
            <a:rect l="l" t="t" r="r" b="b"/>
            <a:pathLst>
              <a:path w="4134791" h="2525981">
                <a:moveTo>
                  <a:pt x="4134791" y="0"/>
                </a:moveTo>
                <a:lnTo>
                  <a:pt x="0" y="0"/>
                </a:lnTo>
                <a:lnTo>
                  <a:pt x="0" y="2525981"/>
                </a:lnTo>
                <a:lnTo>
                  <a:pt x="4134791" y="2525981"/>
                </a:lnTo>
                <a:lnTo>
                  <a:pt x="4134791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7" name="Freeform 7"/>
          <p:cNvSpPr/>
          <p:nvPr/>
        </p:nvSpPr>
        <p:spPr>
          <a:xfrm>
            <a:off x="-1513896" y="4579721"/>
            <a:ext cx="5178163" cy="4227263"/>
          </a:xfrm>
          <a:custGeom>
            <a:avLst/>
            <a:gdLst/>
            <a:ahLst/>
            <a:cxnLst/>
            <a:rect l="l" t="t" r="r" b="b"/>
            <a:pathLst>
              <a:path w="7767244" h="6340895">
                <a:moveTo>
                  <a:pt x="0" y="0"/>
                </a:moveTo>
                <a:lnTo>
                  <a:pt x="7767243" y="0"/>
                </a:lnTo>
                <a:lnTo>
                  <a:pt x="7767243" y="6340895"/>
                </a:lnTo>
                <a:lnTo>
                  <a:pt x="0" y="6340895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8" name="Freeform 8"/>
          <p:cNvSpPr/>
          <p:nvPr/>
        </p:nvSpPr>
        <p:spPr>
          <a:xfrm rot="1705123">
            <a:off x="-2062351" y="3662609"/>
            <a:ext cx="2878900" cy="5331297"/>
          </a:xfrm>
          <a:custGeom>
            <a:avLst/>
            <a:gdLst/>
            <a:ahLst/>
            <a:cxnLst/>
            <a:rect l="l" t="t" r="r" b="b"/>
            <a:pathLst>
              <a:path w="4318350" h="7996945">
                <a:moveTo>
                  <a:pt x="0" y="0"/>
                </a:moveTo>
                <a:lnTo>
                  <a:pt x="4318350" y="0"/>
                </a:lnTo>
                <a:lnTo>
                  <a:pt x="4318350" y="7996944"/>
                </a:lnTo>
                <a:lnTo>
                  <a:pt x="0" y="7996944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9" name="Freeform 9"/>
          <p:cNvSpPr/>
          <p:nvPr/>
        </p:nvSpPr>
        <p:spPr>
          <a:xfrm rot="-5400000" flipH="1" flipV="1">
            <a:off x="-3681297" y="64061"/>
            <a:ext cx="6773132" cy="2438327"/>
          </a:xfrm>
          <a:custGeom>
            <a:avLst/>
            <a:gdLst/>
            <a:ahLst/>
            <a:cxnLst/>
            <a:rect l="l" t="t" r="r" b="b"/>
            <a:pathLst>
              <a:path w="10159698" h="3657491">
                <a:moveTo>
                  <a:pt x="10159697" y="3657491"/>
                </a:moveTo>
                <a:lnTo>
                  <a:pt x="0" y="3657491"/>
                </a:lnTo>
                <a:lnTo>
                  <a:pt x="0" y="0"/>
                </a:lnTo>
                <a:lnTo>
                  <a:pt x="10159697" y="0"/>
                </a:lnTo>
                <a:lnTo>
                  <a:pt x="10159697" y="3657491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0" name="Freeform 10"/>
          <p:cNvSpPr/>
          <p:nvPr/>
        </p:nvSpPr>
        <p:spPr>
          <a:xfrm rot="10378544">
            <a:off x="10000021" y="-1659590"/>
            <a:ext cx="3756144" cy="6955822"/>
          </a:xfrm>
          <a:custGeom>
            <a:avLst/>
            <a:gdLst/>
            <a:ahLst/>
            <a:cxnLst/>
            <a:rect l="l" t="t" r="r" b="b"/>
            <a:pathLst>
              <a:path w="5634216" h="10433733">
                <a:moveTo>
                  <a:pt x="0" y="0"/>
                </a:moveTo>
                <a:lnTo>
                  <a:pt x="5634216" y="0"/>
                </a:lnTo>
                <a:lnTo>
                  <a:pt x="5634216" y="10433733"/>
                </a:lnTo>
                <a:lnTo>
                  <a:pt x="0" y="10433733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1" name="Freeform 11"/>
          <p:cNvSpPr/>
          <p:nvPr/>
        </p:nvSpPr>
        <p:spPr>
          <a:xfrm rot="-3254031">
            <a:off x="9870287" y="-1514231"/>
            <a:ext cx="6385082" cy="4880416"/>
          </a:xfrm>
          <a:custGeom>
            <a:avLst/>
            <a:gdLst/>
            <a:ahLst/>
            <a:cxnLst/>
            <a:rect l="l" t="t" r="r" b="b"/>
            <a:pathLst>
              <a:path w="9577623" h="7320624">
                <a:moveTo>
                  <a:pt x="0" y="0"/>
                </a:moveTo>
                <a:lnTo>
                  <a:pt x="9577624" y="0"/>
                </a:lnTo>
                <a:lnTo>
                  <a:pt x="9577624" y="7320624"/>
                </a:lnTo>
                <a:lnTo>
                  <a:pt x="0" y="7320624"/>
                </a:lnTo>
                <a:lnTo>
                  <a:pt x="0" y="0"/>
                </a:lnTo>
                <a:close/>
              </a:path>
            </a:pathLst>
          </a:custGeom>
          <a:blipFill>
            <a:blip r:embed="rId17"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 l="-11752" t="-66616"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2" name="Freeform 12"/>
          <p:cNvSpPr/>
          <p:nvPr/>
        </p:nvSpPr>
        <p:spPr>
          <a:xfrm rot="1534140">
            <a:off x="8082008" y="-2364022"/>
            <a:ext cx="4136726" cy="3774762"/>
          </a:xfrm>
          <a:custGeom>
            <a:avLst/>
            <a:gdLst/>
            <a:ahLst/>
            <a:cxnLst/>
            <a:rect l="l" t="t" r="r" b="b"/>
            <a:pathLst>
              <a:path w="6205089" h="5662143">
                <a:moveTo>
                  <a:pt x="0" y="0"/>
                </a:moveTo>
                <a:lnTo>
                  <a:pt x="6205089" y="0"/>
                </a:lnTo>
                <a:lnTo>
                  <a:pt x="6205089" y="5662143"/>
                </a:lnTo>
                <a:lnTo>
                  <a:pt x="0" y="5662143"/>
                </a:lnTo>
                <a:lnTo>
                  <a:pt x="0" y="0"/>
                </a:lnTo>
                <a:close/>
              </a:path>
            </a:pathLst>
          </a:custGeom>
          <a:blipFill>
            <a:blip r:embed="rId19"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3" name="TextBox 13"/>
          <p:cNvSpPr txBox="1"/>
          <p:nvPr/>
        </p:nvSpPr>
        <p:spPr>
          <a:xfrm>
            <a:off x="1888205" y="358732"/>
            <a:ext cx="8262167" cy="12054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427"/>
              </a:lnSpc>
              <a:spcBef>
                <a:spcPct val="0"/>
              </a:spcBef>
            </a:pPr>
            <a:r>
              <a:rPr lang="en-US" sz="6734" spc="40" dirty="0">
                <a:solidFill>
                  <a:srgbClr val="103E7B"/>
                </a:solidFill>
                <a:latin typeface="Dreaming Outloud Pro" panose="03050502040302030504" pitchFamily="66" charset="0"/>
                <a:ea typeface="Bryndan Write"/>
                <a:cs typeface="Dreaming Outloud Pro" panose="03050502040302030504" pitchFamily="66" charset="0"/>
                <a:sym typeface="Bryndan Write"/>
              </a:rPr>
              <a:t>Y </a:t>
            </a:r>
            <a:r>
              <a:rPr lang="en-US" sz="6734" spc="40" dirty="0" err="1">
                <a:solidFill>
                  <a:srgbClr val="103E7B"/>
                </a:solidFill>
                <a:latin typeface="Dreaming Outloud Pro" panose="03050502040302030504" pitchFamily="66" charset="0"/>
                <a:ea typeface="Bryndan Write"/>
                <a:cs typeface="Dreaming Outloud Pro" panose="03050502040302030504" pitchFamily="66" charset="0"/>
                <a:sym typeface="Bryndan Write"/>
              </a:rPr>
              <a:t>Patrwm</a:t>
            </a:r>
            <a:endParaRPr lang="en-US" sz="6734" spc="40" dirty="0">
              <a:solidFill>
                <a:srgbClr val="103E7B"/>
              </a:solidFill>
              <a:latin typeface="Dreaming Outloud Pro" panose="03050502040302030504" pitchFamily="66" charset="0"/>
              <a:ea typeface="Bryndan Write"/>
              <a:cs typeface="Dreaming Outloud Pro" panose="03050502040302030504" pitchFamily="66" charset="0"/>
              <a:sym typeface="Bryndan Write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3387617" y="1729421"/>
            <a:ext cx="5263343" cy="58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53"/>
              </a:lnSpc>
              <a:spcBef>
                <a:spcPct val="0"/>
              </a:spcBef>
            </a:pPr>
            <a:r>
              <a:rPr lang="en-US" sz="3252" b="1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____ ydy’r talaf. </a:t>
            </a:r>
          </a:p>
        </p:txBody>
      </p:sp>
      <p:sp>
        <p:nvSpPr>
          <p:cNvPr id="15" name="Freeform 15"/>
          <p:cNvSpPr/>
          <p:nvPr/>
        </p:nvSpPr>
        <p:spPr>
          <a:xfrm>
            <a:off x="1670186" y="1572005"/>
            <a:ext cx="1956225" cy="2696310"/>
          </a:xfrm>
          <a:custGeom>
            <a:avLst/>
            <a:gdLst/>
            <a:ahLst/>
            <a:cxnLst/>
            <a:rect l="l" t="t" r="r" b="b"/>
            <a:pathLst>
              <a:path w="2934337" h="4044465">
                <a:moveTo>
                  <a:pt x="0" y="0"/>
                </a:moveTo>
                <a:lnTo>
                  <a:pt x="2934337" y="0"/>
                </a:lnTo>
                <a:lnTo>
                  <a:pt x="2934337" y="4044465"/>
                </a:lnTo>
                <a:lnTo>
                  <a:pt x="0" y="4044465"/>
                </a:lnTo>
                <a:lnTo>
                  <a:pt x="0" y="0"/>
                </a:lnTo>
                <a:close/>
              </a:path>
            </a:pathLst>
          </a:custGeom>
          <a:blipFill>
            <a:blip r:embed="rId21"/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6" name="TextBox 16"/>
          <p:cNvSpPr txBox="1"/>
          <p:nvPr/>
        </p:nvSpPr>
        <p:spPr>
          <a:xfrm>
            <a:off x="3486881" y="2846569"/>
            <a:ext cx="5263343" cy="58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53"/>
              </a:lnSpc>
              <a:spcBef>
                <a:spcPct val="0"/>
              </a:spcBef>
            </a:pPr>
            <a:r>
              <a:rPr lang="en-US" sz="3252" b="1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Tom ydy’r talaf. 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464329" y="3589461"/>
            <a:ext cx="5263343" cy="58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53"/>
              </a:lnSpc>
              <a:spcBef>
                <a:spcPct val="0"/>
              </a:spcBef>
            </a:pPr>
            <a:r>
              <a:rPr lang="en-US" sz="3252" b="1">
                <a:solidFill>
                  <a:srgbClr val="A63A2F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Lisa</a:t>
            </a:r>
            <a:r>
              <a:rPr lang="en-US" sz="3252" b="1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 ydy’r </a:t>
            </a:r>
            <a:r>
              <a:rPr lang="en-US" sz="3252" b="1">
                <a:solidFill>
                  <a:srgbClr val="A63A2F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d</a:t>
            </a:r>
            <a:r>
              <a:rPr lang="en-US" sz="3252" b="1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alaf. </a:t>
            </a: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524" t="-38888" r="-1662" b="-46331"/>
            </a:stretch>
          </a:blipFill>
        </p:spPr>
        <p:txBody>
          <a:bodyPr/>
          <a:lstStyle/>
          <a:p>
            <a:endParaRPr lang="en-GB" sz="120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3" name="Freeform 3"/>
          <p:cNvSpPr/>
          <p:nvPr/>
        </p:nvSpPr>
        <p:spPr>
          <a:xfrm>
            <a:off x="-1860901" y="-1522905"/>
            <a:ext cx="4509199" cy="4705996"/>
          </a:xfrm>
          <a:custGeom>
            <a:avLst/>
            <a:gdLst/>
            <a:ahLst/>
            <a:cxnLst/>
            <a:rect l="l" t="t" r="r" b="b"/>
            <a:pathLst>
              <a:path w="6763799" h="7058994">
                <a:moveTo>
                  <a:pt x="0" y="0"/>
                </a:moveTo>
                <a:lnTo>
                  <a:pt x="6763800" y="0"/>
                </a:lnTo>
                <a:lnTo>
                  <a:pt x="6763800" y="7058993"/>
                </a:lnTo>
                <a:lnTo>
                  <a:pt x="0" y="705899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4" name="Freeform 4"/>
          <p:cNvSpPr/>
          <p:nvPr/>
        </p:nvSpPr>
        <p:spPr>
          <a:xfrm>
            <a:off x="1253201" y="-603645"/>
            <a:ext cx="2790195" cy="1886869"/>
          </a:xfrm>
          <a:custGeom>
            <a:avLst/>
            <a:gdLst/>
            <a:ahLst/>
            <a:cxnLst/>
            <a:rect l="l" t="t" r="r" b="b"/>
            <a:pathLst>
              <a:path w="4185293" h="2830304">
                <a:moveTo>
                  <a:pt x="0" y="0"/>
                </a:moveTo>
                <a:lnTo>
                  <a:pt x="4185293" y="0"/>
                </a:lnTo>
                <a:lnTo>
                  <a:pt x="4185293" y="2830304"/>
                </a:lnTo>
                <a:lnTo>
                  <a:pt x="0" y="283030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5" name="Freeform 5"/>
          <p:cNvSpPr/>
          <p:nvPr/>
        </p:nvSpPr>
        <p:spPr>
          <a:xfrm>
            <a:off x="9336464" y="4435866"/>
            <a:ext cx="3499813" cy="2716729"/>
          </a:xfrm>
          <a:custGeom>
            <a:avLst/>
            <a:gdLst/>
            <a:ahLst/>
            <a:cxnLst/>
            <a:rect l="l" t="t" r="r" b="b"/>
            <a:pathLst>
              <a:path w="5249719" h="4075094">
                <a:moveTo>
                  <a:pt x="0" y="0"/>
                </a:moveTo>
                <a:lnTo>
                  <a:pt x="5249719" y="0"/>
                </a:lnTo>
                <a:lnTo>
                  <a:pt x="5249719" y="4075094"/>
                </a:lnTo>
                <a:lnTo>
                  <a:pt x="0" y="407509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6" name="Freeform 6"/>
          <p:cNvSpPr/>
          <p:nvPr/>
        </p:nvSpPr>
        <p:spPr>
          <a:xfrm rot="-2202691" flipH="1">
            <a:off x="8519712" y="5274500"/>
            <a:ext cx="2756527" cy="1683987"/>
          </a:xfrm>
          <a:custGeom>
            <a:avLst/>
            <a:gdLst/>
            <a:ahLst/>
            <a:cxnLst/>
            <a:rect l="l" t="t" r="r" b="b"/>
            <a:pathLst>
              <a:path w="4134791" h="2525981">
                <a:moveTo>
                  <a:pt x="4134791" y="0"/>
                </a:moveTo>
                <a:lnTo>
                  <a:pt x="0" y="0"/>
                </a:lnTo>
                <a:lnTo>
                  <a:pt x="0" y="2525981"/>
                </a:lnTo>
                <a:lnTo>
                  <a:pt x="4134791" y="2525981"/>
                </a:lnTo>
                <a:lnTo>
                  <a:pt x="4134791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7" name="Freeform 7"/>
          <p:cNvSpPr/>
          <p:nvPr/>
        </p:nvSpPr>
        <p:spPr>
          <a:xfrm>
            <a:off x="-1513896" y="4579721"/>
            <a:ext cx="5178163" cy="4227263"/>
          </a:xfrm>
          <a:custGeom>
            <a:avLst/>
            <a:gdLst/>
            <a:ahLst/>
            <a:cxnLst/>
            <a:rect l="l" t="t" r="r" b="b"/>
            <a:pathLst>
              <a:path w="7767244" h="6340895">
                <a:moveTo>
                  <a:pt x="0" y="0"/>
                </a:moveTo>
                <a:lnTo>
                  <a:pt x="7767243" y="0"/>
                </a:lnTo>
                <a:lnTo>
                  <a:pt x="7767243" y="6340895"/>
                </a:lnTo>
                <a:lnTo>
                  <a:pt x="0" y="6340895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8" name="Freeform 8"/>
          <p:cNvSpPr/>
          <p:nvPr/>
        </p:nvSpPr>
        <p:spPr>
          <a:xfrm rot="1705123">
            <a:off x="-2062351" y="3662609"/>
            <a:ext cx="2878900" cy="5331297"/>
          </a:xfrm>
          <a:custGeom>
            <a:avLst/>
            <a:gdLst/>
            <a:ahLst/>
            <a:cxnLst/>
            <a:rect l="l" t="t" r="r" b="b"/>
            <a:pathLst>
              <a:path w="4318350" h="7996945">
                <a:moveTo>
                  <a:pt x="0" y="0"/>
                </a:moveTo>
                <a:lnTo>
                  <a:pt x="4318350" y="0"/>
                </a:lnTo>
                <a:lnTo>
                  <a:pt x="4318350" y="7996944"/>
                </a:lnTo>
                <a:lnTo>
                  <a:pt x="0" y="7996944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9" name="Freeform 9"/>
          <p:cNvSpPr/>
          <p:nvPr/>
        </p:nvSpPr>
        <p:spPr>
          <a:xfrm rot="-5400000" flipH="1" flipV="1">
            <a:off x="-3681297" y="64061"/>
            <a:ext cx="6773132" cy="2438327"/>
          </a:xfrm>
          <a:custGeom>
            <a:avLst/>
            <a:gdLst/>
            <a:ahLst/>
            <a:cxnLst/>
            <a:rect l="l" t="t" r="r" b="b"/>
            <a:pathLst>
              <a:path w="10159698" h="3657491">
                <a:moveTo>
                  <a:pt x="10159697" y="3657491"/>
                </a:moveTo>
                <a:lnTo>
                  <a:pt x="0" y="3657491"/>
                </a:lnTo>
                <a:lnTo>
                  <a:pt x="0" y="0"/>
                </a:lnTo>
                <a:lnTo>
                  <a:pt x="10159697" y="0"/>
                </a:lnTo>
                <a:lnTo>
                  <a:pt x="10159697" y="3657491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0" name="Freeform 10"/>
          <p:cNvSpPr/>
          <p:nvPr/>
        </p:nvSpPr>
        <p:spPr>
          <a:xfrm rot="10378544">
            <a:off x="10000021" y="-1659590"/>
            <a:ext cx="3756144" cy="6955822"/>
          </a:xfrm>
          <a:custGeom>
            <a:avLst/>
            <a:gdLst/>
            <a:ahLst/>
            <a:cxnLst/>
            <a:rect l="l" t="t" r="r" b="b"/>
            <a:pathLst>
              <a:path w="5634216" h="10433733">
                <a:moveTo>
                  <a:pt x="0" y="0"/>
                </a:moveTo>
                <a:lnTo>
                  <a:pt x="5634216" y="0"/>
                </a:lnTo>
                <a:lnTo>
                  <a:pt x="5634216" y="10433733"/>
                </a:lnTo>
                <a:lnTo>
                  <a:pt x="0" y="10433733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1" name="Freeform 11"/>
          <p:cNvSpPr/>
          <p:nvPr/>
        </p:nvSpPr>
        <p:spPr>
          <a:xfrm rot="-3254031">
            <a:off x="9870287" y="-1514231"/>
            <a:ext cx="6385082" cy="4880416"/>
          </a:xfrm>
          <a:custGeom>
            <a:avLst/>
            <a:gdLst/>
            <a:ahLst/>
            <a:cxnLst/>
            <a:rect l="l" t="t" r="r" b="b"/>
            <a:pathLst>
              <a:path w="9577623" h="7320624">
                <a:moveTo>
                  <a:pt x="0" y="0"/>
                </a:moveTo>
                <a:lnTo>
                  <a:pt x="9577624" y="0"/>
                </a:lnTo>
                <a:lnTo>
                  <a:pt x="9577624" y="7320624"/>
                </a:lnTo>
                <a:lnTo>
                  <a:pt x="0" y="7320624"/>
                </a:lnTo>
                <a:lnTo>
                  <a:pt x="0" y="0"/>
                </a:lnTo>
                <a:close/>
              </a:path>
            </a:pathLst>
          </a:custGeom>
          <a:blipFill>
            <a:blip r:embed="rId17"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 l="-11752" t="-66616"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2" name="Freeform 12"/>
          <p:cNvSpPr/>
          <p:nvPr/>
        </p:nvSpPr>
        <p:spPr>
          <a:xfrm rot="1534140">
            <a:off x="8082008" y="-2364022"/>
            <a:ext cx="4136726" cy="3774762"/>
          </a:xfrm>
          <a:custGeom>
            <a:avLst/>
            <a:gdLst/>
            <a:ahLst/>
            <a:cxnLst/>
            <a:rect l="l" t="t" r="r" b="b"/>
            <a:pathLst>
              <a:path w="6205089" h="5662143">
                <a:moveTo>
                  <a:pt x="0" y="0"/>
                </a:moveTo>
                <a:lnTo>
                  <a:pt x="6205089" y="0"/>
                </a:lnTo>
                <a:lnTo>
                  <a:pt x="6205089" y="5662143"/>
                </a:lnTo>
                <a:lnTo>
                  <a:pt x="0" y="5662143"/>
                </a:lnTo>
                <a:lnTo>
                  <a:pt x="0" y="0"/>
                </a:lnTo>
                <a:close/>
              </a:path>
            </a:pathLst>
          </a:custGeom>
          <a:blipFill>
            <a:blip r:embed="rId19"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3" name="TextBox 13"/>
          <p:cNvSpPr txBox="1"/>
          <p:nvPr/>
        </p:nvSpPr>
        <p:spPr>
          <a:xfrm>
            <a:off x="1888205" y="358732"/>
            <a:ext cx="8262167" cy="12054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427"/>
              </a:lnSpc>
              <a:spcBef>
                <a:spcPct val="0"/>
              </a:spcBef>
            </a:pPr>
            <a:r>
              <a:rPr lang="en-US" sz="6734" spc="40">
                <a:solidFill>
                  <a:srgbClr val="103E7B"/>
                </a:solidFill>
                <a:latin typeface="Dreaming Outloud Pro" panose="03050502040302030504" pitchFamily="66" charset="0"/>
                <a:ea typeface="Bryndan Write"/>
                <a:cs typeface="Dreaming Outloud Pro" panose="03050502040302030504" pitchFamily="66" charset="0"/>
                <a:sym typeface="Bryndan Write"/>
              </a:rPr>
              <a:t>Y Patrwm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387617" y="1729421"/>
            <a:ext cx="5263343" cy="58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53"/>
              </a:lnSpc>
              <a:spcBef>
                <a:spcPct val="0"/>
              </a:spcBef>
            </a:pPr>
            <a:r>
              <a:rPr lang="en-US" sz="3252" b="1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____ ydy’r byrraf. 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300903" y="2714645"/>
            <a:ext cx="5263343" cy="58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53"/>
              </a:lnSpc>
              <a:spcBef>
                <a:spcPct val="0"/>
              </a:spcBef>
            </a:pPr>
            <a:r>
              <a:rPr lang="en-US" sz="3252" b="1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Tom ydy’r byrraf. </a:t>
            </a:r>
          </a:p>
        </p:txBody>
      </p:sp>
      <p:sp>
        <p:nvSpPr>
          <p:cNvPr id="16" name="Freeform 16"/>
          <p:cNvSpPr/>
          <p:nvPr/>
        </p:nvSpPr>
        <p:spPr>
          <a:xfrm>
            <a:off x="1614404" y="1542204"/>
            <a:ext cx="1773212" cy="2778537"/>
          </a:xfrm>
          <a:custGeom>
            <a:avLst/>
            <a:gdLst/>
            <a:ahLst/>
            <a:cxnLst/>
            <a:rect l="l" t="t" r="r" b="b"/>
            <a:pathLst>
              <a:path w="2659818" h="4167806">
                <a:moveTo>
                  <a:pt x="0" y="0"/>
                </a:moveTo>
                <a:lnTo>
                  <a:pt x="2659818" y="0"/>
                </a:lnTo>
                <a:lnTo>
                  <a:pt x="2659818" y="4167806"/>
                </a:lnTo>
                <a:lnTo>
                  <a:pt x="0" y="4167806"/>
                </a:lnTo>
                <a:lnTo>
                  <a:pt x="0" y="0"/>
                </a:lnTo>
                <a:close/>
              </a:path>
            </a:pathLst>
          </a:custGeom>
          <a:blipFill>
            <a:blip r:embed="rId21"/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7" name="TextBox 17"/>
          <p:cNvSpPr txBox="1"/>
          <p:nvPr/>
        </p:nvSpPr>
        <p:spPr>
          <a:xfrm>
            <a:off x="3300903" y="3457537"/>
            <a:ext cx="5263343" cy="58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53"/>
              </a:lnSpc>
              <a:spcBef>
                <a:spcPct val="0"/>
              </a:spcBef>
            </a:pPr>
            <a:r>
              <a:rPr lang="en-US" sz="3252" b="1" dirty="0">
                <a:solidFill>
                  <a:srgbClr val="A63A2F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Lisa </a:t>
            </a:r>
            <a:r>
              <a:rPr lang="en-US" sz="3252" b="1" dirty="0" err="1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ydy’r</a:t>
            </a:r>
            <a:r>
              <a:rPr lang="en-US" sz="3252" b="1" dirty="0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 </a:t>
            </a:r>
            <a:r>
              <a:rPr lang="en-US" sz="3252" b="1" dirty="0" err="1">
                <a:solidFill>
                  <a:srgbClr val="A63A2F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f</a:t>
            </a:r>
            <a:r>
              <a:rPr lang="en-US" sz="3252" b="1" dirty="0" err="1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yrraf</a:t>
            </a:r>
            <a:r>
              <a:rPr lang="en-US" sz="3252" b="1" dirty="0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. </a:t>
            </a: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524" t="-38888" r="-1662" b="-46331"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3" name="Freeform 3"/>
          <p:cNvSpPr/>
          <p:nvPr/>
        </p:nvSpPr>
        <p:spPr>
          <a:xfrm>
            <a:off x="-1860901" y="-1522905"/>
            <a:ext cx="4509199" cy="4705996"/>
          </a:xfrm>
          <a:custGeom>
            <a:avLst/>
            <a:gdLst/>
            <a:ahLst/>
            <a:cxnLst/>
            <a:rect l="l" t="t" r="r" b="b"/>
            <a:pathLst>
              <a:path w="6763799" h="7058994">
                <a:moveTo>
                  <a:pt x="0" y="0"/>
                </a:moveTo>
                <a:lnTo>
                  <a:pt x="6763800" y="0"/>
                </a:lnTo>
                <a:lnTo>
                  <a:pt x="6763800" y="7058993"/>
                </a:lnTo>
                <a:lnTo>
                  <a:pt x="0" y="705899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4" name="Freeform 4"/>
          <p:cNvSpPr/>
          <p:nvPr/>
        </p:nvSpPr>
        <p:spPr>
          <a:xfrm>
            <a:off x="1253201" y="-603645"/>
            <a:ext cx="2790195" cy="1886869"/>
          </a:xfrm>
          <a:custGeom>
            <a:avLst/>
            <a:gdLst/>
            <a:ahLst/>
            <a:cxnLst/>
            <a:rect l="l" t="t" r="r" b="b"/>
            <a:pathLst>
              <a:path w="4185293" h="2830304">
                <a:moveTo>
                  <a:pt x="0" y="0"/>
                </a:moveTo>
                <a:lnTo>
                  <a:pt x="4185293" y="0"/>
                </a:lnTo>
                <a:lnTo>
                  <a:pt x="4185293" y="2830304"/>
                </a:lnTo>
                <a:lnTo>
                  <a:pt x="0" y="283030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5" name="Freeform 5"/>
          <p:cNvSpPr/>
          <p:nvPr/>
        </p:nvSpPr>
        <p:spPr>
          <a:xfrm>
            <a:off x="9336464" y="4435866"/>
            <a:ext cx="3499813" cy="2716729"/>
          </a:xfrm>
          <a:custGeom>
            <a:avLst/>
            <a:gdLst/>
            <a:ahLst/>
            <a:cxnLst/>
            <a:rect l="l" t="t" r="r" b="b"/>
            <a:pathLst>
              <a:path w="5249719" h="4075094">
                <a:moveTo>
                  <a:pt x="0" y="0"/>
                </a:moveTo>
                <a:lnTo>
                  <a:pt x="5249719" y="0"/>
                </a:lnTo>
                <a:lnTo>
                  <a:pt x="5249719" y="4075094"/>
                </a:lnTo>
                <a:lnTo>
                  <a:pt x="0" y="407509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6" name="Freeform 6"/>
          <p:cNvSpPr/>
          <p:nvPr/>
        </p:nvSpPr>
        <p:spPr>
          <a:xfrm rot="-2202691" flipH="1">
            <a:off x="8519712" y="5274500"/>
            <a:ext cx="2756527" cy="1683987"/>
          </a:xfrm>
          <a:custGeom>
            <a:avLst/>
            <a:gdLst/>
            <a:ahLst/>
            <a:cxnLst/>
            <a:rect l="l" t="t" r="r" b="b"/>
            <a:pathLst>
              <a:path w="4134791" h="2525981">
                <a:moveTo>
                  <a:pt x="4134791" y="0"/>
                </a:moveTo>
                <a:lnTo>
                  <a:pt x="0" y="0"/>
                </a:lnTo>
                <a:lnTo>
                  <a:pt x="0" y="2525981"/>
                </a:lnTo>
                <a:lnTo>
                  <a:pt x="4134791" y="2525981"/>
                </a:lnTo>
                <a:lnTo>
                  <a:pt x="4134791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7" name="Freeform 7"/>
          <p:cNvSpPr/>
          <p:nvPr/>
        </p:nvSpPr>
        <p:spPr>
          <a:xfrm>
            <a:off x="-1513896" y="4579721"/>
            <a:ext cx="5178163" cy="4227263"/>
          </a:xfrm>
          <a:custGeom>
            <a:avLst/>
            <a:gdLst/>
            <a:ahLst/>
            <a:cxnLst/>
            <a:rect l="l" t="t" r="r" b="b"/>
            <a:pathLst>
              <a:path w="7767244" h="6340895">
                <a:moveTo>
                  <a:pt x="0" y="0"/>
                </a:moveTo>
                <a:lnTo>
                  <a:pt x="7767243" y="0"/>
                </a:lnTo>
                <a:lnTo>
                  <a:pt x="7767243" y="6340895"/>
                </a:lnTo>
                <a:lnTo>
                  <a:pt x="0" y="6340895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8" name="Freeform 8"/>
          <p:cNvSpPr/>
          <p:nvPr/>
        </p:nvSpPr>
        <p:spPr>
          <a:xfrm rot="1705123">
            <a:off x="-2062351" y="3662609"/>
            <a:ext cx="2878900" cy="5331297"/>
          </a:xfrm>
          <a:custGeom>
            <a:avLst/>
            <a:gdLst/>
            <a:ahLst/>
            <a:cxnLst/>
            <a:rect l="l" t="t" r="r" b="b"/>
            <a:pathLst>
              <a:path w="4318350" h="7996945">
                <a:moveTo>
                  <a:pt x="0" y="0"/>
                </a:moveTo>
                <a:lnTo>
                  <a:pt x="4318350" y="0"/>
                </a:lnTo>
                <a:lnTo>
                  <a:pt x="4318350" y="7996944"/>
                </a:lnTo>
                <a:lnTo>
                  <a:pt x="0" y="7996944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9" name="Freeform 9"/>
          <p:cNvSpPr/>
          <p:nvPr/>
        </p:nvSpPr>
        <p:spPr>
          <a:xfrm rot="-5400000" flipH="1" flipV="1">
            <a:off x="-3681297" y="64061"/>
            <a:ext cx="6773132" cy="2438327"/>
          </a:xfrm>
          <a:custGeom>
            <a:avLst/>
            <a:gdLst/>
            <a:ahLst/>
            <a:cxnLst/>
            <a:rect l="l" t="t" r="r" b="b"/>
            <a:pathLst>
              <a:path w="10159698" h="3657491">
                <a:moveTo>
                  <a:pt x="10159697" y="3657491"/>
                </a:moveTo>
                <a:lnTo>
                  <a:pt x="0" y="3657491"/>
                </a:lnTo>
                <a:lnTo>
                  <a:pt x="0" y="0"/>
                </a:lnTo>
                <a:lnTo>
                  <a:pt x="10159697" y="0"/>
                </a:lnTo>
                <a:lnTo>
                  <a:pt x="10159697" y="3657491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0" name="Freeform 10"/>
          <p:cNvSpPr/>
          <p:nvPr/>
        </p:nvSpPr>
        <p:spPr>
          <a:xfrm rot="10378544">
            <a:off x="10000021" y="-1659590"/>
            <a:ext cx="3756144" cy="6955822"/>
          </a:xfrm>
          <a:custGeom>
            <a:avLst/>
            <a:gdLst/>
            <a:ahLst/>
            <a:cxnLst/>
            <a:rect l="l" t="t" r="r" b="b"/>
            <a:pathLst>
              <a:path w="5634216" h="10433733">
                <a:moveTo>
                  <a:pt x="0" y="0"/>
                </a:moveTo>
                <a:lnTo>
                  <a:pt x="5634216" y="0"/>
                </a:lnTo>
                <a:lnTo>
                  <a:pt x="5634216" y="10433733"/>
                </a:lnTo>
                <a:lnTo>
                  <a:pt x="0" y="10433733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1" name="Freeform 11"/>
          <p:cNvSpPr/>
          <p:nvPr/>
        </p:nvSpPr>
        <p:spPr>
          <a:xfrm rot="-3254031">
            <a:off x="9870287" y="-1514231"/>
            <a:ext cx="6385082" cy="4880416"/>
          </a:xfrm>
          <a:custGeom>
            <a:avLst/>
            <a:gdLst/>
            <a:ahLst/>
            <a:cxnLst/>
            <a:rect l="l" t="t" r="r" b="b"/>
            <a:pathLst>
              <a:path w="9577623" h="7320624">
                <a:moveTo>
                  <a:pt x="0" y="0"/>
                </a:moveTo>
                <a:lnTo>
                  <a:pt x="9577624" y="0"/>
                </a:lnTo>
                <a:lnTo>
                  <a:pt x="9577624" y="7320624"/>
                </a:lnTo>
                <a:lnTo>
                  <a:pt x="0" y="7320624"/>
                </a:lnTo>
                <a:lnTo>
                  <a:pt x="0" y="0"/>
                </a:lnTo>
                <a:close/>
              </a:path>
            </a:pathLst>
          </a:custGeom>
          <a:blipFill>
            <a:blip r:embed="rId17"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 l="-11752" t="-66616"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2" name="Freeform 12"/>
          <p:cNvSpPr/>
          <p:nvPr/>
        </p:nvSpPr>
        <p:spPr>
          <a:xfrm rot="1534140">
            <a:off x="8082008" y="-2364022"/>
            <a:ext cx="4136726" cy="3774762"/>
          </a:xfrm>
          <a:custGeom>
            <a:avLst/>
            <a:gdLst/>
            <a:ahLst/>
            <a:cxnLst/>
            <a:rect l="l" t="t" r="r" b="b"/>
            <a:pathLst>
              <a:path w="6205089" h="5662143">
                <a:moveTo>
                  <a:pt x="0" y="0"/>
                </a:moveTo>
                <a:lnTo>
                  <a:pt x="6205089" y="0"/>
                </a:lnTo>
                <a:lnTo>
                  <a:pt x="6205089" y="5662143"/>
                </a:lnTo>
                <a:lnTo>
                  <a:pt x="0" y="5662143"/>
                </a:lnTo>
                <a:lnTo>
                  <a:pt x="0" y="0"/>
                </a:lnTo>
                <a:close/>
              </a:path>
            </a:pathLst>
          </a:custGeom>
          <a:blipFill>
            <a:blip r:embed="rId19"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3" name="TextBox 13"/>
          <p:cNvSpPr txBox="1"/>
          <p:nvPr/>
        </p:nvSpPr>
        <p:spPr>
          <a:xfrm>
            <a:off x="1888205" y="358732"/>
            <a:ext cx="8262167" cy="12054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427"/>
              </a:lnSpc>
              <a:spcBef>
                <a:spcPct val="0"/>
              </a:spcBef>
            </a:pPr>
            <a:r>
              <a:rPr lang="en-US" sz="6734" spc="40" dirty="0">
                <a:solidFill>
                  <a:srgbClr val="103E7B"/>
                </a:solidFill>
                <a:latin typeface="Dreaming Outloud Pro" panose="03050502040302030504" pitchFamily="66" charset="0"/>
                <a:ea typeface="Bryndan Write"/>
                <a:cs typeface="Dreaming Outloud Pro" panose="03050502040302030504" pitchFamily="66" charset="0"/>
                <a:sym typeface="Bryndan Write"/>
              </a:rPr>
              <a:t>Y </a:t>
            </a:r>
            <a:r>
              <a:rPr lang="en-US" sz="6734" spc="40" dirty="0" err="1">
                <a:solidFill>
                  <a:srgbClr val="103E7B"/>
                </a:solidFill>
                <a:latin typeface="Dreaming Outloud Pro" panose="03050502040302030504" pitchFamily="66" charset="0"/>
                <a:ea typeface="Bryndan Write"/>
                <a:cs typeface="Dreaming Outloud Pro" panose="03050502040302030504" pitchFamily="66" charset="0"/>
                <a:sym typeface="Bryndan Write"/>
              </a:rPr>
              <a:t>Patrwm</a:t>
            </a:r>
            <a:endParaRPr lang="en-US" sz="6734" spc="40" dirty="0">
              <a:solidFill>
                <a:srgbClr val="103E7B"/>
              </a:solidFill>
              <a:latin typeface="Dreaming Outloud Pro" panose="03050502040302030504" pitchFamily="66" charset="0"/>
              <a:ea typeface="Bryndan Write"/>
              <a:cs typeface="Dreaming Outloud Pro" panose="03050502040302030504" pitchFamily="66" charset="0"/>
              <a:sym typeface="Bryndan Write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3664267" y="2049587"/>
            <a:ext cx="5263343" cy="58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53"/>
              </a:lnSpc>
              <a:spcBef>
                <a:spcPct val="0"/>
              </a:spcBef>
            </a:pPr>
            <a:r>
              <a:rPr lang="en-US" sz="3252" b="1" dirty="0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____ </a:t>
            </a:r>
            <a:r>
              <a:rPr lang="en-US" sz="3252" b="1" dirty="0" err="1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ydy’r</a:t>
            </a:r>
            <a:r>
              <a:rPr lang="en-US" sz="3252" b="1" dirty="0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 </a:t>
            </a:r>
            <a:r>
              <a:rPr lang="en-US" sz="3252" b="1" dirty="0" err="1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cyflymaf</a:t>
            </a:r>
            <a:r>
              <a:rPr lang="en-US" sz="3252" b="1" dirty="0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. 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486881" y="2846569"/>
            <a:ext cx="5263343" cy="58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53"/>
              </a:lnSpc>
              <a:spcBef>
                <a:spcPct val="0"/>
              </a:spcBef>
            </a:pPr>
            <a:r>
              <a:rPr lang="en-US" sz="3252" b="1" dirty="0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Tom </a:t>
            </a:r>
            <a:r>
              <a:rPr lang="en-US" sz="3252" b="1" dirty="0" err="1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ydy’r</a:t>
            </a:r>
            <a:r>
              <a:rPr lang="en-US" sz="3252" b="1" dirty="0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 </a:t>
            </a:r>
            <a:r>
              <a:rPr lang="en-US" sz="3252" b="1" dirty="0" err="1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cyflymaf</a:t>
            </a:r>
            <a:r>
              <a:rPr lang="en-US" sz="3252" b="1" dirty="0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. </a:t>
            </a:r>
          </a:p>
        </p:txBody>
      </p:sp>
      <p:sp>
        <p:nvSpPr>
          <p:cNvPr id="16" name="Freeform 16"/>
          <p:cNvSpPr/>
          <p:nvPr/>
        </p:nvSpPr>
        <p:spPr>
          <a:xfrm>
            <a:off x="393699" y="2138487"/>
            <a:ext cx="3270568" cy="1874751"/>
          </a:xfrm>
          <a:custGeom>
            <a:avLst/>
            <a:gdLst/>
            <a:ahLst/>
            <a:cxnLst/>
            <a:rect l="l" t="t" r="r" b="b"/>
            <a:pathLst>
              <a:path w="4905852" h="2812126">
                <a:moveTo>
                  <a:pt x="0" y="0"/>
                </a:moveTo>
                <a:lnTo>
                  <a:pt x="4905852" y="0"/>
                </a:lnTo>
                <a:lnTo>
                  <a:pt x="4905852" y="2812126"/>
                </a:lnTo>
                <a:lnTo>
                  <a:pt x="0" y="2812126"/>
                </a:lnTo>
                <a:lnTo>
                  <a:pt x="0" y="0"/>
                </a:lnTo>
                <a:close/>
              </a:path>
            </a:pathLst>
          </a:custGeom>
          <a:blipFill>
            <a:blip r:embed="rId21"/>
            <a:stretch>
              <a:fillRect l="-11482" r="-1467"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7" name="TextBox 17"/>
          <p:cNvSpPr txBox="1"/>
          <p:nvPr/>
        </p:nvSpPr>
        <p:spPr>
          <a:xfrm>
            <a:off x="3486881" y="3646611"/>
            <a:ext cx="5263343" cy="58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53"/>
              </a:lnSpc>
              <a:spcBef>
                <a:spcPct val="0"/>
              </a:spcBef>
            </a:pPr>
            <a:r>
              <a:rPr lang="en-US" sz="3252" b="1" dirty="0">
                <a:solidFill>
                  <a:srgbClr val="A63A2F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Lisa</a:t>
            </a:r>
            <a:r>
              <a:rPr lang="en-US" sz="3252" b="1" dirty="0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 </a:t>
            </a:r>
            <a:r>
              <a:rPr lang="en-US" sz="3252" b="1" dirty="0" err="1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ydy’r</a:t>
            </a:r>
            <a:r>
              <a:rPr lang="en-US" sz="3252" b="1" dirty="0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 </a:t>
            </a:r>
            <a:r>
              <a:rPr lang="en-US" sz="3252" b="1" dirty="0" err="1">
                <a:solidFill>
                  <a:srgbClr val="A63A2F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g</a:t>
            </a:r>
            <a:r>
              <a:rPr lang="en-US" sz="3252" b="1" dirty="0" err="1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yflymaf</a:t>
            </a:r>
            <a:r>
              <a:rPr lang="en-US" sz="3252" b="1" dirty="0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. </a:t>
            </a: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453747" y="29463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524" t="-38888" r="-1662" b="-46331"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3" name="Freeform 3"/>
          <p:cNvSpPr/>
          <p:nvPr/>
        </p:nvSpPr>
        <p:spPr>
          <a:xfrm>
            <a:off x="-1860901" y="-1522905"/>
            <a:ext cx="4509199" cy="4705996"/>
          </a:xfrm>
          <a:custGeom>
            <a:avLst/>
            <a:gdLst/>
            <a:ahLst/>
            <a:cxnLst/>
            <a:rect l="l" t="t" r="r" b="b"/>
            <a:pathLst>
              <a:path w="6763799" h="7058994">
                <a:moveTo>
                  <a:pt x="0" y="0"/>
                </a:moveTo>
                <a:lnTo>
                  <a:pt x="6763800" y="0"/>
                </a:lnTo>
                <a:lnTo>
                  <a:pt x="6763800" y="7058993"/>
                </a:lnTo>
                <a:lnTo>
                  <a:pt x="0" y="705899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4" name="Freeform 4"/>
          <p:cNvSpPr/>
          <p:nvPr/>
        </p:nvSpPr>
        <p:spPr>
          <a:xfrm>
            <a:off x="1253201" y="-603645"/>
            <a:ext cx="2790195" cy="1886869"/>
          </a:xfrm>
          <a:custGeom>
            <a:avLst/>
            <a:gdLst/>
            <a:ahLst/>
            <a:cxnLst/>
            <a:rect l="l" t="t" r="r" b="b"/>
            <a:pathLst>
              <a:path w="4185293" h="2830304">
                <a:moveTo>
                  <a:pt x="0" y="0"/>
                </a:moveTo>
                <a:lnTo>
                  <a:pt x="4185293" y="0"/>
                </a:lnTo>
                <a:lnTo>
                  <a:pt x="4185293" y="2830304"/>
                </a:lnTo>
                <a:lnTo>
                  <a:pt x="0" y="283030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5" name="Freeform 5"/>
          <p:cNvSpPr/>
          <p:nvPr/>
        </p:nvSpPr>
        <p:spPr>
          <a:xfrm>
            <a:off x="9336464" y="4435866"/>
            <a:ext cx="3499813" cy="2716729"/>
          </a:xfrm>
          <a:custGeom>
            <a:avLst/>
            <a:gdLst/>
            <a:ahLst/>
            <a:cxnLst/>
            <a:rect l="l" t="t" r="r" b="b"/>
            <a:pathLst>
              <a:path w="5249719" h="4075094">
                <a:moveTo>
                  <a:pt x="0" y="0"/>
                </a:moveTo>
                <a:lnTo>
                  <a:pt x="5249719" y="0"/>
                </a:lnTo>
                <a:lnTo>
                  <a:pt x="5249719" y="4075094"/>
                </a:lnTo>
                <a:lnTo>
                  <a:pt x="0" y="407509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6" name="Freeform 6"/>
          <p:cNvSpPr/>
          <p:nvPr/>
        </p:nvSpPr>
        <p:spPr>
          <a:xfrm rot="-2202691" flipH="1">
            <a:off x="8519712" y="5274500"/>
            <a:ext cx="2756527" cy="1683987"/>
          </a:xfrm>
          <a:custGeom>
            <a:avLst/>
            <a:gdLst/>
            <a:ahLst/>
            <a:cxnLst/>
            <a:rect l="l" t="t" r="r" b="b"/>
            <a:pathLst>
              <a:path w="4134791" h="2525981">
                <a:moveTo>
                  <a:pt x="4134791" y="0"/>
                </a:moveTo>
                <a:lnTo>
                  <a:pt x="0" y="0"/>
                </a:lnTo>
                <a:lnTo>
                  <a:pt x="0" y="2525981"/>
                </a:lnTo>
                <a:lnTo>
                  <a:pt x="4134791" y="2525981"/>
                </a:lnTo>
                <a:lnTo>
                  <a:pt x="4134791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7" name="Freeform 7"/>
          <p:cNvSpPr/>
          <p:nvPr/>
        </p:nvSpPr>
        <p:spPr>
          <a:xfrm>
            <a:off x="-1513896" y="4579721"/>
            <a:ext cx="5178163" cy="4227263"/>
          </a:xfrm>
          <a:custGeom>
            <a:avLst/>
            <a:gdLst/>
            <a:ahLst/>
            <a:cxnLst/>
            <a:rect l="l" t="t" r="r" b="b"/>
            <a:pathLst>
              <a:path w="7767244" h="6340895">
                <a:moveTo>
                  <a:pt x="0" y="0"/>
                </a:moveTo>
                <a:lnTo>
                  <a:pt x="7767243" y="0"/>
                </a:lnTo>
                <a:lnTo>
                  <a:pt x="7767243" y="6340895"/>
                </a:lnTo>
                <a:lnTo>
                  <a:pt x="0" y="6340895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8" name="Freeform 8"/>
          <p:cNvSpPr/>
          <p:nvPr/>
        </p:nvSpPr>
        <p:spPr>
          <a:xfrm rot="1705123">
            <a:off x="-2062351" y="3662609"/>
            <a:ext cx="2878900" cy="5331297"/>
          </a:xfrm>
          <a:custGeom>
            <a:avLst/>
            <a:gdLst/>
            <a:ahLst/>
            <a:cxnLst/>
            <a:rect l="l" t="t" r="r" b="b"/>
            <a:pathLst>
              <a:path w="4318350" h="7996945">
                <a:moveTo>
                  <a:pt x="0" y="0"/>
                </a:moveTo>
                <a:lnTo>
                  <a:pt x="4318350" y="0"/>
                </a:lnTo>
                <a:lnTo>
                  <a:pt x="4318350" y="7996944"/>
                </a:lnTo>
                <a:lnTo>
                  <a:pt x="0" y="7996944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9" name="Freeform 9"/>
          <p:cNvSpPr/>
          <p:nvPr/>
        </p:nvSpPr>
        <p:spPr>
          <a:xfrm rot="-5400000" flipH="1" flipV="1">
            <a:off x="-3681297" y="64061"/>
            <a:ext cx="6773132" cy="2438327"/>
          </a:xfrm>
          <a:custGeom>
            <a:avLst/>
            <a:gdLst/>
            <a:ahLst/>
            <a:cxnLst/>
            <a:rect l="l" t="t" r="r" b="b"/>
            <a:pathLst>
              <a:path w="10159698" h="3657491">
                <a:moveTo>
                  <a:pt x="10159697" y="3657491"/>
                </a:moveTo>
                <a:lnTo>
                  <a:pt x="0" y="3657491"/>
                </a:lnTo>
                <a:lnTo>
                  <a:pt x="0" y="0"/>
                </a:lnTo>
                <a:lnTo>
                  <a:pt x="10159697" y="0"/>
                </a:lnTo>
                <a:lnTo>
                  <a:pt x="10159697" y="3657491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0" name="Freeform 10"/>
          <p:cNvSpPr/>
          <p:nvPr/>
        </p:nvSpPr>
        <p:spPr>
          <a:xfrm rot="10378544">
            <a:off x="10000021" y="-1659590"/>
            <a:ext cx="3756144" cy="6955822"/>
          </a:xfrm>
          <a:custGeom>
            <a:avLst/>
            <a:gdLst/>
            <a:ahLst/>
            <a:cxnLst/>
            <a:rect l="l" t="t" r="r" b="b"/>
            <a:pathLst>
              <a:path w="5634216" h="10433733">
                <a:moveTo>
                  <a:pt x="0" y="0"/>
                </a:moveTo>
                <a:lnTo>
                  <a:pt x="5634216" y="0"/>
                </a:lnTo>
                <a:lnTo>
                  <a:pt x="5634216" y="10433733"/>
                </a:lnTo>
                <a:lnTo>
                  <a:pt x="0" y="10433733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1" name="Freeform 11"/>
          <p:cNvSpPr/>
          <p:nvPr/>
        </p:nvSpPr>
        <p:spPr>
          <a:xfrm rot="-3254031">
            <a:off x="9870287" y="-1514231"/>
            <a:ext cx="6385082" cy="4880416"/>
          </a:xfrm>
          <a:custGeom>
            <a:avLst/>
            <a:gdLst/>
            <a:ahLst/>
            <a:cxnLst/>
            <a:rect l="l" t="t" r="r" b="b"/>
            <a:pathLst>
              <a:path w="9577623" h="7320624">
                <a:moveTo>
                  <a:pt x="0" y="0"/>
                </a:moveTo>
                <a:lnTo>
                  <a:pt x="9577624" y="0"/>
                </a:lnTo>
                <a:lnTo>
                  <a:pt x="9577624" y="7320624"/>
                </a:lnTo>
                <a:lnTo>
                  <a:pt x="0" y="7320624"/>
                </a:lnTo>
                <a:lnTo>
                  <a:pt x="0" y="0"/>
                </a:lnTo>
                <a:close/>
              </a:path>
            </a:pathLst>
          </a:custGeom>
          <a:blipFill>
            <a:blip r:embed="rId17"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 l="-11752" t="-66616"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2" name="Freeform 12"/>
          <p:cNvSpPr/>
          <p:nvPr/>
        </p:nvSpPr>
        <p:spPr>
          <a:xfrm rot="1534140">
            <a:off x="8082008" y="-2364022"/>
            <a:ext cx="4136726" cy="3774762"/>
          </a:xfrm>
          <a:custGeom>
            <a:avLst/>
            <a:gdLst/>
            <a:ahLst/>
            <a:cxnLst/>
            <a:rect l="l" t="t" r="r" b="b"/>
            <a:pathLst>
              <a:path w="6205089" h="5662143">
                <a:moveTo>
                  <a:pt x="0" y="0"/>
                </a:moveTo>
                <a:lnTo>
                  <a:pt x="6205089" y="0"/>
                </a:lnTo>
                <a:lnTo>
                  <a:pt x="6205089" y="5662143"/>
                </a:lnTo>
                <a:lnTo>
                  <a:pt x="0" y="5662143"/>
                </a:lnTo>
                <a:lnTo>
                  <a:pt x="0" y="0"/>
                </a:lnTo>
                <a:close/>
              </a:path>
            </a:pathLst>
          </a:custGeom>
          <a:blipFill>
            <a:blip r:embed="rId19"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3" name="TextBox 13"/>
          <p:cNvSpPr txBox="1"/>
          <p:nvPr/>
        </p:nvSpPr>
        <p:spPr>
          <a:xfrm>
            <a:off x="1888205" y="358732"/>
            <a:ext cx="8262167" cy="12054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427"/>
              </a:lnSpc>
              <a:spcBef>
                <a:spcPct val="0"/>
              </a:spcBef>
            </a:pPr>
            <a:r>
              <a:rPr lang="en-US" sz="6734" spc="40" dirty="0">
                <a:solidFill>
                  <a:srgbClr val="103E7B"/>
                </a:solidFill>
                <a:latin typeface="Dreaming Outloud Pro" panose="03050502040302030504" pitchFamily="66" charset="0"/>
                <a:ea typeface="Bryndan Write"/>
                <a:cs typeface="Dreaming Outloud Pro" panose="03050502040302030504" pitchFamily="66" charset="0"/>
                <a:sym typeface="Bryndan Write"/>
              </a:rPr>
              <a:t>Y </a:t>
            </a:r>
            <a:r>
              <a:rPr lang="en-US" sz="6734" spc="40" dirty="0" err="1">
                <a:solidFill>
                  <a:srgbClr val="103E7B"/>
                </a:solidFill>
                <a:latin typeface="Dreaming Outloud Pro" panose="03050502040302030504" pitchFamily="66" charset="0"/>
                <a:ea typeface="Bryndan Write"/>
                <a:cs typeface="Dreaming Outloud Pro" panose="03050502040302030504" pitchFamily="66" charset="0"/>
                <a:sym typeface="Bryndan Write"/>
              </a:rPr>
              <a:t>Patrwm</a:t>
            </a:r>
            <a:endParaRPr lang="en-US" sz="6734" spc="40" dirty="0">
              <a:solidFill>
                <a:srgbClr val="103E7B"/>
              </a:solidFill>
              <a:latin typeface="Dreaming Outloud Pro" panose="03050502040302030504" pitchFamily="66" charset="0"/>
              <a:ea typeface="Bryndan Write"/>
              <a:cs typeface="Dreaming Outloud Pro" panose="03050502040302030504" pitchFamily="66" charset="0"/>
              <a:sym typeface="Bryndan Write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3664267" y="2049587"/>
            <a:ext cx="5263343" cy="58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53"/>
              </a:lnSpc>
              <a:spcBef>
                <a:spcPct val="0"/>
              </a:spcBef>
            </a:pPr>
            <a:r>
              <a:rPr lang="en-US" sz="3252" b="1" dirty="0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____ </a:t>
            </a:r>
            <a:r>
              <a:rPr lang="en-US" sz="3252" b="1" dirty="0" err="1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ydy’r</a:t>
            </a:r>
            <a:r>
              <a:rPr lang="en-US" sz="3252" b="1" dirty="0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 </a:t>
            </a:r>
            <a:r>
              <a:rPr lang="en-US" sz="3252" b="1" dirty="0" err="1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arafaf</a:t>
            </a:r>
            <a:r>
              <a:rPr lang="en-US" sz="3252" b="1" dirty="0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. 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486881" y="2846569"/>
            <a:ext cx="5263343" cy="58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53"/>
              </a:lnSpc>
              <a:spcBef>
                <a:spcPct val="0"/>
              </a:spcBef>
            </a:pPr>
            <a:r>
              <a:rPr lang="en-US" sz="3252" b="1" dirty="0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Tom </a:t>
            </a:r>
            <a:r>
              <a:rPr lang="en-US" sz="3252" b="1" dirty="0" err="1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ydy’r</a:t>
            </a:r>
            <a:r>
              <a:rPr lang="en-US" sz="3252" b="1" dirty="0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 </a:t>
            </a:r>
            <a:r>
              <a:rPr lang="en-US" sz="3252" b="1" dirty="0" err="1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arafaf</a:t>
            </a:r>
            <a:r>
              <a:rPr lang="en-US" sz="3252" b="1" dirty="0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.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486881" y="3646611"/>
            <a:ext cx="5263343" cy="58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53"/>
              </a:lnSpc>
              <a:spcBef>
                <a:spcPct val="0"/>
              </a:spcBef>
            </a:pPr>
            <a:r>
              <a:rPr lang="en-US" sz="3252" b="1" dirty="0">
                <a:solidFill>
                  <a:srgbClr val="A63A2F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Lisa</a:t>
            </a:r>
            <a:r>
              <a:rPr lang="en-US" sz="3252" b="1" dirty="0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 </a:t>
            </a:r>
            <a:r>
              <a:rPr lang="en-US" sz="3252" b="1" dirty="0" err="1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ydy’r</a:t>
            </a:r>
            <a:r>
              <a:rPr lang="en-US" sz="3252" b="1" dirty="0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 </a:t>
            </a:r>
            <a:r>
              <a:rPr lang="en-US" sz="3252" b="1" dirty="0" err="1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arafaf</a:t>
            </a:r>
            <a:r>
              <a:rPr lang="en-US" sz="3252" b="1" dirty="0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. </a:t>
            </a:r>
          </a:p>
        </p:txBody>
      </p:sp>
      <p:sp>
        <p:nvSpPr>
          <p:cNvPr id="17" name="Freeform 17"/>
          <p:cNvSpPr/>
          <p:nvPr/>
        </p:nvSpPr>
        <p:spPr>
          <a:xfrm>
            <a:off x="1015247" y="2342027"/>
            <a:ext cx="2649020" cy="1682127"/>
          </a:xfrm>
          <a:custGeom>
            <a:avLst/>
            <a:gdLst/>
            <a:ahLst/>
            <a:cxnLst/>
            <a:rect l="l" t="t" r="r" b="b"/>
            <a:pathLst>
              <a:path w="3973530" h="2523191">
                <a:moveTo>
                  <a:pt x="0" y="0"/>
                </a:moveTo>
                <a:lnTo>
                  <a:pt x="3973529" y="0"/>
                </a:lnTo>
                <a:lnTo>
                  <a:pt x="3973529" y="2523191"/>
                </a:lnTo>
                <a:lnTo>
                  <a:pt x="0" y="2523191"/>
                </a:lnTo>
                <a:lnTo>
                  <a:pt x="0" y="0"/>
                </a:lnTo>
                <a:close/>
              </a:path>
            </a:pathLst>
          </a:custGeom>
          <a:blipFill>
            <a:blip r:embed="rId21"/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524" t="-38888" r="-1662" b="-46331"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3" name="Freeform 3"/>
          <p:cNvSpPr/>
          <p:nvPr/>
        </p:nvSpPr>
        <p:spPr>
          <a:xfrm>
            <a:off x="-1860901" y="-1522905"/>
            <a:ext cx="4509199" cy="4705996"/>
          </a:xfrm>
          <a:custGeom>
            <a:avLst/>
            <a:gdLst/>
            <a:ahLst/>
            <a:cxnLst/>
            <a:rect l="l" t="t" r="r" b="b"/>
            <a:pathLst>
              <a:path w="6763799" h="7058994">
                <a:moveTo>
                  <a:pt x="0" y="0"/>
                </a:moveTo>
                <a:lnTo>
                  <a:pt x="6763800" y="0"/>
                </a:lnTo>
                <a:lnTo>
                  <a:pt x="6763800" y="7058993"/>
                </a:lnTo>
                <a:lnTo>
                  <a:pt x="0" y="705899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4" name="Freeform 4"/>
          <p:cNvSpPr/>
          <p:nvPr/>
        </p:nvSpPr>
        <p:spPr>
          <a:xfrm>
            <a:off x="1253201" y="-603645"/>
            <a:ext cx="2790195" cy="1886869"/>
          </a:xfrm>
          <a:custGeom>
            <a:avLst/>
            <a:gdLst/>
            <a:ahLst/>
            <a:cxnLst/>
            <a:rect l="l" t="t" r="r" b="b"/>
            <a:pathLst>
              <a:path w="4185293" h="2830304">
                <a:moveTo>
                  <a:pt x="0" y="0"/>
                </a:moveTo>
                <a:lnTo>
                  <a:pt x="4185293" y="0"/>
                </a:lnTo>
                <a:lnTo>
                  <a:pt x="4185293" y="2830304"/>
                </a:lnTo>
                <a:lnTo>
                  <a:pt x="0" y="283030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5" name="Freeform 5"/>
          <p:cNvSpPr/>
          <p:nvPr/>
        </p:nvSpPr>
        <p:spPr>
          <a:xfrm>
            <a:off x="9336464" y="4435866"/>
            <a:ext cx="3499813" cy="2716729"/>
          </a:xfrm>
          <a:custGeom>
            <a:avLst/>
            <a:gdLst/>
            <a:ahLst/>
            <a:cxnLst/>
            <a:rect l="l" t="t" r="r" b="b"/>
            <a:pathLst>
              <a:path w="5249719" h="4075094">
                <a:moveTo>
                  <a:pt x="0" y="0"/>
                </a:moveTo>
                <a:lnTo>
                  <a:pt x="5249719" y="0"/>
                </a:lnTo>
                <a:lnTo>
                  <a:pt x="5249719" y="4075094"/>
                </a:lnTo>
                <a:lnTo>
                  <a:pt x="0" y="407509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6" name="Freeform 6"/>
          <p:cNvSpPr/>
          <p:nvPr/>
        </p:nvSpPr>
        <p:spPr>
          <a:xfrm rot="-2202691" flipH="1">
            <a:off x="8519712" y="5274500"/>
            <a:ext cx="2756527" cy="1683987"/>
          </a:xfrm>
          <a:custGeom>
            <a:avLst/>
            <a:gdLst/>
            <a:ahLst/>
            <a:cxnLst/>
            <a:rect l="l" t="t" r="r" b="b"/>
            <a:pathLst>
              <a:path w="4134791" h="2525981">
                <a:moveTo>
                  <a:pt x="4134791" y="0"/>
                </a:moveTo>
                <a:lnTo>
                  <a:pt x="0" y="0"/>
                </a:lnTo>
                <a:lnTo>
                  <a:pt x="0" y="2525981"/>
                </a:lnTo>
                <a:lnTo>
                  <a:pt x="4134791" y="2525981"/>
                </a:lnTo>
                <a:lnTo>
                  <a:pt x="4134791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7" name="Freeform 7"/>
          <p:cNvSpPr/>
          <p:nvPr/>
        </p:nvSpPr>
        <p:spPr>
          <a:xfrm>
            <a:off x="-1513896" y="4579721"/>
            <a:ext cx="5178163" cy="4227263"/>
          </a:xfrm>
          <a:custGeom>
            <a:avLst/>
            <a:gdLst/>
            <a:ahLst/>
            <a:cxnLst/>
            <a:rect l="l" t="t" r="r" b="b"/>
            <a:pathLst>
              <a:path w="7767244" h="6340895">
                <a:moveTo>
                  <a:pt x="0" y="0"/>
                </a:moveTo>
                <a:lnTo>
                  <a:pt x="7767243" y="0"/>
                </a:lnTo>
                <a:lnTo>
                  <a:pt x="7767243" y="6340895"/>
                </a:lnTo>
                <a:lnTo>
                  <a:pt x="0" y="6340895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8" name="Freeform 8"/>
          <p:cNvSpPr/>
          <p:nvPr/>
        </p:nvSpPr>
        <p:spPr>
          <a:xfrm rot="1705123">
            <a:off x="-2062351" y="3662609"/>
            <a:ext cx="2878900" cy="5331297"/>
          </a:xfrm>
          <a:custGeom>
            <a:avLst/>
            <a:gdLst/>
            <a:ahLst/>
            <a:cxnLst/>
            <a:rect l="l" t="t" r="r" b="b"/>
            <a:pathLst>
              <a:path w="4318350" h="7996945">
                <a:moveTo>
                  <a:pt x="0" y="0"/>
                </a:moveTo>
                <a:lnTo>
                  <a:pt x="4318350" y="0"/>
                </a:lnTo>
                <a:lnTo>
                  <a:pt x="4318350" y="7996944"/>
                </a:lnTo>
                <a:lnTo>
                  <a:pt x="0" y="7996944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9" name="Freeform 9"/>
          <p:cNvSpPr/>
          <p:nvPr/>
        </p:nvSpPr>
        <p:spPr>
          <a:xfrm rot="-5400000" flipH="1" flipV="1">
            <a:off x="-3681297" y="64061"/>
            <a:ext cx="6773132" cy="2438327"/>
          </a:xfrm>
          <a:custGeom>
            <a:avLst/>
            <a:gdLst/>
            <a:ahLst/>
            <a:cxnLst/>
            <a:rect l="l" t="t" r="r" b="b"/>
            <a:pathLst>
              <a:path w="10159698" h="3657491">
                <a:moveTo>
                  <a:pt x="10159697" y="3657491"/>
                </a:moveTo>
                <a:lnTo>
                  <a:pt x="0" y="3657491"/>
                </a:lnTo>
                <a:lnTo>
                  <a:pt x="0" y="0"/>
                </a:lnTo>
                <a:lnTo>
                  <a:pt x="10159697" y="0"/>
                </a:lnTo>
                <a:lnTo>
                  <a:pt x="10159697" y="3657491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0" name="Freeform 10"/>
          <p:cNvSpPr/>
          <p:nvPr/>
        </p:nvSpPr>
        <p:spPr>
          <a:xfrm rot="10378544">
            <a:off x="10000021" y="-1659590"/>
            <a:ext cx="3756144" cy="6955822"/>
          </a:xfrm>
          <a:custGeom>
            <a:avLst/>
            <a:gdLst/>
            <a:ahLst/>
            <a:cxnLst/>
            <a:rect l="l" t="t" r="r" b="b"/>
            <a:pathLst>
              <a:path w="5634216" h="10433733">
                <a:moveTo>
                  <a:pt x="0" y="0"/>
                </a:moveTo>
                <a:lnTo>
                  <a:pt x="5634216" y="0"/>
                </a:lnTo>
                <a:lnTo>
                  <a:pt x="5634216" y="10433733"/>
                </a:lnTo>
                <a:lnTo>
                  <a:pt x="0" y="10433733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1" name="Freeform 11"/>
          <p:cNvSpPr/>
          <p:nvPr/>
        </p:nvSpPr>
        <p:spPr>
          <a:xfrm rot="-3254031">
            <a:off x="9870287" y="-1514231"/>
            <a:ext cx="6385082" cy="4880416"/>
          </a:xfrm>
          <a:custGeom>
            <a:avLst/>
            <a:gdLst/>
            <a:ahLst/>
            <a:cxnLst/>
            <a:rect l="l" t="t" r="r" b="b"/>
            <a:pathLst>
              <a:path w="9577623" h="7320624">
                <a:moveTo>
                  <a:pt x="0" y="0"/>
                </a:moveTo>
                <a:lnTo>
                  <a:pt x="9577624" y="0"/>
                </a:lnTo>
                <a:lnTo>
                  <a:pt x="9577624" y="7320624"/>
                </a:lnTo>
                <a:lnTo>
                  <a:pt x="0" y="7320624"/>
                </a:lnTo>
                <a:lnTo>
                  <a:pt x="0" y="0"/>
                </a:lnTo>
                <a:close/>
              </a:path>
            </a:pathLst>
          </a:custGeom>
          <a:blipFill>
            <a:blip r:embed="rId17"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 l="-11752" t="-66616"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2" name="Freeform 12"/>
          <p:cNvSpPr/>
          <p:nvPr/>
        </p:nvSpPr>
        <p:spPr>
          <a:xfrm rot="1534140">
            <a:off x="8082008" y="-2364022"/>
            <a:ext cx="4136726" cy="3774762"/>
          </a:xfrm>
          <a:custGeom>
            <a:avLst/>
            <a:gdLst/>
            <a:ahLst/>
            <a:cxnLst/>
            <a:rect l="l" t="t" r="r" b="b"/>
            <a:pathLst>
              <a:path w="6205089" h="5662143">
                <a:moveTo>
                  <a:pt x="0" y="0"/>
                </a:moveTo>
                <a:lnTo>
                  <a:pt x="6205089" y="0"/>
                </a:lnTo>
                <a:lnTo>
                  <a:pt x="6205089" y="5662143"/>
                </a:lnTo>
                <a:lnTo>
                  <a:pt x="0" y="5662143"/>
                </a:lnTo>
                <a:lnTo>
                  <a:pt x="0" y="0"/>
                </a:lnTo>
                <a:close/>
              </a:path>
            </a:pathLst>
          </a:custGeom>
          <a:blipFill>
            <a:blip r:embed="rId19"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3" name="TextBox 13"/>
          <p:cNvSpPr txBox="1"/>
          <p:nvPr/>
        </p:nvSpPr>
        <p:spPr>
          <a:xfrm>
            <a:off x="1888205" y="358732"/>
            <a:ext cx="8262167" cy="12054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427"/>
              </a:lnSpc>
              <a:spcBef>
                <a:spcPct val="0"/>
              </a:spcBef>
            </a:pPr>
            <a:r>
              <a:rPr lang="en-US" sz="6734" spc="40" dirty="0">
                <a:solidFill>
                  <a:srgbClr val="103E7B"/>
                </a:solidFill>
                <a:latin typeface="Dreaming Outloud Pro" panose="03050502040302030504" pitchFamily="66" charset="0"/>
                <a:ea typeface="Bryndan Write"/>
                <a:cs typeface="Dreaming Outloud Pro" panose="03050502040302030504" pitchFamily="66" charset="0"/>
                <a:sym typeface="Bryndan Write"/>
              </a:rPr>
              <a:t>Y </a:t>
            </a:r>
            <a:r>
              <a:rPr lang="en-US" sz="6734" spc="40" dirty="0" err="1">
                <a:solidFill>
                  <a:srgbClr val="103E7B"/>
                </a:solidFill>
                <a:latin typeface="Dreaming Outloud Pro" panose="03050502040302030504" pitchFamily="66" charset="0"/>
                <a:ea typeface="Bryndan Write"/>
                <a:cs typeface="Dreaming Outloud Pro" panose="03050502040302030504" pitchFamily="66" charset="0"/>
                <a:sym typeface="Bryndan Write"/>
              </a:rPr>
              <a:t>Patrwm</a:t>
            </a:r>
            <a:endParaRPr lang="en-US" sz="6734" spc="40" dirty="0">
              <a:solidFill>
                <a:srgbClr val="103E7B"/>
              </a:solidFill>
              <a:latin typeface="Dreaming Outloud Pro" panose="03050502040302030504" pitchFamily="66" charset="0"/>
              <a:ea typeface="Bryndan Write"/>
              <a:cs typeface="Dreaming Outloud Pro" panose="03050502040302030504" pitchFamily="66" charset="0"/>
              <a:sym typeface="Bryndan Write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3664267" y="2049587"/>
            <a:ext cx="5263343" cy="58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53"/>
              </a:lnSpc>
              <a:spcBef>
                <a:spcPct val="0"/>
              </a:spcBef>
            </a:pPr>
            <a:r>
              <a:rPr lang="en-US" sz="3252" b="1" dirty="0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____ </a:t>
            </a:r>
            <a:r>
              <a:rPr lang="en-US" sz="3252" b="1" dirty="0" err="1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ydy’r</a:t>
            </a:r>
            <a:r>
              <a:rPr lang="en-US" sz="3252" b="1" dirty="0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 </a:t>
            </a:r>
            <a:r>
              <a:rPr lang="en-US" sz="3252" b="1" dirty="0" err="1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henaf</a:t>
            </a:r>
            <a:r>
              <a:rPr lang="en-US" sz="3252" b="1" dirty="0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. 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486881" y="2846569"/>
            <a:ext cx="5263343" cy="58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53"/>
              </a:lnSpc>
              <a:spcBef>
                <a:spcPct val="0"/>
              </a:spcBef>
            </a:pPr>
            <a:r>
              <a:rPr lang="en-US" sz="3252" b="1" dirty="0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Tom </a:t>
            </a:r>
            <a:r>
              <a:rPr lang="en-US" sz="3252" b="1" dirty="0" err="1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ydy’r</a:t>
            </a:r>
            <a:r>
              <a:rPr lang="en-US" sz="3252" b="1" dirty="0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 </a:t>
            </a:r>
            <a:r>
              <a:rPr lang="en-US" sz="3252" b="1" dirty="0" err="1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henaf</a:t>
            </a:r>
            <a:r>
              <a:rPr lang="en-US" sz="3252" b="1" dirty="0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.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486881" y="3646611"/>
            <a:ext cx="5263343" cy="58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53"/>
              </a:lnSpc>
              <a:spcBef>
                <a:spcPct val="0"/>
              </a:spcBef>
            </a:pPr>
            <a:r>
              <a:rPr lang="en-US" sz="3252" b="1" dirty="0">
                <a:solidFill>
                  <a:srgbClr val="A63A2F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Lisa</a:t>
            </a:r>
            <a:r>
              <a:rPr lang="en-US" sz="3252" b="1" dirty="0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 </a:t>
            </a:r>
            <a:r>
              <a:rPr lang="en-US" sz="3252" b="1" dirty="0" err="1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ydy’r</a:t>
            </a:r>
            <a:r>
              <a:rPr lang="en-US" sz="3252" b="1" dirty="0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 </a:t>
            </a:r>
            <a:r>
              <a:rPr lang="en-US" sz="3252" b="1" dirty="0" err="1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henaf</a:t>
            </a:r>
            <a:r>
              <a:rPr lang="en-US" sz="3252" b="1" dirty="0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. </a:t>
            </a:r>
          </a:p>
        </p:txBody>
      </p:sp>
      <p:sp>
        <p:nvSpPr>
          <p:cNvPr id="17" name="Freeform 17"/>
          <p:cNvSpPr/>
          <p:nvPr/>
        </p:nvSpPr>
        <p:spPr>
          <a:xfrm>
            <a:off x="1851792" y="1972198"/>
            <a:ext cx="1171538" cy="2421785"/>
          </a:xfrm>
          <a:custGeom>
            <a:avLst/>
            <a:gdLst/>
            <a:ahLst/>
            <a:cxnLst/>
            <a:rect l="l" t="t" r="r" b="b"/>
            <a:pathLst>
              <a:path w="1757307" h="3632677">
                <a:moveTo>
                  <a:pt x="0" y="0"/>
                </a:moveTo>
                <a:lnTo>
                  <a:pt x="1757307" y="0"/>
                </a:lnTo>
                <a:lnTo>
                  <a:pt x="1757307" y="3632677"/>
                </a:lnTo>
                <a:lnTo>
                  <a:pt x="0" y="3632677"/>
                </a:lnTo>
                <a:lnTo>
                  <a:pt x="0" y="0"/>
                </a:lnTo>
                <a:close/>
              </a:path>
            </a:pathLst>
          </a:custGeom>
          <a:blipFill>
            <a:blip r:embed="rId21"/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524" t="-38888" r="-1662" b="-46331"/>
            </a:stretch>
          </a:blipFill>
        </p:spPr>
        <p:txBody>
          <a:bodyPr/>
          <a:lstStyle/>
          <a:p>
            <a:endParaRPr lang="en-GB" sz="120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3" name="Freeform 3"/>
          <p:cNvSpPr/>
          <p:nvPr/>
        </p:nvSpPr>
        <p:spPr>
          <a:xfrm>
            <a:off x="-1860901" y="-1522905"/>
            <a:ext cx="4509199" cy="4705996"/>
          </a:xfrm>
          <a:custGeom>
            <a:avLst/>
            <a:gdLst/>
            <a:ahLst/>
            <a:cxnLst/>
            <a:rect l="l" t="t" r="r" b="b"/>
            <a:pathLst>
              <a:path w="6763799" h="7058994">
                <a:moveTo>
                  <a:pt x="0" y="0"/>
                </a:moveTo>
                <a:lnTo>
                  <a:pt x="6763800" y="0"/>
                </a:lnTo>
                <a:lnTo>
                  <a:pt x="6763800" y="7058993"/>
                </a:lnTo>
                <a:lnTo>
                  <a:pt x="0" y="705899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4" name="Freeform 4"/>
          <p:cNvSpPr/>
          <p:nvPr/>
        </p:nvSpPr>
        <p:spPr>
          <a:xfrm>
            <a:off x="1253201" y="-603645"/>
            <a:ext cx="2790195" cy="1886869"/>
          </a:xfrm>
          <a:custGeom>
            <a:avLst/>
            <a:gdLst/>
            <a:ahLst/>
            <a:cxnLst/>
            <a:rect l="l" t="t" r="r" b="b"/>
            <a:pathLst>
              <a:path w="4185293" h="2830304">
                <a:moveTo>
                  <a:pt x="0" y="0"/>
                </a:moveTo>
                <a:lnTo>
                  <a:pt x="4185293" y="0"/>
                </a:lnTo>
                <a:lnTo>
                  <a:pt x="4185293" y="2830304"/>
                </a:lnTo>
                <a:lnTo>
                  <a:pt x="0" y="283030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5" name="Freeform 5"/>
          <p:cNvSpPr/>
          <p:nvPr/>
        </p:nvSpPr>
        <p:spPr>
          <a:xfrm>
            <a:off x="9336464" y="4435866"/>
            <a:ext cx="3499813" cy="2716729"/>
          </a:xfrm>
          <a:custGeom>
            <a:avLst/>
            <a:gdLst/>
            <a:ahLst/>
            <a:cxnLst/>
            <a:rect l="l" t="t" r="r" b="b"/>
            <a:pathLst>
              <a:path w="5249719" h="4075094">
                <a:moveTo>
                  <a:pt x="0" y="0"/>
                </a:moveTo>
                <a:lnTo>
                  <a:pt x="5249719" y="0"/>
                </a:lnTo>
                <a:lnTo>
                  <a:pt x="5249719" y="4075094"/>
                </a:lnTo>
                <a:lnTo>
                  <a:pt x="0" y="407509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6" name="Freeform 6"/>
          <p:cNvSpPr/>
          <p:nvPr/>
        </p:nvSpPr>
        <p:spPr>
          <a:xfrm rot="-2202691" flipH="1">
            <a:off x="8519712" y="5274500"/>
            <a:ext cx="2756527" cy="1683987"/>
          </a:xfrm>
          <a:custGeom>
            <a:avLst/>
            <a:gdLst/>
            <a:ahLst/>
            <a:cxnLst/>
            <a:rect l="l" t="t" r="r" b="b"/>
            <a:pathLst>
              <a:path w="4134791" h="2525981">
                <a:moveTo>
                  <a:pt x="4134791" y="0"/>
                </a:moveTo>
                <a:lnTo>
                  <a:pt x="0" y="0"/>
                </a:lnTo>
                <a:lnTo>
                  <a:pt x="0" y="2525981"/>
                </a:lnTo>
                <a:lnTo>
                  <a:pt x="4134791" y="2525981"/>
                </a:lnTo>
                <a:lnTo>
                  <a:pt x="4134791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7" name="Freeform 7"/>
          <p:cNvSpPr/>
          <p:nvPr/>
        </p:nvSpPr>
        <p:spPr>
          <a:xfrm>
            <a:off x="-1513896" y="4579721"/>
            <a:ext cx="5178163" cy="4227263"/>
          </a:xfrm>
          <a:custGeom>
            <a:avLst/>
            <a:gdLst/>
            <a:ahLst/>
            <a:cxnLst/>
            <a:rect l="l" t="t" r="r" b="b"/>
            <a:pathLst>
              <a:path w="7767244" h="6340895">
                <a:moveTo>
                  <a:pt x="0" y="0"/>
                </a:moveTo>
                <a:lnTo>
                  <a:pt x="7767243" y="0"/>
                </a:lnTo>
                <a:lnTo>
                  <a:pt x="7767243" y="6340895"/>
                </a:lnTo>
                <a:lnTo>
                  <a:pt x="0" y="6340895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8" name="Freeform 8"/>
          <p:cNvSpPr/>
          <p:nvPr/>
        </p:nvSpPr>
        <p:spPr>
          <a:xfrm rot="1705123">
            <a:off x="-2062351" y="3662609"/>
            <a:ext cx="2878900" cy="5331297"/>
          </a:xfrm>
          <a:custGeom>
            <a:avLst/>
            <a:gdLst/>
            <a:ahLst/>
            <a:cxnLst/>
            <a:rect l="l" t="t" r="r" b="b"/>
            <a:pathLst>
              <a:path w="4318350" h="7996945">
                <a:moveTo>
                  <a:pt x="0" y="0"/>
                </a:moveTo>
                <a:lnTo>
                  <a:pt x="4318350" y="0"/>
                </a:lnTo>
                <a:lnTo>
                  <a:pt x="4318350" y="7996944"/>
                </a:lnTo>
                <a:lnTo>
                  <a:pt x="0" y="7996944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9" name="Freeform 9"/>
          <p:cNvSpPr/>
          <p:nvPr/>
        </p:nvSpPr>
        <p:spPr>
          <a:xfrm rot="-5400000" flipH="1" flipV="1">
            <a:off x="-3681297" y="64061"/>
            <a:ext cx="6773132" cy="2438327"/>
          </a:xfrm>
          <a:custGeom>
            <a:avLst/>
            <a:gdLst/>
            <a:ahLst/>
            <a:cxnLst/>
            <a:rect l="l" t="t" r="r" b="b"/>
            <a:pathLst>
              <a:path w="10159698" h="3657491">
                <a:moveTo>
                  <a:pt x="10159697" y="3657491"/>
                </a:moveTo>
                <a:lnTo>
                  <a:pt x="0" y="3657491"/>
                </a:lnTo>
                <a:lnTo>
                  <a:pt x="0" y="0"/>
                </a:lnTo>
                <a:lnTo>
                  <a:pt x="10159697" y="0"/>
                </a:lnTo>
                <a:lnTo>
                  <a:pt x="10159697" y="3657491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0" name="Freeform 10"/>
          <p:cNvSpPr/>
          <p:nvPr/>
        </p:nvSpPr>
        <p:spPr>
          <a:xfrm rot="10378544">
            <a:off x="10000021" y="-1659590"/>
            <a:ext cx="3756144" cy="6955822"/>
          </a:xfrm>
          <a:custGeom>
            <a:avLst/>
            <a:gdLst/>
            <a:ahLst/>
            <a:cxnLst/>
            <a:rect l="l" t="t" r="r" b="b"/>
            <a:pathLst>
              <a:path w="5634216" h="10433733">
                <a:moveTo>
                  <a:pt x="0" y="0"/>
                </a:moveTo>
                <a:lnTo>
                  <a:pt x="5634216" y="0"/>
                </a:lnTo>
                <a:lnTo>
                  <a:pt x="5634216" y="10433733"/>
                </a:lnTo>
                <a:lnTo>
                  <a:pt x="0" y="10433733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1" name="Freeform 11"/>
          <p:cNvSpPr/>
          <p:nvPr/>
        </p:nvSpPr>
        <p:spPr>
          <a:xfrm rot="-3254031">
            <a:off x="9870287" y="-1514231"/>
            <a:ext cx="6385082" cy="4880416"/>
          </a:xfrm>
          <a:custGeom>
            <a:avLst/>
            <a:gdLst/>
            <a:ahLst/>
            <a:cxnLst/>
            <a:rect l="l" t="t" r="r" b="b"/>
            <a:pathLst>
              <a:path w="9577623" h="7320624">
                <a:moveTo>
                  <a:pt x="0" y="0"/>
                </a:moveTo>
                <a:lnTo>
                  <a:pt x="9577624" y="0"/>
                </a:lnTo>
                <a:lnTo>
                  <a:pt x="9577624" y="7320624"/>
                </a:lnTo>
                <a:lnTo>
                  <a:pt x="0" y="7320624"/>
                </a:lnTo>
                <a:lnTo>
                  <a:pt x="0" y="0"/>
                </a:lnTo>
                <a:close/>
              </a:path>
            </a:pathLst>
          </a:custGeom>
          <a:blipFill>
            <a:blip r:embed="rId17"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 l="-11752" t="-66616"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2" name="Freeform 12"/>
          <p:cNvSpPr/>
          <p:nvPr/>
        </p:nvSpPr>
        <p:spPr>
          <a:xfrm rot="1534140">
            <a:off x="8082008" y="-2364022"/>
            <a:ext cx="4136726" cy="3774762"/>
          </a:xfrm>
          <a:custGeom>
            <a:avLst/>
            <a:gdLst/>
            <a:ahLst/>
            <a:cxnLst/>
            <a:rect l="l" t="t" r="r" b="b"/>
            <a:pathLst>
              <a:path w="6205089" h="5662143">
                <a:moveTo>
                  <a:pt x="0" y="0"/>
                </a:moveTo>
                <a:lnTo>
                  <a:pt x="6205089" y="0"/>
                </a:lnTo>
                <a:lnTo>
                  <a:pt x="6205089" y="5662143"/>
                </a:lnTo>
                <a:lnTo>
                  <a:pt x="0" y="5662143"/>
                </a:lnTo>
                <a:lnTo>
                  <a:pt x="0" y="0"/>
                </a:lnTo>
                <a:close/>
              </a:path>
            </a:pathLst>
          </a:custGeom>
          <a:blipFill>
            <a:blip r:embed="rId19"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3" name="TextBox 13"/>
          <p:cNvSpPr txBox="1"/>
          <p:nvPr/>
        </p:nvSpPr>
        <p:spPr>
          <a:xfrm>
            <a:off x="1888205" y="358732"/>
            <a:ext cx="8262167" cy="12054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427"/>
              </a:lnSpc>
              <a:spcBef>
                <a:spcPct val="0"/>
              </a:spcBef>
            </a:pPr>
            <a:r>
              <a:rPr lang="en-US" sz="6734" spc="40" dirty="0">
                <a:solidFill>
                  <a:srgbClr val="103E7B"/>
                </a:solidFill>
                <a:latin typeface="Dreaming Outloud Pro" panose="03050502040302030504" pitchFamily="66" charset="0"/>
                <a:ea typeface="Bryndan Write"/>
                <a:cs typeface="Dreaming Outloud Pro" panose="03050502040302030504" pitchFamily="66" charset="0"/>
                <a:sym typeface="Bryndan Write"/>
              </a:rPr>
              <a:t>Y </a:t>
            </a:r>
            <a:r>
              <a:rPr lang="en-US" sz="6734" spc="40" dirty="0" err="1">
                <a:solidFill>
                  <a:srgbClr val="103E7B"/>
                </a:solidFill>
                <a:latin typeface="Dreaming Outloud Pro" panose="03050502040302030504" pitchFamily="66" charset="0"/>
                <a:ea typeface="Bryndan Write"/>
                <a:cs typeface="Dreaming Outloud Pro" panose="03050502040302030504" pitchFamily="66" charset="0"/>
                <a:sym typeface="Bryndan Write"/>
              </a:rPr>
              <a:t>Patrwm</a:t>
            </a:r>
            <a:endParaRPr lang="en-US" sz="6734" spc="40" dirty="0">
              <a:solidFill>
                <a:srgbClr val="103E7B"/>
              </a:solidFill>
              <a:latin typeface="Dreaming Outloud Pro" panose="03050502040302030504" pitchFamily="66" charset="0"/>
              <a:ea typeface="Bryndan Write"/>
              <a:cs typeface="Dreaming Outloud Pro" panose="03050502040302030504" pitchFamily="66" charset="0"/>
              <a:sym typeface="Bryndan Write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3664267" y="2049587"/>
            <a:ext cx="5263343" cy="58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53"/>
              </a:lnSpc>
              <a:spcBef>
                <a:spcPct val="0"/>
              </a:spcBef>
            </a:pPr>
            <a:r>
              <a:rPr lang="en-US" sz="3252" b="1" dirty="0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____ </a:t>
            </a:r>
            <a:r>
              <a:rPr lang="en-US" sz="3252" b="1" dirty="0" err="1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ydy’r</a:t>
            </a:r>
            <a:r>
              <a:rPr lang="en-US" sz="3252" b="1" dirty="0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 </a:t>
            </a:r>
            <a:r>
              <a:rPr lang="en-US" sz="3252" b="1" dirty="0" err="1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ifancaf</a:t>
            </a:r>
            <a:r>
              <a:rPr lang="en-US" sz="3252" b="1" dirty="0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. 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486881" y="2846569"/>
            <a:ext cx="5263343" cy="58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53"/>
              </a:lnSpc>
              <a:spcBef>
                <a:spcPct val="0"/>
              </a:spcBef>
            </a:pPr>
            <a:r>
              <a:rPr lang="en-US" sz="3252" b="1" dirty="0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Tom </a:t>
            </a:r>
            <a:r>
              <a:rPr lang="en-US" sz="3252" b="1" dirty="0" err="1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ydy’r</a:t>
            </a:r>
            <a:r>
              <a:rPr lang="en-US" sz="3252" b="1" dirty="0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 </a:t>
            </a:r>
            <a:r>
              <a:rPr lang="en-US" sz="3252" b="1" dirty="0" err="1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ifancaf</a:t>
            </a:r>
            <a:r>
              <a:rPr lang="en-US" sz="3252" b="1" dirty="0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.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486881" y="3646611"/>
            <a:ext cx="5263343" cy="58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53"/>
              </a:lnSpc>
              <a:spcBef>
                <a:spcPct val="0"/>
              </a:spcBef>
            </a:pPr>
            <a:r>
              <a:rPr lang="en-US" sz="3252" b="1">
                <a:solidFill>
                  <a:srgbClr val="A63A2F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Lisa</a:t>
            </a:r>
            <a:r>
              <a:rPr lang="en-US" sz="3252" b="1">
                <a:solidFill>
                  <a:srgbClr val="103E7B"/>
                </a:solidFill>
                <a:latin typeface="Dreaming Outloud Pro" panose="03050502040302030504" pitchFamily="66" charset="0"/>
                <a:ea typeface="Poppins Medium"/>
                <a:cs typeface="Dreaming Outloud Pro" panose="03050502040302030504" pitchFamily="66" charset="0"/>
                <a:sym typeface="Poppins Medium"/>
              </a:rPr>
              <a:t> ydy’r ifancaf. </a:t>
            </a:r>
          </a:p>
        </p:txBody>
      </p:sp>
      <p:sp>
        <p:nvSpPr>
          <p:cNvPr id="17" name="Freeform 17"/>
          <p:cNvSpPr/>
          <p:nvPr/>
        </p:nvSpPr>
        <p:spPr>
          <a:xfrm>
            <a:off x="1075186" y="1836520"/>
            <a:ext cx="2799184" cy="2743200"/>
          </a:xfrm>
          <a:custGeom>
            <a:avLst/>
            <a:gdLst/>
            <a:ahLst/>
            <a:cxnLst/>
            <a:rect l="l" t="t" r="r" b="b"/>
            <a:pathLst>
              <a:path w="4198776" h="4114800">
                <a:moveTo>
                  <a:pt x="0" y="0"/>
                </a:moveTo>
                <a:lnTo>
                  <a:pt x="4198775" y="0"/>
                </a:lnTo>
                <a:lnTo>
                  <a:pt x="4198775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1">
              <a:extLst>
                <a:ext uri="{96DAC541-7B7A-43D3-8B79-37D633B846F1}">
                  <asvg:svgBlip xmlns:asvg="http://schemas.microsoft.com/office/drawing/2016/SVG/main" r:embed="rId2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C510DE-79D6-B88C-C808-46BA12F06F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46FAC4EA-5A96-7D6F-D308-FC77AB785AA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524" t="-38888" r="-1662" b="-46331"/>
            </a:stretch>
          </a:blipFill>
        </p:spPr>
        <p:txBody>
          <a:bodyPr/>
          <a:lstStyle/>
          <a:p>
            <a:endParaRPr lang="en-GB" sz="120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15383F55-035E-3FB2-EBEC-DDA9BBBEB466}"/>
              </a:ext>
            </a:extLst>
          </p:cNvPr>
          <p:cNvSpPr/>
          <p:nvPr/>
        </p:nvSpPr>
        <p:spPr>
          <a:xfrm>
            <a:off x="-1860901" y="-1522905"/>
            <a:ext cx="4509199" cy="4705996"/>
          </a:xfrm>
          <a:custGeom>
            <a:avLst/>
            <a:gdLst/>
            <a:ahLst/>
            <a:cxnLst/>
            <a:rect l="l" t="t" r="r" b="b"/>
            <a:pathLst>
              <a:path w="6763799" h="7058994">
                <a:moveTo>
                  <a:pt x="0" y="0"/>
                </a:moveTo>
                <a:lnTo>
                  <a:pt x="6763800" y="0"/>
                </a:lnTo>
                <a:lnTo>
                  <a:pt x="6763800" y="7058993"/>
                </a:lnTo>
                <a:lnTo>
                  <a:pt x="0" y="705899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B662FADA-DA6C-7DD0-B1C9-1B5E8181F75D}"/>
              </a:ext>
            </a:extLst>
          </p:cNvPr>
          <p:cNvSpPr/>
          <p:nvPr/>
        </p:nvSpPr>
        <p:spPr>
          <a:xfrm>
            <a:off x="1253201" y="-603645"/>
            <a:ext cx="2790195" cy="1886869"/>
          </a:xfrm>
          <a:custGeom>
            <a:avLst/>
            <a:gdLst/>
            <a:ahLst/>
            <a:cxnLst/>
            <a:rect l="l" t="t" r="r" b="b"/>
            <a:pathLst>
              <a:path w="4185293" h="2830304">
                <a:moveTo>
                  <a:pt x="0" y="0"/>
                </a:moveTo>
                <a:lnTo>
                  <a:pt x="4185293" y="0"/>
                </a:lnTo>
                <a:lnTo>
                  <a:pt x="4185293" y="2830304"/>
                </a:lnTo>
                <a:lnTo>
                  <a:pt x="0" y="283030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615E566B-9766-D24B-40F9-029C9095012B}"/>
              </a:ext>
            </a:extLst>
          </p:cNvPr>
          <p:cNvSpPr/>
          <p:nvPr/>
        </p:nvSpPr>
        <p:spPr>
          <a:xfrm>
            <a:off x="9336464" y="4435866"/>
            <a:ext cx="3499813" cy="2716729"/>
          </a:xfrm>
          <a:custGeom>
            <a:avLst/>
            <a:gdLst/>
            <a:ahLst/>
            <a:cxnLst/>
            <a:rect l="l" t="t" r="r" b="b"/>
            <a:pathLst>
              <a:path w="5249719" h="4075094">
                <a:moveTo>
                  <a:pt x="0" y="0"/>
                </a:moveTo>
                <a:lnTo>
                  <a:pt x="5249719" y="0"/>
                </a:lnTo>
                <a:lnTo>
                  <a:pt x="5249719" y="4075094"/>
                </a:lnTo>
                <a:lnTo>
                  <a:pt x="0" y="407509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35DFBF5F-B514-51FD-CD91-A74973634F21}"/>
              </a:ext>
            </a:extLst>
          </p:cNvPr>
          <p:cNvSpPr/>
          <p:nvPr/>
        </p:nvSpPr>
        <p:spPr>
          <a:xfrm rot="-2202691" flipH="1">
            <a:off x="8519712" y="5274500"/>
            <a:ext cx="2756527" cy="1683987"/>
          </a:xfrm>
          <a:custGeom>
            <a:avLst/>
            <a:gdLst/>
            <a:ahLst/>
            <a:cxnLst/>
            <a:rect l="l" t="t" r="r" b="b"/>
            <a:pathLst>
              <a:path w="4134791" h="2525981">
                <a:moveTo>
                  <a:pt x="4134791" y="0"/>
                </a:moveTo>
                <a:lnTo>
                  <a:pt x="0" y="0"/>
                </a:lnTo>
                <a:lnTo>
                  <a:pt x="0" y="2525981"/>
                </a:lnTo>
                <a:lnTo>
                  <a:pt x="4134791" y="2525981"/>
                </a:lnTo>
                <a:lnTo>
                  <a:pt x="4134791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396CE8C4-4CE2-0C6A-946A-1461C4160F10}"/>
              </a:ext>
            </a:extLst>
          </p:cNvPr>
          <p:cNvSpPr/>
          <p:nvPr/>
        </p:nvSpPr>
        <p:spPr>
          <a:xfrm>
            <a:off x="-1513896" y="4579721"/>
            <a:ext cx="5178163" cy="4227263"/>
          </a:xfrm>
          <a:custGeom>
            <a:avLst/>
            <a:gdLst/>
            <a:ahLst/>
            <a:cxnLst/>
            <a:rect l="l" t="t" r="r" b="b"/>
            <a:pathLst>
              <a:path w="7767244" h="6340895">
                <a:moveTo>
                  <a:pt x="0" y="0"/>
                </a:moveTo>
                <a:lnTo>
                  <a:pt x="7767243" y="0"/>
                </a:lnTo>
                <a:lnTo>
                  <a:pt x="7767243" y="6340895"/>
                </a:lnTo>
                <a:lnTo>
                  <a:pt x="0" y="6340895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C12EEB54-786F-E14B-3A7E-47FF3225A046}"/>
              </a:ext>
            </a:extLst>
          </p:cNvPr>
          <p:cNvSpPr/>
          <p:nvPr/>
        </p:nvSpPr>
        <p:spPr>
          <a:xfrm rot="1705123">
            <a:off x="-2062351" y="3662609"/>
            <a:ext cx="2878900" cy="5331297"/>
          </a:xfrm>
          <a:custGeom>
            <a:avLst/>
            <a:gdLst/>
            <a:ahLst/>
            <a:cxnLst/>
            <a:rect l="l" t="t" r="r" b="b"/>
            <a:pathLst>
              <a:path w="4318350" h="7996945">
                <a:moveTo>
                  <a:pt x="0" y="0"/>
                </a:moveTo>
                <a:lnTo>
                  <a:pt x="4318350" y="0"/>
                </a:lnTo>
                <a:lnTo>
                  <a:pt x="4318350" y="7996944"/>
                </a:lnTo>
                <a:lnTo>
                  <a:pt x="0" y="7996944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9" name="Freeform 9">
            <a:extLst>
              <a:ext uri="{FF2B5EF4-FFF2-40B4-BE49-F238E27FC236}">
                <a16:creationId xmlns:a16="http://schemas.microsoft.com/office/drawing/2014/main" id="{B6D09AB9-941D-58EF-68F3-86A4BB0E9D54}"/>
              </a:ext>
            </a:extLst>
          </p:cNvPr>
          <p:cNvSpPr/>
          <p:nvPr/>
        </p:nvSpPr>
        <p:spPr>
          <a:xfrm rot="-5400000" flipH="1" flipV="1">
            <a:off x="-3681297" y="64061"/>
            <a:ext cx="6773132" cy="2438327"/>
          </a:xfrm>
          <a:custGeom>
            <a:avLst/>
            <a:gdLst/>
            <a:ahLst/>
            <a:cxnLst/>
            <a:rect l="l" t="t" r="r" b="b"/>
            <a:pathLst>
              <a:path w="10159698" h="3657491">
                <a:moveTo>
                  <a:pt x="10159697" y="3657491"/>
                </a:moveTo>
                <a:lnTo>
                  <a:pt x="0" y="3657491"/>
                </a:lnTo>
                <a:lnTo>
                  <a:pt x="0" y="0"/>
                </a:lnTo>
                <a:lnTo>
                  <a:pt x="10159697" y="0"/>
                </a:lnTo>
                <a:lnTo>
                  <a:pt x="10159697" y="3657491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35FA482A-E004-0663-04C0-41911F284B6D}"/>
              </a:ext>
            </a:extLst>
          </p:cNvPr>
          <p:cNvSpPr/>
          <p:nvPr/>
        </p:nvSpPr>
        <p:spPr>
          <a:xfrm rot="10378544">
            <a:off x="10000021" y="-1659590"/>
            <a:ext cx="3756144" cy="6955822"/>
          </a:xfrm>
          <a:custGeom>
            <a:avLst/>
            <a:gdLst/>
            <a:ahLst/>
            <a:cxnLst/>
            <a:rect l="l" t="t" r="r" b="b"/>
            <a:pathLst>
              <a:path w="5634216" h="10433733">
                <a:moveTo>
                  <a:pt x="0" y="0"/>
                </a:moveTo>
                <a:lnTo>
                  <a:pt x="5634216" y="0"/>
                </a:lnTo>
                <a:lnTo>
                  <a:pt x="5634216" y="10433733"/>
                </a:lnTo>
                <a:lnTo>
                  <a:pt x="0" y="10433733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A7AED870-1BC6-4F9D-B398-5805587ACC79}"/>
              </a:ext>
            </a:extLst>
          </p:cNvPr>
          <p:cNvSpPr/>
          <p:nvPr/>
        </p:nvSpPr>
        <p:spPr>
          <a:xfrm rot="-3254031">
            <a:off x="9870287" y="-1514231"/>
            <a:ext cx="6385082" cy="4880416"/>
          </a:xfrm>
          <a:custGeom>
            <a:avLst/>
            <a:gdLst/>
            <a:ahLst/>
            <a:cxnLst/>
            <a:rect l="l" t="t" r="r" b="b"/>
            <a:pathLst>
              <a:path w="9577623" h="7320624">
                <a:moveTo>
                  <a:pt x="0" y="0"/>
                </a:moveTo>
                <a:lnTo>
                  <a:pt x="9577624" y="0"/>
                </a:lnTo>
                <a:lnTo>
                  <a:pt x="9577624" y="7320624"/>
                </a:lnTo>
                <a:lnTo>
                  <a:pt x="0" y="7320624"/>
                </a:lnTo>
                <a:lnTo>
                  <a:pt x="0" y="0"/>
                </a:lnTo>
                <a:close/>
              </a:path>
            </a:pathLst>
          </a:custGeom>
          <a:blipFill>
            <a:blip r:embed="rId17"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 l="-11752" t="-66616"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5A0F9FC7-E7B5-AE86-BB70-0839D70AB377}"/>
              </a:ext>
            </a:extLst>
          </p:cNvPr>
          <p:cNvSpPr/>
          <p:nvPr/>
        </p:nvSpPr>
        <p:spPr>
          <a:xfrm rot="1534140">
            <a:off x="8082008" y="-2364022"/>
            <a:ext cx="4136726" cy="3774762"/>
          </a:xfrm>
          <a:custGeom>
            <a:avLst/>
            <a:gdLst/>
            <a:ahLst/>
            <a:cxnLst/>
            <a:rect l="l" t="t" r="r" b="b"/>
            <a:pathLst>
              <a:path w="6205089" h="5662143">
                <a:moveTo>
                  <a:pt x="0" y="0"/>
                </a:moveTo>
                <a:lnTo>
                  <a:pt x="6205089" y="0"/>
                </a:lnTo>
                <a:lnTo>
                  <a:pt x="6205089" y="5662143"/>
                </a:lnTo>
                <a:lnTo>
                  <a:pt x="0" y="5662143"/>
                </a:lnTo>
                <a:lnTo>
                  <a:pt x="0" y="0"/>
                </a:lnTo>
                <a:close/>
              </a:path>
            </a:pathLst>
          </a:custGeom>
          <a:blipFill>
            <a:blip r:embed="rId19"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681BF220-56BB-3873-3630-443ED3BEBA6B}"/>
              </a:ext>
            </a:extLst>
          </p:cNvPr>
          <p:cNvSpPr txBox="1">
            <a:spLocks/>
          </p:cNvSpPr>
          <p:nvPr/>
        </p:nvSpPr>
        <p:spPr>
          <a:xfrm>
            <a:off x="1385201" y="1419580"/>
            <a:ext cx="4619621" cy="3843666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6600">
                <a:latin typeface="Dreaming Outloud Pro" panose="03050502040302030504" pitchFamily="66" charset="0"/>
                <a:cs typeface="Dreaming Outloud Pro" panose="03050502040302030504" pitchFamily="66" charset="0"/>
              </a:rPr>
              <a:t>Mae hi’n amser chwarae gêm! HWRE! </a:t>
            </a:r>
            <a:endParaRPr lang="en-GB" sz="66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pic>
        <p:nvPicPr>
          <p:cNvPr id="1026" name="Picture 2" descr="tetris block">
            <a:extLst>
              <a:ext uri="{FF2B5EF4-FFF2-40B4-BE49-F238E27FC236}">
                <a16:creationId xmlns:a16="http://schemas.microsoft.com/office/drawing/2014/main" id="{30590263-F552-D8A7-6CCA-EB6DEEAACA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27" r="8027"/>
          <a:stretch>
            <a:fillRect/>
          </a:stretch>
        </p:blipFill>
        <p:spPr bwMode="auto">
          <a:xfrm>
            <a:off x="5671261" y="-462795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359511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090FE2-AC17-7F76-E72C-B654965F73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AD197129-B74A-D91D-834C-69ED9F3D4E97}"/>
              </a:ext>
            </a:extLst>
          </p:cNvPr>
          <p:cNvGrpSpPr/>
          <p:nvPr/>
        </p:nvGrpSpPr>
        <p:grpSpPr>
          <a:xfrm>
            <a:off x="589957" y="212616"/>
            <a:ext cx="5313681" cy="5607468"/>
            <a:chOff x="1594687" y="594413"/>
            <a:chExt cx="8240994" cy="6057129"/>
          </a:xfrm>
        </p:grpSpPr>
        <p:sp>
          <p:nvSpPr>
            <p:cNvPr id="2" name="Freeform 2">
              <a:extLst>
                <a:ext uri="{FF2B5EF4-FFF2-40B4-BE49-F238E27FC236}">
                  <a16:creationId xmlns:a16="http://schemas.microsoft.com/office/drawing/2014/main" id="{FF63F429-5588-804C-20D4-7DBDD8BAC549}"/>
                </a:ext>
              </a:extLst>
            </p:cNvPr>
            <p:cNvSpPr/>
            <p:nvPr/>
          </p:nvSpPr>
          <p:spPr>
            <a:xfrm>
              <a:off x="1594687" y="594413"/>
              <a:ext cx="8240993" cy="6057129"/>
            </a:xfrm>
            <a:custGeom>
              <a:avLst/>
              <a:gdLst/>
              <a:ahLst/>
              <a:cxnLst/>
              <a:rect l="l" t="t" r="r" b="b"/>
              <a:pathLst>
                <a:path w="12849844" h="9444635">
                  <a:moveTo>
                    <a:pt x="0" y="0"/>
                  </a:moveTo>
                  <a:lnTo>
                    <a:pt x="12849844" y="0"/>
                  </a:lnTo>
                  <a:lnTo>
                    <a:pt x="12849844" y="9444636"/>
                  </a:lnTo>
                  <a:lnTo>
                    <a:pt x="0" y="94446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 sz="1154" dirty="0"/>
            </a:p>
          </p:txBody>
        </p:sp>
        <p:sp>
          <p:nvSpPr>
            <p:cNvPr id="3" name="TextBox 3">
              <a:extLst>
                <a:ext uri="{FF2B5EF4-FFF2-40B4-BE49-F238E27FC236}">
                  <a16:creationId xmlns:a16="http://schemas.microsoft.com/office/drawing/2014/main" id="{CA723E72-8EB3-005C-E0A9-AA1304B70976}"/>
                </a:ext>
              </a:extLst>
            </p:cNvPr>
            <p:cNvSpPr txBox="1"/>
            <p:nvPr/>
          </p:nvSpPr>
          <p:spPr>
            <a:xfrm>
              <a:off x="2487737" y="2478923"/>
              <a:ext cx="7347944" cy="72922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spcAft>
                  <a:spcPts val="600"/>
                </a:spcAft>
              </a:pPr>
              <a:endParaRPr lang="en-US" sz="3600" dirty="0">
                <a:solidFill>
                  <a:srgbClr val="7030A0"/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endParaRPr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7E2A270B-1217-DD79-F358-25E209F50D58}"/>
              </a:ext>
            </a:extLst>
          </p:cNvPr>
          <p:cNvSpPr txBox="1"/>
          <p:nvPr/>
        </p:nvSpPr>
        <p:spPr>
          <a:xfrm>
            <a:off x="857836" y="1541027"/>
            <a:ext cx="502435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2400" dirty="0">
              <a:solidFill>
                <a:schemeClr val="accent5">
                  <a:lumMod val="75000"/>
                </a:schemeClr>
              </a:solidFill>
              <a:latin typeface="Dreaming Outloud Pro" panose="03050502040302030504" pitchFamily="66" charset="0"/>
              <a:ea typeface="Atkinson Hyperlegible"/>
              <a:cs typeface="Dreaming Outloud Pro" panose="03050502040302030504" pitchFamily="66" charset="0"/>
              <a:sym typeface="Atkinson Hyperlegible"/>
            </a:endParaRPr>
          </a:p>
          <a:p>
            <a:pPr algn="ctr"/>
            <a:r>
              <a:rPr lang="en-US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Dangosa’r</a:t>
            </a:r>
            <a:r>
              <a:rPr lang="en-US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plant y </a:t>
            </a:r>
            <a:r>
              <a:rPr lang="en-US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brawddegau</a:t>
            </a:r>
            <a:r>
              <a:rPr lang="en-US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. </a:t>
            </a:r>
            <a:br>
              <a:rPr lang="en-US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</a:br>
            <a:r>
              <a:rPr lang="en-US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Rhaid</a:t>
            </a:r>
            <a:r>
              <a:rPr lang="en-US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i'r</a:t>
            </a:r>
            <a:r>
              <a:rPr lang="en-US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plant </a:t>
            </a:r>
            <a:r>
              <a:rPr lang="en-US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gofio’r</a:t>
            </a:r>
            <a:r>
              <a:rPr lang="en-US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brawddegau</a:t>
            </a:r>
            <a:r>
              <a:rPr lang="en-US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ar</a:t>
            </a:r>
            <a:r>
              <a:rPr lang="en-US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y </a:t>
            </a:r>
            <a:r>
              <a:rPr lang="en-US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bwrdd</a:t>
            </a:r>
            <a:r>
              <a:rPr lang="en-US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. </a:t>
            </a:r>
            <a:br>
              <a:rPr lang="en-US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</a:br>
            <a:r>
              <a:rPr lang="en-US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Rhaid</a:t>
            </a:r>
            <a:r>
              <a:rPr lang="en-US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i'r</a:t>
            </a:r>
            <a:r>
              <a:rPr lang="en-US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plant </a:t>
            </a:r>
            <a:r>
              <a:rPr lang="en-US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ysgrifennu’r</a:t>
            </a:r>
            <a:r>
              <a:rPr lang="en-US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brawddegau</a:t>
            </a:r>
            <a:r>
              <a:rPr lang="en-US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cyn</a:t>
            </a:r>
            <a:r>
              <a:rPr lang="en-US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i'r</a:t>
            </a:r>
            <a:r>
              <a:rPr lang="en-US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llygoden</a:t>
            </a:r>
            <a:r>
              <a:rPr lang="en-US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diflannu</a:t>
            </a:r>
            <a:r>
              <a:rPr lang="en-US" sz="240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.</a:t>
            </a:r>
          </a:p>
        </p:txBody>
      </p:sp>
      <p:pic>
        <p:nvPicPr>
          <p:cNvPr id="13314" name="Picture 2" descr="positive red arrow presentation">
            <a:extLst>
              <a:ext uri="{FF2B5EF4-FFF2-40B4-BE49-F238E27FC236}">
                <a16:creationId xmlns:a16="http://schemas.microsoft.com/office/drawing/2014/main" id="{E6349006-4E45-B07B-F419-C6CAE214BA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976" y="4067762"/>
            <a:ext cx="2364511" cy="2364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Freeform 2">
            <a:extLst>
              <a:ext uri="{FF2B5EF4-FFF2-40B4-BE49-F238E27FC236}">
                <a16:creationId xmlns:a16="http://schemas.microsoft.com/office/drawing/2014/main" id="{AED102B2-43BA-9AFD-3C21-D8FF216A61D4}"/>
              </a:ext>
            </a:extLst>
          </p:cNvPr>
          <p:cNvSpPr/>
          <p:nvPr/>
        </p:nvSpPr>
        <p:spPr>
          <a:xfrm>
            <a:off x="5903637" y="814759"/>
            <a:ext cx="5924820" cy="4464007"/>
          </a:xfrm>
          <a:custGeom>
            <a:avLst/>
            <a:gdLst/>
            <a:ahLst/>
            <a:cxnLst/>
            <a:rect l="l" t="t" r="r" b="b"/>
            <a:pathLst>
              <a:path w="12849844" h="9444635">
                <a:moveTo>
                  <a:pt x="0" y="0"/>
                </a:moveTo>
                <a:lnTo>
                  <a:pt x="12849844" y="0"/>
                </a:lnTo>
                <a:lnTo>
                  <a:pt x="12849844" y="9444636"/>
                </a:lnTo>
                <a:lnTo>
                  <a:pt x="0" y="944463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154" dirty="0"/>
          </a:p>
        </p:txBody>
      </p:sp>
      <p:sp>
        <p:nvSpPr>
          <p:cNvPr id="7" name="TextBox 3">
            <a:extLst>
              <a:ext uri="{FF2B5EF4-FFF2-40B4-BE49-F238E27FC236}">
                <a16:creationId xmlns:a16="http://schemas.microsoft.com/office/drawing/2014/main" id="{EED4B2C1-432D-E113-444A-E85E937636E8}"/>
              </a:ext>
            </a:extLst>
          </p:cNvPr>
          <p:cNvSpPr txBox="1"/>
          <p:nvPr/>
        </p:nvSpPr>
        <p:spPr>
          <a:xfrm>
            <a:off x="6768367" y="2078321"/>
            <a:ext cx="4257849" cy="11079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4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Bydd</a:t>
            </a:r>
            <a:r>
              <a:rPr lang="en-GB" sz="24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GB" sz="24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gêm</a:t>
            </a:r>
            <a:r>
              <a:rPr lang="en-GB" sz="24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hon </a:t>
            </a:r>
            <a:r>
              <a:rPr lang="en-GB" sz="24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24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helpu</a:t>
            </a:r>
            <a:r>
              <a:rPr lang="en-GB" sz="24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plant </a:t>
            </a:r>
            <a:r>
              <a:rPr lang="en-GB" sz="24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GB" sz="24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gofio, </a:t>
            </a:r>
            <a:r>
              <a:rPr lang="en-GB" sz="24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darllen</a:t>
            </a:r>
            <a:r>
              <a:rPr lang="en-GB" sz="24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ac </a:t>
            </a:r>
            <a:r>
              <a:rPr lang="en-GB" sz="24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ysgrifennu</a:t>
            </a:r>
            <a:r>
              <a:rPr lang="en-GB" sz="24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brawddegau</a:t>
            </a:r>
            <a:r>
              <a:rPr lang="en-GB" sz="24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  <a:endParaRPr lang="en-US" sz="2400" dirty="0">
              <a:solidFill>
                <a:srgbClr val="00B050"/>
              </a:solidFill>
              <a:latin typeface="Dreaming Outloud Pro" panose="03050502040302030504" pitchFamily="66" charset="0"/>
              <a:ea typeface="Glacial Indifference"/>
              <a:cs typeface="Dreaming Outloud Pro" panose="03050502040302030504" pitchFamily="66" charset="0"/>
              <a:sym typeface="Glacial Indifference"/>
            </a:endParaRPr>
          </a:p>
        </p:txBody>
      </p:sp>
      <p:pic>
        <p:nvPicPr>
          <p:cNvPr id="3074" name="Picture 2" descr="hand pointer">
            <a:extLst>
              <a:ext uri="{FF2B5EF4-FFF2-40B4-BE49-F238E27FC236}">
                <a16:creationId xmlns:a16="http://schemas.microsoft.com/office/drawing/2014/main" id="{2A7CDB81-7D05-AF4F-2026-503EDC4CDD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9108" y="2944306"/>
            <a:ext cx="3624943" cy="3624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988251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06B125-1C34-91ED-042C-FBD23EC542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72628907-EAFA-F898-BB76-EEB99BDB35CC}"/>
              </a:ext>
            </a:extLst>
          </p:cNvPr>
          <p:cNvSpPr/>
          <p:nvPr/>
        </p:nvSpPr>
        <p:spPr>
          <a:xfrm>
            <a:off x="1791423" y="477956"/>
            <a:ext cx="8240993" cy="6057129"/>
          </a:xfrm>
          <a:custGeom>
            <a:avLst/>
            <a:gdLst/>
            <a:ahLst/>
            <a:cxnLst/>
            <a:rect l="l" t="t" r="r" b="b"/>
            <a:pathLst>
              <a:path w="12849844" h="9444635">
                <a:moveTo>
                  <a:pt x="0" y="0"/>
                </a:moveTo>
                <a:lnTo>
                  <a:pt x="12849844" y="0"/>
                </a:lnTo>
                <a:lnTo>
                  <a:pt x="12849844" y="9444636"/>
                </a:lnTo>
                <a:lnTo>
                  <a:pt x="0" y="944463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154"/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1E67290C-9271-D053-8D51-44D30E9AFBD4}"/>
              </a:ext>
            </a:extLst>
          </p:cNvPr>
          <p:cNvSpPr txBox="1"/>
          <p:nvPr/>
        </p:nvSpPr>
        <p:spPr>
          <a:xfrm>
            <a:off x="2810159" y="2084038"/>
            <a:ext cx="6571682" cy="322652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787"/>
              </a:lnSpc>
            </a:pPr>
            <a:r>
              <a:rPr lang="en-US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Cyfieithwch</a:t>
            </a:r>
            <a:r>
              <a:rPr lang="en-US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US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brawddegau</a:t>
            </a:r>
            <a:r>
              <a:rPr lang="en-US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 </a:t>
            </a:r>
            <a:r>
              <a:rPr lang="en-US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Defnyddiwch</a:t>
            </a:r>
            <a:r>
              <a:rPr lang="en-US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eich</a:t>
            </a:r>
            <a:r>
              <a:rPr lang="en-US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byrddau</a:t>
            </a:r>
            <a:r>
              <a:rPr lang="en-US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gwyn</a:t>
            </a:r>
            <a:r>
              <a:rPr lang="en-US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US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ysgrifennu</a:t>
            </a:r>
            <a:r>
              <a:rPr lang="en-US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eich</a:t>
            </a:r>
            <a:r>
              <a:rPr lang="en-US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atebion</a:t>
            </a:r>
            <a:r>
              <a:rPr lang="en-US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 </a:t>
            </a:r>
            <a:endParaRPr lang="en-US" sz="2400" dirty="0">
              <a:solidFill>
                <a:schemeClr val="accent2">
                  <a:lumMod val="75000"/>
                </a:schemeClr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algn="ctr">
              <a:lnSpc>
                <a:spcPts val="8787"/>
              </a:lnSpc>
            </a:pPr>
            <a:endParaRPr lang="en-US" sz="2400" dirty="0">
              <a:solidFill>
                <a:schemeClr val="accent2">
                  <a:lumMod val="75000"/>
                </a:schemeClr>
              </a:solidFill>
              <a:latin typeface="Dreaming Outloud Pro" panose="03050502040302030504" pitchFamily="66" charset="0"/>
              <a:ea typeface="Glacial Indifference"/>
              <a:cs typeface="Dreaming Outloud Pro" panose="03050502040302030504" pitchFamily="66" charset="0"/>
              <a:sym typeface="Glacial Indifference"/>
            </a:endParaRPr>
          </a:p>
        </p:txBody>
      </p:sp>
      <p:pic>
        <p:nvPicPr>
          <p:cNvPr id="5122" name="Picture 2" descr="megaphone">
            <a:extLst>
              <a:ext uri="{FF2B5EF4-FFF2-40B4-BE49-F238E27FC236}">
                <a16:creationId xmlns:a16="http://schemas.microsoft.com/office/drawing/2014/main" id="{B79211D3-244C-BBCA-82FD-4B393A1BB8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35280" y="2450765"/>
            <a:ext cx="4084320" cy="4084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3452904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Freeform 3"/>
          <p:cNvSpPr>
            <a:spLocks/>
          </p:cNvSpPr>
          <p:nvPr/>
        </p:nvSpPr>
        <p:spPr bwMode="auto">
          <a:xfrm>
            <a:off x="1323975" y="4531788"/>
            <a:ext cx="1143000" cy="1323438"/>
          </a:xfrm>
          <a:custGeom>
            <a:avLst/>
            <a:gdLst>
              <a:gd name="T0" fmla="*/ 2147483647 w 229"/>
              <a:gd name="T1" fmla="*/ 2147483647 h 272"/>
              <a:gd name="T2" fmla="*/ 2147483647 w 229"/>
              <a:gd name="T3" fmla="*/ 2147483647 h 272"/>
              <a:gd name="T4" fmla="*/ 2147483647 w 229"/>
              <a:gd name="T5" fmla="*/ 2147483647 h 272"/>
              <a:gd name="T6" fmla="*/ 2147483647 w 229"/>
              <a:gd name="T7" fmla="*/ 2147483647 h 272"/>
              <a:gd name="T8" fmla="*/ 2147483647 w 229"/>
              <a:gd name="T9" fmla="*/ 2147483647 h 272"/>
              <a:gd name="T10" fmla="*/ 2147483647 w 229"/>
              <a:gd name="T11" fmla="*/ 2147483647 h 272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229"/>
              <a:gd name="T19" fmla="*/ 0 h 272"/>
              <a:gd name="T20" fmla="*/ 229 w 229"/>
              <a:gd name="T21" fmla="*/ 272 h 272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29" h="272">
                <a:moveTo>
                  <a:pt x="25" y="272"/>
                </a:moveTo>
                <a:lnTo>
                  <a:pt x="200" y="206"/>
                </a:lnTo>
                <a:cubicBezTo>
                  <a:pt x="229" y="173"/>
                  <a:pt x="214" y="105"/>
                  <a:pt x="200" y="72"/>
                </a:cubicBezTo>
                <a:cubicBezTo>
                  <a:pt x="186" y="39"/>
                  <a:pt x="142" y="0"/>
                  <a:pt x="113" y="6"/>
                </a:cubicBezTo>
                <a:cubicBezTo>
                  <a:pt x="83" y="12"/>
                  <a:pt x="50" y="10"/>
                  <a:pt x="25" y="106"/>
                </a:cubicBezTo>
                <a:cubicBezTo>
                  <a:pt x="0" y="202"/>
                  <a:pt x="25" y="237"/>
                  <a:pt x="25" y="272"/>
                </a:cubicBezTo>
                <a:close/>
              </a:path>
            </a:pathLst>
          </a:custGeom>
          <a:solidFill>
            <a:schemeClr val="tx1"/>
          </a:solidFill>
          <a:ln w="12700" cap="sq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pic>
        <p:nvPicPr>
          <p:cNvPr id="17427" name="Picture 19"/>
          <p:cNvPicPr>
            <a:picLocks noChangeAspect="1" noChangeArrowheads="1" noCrop="1"/>
          </p:cNvPicPr>
          <p:nvPr/>
        </p:nvPicPr>
        <p:blipFill>
          <a:blip r:embed="rId4"/>
          <a:stretch>
            <a:fillRect/>
          </a:stretch>
        </p:blipFill>
        <p:spPr bwMode="auto">
          <a:xfrm flipH="1">
            <a:off x="13268924" y="4759326"/>
            <a:ext cx="751876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Freeform 11"/>
          <p:cNvSpPr>
            <a:spLocks/>
          </p:cNvSpPr>
          <p:nvPr/>
        </p:nvSpPr>
        <p:spPr bwMode="auto">
          <a:xfrm>
            <a:off x="164308" y="4581525"/>
            <a:ext cx="1403350" cy="1368425"/>
          </a:xfrm>
          <a:custGeom>
            <a:avLst/>
            <a:gdLst>
              <a:gd name="T0" fmla="*/ 0 w 506"/>
              <a:gd name="T1" fmla="*/ 2147483647 h 272"/>
              <a:gd name="T2" fmla="*/ 2147483647 w 506"/>
              <a:gd name="T3" fmla="*/ 2147483647 h 272"/>
              <a:gd name="T4" fmla="*/ 2147483647 w 506"/>
              <a:gd name="T5" fmla="*/ 2147483647 h 272"/>
              <a:gd name="T6" fmla="*/ 0 w 506"/>
              <a:gd name="T7" fmla="*/ 0 h 272"/>
              <a:gd name="T8" fmla="*/ 0 w 506"/>
              <a:gd name="T9" fmla="*/ 2147483647 h 27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506"/>
              <a:gd name="T16" fmla="*/ 0 h 272"/>
              <a:gd name="T17" fmla="*/ 506 w 506"/>
              <a:gd name="T18" fmla="*/ 272 h 272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506" h="272">
                <a:moveTo>
                  <a:pt x="0" y="272"/>
                </a:moveTo>
                <a:cubicBezTo>
                  <a:pt x="0" y="272"/>
                  <a:pt x="232" y="263"/>
                  <a:pt x="464" y="254"/>
                </a:cubicBezTo>
                <a:cubicBezTo>
                  <a:pt x="469" y="140"/>
                  <a:pt x="451" y="112"/>
                  <a:pt x="506" y="29"/>
                </a:cubicBezTo>
                <a:cubicBezTo>
                  <a:pt x="253" y="14"/>
                  <a:pt x="0" y="0"/>
                  <a:pt x="0" y="0"/>
                </a:cubicBezTo>
                <a:lnTo>
                  <a:pt x="0" y="272"/>
                </a:lnTo>
                <a:close/>
              </a:path>
            </a:pathLst>
          </a:custGeom>
          <a:solidFill>
            <a:schemeClr val="bg1"/>
          </a:solidFill>
          <a:ln w="12700" cap="sq">
            <a:noFill/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54" name="Freeform 21"/>
          <p:cNvSpPr>
            <a:spLocks/>
          </p:cNvSpPr>
          <p:nvPr/>
        </p:nvSpPr>
        <p:spPr bwMode="auto">
          <a:xfrm>
            <a:off x="-389731" y="4581525"/>
            <a:ext cx="1957388" cy="1368425"/>
          </a:xfrm>
          <a:custGeom>
            <a:avLst/>
            <a:gdLst>
              <a:gd name="T0" fmla="*/ 0 w 506"/>
              <a:gd name="T1" fmla="*/ 2147483647 h 272"/>
              <a:gd name="T2" fmla="*/ 2147483647 w 506"/>
              <a:gd name="T3" fmla="*/ 2147483647 h 272"/>
              <a:gd name="T4" fmla="*/ 2147483647 w 506"/>
              <a:gd name="T5" fmla="*/ 2147483647 h 272"/>
              <a:gd name="T6" fmla="*/ 0 w 506"/>
              <a:gd name="T7" fmla="*/ 0 h 272"/>
              <a:gd name="T8" fmla="*/ 0 w 506"/>
              <a:gd name="T9" fmla="*/ 2147483647 h 27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506"/>
              <a:gd name="T16" fmla="*/ 0 h 272"/>
              <a:gd name="T17" fmla="*/ 506 w 506"/>
              <a:gd name="T18" fmla="*/ 272 h 272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506" h="272">
                <a:moveTo>
                  <a:pt x="0" y="272"/>
                </a:moveTo>
                <a:cubicBezTo>
                  <a:pt x="0" y="272"/>
                  <a:pt x="232" y="263"/>
                  <a:pt x="464" y="254"/>
                </a:cubicBezTo>
                <a:cubicBezTo>
                  <a:pt x="469" y="140"/>
                  <a:pt x="451" y="112"/>
                  <a:pt x="506" y="29"/>
                </a:cubicBezTo>
                <a:cubicBezTo>
                  <a:pt x="253" y="14"/>
                  <a:pt x="0" y="0"/>
                  <a:pt x="0" y="0"/>
                </a:cubicBezTo>
                <a:lnTo>
                  <a:pt x="0" y="272"/>
                </a:lnTo>
                <a:close/>
              </a:path>
            </a:pathLst>
          </a:custGeom>
          <a:solidFill>
            <a:schemeClr val="bg1"/>
          </a:solidFill>
          <a:ln w="12700" cap="sq">
            <a:noFill/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9" name="Rectangle 7">
            <a:extLst>
              <a:ext uri="{FF2B5EF4-FFF2-40B4-BE49-F238E27FC236}">
                <a16:creationId xmlns:a16="http://schemas.microsoft.com/office/drawing/2014/main" id="{8240896E-57FE-44A1-AFB3-5CC0D1DE57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27352" y="333376"/>
            <a:ext cx="6481763" cy="3816350"/>
          </a:xfrm>
          <a:prstGeom prst="rect">
            <a:avLst/>
          </a:prstGeom>
          <a:gradFill rotWithShape="1">
            <a:gsLst>
              <a:gs pos="0">
                <a:schemeClr val="tx1"/>
              </a:gs>
              <a:gs pos="50000">
                <a:schemeClr val="tx1">
                  <a:gamma/>
                  <a:tint val="90980"/>
                  <a:invGamma/>
                </a:schemeClr>
              </a:gs>
              <a:gs pos="100000">
                <a:schemeClr val="tx1"/>
              </a:gs>
            </a:gsLst>
            <a:lin ang="2700000" scaled="1"/>
          </a:gradFill>
          <a:ln w="38100" cap="sq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>
              <a:defRPr/>
            </a:pPr>
            <a:endParaRPr lang="en-GB"/>
          </a:p>
        </p:txBody>
      </p:sp>
      <p:sp>
        <p:nvSpPr>
          <p:cNvPr id="10" name="Rectangle 8" descr="Medium wood">
            <a:extLst>
              <a:ext uri="{FF2B5EF4-FFF2-40B4-BE49-F238E27FC236}">
                <a16:creationId xmlns:a16="http://schemas.microsoft.com/office/drawing/2014/main" id="{3D28BB50-4D10-48BA-B09A-19C352D36C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55915" y="4149727"/>
            <a:ext cx="6624637" cy="144463"/>
          </a:xfrm>
          <a:prstGeom prst="rect">
            <a:avLst/>
          </a:prstGeom>
          <a:blipFill dpi="0" rotWithShape="1">
            <a:blip r:embed="rId5" cstate="print"/>
            <a:srcRect/>
            <a:tile tx="0" ty="0" sx="100000" sy="100000" flip="none" algn="tl"/>
          </a:blipFill>
          <a:ln w="12700" cap="sq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1" name="Rectangle 9">
            <a:extLst>
              <a:ext uri="{FF2B5EF4-FFF2-40B4-BE49-F238E27FC236}">
                <a16:creationId xmlns:a16="http://schemas.microsoft.com/office/drawing/2014/main" id="{F79313E0-5F7A-49F2-8266-4ED1BD41A8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83565" y="4078290"/>
            <a:ext cx="433387" cy="71437"/>
          </a:xfrm>
          <a:prstGeom prst="rect">
            <a:avLst/>
          </a:prstGeom>
          <a:gradFill rotWithShape="1">
            <a:gsLst>
              <a:gs pos="0">
                <a:schemeClr val="bg1">
                  <a:gamma/>
                  <a:shade val="3137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3137"/>
                  <a:invGamma/>
                </a:schemeClr>
              </a:gs>
            </a:gsLst>
            <a:lin ang="5400000" scaled="1"/>
          </a:gradFill>
          <a:ln w="12700" cap="sq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>
              <a:defRPr/>
            </a:pPr>
            <a:endParaRPr lang="en-GB"/>
          </a:p>
        </p:txBody>
      </p:sp>
      <p:sp>
        <p:nvSpPr>
          <p:cNvPr id="12" name="Text Box 11">
            <a:extLst>
              <a:ext uri="{FF2B5EF4-FFF2-40B4-BE49-F238E27FC236}">
                <a16:creationId xmlns:a16="http://schemas.microsoft.com/office/drawing/2014/main" id="{87A6A021-3697-4326-8550-672315A34F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24188" y="434170"/>
            <a:ext cx="6143626" cy="1230337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 wrap="square" anchor="ctr" anchorCtr="1">
            <a:spAutoFit/>
          </a:bodyPr>
          <a:lstStyle/>
          <a:p>
            <a:pPr algn="ctr">
              <a:lnSpc>
                <a:spcPct val="135000"/>
              </a:lnSpc>
              <a:defRPr/>
            </a:pPr>
            <a:r>
              <a:rPr lang="en-GB" sz="6000" b="1" dirty="0">
                <a:solidFill>
                  <a:schemeClr val="bg1"/>
                </a:solidFill>
                <a:latin typeface="Calibri"/>
                <a:cs typeface="Arial"/>
              </a:rPr>
              <a:t>Tom is the tallest.</a:t>
            </a:r>
            <a:endParaRPr lang="en-GB" sz="6000" b="1" dirty="0">
              <a:solidFill>
                <a:schemeClr val="bg1"/>
              </a:solidFill>
              <a:latin typeface="Calibri" pitchFamily="34" charset="0"/>
              <a:cs typeface="Arial" pitchFamily="34" charset="0"/>
            </a:endParaRPr>
          </a:p>
        </p:txBody>
      </p:sp>
      <p:sp>
        <p:nvSpPr>
          <p:cNvPr id="13" name="Text Box 11">
            <a:extLst>
              <a:ext uri="{FF2B5EF4-FFF2-40B4-BE49-F238E27FC236}">
                <a16:creationId xmlns:a16="http://schemas.microsoft.com/office/drawing/2014/main" id="{3D3736AD-53A7-4448-A21A-93D9C4958ED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52752" y="2202332"/>
            <a:ext cx="6143625" cy="1238031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 anchor="ctr" anchorCtr="1">
            <a:spAutoFit/>
          </a:bodyPr>
          <a:lstStyle/>
          <a:p>
            <a:pPr>
              <a:lnSpc>
                <a:spcPct val="135000"/>
              </a:lnSpc>
              <a:defRPr/>
            </a:pPr>
            <a:r>
              <a:rPr lang="cy-GB" sz="6000" b="1" dirty="0">
                <a:solidFill>
                  <a:srgbClr val="FFC000"/>
                </a:solidFill>
                <a:latin typeface="Calibri"/>
                <a:cs typeface="Arial"/>
              </a:rPr>
              <a:t>Tom ydy’r talaf.</a:t>
            </a:r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BF91E812-7B40-466C-9904-8BF37C82DBE1}"/>
              </a:ext>
            </a:extLst>
          </p:cNvPr>
          <p:cNvSpPr/>
          <p:nvPr/>
        </p:nvSpPr>
        <p:spPr>
          <a:xfrm>
            <a:off x="1738314" y="142875"/>
            <a:ext cx="1071562" cy="1143000"/>
          </a:xfrm>
          <a:prstGeom prst="ellipse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y-GB" sz="7200" b="1" dirty="0">
                <a:solidFill>
                  <a:srgbClr val="FF0000"/>
                </a:solidFill>
                <a:latin typeface="Calibri" pitchFamily="34" charset="0"/>
              </a:rPr>
              <a:t>1</a:t>
            </a:r>
            <a:endParaRPr lang="en-GB" sz="7200" b="1" dirty="0">
              <a:solidFill>
                <a:srgbClr val="FF0000"/>
              </a:solidFill>
              <a:latin typeface="Calibri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396F524-F119-B062-E211-1A6DAE43B81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95114" y="903514"/>
            <a:ext cx="1752600" cy="175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76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523 -0.00023 L -1.07878 0.01644 " pathEditMode="relative" rAng="0" ptsTypes="AA">
                                      <p:cBhvr>
                                        <p:cTn id="6" dur="12000" fill="hold"/>
                                        <p:tgtEl>
                                          <p:spTgt spid="174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0677" y="83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ebona fi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30505A-C233-5A4D-15A5-616E504E88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Freeform 3">
            <a:extLst>
              <a:ext uri="{FF2B5EF4-FFF2-40B4-BE49-F238E27FC236}">
                <a16:creationId xmlns:a16="http://schemas.microsoft.com/office/drawing/2014/main" id="{41FFAF95-787F-E08C-79A4-72C740C522E5}"/>
              </a:ext>
            </a:extLst>
          </p:cNvPr>
          <p:cNvSpPr>
            <a:spLocks/>
          </p:cNvSpPr>
          <p:nvPr/>
        </p:nvSpPr>
        <p:spPr bwMode="auto">
          <a:xfrm>
            <a:off x="1323975" y="4531788"/>
            <a:ext cx="1143000" cy="1323438"/>
          </a:xfrm>
          <a:custGeom>
            <a:avLst/>
            <a:gdLst>
              <a:gd name="T0" fmla="*/ 2147483647 w 229"/>
              <a:gd name="T1" fmla="*/ 2147483647 h 272"/>
              <a:gd name="T2" fmla="*/ 2147483647 w 229"/>
              <a:gd name="T3" fmla="*/ 2147483647 h 272"/>
              <a:gd name="T4" fmla="*/ 2147483647 w 229"/>
              <a:gd name="T5" fmla="*/ 2147483647 h 272"/>
              <a:gd name="T6" fmla="*/ 2147483647 w 229"/>
              <a:gd name="T7" fmla="*/ 2147483647 h 272"/>
              <a:gd name="T8" fmla="*/ 2147483647 w 229"/>
              <a:gd name="T9" fmla="*/ 2147483647 h 272"/>
              <a:gd name="T10" fmla="*/ 2147483647 w 229"/>
              <a:gd name="T11" fmla="*/ 2147483647 h 272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229"/>
              <a:gd name="T19" fmla="*/ 0 h 272"/>
              <a:gd name="T20" fmla="*/ 229 w 229"/>
              <a:gd name="T21" fmla="*/ 272 h 272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29" h="272">
                <a:moveTo>
                  <a:pt x="25" y="272"/>
                </a:moveTo>
                <a:lnTo>
                  <a:pt x="200" y="206"/>
                </a:lnTo>
                <a:cubicBezTo>
                  <a:pt x="229" y="173"/>
                  <a:pt x="214" y="105"/>
                  <a:pt x="200" y="72"/>
                </a:cubicBezTo>
                <a:cubicBezTo>
                  <a:pt x="186" y="39"/>
                  <a:pt x="142" y="0"/>
                  <a:pt x="113" y="6"/>
                </a:cubicBezTo>
                <a:cubicBezTo>
                  <a:pt x="83" y="12"/>
                  <a:pt x="50" y="10"/>
                  <a:pt x="25" y="106"/>
                </a:cubicBezTo>
                <a:cubicBezTo>
                  <a:pt x="0" y="202"/>
                  <a:pt x="25" y="237"/>
                  <a:pt x="25" y="272"/>
                </a:cubicBezTo>
                <a:close/>
              </a:path>
            </a:pathLst>
          </a:custGeom>
          <a:solidFill>
            <a:schemeClr val="tx1"/>
          </a:solidFill>
          <a:ln w="12700" cap="sq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pic>
        <p:nvPicPr>
          <p:cNvPr id="17427" name="Picture 19">
            <a:extLst>
              <a:ext uri="{FF2B5EF4-FFF2-40B4-BE49-F238E27FC236}">
                <a16:creationId xmlns:a16="http://schemas.microsoft.com/office/drawing/2014/main" id="{D52C17DA-ECB1-00CD-7D16-B6B25A3A929D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4"/>
          <a:stretch>
            <a:fillRect/>
          </a:stretch>
        </p:blipFill>
        <p:spPr bwMode="auto">
          <a:xfrm flipH="1">
            <a:off x="13268924" y="4759326"/>
            <a:ext cx="751876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Freeform 11">
            <a:extLst>
              <a:ext uri="{FF2B5EF4-FFF2-40B4-BE49-F238E27FC236}">
                <a16:creationId xmlns:a16="http://schemas.microsoft.com/office/drawing/2014/main" id="{8C852E6D-676F-760C-AAFD-D67579808791}"/>
              </a:ext>
            </a:extLst>
          </p:cNvPr>
          <p:cNvSpPr>
            <a:spLocks/>
          </p:cNvSpPr>
          <p:nvPr/>
        </p:nvSpPr>
        <p:spPr bwMode="auto">
          <a:xfrm>
            <a:off x="164308" y="4581525"/>
            <a:ext cx="1403350" cy="1368425"/>
          </a:xfrm>
          <a:custGeom>
            <a:avLst/>
            <a:gdLst>
              <a:gd name="T0" fmla="*/ 0 w 506"/>
              <a:gd name="T1" fmla="*/ 2147483647 h 272"/>
              <a:gd name="T2" fmla="*/ 2147483647 w 506"/>
              <a:gd name="T3" fmla="*/ 2147483647 h 272"/>
              <a:gd name="T4" fmla="*/ 2147483647 w 506"/>
              <a:gd name="T5" fmla="*/ 2147483647 h 272"/>
              <a:gd name="T6" fmla="*/ 0 w 506"/>
              <a:gd name="T7" fmla="*/ 0 h 272"/>
              <a:gd name="T8" fmla="*/ 0 w 506"/>
              <a:gd name="T9" fmla="*/ 2147483647 h 27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506"/>
              <a:gd name="T16" fmla="*/ 0 h 272"/>
              <a:gd name="T17" fmla="*/ 506 w 506"/>
              <a:gd name="T18" fmla="*/ 272 h 272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506" h="272">
                <a:moveTo>
                  <a:pt x="0" y="272"/>
                </a:moveTo>
                <a:cubicBezTo>
                  <a:pt x="0" y="272"/>
                  <a:pt x="232" y="263"/>
                  <a:pt x="464" y="254"/>
                </a:cubicBezTo>
                <a:cubicBezTo>
                  <a:pt x="469" y="140"/>
                  <a:pt x="451" y="112"/>
                  <a:pt x="506" y="29"/>
                </a:cubicBezTo>
                <a:cubicBezTo>
                  <a:pt x="253" y="14"/>
                  <a:pt x="0" y="0"/>
                  <a:pt x="0" y="0"/>
                </a:cubicBezTo>
                <a:lnTo>
                  <a:pt x="0" y="272"/>
                </a:lnTo>
                <a:close/>
              </a:path>
            </a:pathLst>
          </a:custGeom>
          <a:solidFill>
            <a:schemeClr val="bg1"/>
          </a:solidFill>
          <a:ln w="12700" cap="sq">
            <a:noFill/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54" name="Freeform 21">
            <a:extLst>
              <a:ext uri="{FF2B5EF4-FFF2-40B4-BE49-F238E27FC236}">
                <a16:creationId xmlns:a16="http://schemas.microsoft.com/office/drawing/2014/main" id="{7AB4861D-F7A3-CDA7-D9AE-97A7BE2E87F9}"/>
              </a:ext>
            </a:extLst>
          </p:cNvPr>
          <p:cNvSpPr>
            <a:spLocks/>
          </p:cNvSpPr>
          <p:nvPr/>
        </p:nvSpPr>
        <p:spPr bwMode="auto">
          <a:xfrm>
            <a:off x="-389731" y="4581525"/>
            <a:ext cx="1957388" cy="1368425"/>
          </a:xfrm>
          <a:custGeom>
            <a:avLst/>
            <a:gdLst>
              <a:gd name="T0" fmla="*/ 0 w 506"/>
              <a:gd name="T1" fmla="*/ 2147483647 h 272"/>
              <a:gd name="T2" fmla="*/ 2147483647 w 506"/>
              <a:gd name="T3" fmla="*/ 2147483647 h 272"/>
              <a:gd name="T4" fmla="*/ 2147483647 w 506"/>
              <a:gd name="T5" fmla="*/ 2147483647 h 272"/>
              <a:gd name="T6" fmla="*/ 0 w 506"/>
              <a:gd name="T7" fmla="*/ 0 h 272"/>
              <a:gd name="T8" fmla="*/ 0 w 506"/>
              <a:gd name="T9" fmla="*/ 2147483647 h 27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506"/>
              <a:gd name="T16" fmla="*/ 0 h 272"/>
              <a:gd name="T17" fmla="*/ 506 w 506"/>
              <a:gd name="T18" fmla="*/ 272 h 272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506" h="272">
                <a:moveTo>
                  <a:pt x="0" y="272"/>
                </a:moveTo>
                <a:cubicBezTo>
                  <a:pt x="0" y="272"/>
                  <a:pt x="232" y="263"/>
                  <a:pt x="464" y="254"/>
                </a:cubicBezTo>
                <a:cubicBezTo>
                  <a:pt x="469" y="140"/>
                  <a:pt x="451" y="112"/>
                  <a:pt x="506" y="29"/>
                </a:cubicBezTo>
                <a:cubicBezTo>
                  <a:pt x="253" y="14"/>
                  <a:pt x="0" y="0"/>
                  <a:pt x="0" y="0"/>
                </a:cubicBezTo>
                <a:lnTo>
                  <a:pt x="0" y="272"/>
                </a:lnTo>
                <a:close/>
              </a:path>
            </a:pathLst>
          </a:custGeom>
          <a:solidFill>
            <a:schemeClr val="bg1"/>
          </a:solidFill>
          <a:ln w="12700" cap="sq">
            <a:noFill/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9" name="Rectangle 7">
            <a:extLst>
              <a:ext uri="{FF2B5EF4-FFF2-40B4-BE49-F238E27FC236}">
                <a16:creationId xmlns:a16="http://schemas.microsoft.com/office/drawing/2014/main" id="{5767A259-AB94-75A0-F994-0F4E06E8F6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27352" y="333376"/>
            <a:ext cx="6481763" cy="3816350"/>
          </a:xfrm>
          <a:prstGeom prst="rect">
            <a:avLst/>
          </a:prstGeom>
          <a:gradFill rotWithShape="1">
            <a:gsLst>
              <a:gs pos="0">
                <a:schemeClr val="tx1"/>
              </a:gs>
              <a:gs pos="50000">
                <a:schemeClr val="tx1">
                  <a:gamma/>
                  <a:tint val="90980"/>
                  <a:invGamma/>
                </a:schemeClr>
              </a:gs>
              <a:gs pos="100000">
                <a:schemeClr val="tx1"/>
              </a:gs>
            </a:gsLst>
            <a:lin ang="2700000" scaled="1"/>
          </a:gradFill>
          <a:ln w="38100" cap="sq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>
              <a:defRPr/>
            </a:pPr>
            <a:endParaRPr lang="en-GB"/>
          </a:p>
        </p:txBody>
      </p:sp>
      <p:sp>
        <p:nvSpPr>
          <p:cNvPr id="10" name="Rectangle 8" descr="Medium wood">
            <a:extLst>
              <a:ext uri="{FF2B5EF4-FFF2-40B4-BE49-F238E27FC236}">
                <a16:creationId xmlns:a16="http://schemas.microsoft.com/office/drawing/2014/main" id="{A9433355-E5E3-F146-F0D3-AAC4E9BD12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55915" y="4149727"/>
            <a:ext cx="6624637" cy="144463"/>
          </a:xfrm>
          <a:prstGeom prst="rect">
            <a:avLst/>
          </a:prstGeom>
          <a:blipFill dpi="0" rotWithShape="1">
            <a:blip r:embed="rId5" cstate="print"/>
            <a:srcRect/>
            <a:tile tx="0" ty="0" sx="100000" sy="100000" flip="none" algn="tl"/>
          </a:blipFill>
          <a:ln w="12700" cap="sq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1" name="Rectangle 9">
            <a:extLst>
              <a:ext uri="{FF2B5EF4-FFF2-40B4-BE49-F238E27FC236}">
                <a16:creationId xmlns:a16="http://schemas.microsoft.com/office/drawing/2014/main" id="{F38CBD87-8C04-DF6F-9B8A-4F621595FB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83565" y="4078290"/>
            <a:ext cx="433387" cy="71437"/>
          </a:xfrm>
          <a:prstGeom prst="rect">
            <a:avLst/>
          </a:prstGeom>
          <a:gradFill rotWithShape="1">
            <a:gsLst>
              <a:gs pos="0">
                <a:schemeClr val="bg1">
                  <a:gamma/>
                  <a:shade val="3137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3137"/>
                  <a:invGamma/>
                </a:schemeClr>
              </a:gs>
            </a:gsLst>
            <a:lin ang="5400000" scaled="1"/>
          </a:gradFill>
          <a:ln w="12700" cap="sq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>
              <a:defRPr/>
            </a:pPr>
            <a:endParaRPr lang="en-GB"/>
          </a:p>
        </p:txBody>
      </p:sp>
      <p:sp>
        <p:nvSpPr>
          <p:cNvPr id="12" name="Text Box 11">
            <a:extLst>
              <a:ext uri="{FF2B5EF4-FFF2-40B4-BE49-F238E27FC236}">
                <a16:creationId xmlns:a16="http://schemas.microsoft.com/office/drawing/2014/main" id="{30717892-FE06-8214-2463-D96CAD120D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24188" y="491077"/>
            <a:ext cx="6143626" cy="1116524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 wrap="square" anchor="ctr" anchorCtr="1">
            <a:spAutoFit/>
          </a:bodyPr>
          <a:lstStyle/>
          <a:p>
            <a:pPr algn="ctr">
              <a:lnSpc>
                <a:spcPct val="135000"/>
              </a:lnSpc>
              <a:defRPr/>
            </a:pPr>
            <a:r>
              <a:rPr lang="en-GB" sz="5400" b="1" dirty="0">
                <a:solidFill>
                  <a:schemeClr val="bg1"/>
                </a:solidFill>
                <a:latin typeface="Calibri"/>
                <a:cs typeface="Arial"/>
              </a:rPr>
              <a:t>Lisa is the shortest.</a:t>
            </a:r>
            <a:endParaRPr lang="en-GB" sz="5400" b="1" dirty="0">
              <a:solidFill>
                <a:schemeClr val="bg1"/>
              </a:solidFill>
              <a:latin typeface="Calibri" pitchFamily="34" charset="0"/>
              <a:cs typeface="Arial" pitchFamily="34" charset="0"/>
            </a:endParaRPr>
          </a:p>
        </p:txBody>
      </p:sp>
      <p:sp>
        <p:nvSpPr>
          <p:cNvPr id="13" name="Text Box 11">
            <a:extLst>
              <a:ext uri="{FF2B5EF4-FFF2-40B4-BE49-F238E27FC236}">
                <a16:creationId xmlns:a16="http://schemas.microsoft.com/office/drawing/2014/main" id="{E16C8065-C923-4844-0658-35E6E91F82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52752" y="2202332"/>
            <a:ext cx="6143625" cy="1238031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 anchor="ctr" anchorCtr="1">
            <a:spAutoFit/>
          </a:bodyPr>
          <a:lstStyle/>
          <a:p>
            <a:pPr>
              <a:lnSpc>
                <a:spcPct val="135000"/>
              </a:lnSpc>
              <a:defRPr/>
            </a:pPr>
            <a:r>
              <a:rPr lang="cy-GB" sz="6000" b="1" dirty="0">
                <a:solidFill>
                  <a:srgbClr val="FF0000"/>
                </a:solidFill>
                <a:latin typeface="Calibri"/>
                <a:cs typeface="Arial"/>
              </a:rPr>
              <a:t>Lisa</a:t>
            </a:r>
            <a:r>
              <a:rPr lang="cy-GB" sz="6000" b="1" dirty="0">
                <a:solidFill>
                  <a:srgbClr val="FFC000"/>
                </a:solidFill>
                <a:latin typeface="Calibri"/>
                <a:cs typeface="Arial"/>
              </a:rPr>
              <a:t> ydy’r </a:t>
            </a:r>
            <a:r>
              <a:rPr lang="cy-GB" sz="6000" b="1" dirty="0">
                <a:solidFill>
                  <a:srgbClr val="FF0000"/>
                </a:solidFill>
                <a:latin typeface="Calibri"/>
                <a:cs typeface="Arial"/>
              </a:rPr>
              <a:t>f</a:t>
            </a:r>
            <a:r>
              <a:rPr lang="cy-GB" sz="6000" b="1" dirty="0">
                <a:solidFill>
                  <a:srgbClr val="FFC000"/>
                </a:solidFill>
                <a:latin typeface="Calibri"/>
                <a:cs typeface="Arial"/>
              </a:rPr>
              <a:t>yrraf.</a:t>
            </a:r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B45889C-87FB-467B-D38E-84B1800AC54D}"/>
              </a:ext>
            </a:extLst>
          </p:cNvPr>
          <p:cNvSpPr/>
          <p:nvPr/>
        </p:nvSpPr>
        <p:spPr>
          <a:xfrm>
            <a:off x="1738314" y="142875"/>
            <a:ext cx="1071562" cy="1143000"/>
          </a:xfrm>
          <a:prstGeom prst="ellipse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y-GB" sz="7200" b="1" dirty="0">
                <a:solidFill>
                  <a:srgbClr val="FF0000"/>
                </a:solidFill>
                <a:latin typeface="Calibri" pitchFamily="34" charset="0"/>
              </a:rPr>
              <a:t>2</a:t>
            </a:r>
            <a:endParaRPr lang="en-GB" sz="7200" b="1" dirty="0">
              <a:solidFill>
                <a:srgbClr val="FF0000"/>
              </a:solidFill>
              <a:latin typeface="Calibri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19A79F0-A326-17B7-6579-7375956DFB7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95114" y="903514"/>
            <a:ext cx="1752600" cy="175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7408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523 -0.00023 L -1.07878 0.01644 " pathEditMode="relative" rAng="0" ptsTypes="AA">
                                      <p:cBhvr>
                                        <p:cTn id="6" dur="12000" fill="hold"/>
                                        <p:tgtEl>
                                          <p:spTgt spid="174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0677" y="83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ebona fi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4EB861-A9FF-B932-6FA0-A80259AEA9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Freeform 3">
            <a:extLst>
              <a:ext uri="{FF2B5EF4-FFF2-40B4-BE49-F238E27FC236}">
                <a16:creationId xmlns:a16="http://schemas.microsoft.com/office/drawing/2014/main" id="{E896818A-7B05-2DCC-EBB8-72C30ACF7272}"/>
              </a:ext>
            </a:extLst>
          </p:cNvPr>
          <p:cNvSpPr>
            <a:spLocks/>
          </p:cNvSpPr>
          <p:nvPr/>
        </p:nvSpPr>
        <p:spPr bwMode="auto">
          <a:xfrm>
            <a:off x="1323975" y="4531788"/>
            <a:ext cx="1143000" cy="1323438"/>
          </a:xfrm>
          <a:custGeom>
            <a:avLst/>
            <a:gdLst>
              <a:gd name="T0" fmla="*/ 2147483647 w 229"/>
              <a:gd name="T1" fmla="*/ 2147483647 h 272"/>
              <a:gd name="T2" fmla="*/ 2147483647 w 229"/>
              <a:gd name="T3" fmla="*/ 2147483647 h 272"/>
              <a:gd name="T4" fmla="*/ 2147483647 w 229"/>
              <a:gd name="T5" fmla="*/ 2147483647 h 272"/>
              <a:gd name="T6" fmla="*/ 2147483647 w 229"/>
              <a:gd name="T7" fmla="*/ 2147483647 h 272"/>
              <a:gd name="T8" fmla="*/ 2147483647 w 229"/>
              <a:gd name="T9" fmla="*/ 2147483647 h 272"/>
              <a:gd name="T10" fmla="*/ 2147483647 w 229"/>
              <a:gd name="T11" fmla="*/ 2147483647 h 272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229"/>
              <a:gd name="T19" fmla="*/ 0 h 272"/>
              <a:gd name="T20" fmla="*/ 229 w 229"/>
              <a:gd name="T21" fmla="*/ 272 h 272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29" h="272">
                <a:moveTo>
                  <a:pt x="25" y="272"/>
                </a:moveTo>
                <a:lnTo>
                  <a:pt x="200" y="206"/>
                </a:lnTo>
                <a:cubicBezTo>
                  <a:pt x="229" y="173"/>
                  <a:pt x="214" y="105"/>
                  <a:pt x="200" y="72"/>
                </a:cubicBezTo>
                <a:cubicBezTo>
                  <a:pt x="186" y="39"/>
                  <a:pt x="142" y="0"/>
                  <a:pt x="113" y="6"/>
                </a:cubicBezTo>
                <a:cubicBezTo>
                  <a:pt x="83" y="12"/>
                  <a:pt x="50" y="10"/>
                  <a:pt x="25" y="106"/>
                </a:cubicBezTo>
                <a:cubicBezTo>
                  <a:pt x="0" y="202"/>
                  <a:pt x="25" y="237"/>
                  <a:pt x="25" y="272"/>
                </a:cubicBezTo>
                <a:close/>
              </a:path>
            </a:pathLst>
          </a:custGeom>
          <a:solidFill>
            <a:schemeClr val="tx1"/>
          </a:solidFill>
          <a:ln w="12700" cap="sq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pic>
        <p:nvPicPr>
          <p:cNvPr id="17427" name="Picture 19">
            <a:extLst>
              <a:ext uri="{FF2B5EF4-FFF2-40B4-BE49-F238E27FC236}">
                <a16:creationId xmlns:a16="http://schemas.microsoft.com/office/drawing/2014/main" id="{C37A4173-9038-B547-9307-906345219DB9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4"/>
          <a:stretch>
            <a:fillRect/>
          </a:stretch>
        </p:blipFill>
        <p:spPr bwMode="auto">
          <a:xfrm flipH="1">
            <a:off x="13268924" y="4759326"/>
            <a:ext cx="751876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Freeform 11">
            <a:extLst>
              <a:ext uri="{FF2B5EF4-FFF2-40B4-BE49-F238E27FC236}">
                <a16:creationId xmlns:a16="http://schemas.microsoft.com/office/drawing/2014/main" id="{26EE5483-BF08-37AE-74F3-8B10A8FF9C0C}"/>
              </a:ext>
            </a:extLst>
          </p:cNvPr>
          <p:cNvSpPr>
            <a:spLocks/>
          </p:cNvSpPr>
          <p:nvPr/>
        </p:nvSpPr>
        <p:spPr bwMode="auto">
          <a:xfrm>
            <a:off x="164308" y="4581525"/>
            <a:ext cx="1403350" cy="1368425"/>
          </a:xfrm>
          <a:custGeom>
            <a:avLst/>
            <a:gdLst>
              <a:gd name="T0" fmla="*/ 0 w 506"/>
              <a:gd name="T1" fmla="*/ 2147483647 h 272"/>
              <a:gd name="T2" fmla="*/ 2147483647 w 506"/>
              <a:gd name="T3" fmla="*/ 2147483647 h 272"/>
              <a:gd name="T4" fmla="*/ 2147483647 w 506"/>
              <a:gd name="T5" fmla="*/ 2147483647 h 272"/>
              <a:gd name="T6" fmla="*/ 0 w 506"/>
              <a:gd name="T7" fmla="*/ 0 h 272"/>
              <a:gd name="T8" fmla="*/ 0 w 506"/>
              <a:gd name="T9" fmla="*/ 2147483647 h 27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506"/>
              <a:gd name="T16" fmla="*/ 0 h 272"/>
              <a:gd name="T17" fmla="*/ 506 w 506"/>
              <a:gd name="T18" fmla="*/ 272 h 272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506" h="272">
                <a:moveTo>
                  <a:pt x="0" y="272"/>
                </a:moveTo>
                <a:cubicBezTo>
                  <a:pt x="0" y="272"/>
                  <a:pt x="232" y="263"/>
                  <a:pt x="464" y="254"/>
                </a:cubicBezTo>
                <a:cubicBezTo>
                  <a:pt x="469" y="140"/>
                  <a:pt x="451" y="112"/>
                  <a:pt x="506" y="29"/>
                </a:cubicBezTo>
                <a:cubicBezTo>
                  <a:pt x="253" y="14"/>
                  <a:pt x="0" y="0"/>
                  <a:pt x="0" y="0"/>
                </a:cubicBezTo>
                <a:lnTo>
                  <a:pt x="0" y="272"/>
                </a:lnTo>
                <a:close/>
              </a:path>
            </a:pathLst>
          </a:custGeom>
          <a:solidFill>
            <a:schemeClr val="bg1"/>
          </a:solidFill>
          <a:ln w="12700" cap="sq">
            <a:noFill/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54" name="Freeform 21">
            <a:extLst>
              <a:ext uri="{FF2B5EF4-FFF2-40B4-BE49-F238E27FC236}">
                <a16:creationId xmlns:a16="http://schemas.microsoft.com/office/drawing/2014/main" id="{3A5ADB8C-49BE-8B8C-B56E-C934C2308E77}"/>
              </a:ext>
            </a:extLst>
          </p:cNvPr>
          <p:cNvSpPr>
            <a:spLocks/>
          </p:cNvSpPr>
          <p:nvPr/>
        </p:nvSpPr>
        <p:spPr bwMode="auto">
          <a:xfrm>
            <a:off x="-389731" y="4581525"/>
            <a:ext cx="1957388" cy="1368425"/>
          </a:xfrm>
          <a:custGeom>
            <a:avLst/>
            <a:gdLst>
              <a:gd name="T0" fmla="*/ 0 w 506"/>
              <a:gd name="T1" fmla="*/ 2147483647 h 272"/>
              <a:gd name="T2" fmla="*/ 2147483647 w 506"/>
              <a:gd name="T3" fmla="*/ 2147483647 h 272"/>
              <a:gd name="T4" fmla="*/ 2147483647 w 506"/>
              <a:gd name="T5" fmla="*/ 2147483647 h 272"/>
              <a:gd name="T6" fmla="*/ 0 w 506"/>
              <a:gd name="T7" fmla="*/ 0 h 272"/>
              <a:gd name="T8" fmla="*/ 0 w 506"/>
              <a:gd name="T9" fmla="*/ 2147483647 h 27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506"/>
              <a:gd name="T16" fmla="*/ 0 h 272"/>
              <a:gd name="T17" fmla="*/ 506 w 506"/>
              <a:gd name="T18" fmla="*/ 272 h 272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506" h="272">
                <a:moveTo>
                  <a:pt x="0" y="272"/>
                </a:moveTo>
                <a:cubicBezTo>
                  <a:pt x="0" y="272"/>
                  <a:pt x="232" y="263"/>
                  <a:pt x="464" y="254"/>
                </a:cubicBezTo>
                <a:cubicBezTo>
                  <a:pt x="469" y="140"/>
                  <a:pt x="451" y="112"/>
                  <a:pt x="506" y="29"/>
                </a:cubicBezTo>
                <a:cubicBezTo>
                  <a:pt x="253" y="14"/>
                  <a:pt x="0" y="0"/>
                  <a:pt x="0" y="0"/>
                </a:cubicBezTo>
                <a:lnTo>
                  <a:pt x="0" y="272"/>
                </a:lnTo>
                <a:close/>
              </a:path>
            </a:pathLst>
          </a:custGeom>
          <a:solidFill>
            <a:schemeClr val="bg1"/>
          </a:solidFill>
          <a:ln w="12700" cap="sq">
            <a:noFill/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9" name="Rectangle 7">
            <a:extLst>
              <a:ext uri="{FF2B5EF4-FFF2-40B4-BE49-F238E27FC236}">
                <a16:creationId xmlns:a16="http://schemas.microsoft.com/office/drawing/2014/main" id="{DDA96CC0-A860-A71C-C73C-4F60F22DEB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27352" y="333376"/>
            <a:ext cx="6481763" cy="3816350"/>
          </a:xfrm>
          <a:prstGeom prst="rect">
            <a:avLst/>
          </a:prstGeom>
          <a:gradFill rotWithShape="1">
            <a:gsLst>
              <a:gs pos="0">
                <a:schemeClr val="tx1"/>
              </a:gs>
              <a:gs pos="50000">
                <a:schemeClr val="tx1">
                  <a:gamma/>
                  <a:tint val="90980"/>
                  <a:invGamma/>
                </a:schemeClr>
              </a:gs>
              <a:gs pos="100000">
                <a:schemeClr val="tx1"/>
              </a:gs>
            </a:gsLst>
            <a:lin ang="2700000" scaled="1"/>
          </a:gradFill>
          <a:ln w="38100" cap="sq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>
              <a:defRPr/>
            </a:pPr>
            <a:endParaRPr lang="en-GB"/>
          </a:p>
        </p:txBody>
      </p:sp>
      <p:sp>
        <p:nvSpPr>
          <p:cNvPr id="10" name="Rectangle 8" descr="Medium wood">
            <a:extLst>
              <a:ext uri="{FF2B5EF4-FFF2-40B4-BE49-F238E27FC236}">
                <a16:creationId xmlns:a16="http://schemas.microsoft.com/office/drawing/2014/main" id="{9F88D07B-0976-2EDE-7964-9066D86F69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55915" y="4149727"/>
            <a:ext cx="6624637" cy="144463"/>
          </a:xfrm>
          <a:prstGeom prst="rect">
            <a:avLst/>
          </a:prstGeom>
          <a:blipFill dpi="0" rotWithShape="1">
            <a:blip r:embed="rId5" cstate="print"/>
            <a:srcRect/>
            <a:tile tx="0" ty="0" sx="100000" sy="100000" flip="none" algn="tl"/>
          </a:blipFill>
          <a:ln w="12700" cap="sq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1" name="Rectangle 9">
            <a:extLst>
              <a:ext uri="{FF2B5EF4-FFF2-40B4-BE49-F238E27FC236}">
                <a16:creationId xmlns:a16="http://schemas.microsoft.com/office/drawing/2014/main" id="{B423FB8E-91F7-E763-F9D2-85EB80B59E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83565" y="4078290"/>
            <a:ext cx="433387" cy="71437"/>
          </a:xfrm>
          <a:prstGeom prst="rect">
            <a:avLst/>
          </a:prstGeom>
          <a:gradFill rotWithShape="1">
            <a:gsLst>
              <a:gs pos="0">
                <a:schemeClr val="bg1">
                  <a:gamma/>
                  <a:shade val="3137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3137"/>
                  <a:invGamma/>
                </a:schemeClr>
              </a:gs>
            </a:gsLst>
            <a:lin ang="5400000" scaled="1"/>
          </a:gradFill>
          <a:ln w="12700" cap="sq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>
              <a:defRPr/>
            </a:pPr>
            <a:endParaRPr lang="en-GB"/>
          </a:p>
        </p:txBody>
      </p:sp>
      <p:sp>
        <p:nvSpPr>
          <p:cNvPr id="12" name="Text Box 11">
            <a:extLst>
              <a:ext uri="{FF2B5EF4-FFF2-40B4-BE49-F238E27FC236}">
                <a16:creationId xmlns:a16="http://schemas.microsoft.com/office/drawing/2014/main" id="{3A3EAFDC-E8A8-EB96-F52B-1931E9F78A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24188" y="434170"/>
            <a:ext cx="6143626" cy="1230337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 wrap="square" anchor="ctr" anchorCtr="1">
            <a:spAutoFit/>
          </a:bodyPr>
          <a:lstStyle/>
          <a:p>
            <a:pPr algn="ctr">
              <a:lnSpc>
                <a:spcPct val="135000"/>
              </a:lnSpc>
              <a:defRPr/>
            </a:pPr>
            <a:r>
              <a:rPr lang="en-GB" sz="6000" b="1" dirty="0">
                <a:solidFill>
                  <a:schemeClr val="bg1"/>
                </a:solidFill>
                <a:latin typeface="Calibri"/>
                <a:cs typeface="Arial"/>
              </a:rPr>
              <a:t>Tom is the oldest.</a:t>
            </a:r>
            <a:endParaRPr lang="en-GB" sz="6000" b="1" dirty="0">
              <a:solidFill>
                <a:schemeClr val="bg1"/>
              </a:solidFill>
              <a:latin typeface="Calibri" pitchFamily="34" charset="0"/>
              <a:cs typeface="Arial" pitchFamily="34" charset="0"/>
            </a:endParaRPr>
          </a:p>
        </p:txBody>
      </p:sp>
      <p:sp>
        <p:nvSpPr>
          <p:cNvPr id="13" name="Text Box 11">
            <a:extLst>
              <a:ext uri="{FF2B5EF4-FFF2-40B4-BE49-F238E27FC236}">
                <a16:creationId xmlns:a16="http://schemas.microsoft.com/office/drawing/2014/main" id="{61E2D0AC-B53D-0D67-2F1F-FC6B609A9A6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52752" y="2202332"/>
            <a:ext cx="6143625" cy="1238031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 anchor="ctr" anchorCtr="1">
            <a:spAutoFit/>
          </a:bodyPr>
          <a:lstStyle/>
          <a:p>
            <a:pPr>
              <a:lnSpc>
                <a:spcPct val="135000"/>
              </a:lnSpc>
              <a:defRPr/>
            </a:pPr>
            <a:r>
              <a:rPr lang="cy-GB" sz="6000" b="1" dirty="0">
                <a:solidFill>
                  <a:srgbClr val="FFC000"/>
                </a:solidFill>
                <a:latin typeface="Calibri"/>
                <a:cs typeface="Arial"/>
              </a:rPr>
              <a:t>Tom ydy’r henaf.</a:t>
            </a:r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EA54BFD-B468-6FC1-BA5E-39A7DA08F574}"/>
              </a:ext>
            </a:extLst>
          </p:cNvPr>
          <p:cNvSpPr/>
          <p:nvPr/>
        </p:nvSpPr>
        <p:spPr>
          <a:xfrm>
            <a:off x="1738314" y="142875"/>
            <a:ext cx="1071562" cy="1143000"/>
          </a:xfrm>
          <a:prstGeom prst="ellipse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y-GB" sz="7200" b="1" dirty="0">
                <a:solidFill>
                  <a:srgbClr val="FF0000"/>
                </a:solidFill>
                <a:latin typeface="Calibri" pitchFamily="34" charset="0"/>
              </a:rPr>
              <a:t>3</a:t>
            </a:r>
            <a:endParaRPr lang="en-GB" sz="7200" b="1" dirty="0">
              <a:solidFill>
                <a:srgbClr val="FF0000"/>
              </a:solidFill>
              <a:latin typeface="Calibri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40136AB-9731-AD79-5004-71BB00CD447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95114" y="903514"/>
            <a:ext cx="1752600" cy="175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0934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523 -0.00023 L -1.07878 0.01644 " pathEditMode="relative" rAng="0" ptsTypes="AA">
                                      <p:cBhvr>
                                        <p:cTn id="6" dur="12000" fill="hold"/>
                                        <p:tgtEl>
                                          <p:spTgt spid="174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0677" y="83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ebona fi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F3AA01-BD6F-E8ED-3677-74C86FA883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Freeform 3">
            <a:extLst>
              <a:ext uri="{FF2B5EF4-FFF2-40B4-BE49-F238E27FC236}">
                <a16:creationId xmlns:a16="http://schemas.microsoft.com/office/drawing/2014/main" id="{949BDCDC-0984-26E8-97FE-3E03B3E1012A}"/>
              </a:ext>
            </a:extLst>
          </p:cNvPr>
          <p:cNvSpPr>
            <a:spLocks/>
          </p:cNvSpPr>
          <p:nvPr/>
        </p:nvSpPr>
        <p:spPr bwMode="auto">
          <a:xfrm>
            <a:off x="1323975" y="4531788"/>
            <a:ext cx="1143000" cy="1323438"/>
          </a:xfrm>
          <a:custGeom>
            <a:avLst/>
            <a:gdLst>
              <a:gd name="T0" fmla="*/ 2147483647 w 229"/>
              <a:gd name="T1" fmla="*/ 2147483647 h 272"/>
              <a:gd name="T2" fmla="*/ 2147483647 w 229"/>
              <a:gd name="T3" fmla="*/ 2147483647 h 272"/>
              <a:gd name="T4" fmla="*/ 2147483647 w 229"/>
              <a:gd name="T5" fmla="*/ 2147483647 h 272"/>
              <a:gd name="T6" fmla="*/ 2147483647 w 229"/>
              <a:gd name="T7" fmla="*/ 2147483647 h 272"/>
              <a:gd name="T8" fmla="*/ 2147483647 w 229"/>
              <a:gd name="T9" fmla="*/ 2147483647 h 272"/>
              <a:gd name="T10" fmla="*/ 2147483647 w 229"/>
              <a:gd name="T11" fmla="*/ 2147483647 h 272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229"/>
              <a:gd name="T19" fmla="*/ 0 h 272"/>
              <a:gd name="T20" fmla="*/ 229 w 229"/>
              <a:gd name="T21" fmla="*/ 272 h 272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29" h="272">
                <a:moveTo>
                  <a:pt x="25" y="272"/>
                </a:moveTo>
                <a:lnTo>
                  <a:pt x="200" y="206"/>
                </a:lnTo>
                <a:cubicBezTo>
                  <a:pt x="229" y="173"/>
                  <a:pt x="214" y="105"/>
                  <a:pt x="200" y="72"/>
                </a:cubicBezTo>
                <a:cubicBezTo>
                  <a:pt x="186" y="39"/>
                  <a:pt x="142" y="0"/>
                  <a:pt x="113" y="6"/>
                </a:cubicBezTo>
                <a:cubicBezTo>
                  <a:pt x="83" y="12"/>
                  <a:pt x="50" y="10"/>
                  <a:pt x="25" y="106"/>
                </a:cubicBezTo>
                <a:cubicBezTo>
                  <a:pt x="0" y="202"/>
                  <a:pt x="25" y="237"/>
                  <a:pt x="25" y="272"/>
                </a:cubicBezTo>
                <a:close/>
              </a:path>
            </a:pathLst>
          </a:custGeom>
          <a:solidFill>
            <a:schemeClr val="tx1"/>
          </a:solidFill>
          <a:ln w="12700" cap="sq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pic>
        <p:nvPicPr>
          <p:cNvPr id="17427" name="Picture 19">
            <a:extLst>
              <a:ext uri="{FF2B5EF4-FFF2-40B4-BE49-F238E27FC236}">
                <a16:creationId xmlns:a16="http://schemas.microsoft.com/office/drawing/2014/main" id="{14A66630-A3DF-EF0D-16D8-9B85A7FFA4A6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4"/>
          <a:stretch>
            <a:fillRect/>
          </a:stretch>
        </p:blipFill>
        <p:spPr bwMode="auto">
          <a:xfrm flipH="1">
            <a:off x="13268924" y="4759326"/>
            <a:ext cx="751876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Freeform 11">
            <a:extLst>
              <a:ext uri="{FF2B5EF4-FFF2-40B4-BE49-F238E27FC236}">
                <a16:creationId xmlns:a16="http://schemas.microsoft.com/office/drawing/2014/main" id="{8D4B89D3-C21D-6144-E72E-FBD975745B41}"/>
              </a:ext>
            </a:extLst>
          </p:cNvPr>
          <p:cNvSpPr>
            <a:spLocks/>
          </p:cNvSpPr>
          <p:nvPr/>
        </p:nvSpPr>
        <p:spPr bwMode="auto">
          <a:xfrm>
            <a:off x="164308" y="4581525"/>
            <a:ext cx="1403350" cy="1368425"/>
          </a:xfrm>
          <a:custGeom>
            <a:avLst/>
            <a:gdLst>
              <a:gd name="T0" fmla="*/ 0 w 506"/>
              <a:gd name="T1" fmla="*/ 2147483647 h 272"/>
              <a:gd name="T2" fmla="*/ 2147483647 w 506"/>
              <a:gd name="T3" fmla="*/ 2147483647 h 272"/>
              <a:gd name="T4" fmla="*/ 2147483647 w 506"/>
              <a:gd name="T5" fmla="*/ 2147483647 h 272"/>
              <a:gd name="T6" fmla="*/ 0 w 506"/>
              <a:gd name="T7" fmla="*/ 0 h 272"/>
              <a:gd name="T8" fmla="*/ 0 w 506"/>
              <a:gd name="T9" fmla="*/ 2147483647 h 27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506"/>
              <a:gd name="T16" fmla="*/ 0 h 272"/>
              <a:gd name="T17" fmla="*/ 506 w 506"/>
              <a:gd name="T18" fmla="*/ 272 h 272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506" h="272">
                <a:moveTo>
                  <a:pt x="0" y="272"/>
                </a:moveTo>
                <a:cubicBezTo>
                  <a:pt x="0" y="272"/>
                  <a:pt x="232" y="263"/>
                  <a:pt x="464" y="254"/>
                </a:cubicBezTo>
                <a:cubicBezTo>
                  <a:pt x="469" y="140"/>
                  <a:pt x="451" y="112"/>
                  <a:pt x="506" y="29"/>
                </a:cubicBezTo>
                <a:cubicBezTo>
                  <a:pt x="253" y="14"/>
                  <a:pt x="0" y="0"/>
                  <a:pt x="0" y="0"/>
                </a:cubicBezTo>
                <a:lnTo>
                  <a:pt x="0" y="272"/>
                </a:lnTo>
                <a:close/>
              </a:path>
            </a:pathLst>
          </a:custGeom>
          <a:solidFill>
            <a:schemeClr val="bg1"/>
          </a:solidFill>
          <a:ln w="12700" cap="sq">
            <a:noFill/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54" name="Freeform 21">
            <a:extLst>
              <a:ext uri="{FF2B5EF4-FFF2-40B4-BE49-F238E27FC236}">
                <a16:creationId xmlns:a16="http://schemas.microsoft.com/office/drawing/2014/main" id="{8EB703D0-5366-6F9D-20CD-A6B4A09CC3C3}"/>
              </a:ext>
            </a:extLst>
          </p:cNvPr>
          <p:cNvSpPr>
            <a:spLocks/>
          </p:cNvSpPr>
          <p:nvPr/>
        </p:nvSpPr>
        <p:spPr bwMode="auto">
          <a:xfrm>
            <a:off x="-389731" y="4581525"/>
            <a:ext cx="1957388" cy="1368425"/>
          </a:xfrm>
          <a:custGeom>
            <a:avLst/>
            <a:gdLst>
              <a:gd name="T0" fmla="*/ 0 w 506"/>
              <a:gd name="T1" fmla="*/ 2147483647 h 272"/>
              <a:gd name="T2" fmla="*/ 2147483647 w 506"/>
              <a:gd name="T3" fmla="*/ 2147483647 h 272"/>
              <a:gd name="T4" fmla="*/ 2147483647 w 506"/>
              <a:gd name="T5" fmla="*/ 2147483647 h 272"/>
              <a:gd name="T6" fmla="*/ 0 w 506"/>
              <a:gd name="T7" fmla="*/ 0 h 272"/>
              <a:gd name="T8" fmla="*/ 0 w 506"/>
              <a:gd name="T9" fmla="*/ 2147483647 h 27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506"/>
              <a:gd name="T16" fmla="*/ 0 h 272"/>
              <a:gd name="T17" fmla="*/ 506 w 506"/>
              <a:gd name="T18" fmla="*/ 272 h 272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506" h="272">
                <a:moveTo>
                  <a:pt x="0" y="272"/>
                </a:moveTo>
                <a:cubicBezTo>
                  <a:pt x="0" y="272"/>
                  <a:pt x="232" y="263"/>
                  <a:pt x="464" y="254"/>
                </a:cubicBezTo>
                <a:cubicBezTo>
                  <a:pt x="469" y="140"/>
                  <a:pt x="451" y="112"/>
                  <a:pt x="506" y="29"/>
                </a:cubicBezTo>
                <a:cubicBezTo>
                  <a:pt x="253" y="14"/>
                  <a:pt x="0" y="0"/>
                  <a:pt x="0" y="0"/>
                </a:cubicBezTo>
                <a:lnTo>
                  <a:pt x="0" y="272"/>
                </a:lnTo>
                <a:close/>
              </a:path>
            </a:pathLst>
          </a:custGeom>
          <a:solidFill>
            <a:schemeClr val="bg1"/>
          </a:solidFill>
          <a:ln w="12700" cap="sq">
            <a:noFill/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9" name="Rectangle 7">
            <a:extLst>
              <a:ext uri="{FF2B5EF4-FFF2-40B4-BE49-F238E27FC236}">
                <a16:creationId xmlns:a16="http://schemas.microsoft.com/office/drawing/2014/main" id="{4D7D5EE1-EFE5-B480-4985-AC3F4F572F4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27352" y="333376"/>
            <a:ext cx="6481763" cy="3816350"/>
          </a:xfrm>
          <a:prstGeom prst="rect">
            <a:avLst/>
          </a:prstGeom>
          <a:gradFill rotWithShape="1">
            <a:gsLst>
              <a:gs pos="0">
                <a:schemeClr val="tx1"/>
              </a:gs>
              <a:gs pos="50000">
                <a:schemeClr val="tx1">
                  <a:gamma/>
                  <a:tint val="90980"/>
                  <a:invGamma/>
                </a:schemeClr>
              </a:gs>
              <a:gs pos="100000">
                <a:schemeClr val="tx1"/>
              </a:gs>
            </a:gsLst>
            <a:lin ang="2700000" scaled="1"/>
          </a:gradFill>
          <a:ln w="38100" cap="sq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>
              <a:defRPr/>
            </a:pPr>
            <a:endParaRPr lang="en-GB"/>
          </a:p>
        </p:txBody>
      </p:sp>
      <p:sp>
        <p:nvSpPr>
          <p:cNvPr id="10" name="Rectangle 8" descr="Medium wood">
            <a:extLst>
              <a:ext uri="{FF2B5EF4-FFF2-40B4-BE49-F238E27FC236}">
                <a16:creationId xmlns:a16="http://schemas.microsoft.com/office/drawing/2014/main" id="{0B73BDFD-BD8A-BB4D-42FA-D47FCB91658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55915" y="4149727"/>
            <a:ext cx="6624637" cy="144463"/>
          </a:xfrm>
          <a:prstGeom prst="rect">
            <a:avLst/>
          </a:prstGeom>
          <a:blipFill dpi="0" rotWithShape="1">
            <a:blip r:embed="rId5" cstate="print"/>
            <a:srcRect/>
            <a:tile tx="0" ty="0" sx="100000" sy="100000" flip="none" algn="tl"/>
          </a:blipFill>
          <a:ln w="12700" cap="sq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1" name="Rectangle 9">
            <a:extLst>
              <a:ext uri="{FF2B5EF4-FFF2-40B4-BE49-F238E27FC236}">
                <a16:creationId xmlns:a16="http://schemas.microsoft.com/office/drawing/2014/main" id="{22F1097C-FE9C-621F-46AB-6931E2396A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83565" y="4078290"/>
            <a:ext cx="433387" cy="71437"/>
          </a:xfrm>
          <a:prstGeom prst="rect">
            <a:avLst/>
          </a:prstGeom>
          <a:gradFill rotWithShape="1">
            <a:gsLst>
              <a:gs pos="0">
                <a:schemeClr val="bg1">
                  <a:gamma/>
                  <a:shade val="3137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3137"/>
                  <a:invGamma/>
                </a:schemeClr>
              </a:gs>
            </a:gsLst>
            <a:lin ang="5400000" scaled="1"/>
          </a:gradFill>
          <a:ln w="12700" cap="sq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>
              <a:defRPr/>
            </a:pPr>
            <a:endParaRPr lang="en-GB"/>
          </a:p>
        </p:txBody>
      </p:sp>
      <p:sp>
        <p:nvSpPr>
          <p:cNvPr id="12" name="Text Box 11">
            <a:extLst>
              <a:ext uri="{FF2B5EF4-FFF2-40B4-BE49-F238E27FC236}">
                <a16:creationId xmlns:a16="http://schemas.microsoft.com/office/drawing/2014/main" id="{0E60799B-6097-2EC0-B298-E9418C55177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24188" y="491077"/>
            <a:ext cx="6143626" cy="1116524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 wrap="square" anchor="ctr" anchorCtr="1">
            <a:spAutoFit/>
          </a:bodyPr>
          <a:lstStyle/>
          <a:p>
            <a:pPr algn="ctr">
              <a:lnSpc>
                <a:spcPct val="135000"/>
              </a:lnSpc>
              <a:defRPr/>
            </a:pPr>
            <a:r>
              <a:rPr lang="en-GB" sz="5400" b="1" dirty="0">
                <a:solidFill>
                  <a:schemeClr val="bg1"/>
                </a:solidFill>
                <a:latin typeface="Calibri"/>
                <a:cs typeface="Arial"/>
              </a:rPr>
              <a:t>Lisa is the youngest.</a:t>
            </a:r>
            <a:endParaRPr lang="en-GB" sz="5400" b="1" dirty="0">
              <a:solidFill>
                <a:schemeClr val="bg1"/>
              </a:solidFill>
              <a:latin typeface="Calibri" pitchFamily="34" charset="0"/>
              <a:cs typeface="Arial" pitchFamily="34" charset="0"/>
            </a:endParaRPr>
          </a:p>
        </p:txBody>
      </p:sp>
      <p:sp>
        <p:nvSpPr>
          <p:cNvPr id="13" name="Text Box 11">
            <a:extLst>
              <a:ext uri="{FF2B5EF4-FFF2-40B4-BE49-F238E27FC236}">
                <a16:creationId xmlns:a16="http://schemas.microsoft.com/office/drawing/2014/main" id="{3FA4A442-A675-0247-C720-E1406E819C5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52752" y="2202332"/>
            <a:ext cx="6143625" cy="1238031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 anchor="ctr" anchorCtr="1">
            <a:spAutoFit/>
          </a:bodyPr>
          <a:lstStyle/>
          <a:p>
            <a:pPr>
              <a:lnSpc>
                <a:spcPct val="135000"/>
              </a:lnSpc>
              <a:defRPr/>
            </a:pPr>
            <a:r>
              <a:rPr lang="cy-GB" sz="6000" b="1" dirty="0">
                <a:solidFill>
                  <a:srgbClr val="FFC000"/>
                </a:solidFill>
                <a:latin typeface="Calibri"/>
                <a:cs typeface="Arial"/>
              </a:rPr>
              <a:t>Lisa ydy’r ifancaf.</a:t>
            </a:r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01FD42EA-7049-E2FA-D3DD-F612912EB7F5}"/>
              </a:ext>
            </a:extLst>
          </p:cNvPr>
          <p:cNvSpPr/>
          <p:nvPr/>
        </p:nvSpPr>
        <p:spPr>
          <a:xfrm>
            <a:off x="1738314" y="142875"/>
            <a:ext cx="1071562" cy="1143000"/>
          </a:xfrm>
          <a:prstGeom prst="ellipse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y-GB" sz="7200" b="1" dirty="0">
                <a:solidFill>
                  <a:srgbClr val="FF0000"/>
                </a:solidFill>
                <a:latin typeface="Calibri" pitchFamily="34" charset="0"/>
              </a:rPr>
              <a:t>4</a:t>
            </a:r>
            <a:endParaRPr lang="en-GB" sz="7200" b="1" dirty="0">
              <a:solidFill>
                <a:srgbClr val="FF0000"/>
              </a:solidFill>
              <a:latin typeface="Calibri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326C566-6119-C1A3-FD74-6D1E8998464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95114" y="903514"/>
            <a:ext cx="1752600" cy="175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875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523 -0.00023 L -1.07878 0.01644 " pathEditMode="relative" rAng="0" ptsTypes="AA">
                                      <p:cBhvr>
                                        <p:cTn id="6" dur="12000" fill="hold"/>
                                        <p:tgtEl>
                                          <p:spTgt spid="174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0677" y="83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ebona fi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D4BACA-5B83-A1EB-1D88-26F30CF330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Freeform 3">
            <a:extLst>
              <a:ext uri="{FF2B5EF4-FFF2-40B4-BE49-F238E27FC236}">
                <a16:creationId xmlns:a16="http://schemas.microsoft.com/office/drawing/2014/main" id="{DD7D8B6F-F9BF-AC7E-A38D-AF60D805DF46}"/>
              </a:ext>
            </a:extLst>
          </p:cNvPr>
          <p:cNvSpPr>
            <a:spLocks/>
          </p:cNvSpPr>
          <p:nvPr/>
        </p:nvSpPr>
        <p:spPr bwMode="auto">
          <a:xfrm>
            <a:off x="1323975" y="4531788"/>
            <a:ext cx="1143000" cy="1323438"/>
          </a:xfrm>
          <a:custGeom>
            <a:avLst/>
            <a:gdLst>
              <a:gd name="T0" fmla="*/ 2147483647 w 229"/>
              <a:gd name="T1" fmla="*/ 2147483647 h 272"/>
              <a:gd name="T2" fmla="*/ 2147483647 w 229"/>
              <a:gd name="T3" fmla="*/ 2147483647 h 272"/>
              <a:gd name="T4" fmla="*/ 2147483647 w 229"/>
              <a:gd name="T5" fmla="*/ 2147483647 h 272"/>
              <a:gd name="T6" fmla="*/ 2147483647 w 229"/>
              <a:gd name="T7" fmla="*/ 2147483647 h 272"/>
              <a:gd name="T8" fmla="*/ 2147483647 w 229"/>
              <a:gd name="T9" fmla="*/ 2147483647 h 272"/>
              <a:gd name="T10" fmla="*/ 2147483647 w 229"/>
              <a:gd name="T11" fmla="*/ 2147483647 h 272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229"/>
              <a:gd name="T19" fmla="*/ 0 h 272"/>
              <a:gd name="T20" fmla="*/ 229 w 229"/>
              <a:gd name="T21" fmla="*/ 272 h 272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29" h="272">
                <a:moveTo>
                  <a:pt x="25" y="272"/>
                </a:moveTo>
                <a:lnTo>
                  <a:pt x="200" y="206"/>
                </a:lnTo>
                <a:cubicBezTo>
                  <a:pt x="229" y="173"/>
                  <a:pt x="214" y="105"/>
                  <a:pt x="200" y="72"/>
                </a:cubicBezTo>
                <a:cubicBezTo>
                  <a:pt x="186" y="39"/>
                  <a:pt x="142" y="0"/>
                  <a:pt x="113" y="6"/>
                </a:cubicBezTo>
                <a:cubicBezTo>
                  <a:pt x="83" y="12"/>
                  <a:pt x="50" y="10"/>
                  <a:pt x="25" y="106"/>
                </a:cubicBezTo>
                <a:cubicBezTo>
                  <a:pt x="0" y="202"/>
                  <a:pt x="25" y="237"/>
                  <a:pt x="25" y="272"/>
                </a:cubicBezTo>
                <a:close/>
              </a:path>
            </a:pathLst>
          </a:custGeom>
          <a:solidFill>
            <a:schemeClr val="tx1"/>
          </a:solidFill>
          <a:ln w="12700" cap="sq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pic>
        <p:nvPicPr>
          <p:cNvPr id="17427" name="Picture 19">
            <a:extLst>
              <a:ext uri="{FF2B5EF4-FFF2-40B4-BE49-F238E27FC236}">
                <a16:creationId xmlns:a16="http://schemas.microsoft.com/office/drawing/2014/main" id="{EFB66EB9-FB56-76C8-6F55-A9D34A585E1C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4"/>
          <a:stretch>
            <a:fillRect/>
          </a:stretch>
        </p:blipFill>
        <p:spPr bwMode="auto">
          <a:xfrm flipH="1">
            <a:off x="13268924" y="4759326"/>
            <a:ext cx="751876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Freeform 11">
            <a:extLst>
              <a:ext uri="{FF2B5EF4-FFF2-40B4-BE49-F238E27FC236}">
                <a16:creationId xmlns:a16="http://schemas.microsoft.com/office/drawing/2014/main" id="{946F332F-5C42-AEA3-4FE9-2EA239EB157B}"/>
              </a:ext>
            </a:extLst>
          </p:cNvPr>
          <p:cNvSpPr>
            <a:spLocks/>
          </p:cNvSpPr>
          <p:nvPr/>
        </p:nvSpPr>
        <p:spPr bwMode="auto">
          <a:xfrm>
            <a:off x="164308" y="4581525"/>
            <a:ext cx="1403350" cy="1368425"/>
          </a:xfrm>
          <a:custGeom>
            <a:avLst/>
            <a:gdLst>
              <a:gd name="T0" fmla="*/ 0 w 506"/>
              <a:gd name="T1" fmla="*/ 2147483647 h 272"/>
              <a:gd name="T2" fmla="*/ 2147483647 w 506"/>
              <a:gd name="T3" fmla="*/ 2147483647 h 272"/>
              <a:gd name="T4" fmla="*/ 2147483647 w 506"/>
              <a:gd name="T5" fmla="*/ 2147483647 h 272"/>
              <a:gd name="T6" fmla="*/ 0 w 506"/>
              <a:gd name="T7" fmla="*/ 0 h 272"/>
              <a:gd name="T8" fmla="*/ 0 w 506"/>
              <a:gd name="T9" fmla="*/ 2147483647 h 27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506"/>
              <a:gd name="T16" fmla="*/ 0 h 272"/>
              <a:gd name="T17" fmla="*/ 506 w 506"/>
              <a:gd name="T18" fmla="*/ 272 h 272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506" h="272">
                <a:moveTo>
                  <a:pt x="0" y="272"/>
                </a:moveTo>
                <a:cubicBezTo>
                  <a:pt x="0" y="272"/>
                  <a:pt x="232" y="263"/>
                  <a:pt x="464" y="254"/>
                </a:cubicBezTo>
                <a:cubicBezTo>
                  <a:pt x="469" y="140"/>
                  <a:pt x="451" y="112"/>
                  <a:pt x="506" y="29"/>
                </a:cubicBezTo>
                <a:cubicBezTo>
                  <a:pt x="253" y="14"/>
                  <a:pt x="0" y="0"/>
                  <a:pt x="0" y="0"/>
                </a:cubicBezTo>
                <a:lnTo>
                  <a:pt x="0" y="272"/>
                </a:lnTo>
                <a:close/>
              </a:path>
            </a:pathLst>
          </a:custGeom>
          <a:solidFill>
            <a:schemeClr val="bg1"/>
          </a:solidFill>
          <a:ln w="12700" cap="sq">
            <a:noFill/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54" name="Freeform 21">
            <a:extLst>
              <a:ext uri="{FF2B5EF4-FFF2-40B4-BE49-F238E27FC236}">
                <a16:creationId xmlns:a16="http://schemas.microsoft.com/office/drawing/2014/main" id="{02CF6D8C-F635-653C-267B-9B6085C808D5}"/>
              </a:ext>
            </a:extLst>
          </p:cNvPr>
          <p:cNvSpPr>
            <a:spLocks/>
          </p:cNvSpPr>
          <p:nvPr/>
        </p:nvSpPr>
        <p:spPr bwMode="auto">
          <a:xfrm>
            <a:off x="-389731" y="4581525"/>
            <a:ext cx="1957388" cy="1368425"/>
          </a:xfrm>
          <a:custGeom>
            <a:avLst/>
            <a:gdLst>
              <a:gd name="T0" fmla="*/ 0 w 506"/>
              <a:gd name="T1" fmla="*/ 2147483647 h 272"/>
              <a:gd name="T2" fmla="*/ 2147483647 w 506"/>
              <a:gd name="T3" fmla="*/ 2147483647 h 272"/>
              <a:gd name="T4" fmla="*/ 2147483647 w 506"/>
              <a:gd name="T5" fmla="*/ 2147483647 h 272"/>
              <a:gd name="T6" fmla="*/ 0 w 506"/>
              <a:gd name="T7" fmla="*/ 0 h 272"/>
              <a:gd name="T8" fmla="*/ 0 w 506"/>
              <a:gd name="T9" fmla="*/ 2147483647 h 27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506"/>
              <a:gd name="T16" fmla="*/ 0 h 272"/>
              <a:gd name="T17" fmla="*/ 506 w 506"/>
              <a:gd name="T18" fmla="*/ 272 h 272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506" h="272">
                <a:moveTo>
                  <a:pt x="0" y="272"/>
                </a:moveTo>
                <a:cubicBezTo>
                  <a:pt x="0" y="272"/>
                  <a:pt x="232" y="263"/>
                  <a:pt x="464" y="254"/>
                </a:cubicBezTo>
                <a:cubicBezTo>
                  <a:pt x="469" y="140"/>
                  <a:pt x="451" y="112"/>
                  <a:pt x="506" y="29"/>
                </a:cubicBezTo>
                <a:cubicBezTo>
                  <a:pt x="253" y="14"/>
                  <a:pt x="0" y="0"/>
                  <a:pt x="0" y="0"/>
                </a:cubicBezTo>
                <a:lnTo>
                  <a:pt x="0" y="272"/>
                </a:lnTo>
                <a:close/>
              </a:path>
            </a:pathLst>
          </a:custGeom>
          <a:solidFill>
            <a:schemeClr val="bg1"/>
          </a:solidFill>
          <a:ln w="12700" cap="sq">
            <a:noFill/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9" name="Rectangle 7">
            <a:extLst>
              <a:ext uri="{FF2B5EF4-FFF2-40B4-BE49-F238E27FC236}">
                <a16:creationId xmlns:a16="http://schemas.microsoft.com/office/drawing/2014/main" id="{BF4B8059-288E-0429-35D1-196B9523738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27352" y="333376"/>
            <a:ext cx="6481763" cy="3816350"/>
          </a:xfrm>
          <a:prstGeom prst="rect">
            <a:avLst/>
          </a:prstGeom>
          <a:gradFill rotWithShape="1">
            <a:gsLst>
              <a:gs pos="0">
                <a:schemeClr val="tx1"/>
              </a:gs>
              <a:gs pos="50000">
                <a:schemeClr val="tx1">
                  <a:gamma/>
                  <a:tint val="90980"/>
                  <a:invGamma/>
                </a:schemeClr>
              </a:gs>
              <a:gs pos="100000">
                <a:schemeClr val="tx1"/>
              </a:gs>
            </a:gsLst>
            <a:lin ang="2700000" scaled="1"/>
          </a:gradFill>
          <a:ln w="38100" cap="sq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>
              <a:defRPr/>
            </a:pPr>
            <a:endParaRPr lang="en-GB"/>
          </a:p>
        </p:txBody>
      </p:sp>
      <p:sp>
        <p:nvSpPr>
          <p:cNvPr id="10" name="Rectangle 8" descr="Medium wood">
            <a:extLst>
              <a:ext uri="{FF2B5EF4-FFF2-40B4-BE49-F238E27FC236}">
                <a16:creationId xmlns:a16="http://schemas.microsoft.com/office/drawing/2014/main" id="{275073EB-A390-FC77-5169-0BD16CECAC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55915" y="4149727"/>
            <a:ext cx="6624637" cy="144463"/>
          </a:xfrm>
          <a:prstGeom prst="rect">
            <a:avLst/>
          </a:prstGeom>
          <a:blipFill dpi="0" rotWithShape="1">
            <a:blip r:embed="rId5" cstate="print"/>
            <a:srcRect/>
            <a:tile tx="0" ty="0" sx="100000" sy="100000" flip="none" algn="tl"/>
          </a:blipFill>
          <a:ln w="12700" cap="sq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1" name="Rectangle 9">
            <a:extLst>
              <a:ext uri="{FF2B5EF4-FFF2-40B4-BE49-F238E27FC236}">
                <a16:creationId xmlns:a16="http://schemas.microsoft.com/office/drawing/2014/main" id="{8813483A-C392-33F1-19C6-E81C07FB4D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83565" y="4078290"/>
            <a:ext cx="433387" cy="71437"/>
          </a:xfrm>
          <a:prstGeom prst="rect">
            <a:avLst/>
          </a:prstGeom>
          <a:gradFill rotWithShape="1">
            <a:gsLst>
              <a:gs pos="0">
                <a:schemeClr val="bg1">
                  <a:gamma/>
                  <a:shade val="3137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3137"/>
                  <a:invGamma/>
                </a:schemeClr>
              </a:gs>
            </a:gsLst>
            <a:lin ang="5400000" scaled="1"/>
          </a:gradFill>
          <a:ln w="12700" cap="sq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>
              <a:defRPr/>
            </a:pPr>
            <a:endParaRPr lang="en-GB"/>
          </a:p>
        </p:txBody>
      </p:sp>
      <p:sp>
        <p:nvSpPr>
          <p:cNvPr id="12" name="Text Box 11">
            <a:extLst>
              <a:ext uri="{FF2B5EF4-FFF2-40B4-BE49-F238E27FC236}">
                <a16:creationId xmlns:a16="http://schemas.microsoft.com/office/drawing/2014/main" id="{6681359E-7CAD-E0E8-E526-C51A9D25DA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24188" y="434170"/>
            <a:ext cx="6143626" cy="1230337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 wrap="square" anchor="ctr" anchorCtr="1">
            <a:spAutoFit/>
          </a:bodyPr>
          <a:lstStyle/>
          <a:p>
            <a:pPr algn="ctr">
              <a:lnSpc>
                <a:spcPct val="135000"/>
              </a:lnSpc>
              <a:defRPr/>
            </a:pPr>
            <a:r>
              <a:rPr lang="en-GB" sz="6000" b="1" dirty="0">
                <a:solidFill>
                  <a:schemeClr val="bg1"/>
                </a:solidFill>
                <a:latin typeface="Calibri"/>
                <a:cs typeface="Arial"/>
              </a:rPr>
              <a:t>Lisa is the fastest.</a:t>
            </a:r>
            <a:endParaRPr lang="en-GB" sz="6000" b="1" dirty="0">
              <a:solidFill>
                <a:schemeClr val="bg1"/>
              </a:solidFill>
              <a:latin typeface="Calibri" pitchFamily="34" charset="0"/>
              <a:cs typeface="Arial" pitchFamily="34" charset="0"/>
            </a:endParaRPr>
          </a:p>
        </p:txBody>
      </p:sp>
      <p:sp>
        <p:nvSpPr>
          <p:cNvPr id="13" name="Text Box 11">
            <a:extLst>
              <a:ext uri="{FF2B5EF4-FFF2-40B4-BE49-F238E27FC236}">
                <a16:creationId xmlns:a16="http://schemas.microsoft.com/office/drawing/2014/main" id="{FF11AB08-D52F-E6AD-9163-D485AE29A11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52752" y="2202332"/>
            <a:ext cx="6143625" cy="1238031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 anchor="ctr" anchorCtr="1">
            <a:spAutoFit/>
          </a:bodyPr>
          <a:lstStyle/>
          <a:p>
            <a:pPr>
              <a:lnSpc>
                <a:spcPct val="135000"/>
              </a:lnSpc>
              <a:defRPr/>
            </a:pPr>
            <a:r>
              <a:rPr lang="cy-GB" sz="5400" b="1" dirty="0">
                <a:solidFill>
                  <a:srgbClr val="FF0000"/>
                </a:solidFill>
                <a:latin typeface="Calibri"/>
                <a:cs typeface="Arial"/>
              </a:rPr>
              <a:t>Lisa</a:t>
            </a:r>
            <a:r>
              <a:rPr lang="cy-GB" sz="5400" b="1" dirty="0">
                <a:solidFill>
                  <a:srgbClr val="FFC000"/>
                </a:solidFill>
                <a:latin typeface="Calibri"/>
                <a:cs typeface="Arial"/>
              </a:rPr>
              <a:t> ydy’r </a:t>
            </a:r>
            <a:r>
              <a:rPr lang="cy-GB" sz="5400" b="1" dirty="0">
                <a:solidFill>
                  <a:srgbClr val="FF0000"/>
                </a:solidFill>
                <a:latin typeface="Calibri"/>
                <a:cs typeface="Arial"/>
              </a:rPr>
              <a:t>g</a:t>
            </a:r>
            <a:r>
              <a:rPr lang="cy-GB" sz="5400" b="1" dirty="0">
                <a:solidFill>
                  <a:srgbClr val="FFC000"/>
                </a:solidFill>
                <a:latin typeface="Calibri"/>
                <a:cs typeface="Arial"/>
              </a:rPr>
              <a:t>yflymaf</a:t>
            </a:r>
            <a:r>
              <a:rPr lang="cy-GB" sz="6000" b="1" dirty="0">
                <a:solidFill>
                  <a:srgbClr val="FFC000"/>
                </a:solidFill>
                <a:latin typeface="Calibri"/>
                <a:cs typeface="Arial"/>
              </a:rPr>
              <a:t>.</a:t>
            </a:r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27883947-D184-51CA-D654-A88C75C8CC31}"/>
              </a:ext>
            </a:extLst>
          </p:cNvPr>
          <p:cNvSpPr/>
          <p:nvPr/>
        </p:nvSpPr>
        <p:spPr>
          <a:xfrm>
            <a:off x="1738314" y="142875"/>
            <a:ext cx="1071562" cy="1143000"/>
          </a:xfrm>
          <a:prstGeom prst="ellipse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y-GB" sz="7200" b="1" dirty="0">
                <a:solidFill>
                  <a:srgbClr val="FF0000"/>
                </a:solidFill>
                <a:latin typeface="Calibri" pitchFamily="34" charset="0"/>
              </a:rPr>
              <a:t>5</a:t>
            </a:r>
            <a:endParaRPr lang="en-GB" sz="7200" b="1" dirty="0">
              <a:solidFill>
                <a:srgbClr val="FF0000"/>
              </a:solidFill>
              <a:latin typeface="Calibri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02297AE-0922-7AFB-FFDF-5001E15DD76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95114" y="903514"/>
            <a:ext cx="1752600" cy="175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6916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523 -0.00023 L -1.07878 0.01644 " pathEditMode="relative" rAng="0" ptsTypes="AA">
                                      <p:cBhvr>
                                        <p:cTn id="6" dur="12000" fill="hold"/>
                                        <p:tgtEl>
                                          <p:spTgt spid="174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0677" y="83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ebona fi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C19D5E-2C55-36BC-CD6A-4D8E9E0649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47D2A60A-DE84-0A51-A85F-B234B33BCBFB}"/>
              </a:ext>
            </a:extLst>
          </p:cNvPr>
          <p:cNvGrpSpPr/>
          <p:nvPr/>
        </p:nvGrpSpPr>
        <p:grpSpPr>
          <a:xfrm>
            <a:off x="782320" y="640932"/>
            <a:ext cx="5593080" cy="6026568"/>
            <a:chOff x="1893023" y="1057076"/>
            <a:chExt cx="8240993" cy="6057129"/>
          </a:xfrm>
        </p:grpSpPr>
        <p:sp>
          <p:nvSpPr>
            <p:cNvPr id="2" name="Freeform 2">
              <a:extLst>
                <a:ext uri="{FF2B5EF4-FFF2-40B4-BE49-F238E27FC236}">
                  <a16:creationId xmlns:a16="http://schemas.microsoft.com/office/drawing/2014/main" id="{0ABF5A4B-8AD5-434E-BF68-3F92BC05E912}"/>
                </a:ext>
              </a:extLst>
            </p:cNvPr>
            <p:cNvSpPr/>
            <p:nvPr/>
          </p:nvSpPr>
          <p:spPr>
            <a:xfrm>
              <a:off x="1893023" y="1057076"/>
              <a:ext cx="8240993" cy="6057129"/>
            </a:xfrm>
            <a:custGeom>
              <a:avLst/>
              <a:gdLst/>
              <a:ahLst/>
              <a:cxnLst/>
              <a:rect l="l" t="t" r="r" b="b"/>
              <a:pathLst>
                <a:path w="12849844" h="9444635">
                  <a:moveTo>
                    <a:pt x="0" y="0"/>
                  </a:moveTo>
                  <a:lnTo>
                    <a:pt x="12849844" y="0"/>
                  </a:lnTo>
                  <a:lnTo>
                    <a:pt x="12849844" y="9444636"/>
                  </a:lnTo>
                  <a:lnTo>
                    <a:pt x="0" y="94446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 sz="1154"/>
            </a:p>
          </p:txBody>
        </p:sp>
        <p:sp>
          <p:nvSpPr>
            <p:cNvPr id="3" name="TextBox 3">
              <a:extLst>
                <a:ext uri="{FF2B5EF4-FFF2-40B4-BE49-F238E27FC236}">
                  <a16:creationId xmlns:a16="http://schemas.microsoft.com/office/drawing/2014/main" id="{EDA612B0-89FE-D1B5-7E4A-875B960DDD5A}"/>
                </a:ext>
              </a:extLst>
            </p:cNvPr>
            <p:cNvSpPr txBox="1"/>
            <p:nvPr/>
          </p:nvSpPr>
          <p:spPr>
            <a:xfrm>
              <a:off x="2487737" y="2478923"/>
              <a:ext cx="7347944" cy="72922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spcAft>
                  <a:spcPts val="600"/>
                </a:spcAft>
              </a:pPr>
              <a:endParaRPr lang="en-US" sz="3600" dirty="0">
                <a:solidFill>
                  <a:srgbClr val="7030A0"/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endParaRPr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99A9CD07-89B3-1E24-B1C4-2FE9742CB1AD}"/>
              </a:ext>
            </a:extLst>
          </p:cNvPr>
          <p:cNvSpPr txBox="1"/>
          <p:nvPr/>
        </p:nvSpPr>
        <p:spPr>
          <a:xfrm>
            <a:off x="1551518" y="2130722"/>
            <a:ext cx="4255831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Mae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angen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i'r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plant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weithio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mewn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parau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. </a:t>
            </a:r>
          </a:p>
          <a:p>
            <a:pPr algn="ctr"/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Mae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angen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i'r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plant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cymharu’r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chwaraewyr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.</a:t>
            </a:r>
            <a:b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</a:b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Pwy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ydy’r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talaf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?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Pwy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ydy’r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arafaf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?</a:t>
            </a:r>
            <a:b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</a:br>
            <a:b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</a:br>
            <a:endParaRPr lang="en-US" sz="2400" dirty="0">
              <a:solidFill>
                <a:schemeClr val="accent5">
                  <a:lumMod val="50000"/>
                </a:schemeClr>
              </a:solidFill>
              <a:latin typeface="Dreaming Outloud Pro" panose="03050502040302030504" pitchFamily="66" charset="0"/>
              <a:ea typeface="Atkinson Hyperlegible"/>
              <a:cs typeface="Dreaming Outloud Pro" panose="03050502040302030504" pitchFamily="66" charset="0"/>
              <a:sym typeface="Atkinson Hyperlegible"/>
            </a:endParaRPr>
          </a:p>
        </p:txBody>
      </p:sp>
      <p:pic>
        <p:nvPicPr>
          <p:cNvPr id="13314" name="Picture 2" descr="positive red arrow presentation">
            <a:extLst>
              <a:ext uri="{FF2B5EF4-FFF2-40B4-BE49-F238E27FC236}">
                <a16:creationId xmlns:a16="http://schemas.microsoft.com/office/drawing/2014/main" id="{BF7C13FA-4224-0B94-B1D2-C54AEAE595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976" y="4067762"/>
            <a:ext cx="2364511" cy="2364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Freeform 2">
            <a:extLst>
              <a:ext uri="{FF2B5EF4-FFF2-40B4-BE49-F238E27FC236}">
                <a16:creationId xmlns:a16="http://schemas.microsoft.com/office/drawing/2014/main" id="{32EBB98F-2119-28C5-7558-E7F562DC33B7}"/>
              </a:ext>
            </a:extLst>
          </p:cNvPr>
          <p:cNvSpPr/>
          <p:nvPr/>
        </p:nvSpPr>
        <p:spPr>
          <a:xfrm>
            <a:off x="5807349" y="800871"/>
            <a:ext cx="6784047" cy="6057129"/>
          </a:xfrm>
          <a:custGeom>
            <a:avLst/>
            <a:gdLst/>
            <a:ahLst/>
            <a:cxnLst/>
            <a:rect l="l" t="t" r="r" b="b"/>
            <a:pathLst>
              <a:path w="12849844" h="9444635">
                <a:moveTo>
                  <a:pt x="0" y="0"/>
                </a:moveTo>
                <a:lnTo>
                  <a:pt x="12849844" y="0"/>
                </a:lnTo>
                <a:lnTo>
                  <a:pt x="12849844" y="9444636"/>
                </a:lnTo>
                <a:lnTo>
                  <a:pt x="0" y="944463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154"/>
          </a:p>
        </p:txBody>
      </p:sp>
      <p:sp>
        <p:nvSpPr>
          <p:cNvPr id="7" name="TextBox 3">
            <a:extLst>
              <a:ext uri="{FF2B5EF4-FFF2-40B4-BE49-F238E27FC236}">
                <a16:creationId xmlns:a16="http://schemas.microsoft.com/office/drawing/2014/main" id="{22C4A8FA-F1DA-CED1-72F5-860C4CBBD649}"/>
              </a:ext>
            </a:extLst>
          </p:cNvPr>
          <p:cNvSpPr txBox="1"/>
          <p:nvPr/>
        </p:nvSpPr>
        <p:spPr>
          <a:xfrm>
            <a:off x="7476596" y="3100218"/>
            <a:ext cx="3445552" cy="11079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Dechreuais</a:t>
            </a:r>
            <a:r>
              <a:rPr lang="en-GB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GB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gweithgaredd</a:t>
            </a:r>
            <a:r>
              <a:rPr lang="en-GB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hwn</a:t>
            </a:r>
            <a:r>
              <a:rPr lang="en-GB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GB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geisio</a:t>
            </a:r>
            <a:r>
              <a:rPr lang="en-GB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ymgysylltu</a:t>
            </a:r>
            <a:r>
              <a:rPr lang="en-GB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â </a:t>
            </a:r>
            <a:r>
              <a:rPr lang="en-GB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bechgyn</a:t>
            </a:r>
            <a:r>
              <a:rPr lang="en-GB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  <a:endParaRPr lang="en-US" sz="2400" dirty="0">
              <a:solidFill>
                <a:schemeClr val="accent3">
                  <a:lumMod val="75000"/>
                </a:schemeClr>
              </a:solidFill>
              <a:latin typeface="Dreaming Outloud Pro" panose="03050502040302030504" pitchFamily="66" charset="0"/>
              <a:ea typeface="Glacial Indifference"/>
              <a:cs typeface="Dreaming Outloud Pro" panose="03050502040302030504" pitchFamily="66" charset="0"/>
              <a:sym typeface="Glacial Indifference"/>
            </a:endParaRPr>
          </a:p>
        </p:txBody>
      </p:sp>
      <p:pic>
        <p:nvPicPr>
          <p:cNvPr id="3074" name="Picture 2" descr="hand pointer">
            <a:extLst>
              <a:ext uri="{FF2B5EF4-FFF2-40B4-BE49-F238E27FC236}">
                <a16:creationId xmlns:a16="http://schemas.microsoft.com/office/drawing/2014/main" id="{D7B7F15B-9413-FC93-B803-FC311B7F2F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5400" y="3931228"/>
            <a:ext cx="2714351" cy="2714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663546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E2061C-BA5A-7951-305F-9A4BF08949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D33087AD-471C-49BA-9C9E-05A691CBFF08}"/>
              </a:ext>
            </a:extLst>
          </p:cNvPr>
          <p:cNvSpPr/>
          <p:nvPr/>
        </p:nvSpPr>
        <p:spPr>
          <a:xfrm>
            <a:off x="1791423" y="477956"/>
            <a:ext cx="8240993" cy="6057129"/>
          </a:xfrm>
          <a:custGeom>
            <a:avLst/>
            <a:gdLst/>
            <a:ahLst/>
            <a:cxnLst/>
            <a:rect l="l" t="t" r="r" b="b"/>
            <a:pathLst>
              <a:path w="12849844" h="9444635">
                <a:moveTo>
                  <a:pt x="0" y="0"/>
                </a:moveTo>
                <a:lnTo>
                  <a:pt x="12849844" y="0"/>
                </a:lnTo>
                <a:lnTo>
                  <a:pt x="12849844" y="9444636"/>
                </a:lnTo>
                <a:lnTo>
                  <a:pt x="0" y="944463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154" dirty="0"/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776FE041-572E-D444-4F7D-D9521824153C}"/>
              </a:ext>
            </a:extLst>
          </p:cNvPr>
          <p:cNvSpPr txBox="1"/>
          <p:nvPr/>
        </p:nvSpPr>
        <p:spPr>
          <a:xfrm>
            <a:off x="2470718" y="1837989"/>
            <a:ext cx="7929859" cy="209801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787"/>
              </a:lnSpc>
            </a:pP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Allwch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chi </a:t>
            </a: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gymharu'r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chwaraewyr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enwog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br>
              <a:rPr lang="en-US" sz="2400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</a:b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Y </a:t>
            </a: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Gweilch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yma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?</a:t>
            </a:r>
          </a:p>
        </p:txBody>
      </p:sp>
      <p:pic>
        <p:nvPicPr>
          <p:cNvPr id="5122" name="Picture 2" descr="megaphone">
            <a:extLst>
              <a:ext uri="{FF2B5EF4-FFF2-40B4-BE49-F238E27FC236}">
                <a16:creationId xmlns:a16="http://schemas.microsoft.com/office/drawing/2014/main" id="{7609C3EB-9A4A-00FE-28AA-C0CB7FE483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35280" y="2450765"/>
            <a:ext cx="4084320" cy="4084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5767558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4"/>
          <p:cNvSpPr/>
          <p:nvPr/>
        </p:nvSpPr>
        <p:spPr>
          <a:xfrm>
            <a:off x="413816" y="4067330"/>
            <a:ext cx="3265307" cy="0"/>
          </a:xfrm>
          <a:prstGeom prst="line">
            <a:avLst/>
          </a:prstGeom>
          <a:ln w="19050" cap="flat">
            <a:solidFill>
              <a:srgbClr val="6B430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sz="2320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F52AD8A3-D4C6-77C3-82E7-7EEC67EABD54}"/>
              </a:ext>
            </a:extLst>
          </p:cNvPr>
          <p:cNvGrpSpPr/>
          <p:nvPr/>
        </p:nvGrpSpPr>
        <p:grpSpPr>
          <a:xfrm>
            <a:off x="92436" y="-8635"/>
            <a:ext cx="4871599" cy="6866635"/>
            <a:chOff x="3665420" y="0"/>
            <a:chExt cx="4871599" cy="6866635"/>
          </a:xfrm>
        </p:grpSpPr>
        <p:sp>
          <p:nvSpPr>
            <p:cNvPr id="2" name="Freeform 2"/>
            <p:cNvSpPr/>
            <p:nvPr/>
          </p:nvSpPr>
          <p:spPr>
            <a:xfrm>
              <a:off x="3665420" y="0"/>
              <a:ext cx="4871599" cy="6866635"/>
            </a:xfrm>
            <a:custGeom>
              <a:avLst/>
              <a:gdLst/>
              <a:ahLst/>
              <a:cxnLst/>
              <a:rect l="l" t="t" r="r" b="b"/>
              <a:pathLst>
                <a:path w="3780000" h="5328000">
                  <a:moveTo>
                    <a:pt x="0" y="0"/>
                  </a:moveTo>
                  <a:lnTo>
                    <a:pt x="3780000" y="0"/>
                  </a:lnTo>
                  <a:lnTo>
                    <a:pt x="3780000" y="5328000"/>
                  </a:lnTo>
                  <a:lnTo>
                    <a:pt x="0" y="5328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-76395" t="-2145" r="-76395" b="-2145"/>
              </a:stretch>
            </a:blipFill>
          </p:spPr>
          <p:txBody>
            <a:bodyPr/>
            <a:lstStyle/>
            <a:p>
              <a:endParaRPr lang="en-GB" sz="2320"/>
            </a:p>
          </p:txBody>
        </p:sp>
        <p:sp>
          <p:nvSpPr>
            <p:cNvPr id="3" name="Freeform 3"/>
            <p:cNvSpPr/>
            <p:nvPr/>
          </p:nvSpPr>
          <p:spPr>
            <a:xfrm>
              <a:off x="3980252" y="542731"/>
              <a:ext cx="4241936" cy="5781173"/>
            </a:xfrm>
            <a:custGeom>
              <a:avLst/>
              <a:gdLst/>
              <a:ahLst/>
              <a:cxnLst/>
              <a:rect l="l" t="t" r="r" b="b"/>
              <a:pathLst>
                <a:path w="3291428" h="4485762">
                  <a:moveTo>
                    <a:pt x="0" y="0"/>
                  </a:moveTo>
                  <a:lnTo>
                    <a:pt x="3291428" y="0"/>
                  </a:lnTo>
                  <a:lnTo>
                    <a:pt x="3291428" y="4485762"/>
                  </a:lnTo>
                  <a:lnTo>
                    <a:pt x="0" y="44857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 sz="2320"/>
            </a:p>
          </p:txBody>
        </p:sp>
        <p:sp>
          <p:nvSpPr>
            <p:cNvPr id="8" name="Freeform 8"/>
            <p:cNvSpPr/>
            <p:nvPr/>
          </p:nvSpPr>
          <p:spPr>
            <a:xfrm>
              <a:off x="5764524" y="947545"/>
              <a:ext cx="1821272" cy="2212938"/>
            </a:xfrm>
            <a:custGeom>
              <a:avLst/>
              <a:gdLst/>
              <a:ahLst/>
              <a:cxnLst/>
              <a:rect l="l" t="t" r="r" b="b"/>
              <a:pathLst>
                <a:path w="1413172" h="1717076">
                  <a:moveTo>
                    <a:pt x="0" y="0"/>
                  </a:moveTo>
                  <a:lnTo>
                    <a:pt x="1413172" y="0"/>
                  </a:lnTo>
                  <a:lnTo>
                    <a:pt x="1413172" y="1717076"/>
                  </a:lnTo>
                  <a:lnTo>
                    <a:pt x="0" y="171707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r="-3252" b="-63175"/>
              </a:stretch>
            </a:blipFill>
          </p:spPr>
          <p:txBody>
            <a:bodyPr/>
            <a:lstStyle/>
            <a:p>
              <a:endParaRPr lang="en-GB" sz="2320"/>
            </a:p>
          </p:txBody>
        </p:sp>
        <p:sp>
          <p:nvSpPr>
            <p:cNvPr id="9" name="Freeform 9"/>
            <p:cNvSpPr/>
            <p:nvPr/>
          </p:nvSpPr>
          <p:spPr>
            <a:xfrm>
              <a:off x="4585575" y="1966301"/>
              <a:ext cx="969571" cy="645977"/>
            </a:xfrm>
            <a:custGeom>
              <a:avLst/>
              <a:gdLst/>
              <a:ahLst/>
              <a:cxnLst/>
              <a:rect l="l" t="t" r="r" b="b"/>
              <a:pathLst>
                <a:path w="752315" h="501230">
                  <a:moveTo>
                    <a:pt x="0" y="0"/>
                  </a:moveTo>
                  <a:lnTo>
                    <a:pt x="752315" y="0"/>
                  </a:lnTo>
                  <a:lnTo>
                    <a:pt x="752315" y="501230"/>
                  </a:lnTo>
                  <a:lnTo>
                    <a:pt x="0" y="50123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/>
              </a:stretch>
            </a:blipFill>
          </p:spPr>
          <p:txBody>
            <a:bodyPr/>
            <a:lstStyle/>
            <a:p>
              <a:endParaRPr lang="en-GB" sz="2320"/>
            </a:p>
          </p:txBody>
        </p:sp>
        <p:sp>
          <p:nvSpPr>
            <p:cNvPr id="10" name="Freeform 10"/>
            <p:cNvSpPr/>
            <p:nvPr/>
          </p:nvSpPr>
          <p:spPr>
            <a:xfrm>
              <a:off x="4593278" y="2649105"/>
              <a:ext cx="961868" cy="639887"/>
            </a:xfrm>
            <a:custGeom>
              <a:avLst/>
              <a:gdLst/>
              <a:ahLst/>
              <a:cxnLst/>
              <a:rect l="l" t="t" r="r" b="b"/>
              <a:pathLst>
                <a:path w="746338" h="496505">
                  <a:moveTo>
                    <a:pt x="0" y="0"/>
                  </a:moveTo>
                  <a:lnTo>
                    <a:pt x="746338" y="0"/>
                  </a:lnTo>
                  <a:lnTo>
                    <a:pt x="746338" y="496505"/>
                  </a:lnTo>
                  <a:lnTo>
                    <a:pt x="0" y="49650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  <p:txBody>
            <a:bodyPr/>
            <a:lstStyle/>
            <a:p>
              <a:endParaRPr lang="en-GB" sz="2320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4337350" y="3347388"/>
              <a:ext cx="3567547" cy="6086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205"/>
                </a:lnSpc>
              </a:pPr>
              <a:r>
                <a:rPr lang="en-US" sz="3718" b="1">
                  <a:solidFill>
                    <a:srgbClr val="6B4301"/>
                  </a:solidFill>
                  <a:latin typeface="Garet Ultra-Bold"/>
                  <a:ea typeface="Garet Ultra-Bold"/>
                  <a:cs typeface="Garet Ultra-Bold"/>
                  <a:sym typeface="Garet Ultra-Bold"/>
                </a:rPr>
                <a:t>JAC MORGAN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4809587" y="3847711"/>
              <a:ext cx="2783540" cy="396262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ts val="3429"/>
                </a:lnSpc>
              </a:pPr>
              <a:r>
                <a:rPr lang="en-GB" b="1" dirty="0"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Pen-</a:t>
              </a:r>
              <a:r>
                <a:rPr lang="en-GB" b="1" dirty="0" err="1"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blwydd</a:t>
              </a:r>
              <a:r>
                <a:rPr lang="en-GB" b="1" dirty="0"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: </a:t>
              </a:r>
              <a:r>
                <a:rPr lang="en-GB" b="1" dirty="0" err="1"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Ionawr</a:t>
              </a:r>
              <a:r>
                <a:rPr lang="en-GB" b="1" dirty="0"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 2000</a:t>
              </a:r>
              <a:endParaRPr lang="en-US" b="1" dirty="0">
                <a:solidFill>
                  <a:srgbClr val="6B4301"/>
                </a:solidFill>
                <a:latin typeface="Garet Ultra-Bold"/>
                <a:ea typeface="Garet Ultra-Bold"/>
                <a:cs typeface="Garet Ultra-Bold"/>
                <a:sym typeface="Garet Ultra-Bold"/>
              </a:endParaRP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4376197" y="984966"/>
              <a:ext cx="1388327" cy="7134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6073"/>
                </a:lnSpc>
              </a:pPr>
              <a:r>
                <a:rPr lang="en-US" sz="4338" b="1" dirty="0">
                  <a:solidFill>
                    <a:srgbClr val="6B4301"/>
                  </a:solidFill>
                  <a:latin typeface="Garet Ultra-Bold"/>
                  <a:ea typeface="Garet Ultra-Bold"/>
                  <a:cs typeface="Garet Ultra-Bold"/>
                  <a:sym typeface="Garet Ultra-Bold"/>
                </a:rPr>
                <a:t>7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4523501" y="1591078"/>
              <a:ext cx="1093718" cy="36272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094"/>
                </a:lnSpc>
              </a:pPr>
              <a:r>
                <a:rPr lang="en-US" sz="2210" dirty="0">
                  <a:solidFill>
                    <a:srgbClr val="6B4301"/>
                  </a:solidFill>
                  <a:latin typeface="Garet"/>
                  <a:ea typeface="Garet"/>
                  <a:cs typeface="Garet"/>
                  <a:sym typeface="Garet"/>
                </a:rPr>
                <a:t>Flanker</a:t>
              </a:r>
            </a:p>
          </p:txBody>
        </p:sp>
      </p:grpSp>
      <p:sp>
        <p:nvSpPr>
          <p:cNvPr id="24" name="TextBox 12">
            <a:extLst>
              <a:ext uri="{FF2B5EF4-FFF2-40B4-BE49-F238E27FC236}">
                <a16:creationId xmlns:a16="http://schemas.microsoft.com/office/drawing/2014/main" id="{0143267C-C269-58B7-CDD1-BD8685385727}"/>
              </a:ext>
            </a:extLst>
          </p:cNvPr>
          <p:cNvSpPr txBox="1"/>
          <p:nvPr/>
        </p:nvSpPr>
        <p:spPr>
          <a:xfrm>
            <a:off x="1236603" y="4157091"/>
            <a:ext cx="2783540" cy="39626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429"/>
              </a:lnSpc>
            </a:pPr>
            <a:r>
              <a:rPr lang="en-GB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Cyflymder</a:t>
            </a:r>
            <a:r>
              <a:rPr lang="en-GB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:   9.2</a:t>
            </a:r>
            <a:endParaRPr lang="en-US" b="1" dirty="0">
              <a:solidFill>
                <a:srgbClr val="6B4301"/>
              </a:solidFill>
              <a:latin typeface="Garet Ultra-Bold"/>
              <a:ea typeface="Garet Ultra-Bold"/>
              <a:cs typeface="Garet Ultra-Bold"/>
              <a:sym typeface="Garet Ultra-Bold"/>
            </a:endParaRPr>
          </a:p>
        </p:txBody>
      </p:sp>
      <p:sp>
        <p:nvSpPr>
          <p:cNvPr id="25" name="TextBox 12">
            <a:extLst>
              <a:ext uri="{FF2B5EF4-FFF2-40B4-BE49-F238E27FC236}">
                <a16:creationId xmlns:a16="http://schemas.microsoft.com/office/drawing/2014/main" id="{69E0C9F6-0FC3-C094-C86B-EB93B5F80BEF}"/>
              </a:ext>
            </a:extLst>
          </p:cNvPr>
          <p:cNvSpPr txBox="1"/>
          <p:nvPr/>
        </p:nvSpPr>
        <p:spPr>
          <a:xfrm>
            <a:off x="1236603" y="4496511"/>
            <a:ext cx="2783540" cy="39626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429"/>
              </a:lnSpc>
            </a:pPr>
            <a:r>
              <a:rPr lang="en-GB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Taldra</a:t>
            </a:r>
            <a:r>
              <a:rPr lang="en-GB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:         5”11</a:t>
            </a:r>
            <a:endParaRPr lang="en-US" b="1" dirty="0">
              <a:solidFill>
                <a:srgbClr val="6B4301"/>
              </a:solidFill>
              <a:latin typeface="Garet Ultra-Bold"/>
              <a:ea typeface="Garet Ultra-Bold"/>
              <a:cs typeface="Garet Ultra-Bold"/>
              <a:sym typeface="Garet Ultra-Bold"/>
            </a:endParaRP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924B8DE1-C75F-5491-FD42-8AEFAC4190BA}"/>
              </a:ext>
            </a:extLst>
          </p:cNvPr>
          <p:cNvGrpSpPr/>
          <p:nvPr/>
        </p:nvGrpSpPr>
        <p:grpSpPr>
          <a:xfrm>
            <a:off x="5379348" y="0"/>
            <a:ext cx="4871599" cy="6866635"/>
            <a:chOff x="3665420" y="0"/>
            <a:chExt cx="4871599" cy="6866635"/>
          </a:xfrm>
        </p:grpSpPr>
        <p:sp>
          <p:nvSpPr>
            <p:cNvPr id="27" name="Freeform 2">
              <a:extLst>
                <a:ext uri="{FF2B5EF4-FFF2-40B4-BE49-F238E27FC236}">
                  <a16:creationId xmlns:a16="http://schemas.microsoft.com/office/drawing/2014/main" id="{432678D4-260B-A496-0F78-9925090E83F8}"/>
                </a:ext>
              </a:extLst>
            </p:cNvPr>
            <p:cNvSpPr/>
            <p:nvPr/>
          </p:nvSpPr>
          <p:spPr>
            <a:xfrm>
              <a:off x="3665420" y="0"/>
              <a:ext cx="4871599" cy="6866635"/>
            </a:xfrm>
            <a:custGeom>
              <a:avLst/>
              <a:gdLst/>
              <a:ahLst/>
              <a:cxnLst/>
              <a:rect l="l" t="t" r="r" b="b"/>
              <a:pathLst>
                <a:path w="3780000" h="5328000">
                  <a:moveTo>
                    <a:pt x="0" y="0"/>
                  </a:moveTo>
                  <a:lnTo>
                    <a:pt x="3780000" y="0"/>
                  </a:lnTo>
                  <a:lnTo>
                    <a:pt x="3780000" y="5328000"/>
                  </a:lnTo>
                  <a:lnTo>
                    <a:pt x="0" y="5328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-76395" t="-2145" r="-76395" b="-2145"/>
              </a:stretch>
            </a:blipFill>
          </p:spPr>
          <p:txBody>
            <a:bodyPr/>
            <a:lstStyle/>
            <a:p>
              <a:endParaRPr lang="en-GB" sz="2320"/>
            </a:p>
          </p:txBody>
        </p:sp>
        <p:sp>
          <p:nvSpPr>
            <p:cNvPr id="28" name="Freeform 3">
              <a:extLst>
                <a:ext uri="{FF2B5EF4-FFF2-40B4-BE49-F238E27FC236}">
                  <a16:creationId xmlns:a16="http://schemas.microsoft.com/office/drawing/2014/main" id="{98071C98-2F3E-BEB2-A0BA-C57FFD1DDF21}"/>
                </a:ext>
              </a:extLst>
            </p:cNvPr>
            <p:cNvSpPr/>
            <p:nvPr/>
          </p:nvSpPr>
          <p:spPr>
            <a:xfrm>
              <a:off x="3980252" y="542731"/>
              <a:ext cx="4241936" cy="5781173"/>
            </a:xfrm>
            <a:custGeom>
              <a:avLst/>
              <a:gdLst/>
              <a:ahLst/>
              <a:cxnLst/>
              <a:rect l="l" t="t" r="r" b="b"/>
              <a:pathLst>
                <a:path w="3291428" h="4485762">
                  <a:moveTo>
                    <a:pt x="0" y="0"/>
                  </a:moveTo>
                  <a:lnTo>
                    <a:pt x="3291428" y="0"/>
                  </a:lnTo>
                  <a:lnTo>
                    <a:pt x="3291428" y="4485762"/>
                  </a:lnTo>
                  <a:lnTo>
                    <a:pt x="0" y="44857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 sz="2320"/>
            </a:p>
          </p:txBody>
        </p:sp>
        <p:sp>
          <p:nvSpPr>
            <p:cNvPr id="30" name="Freeform 9">
              <a:extLst>
                <a:ext uri="{FF2B5EF4-FFF2-40B4-BE49-F238E27FC236}">
                  <a16:creationId xmlns:a16="http://schemas.microsoft.com/office/drawing/2014/main" id="{D35EF235-4702-09B6-D4F3-C985AEDD2BF6}"/>
                </a:ext>
              </a:extLst>
            </p:cNvPr>
            <p:cNvSpPr/>
            <p:nvPr/>
          </p:nvSpPr>
          <p:spPr>
            <a:xfrm>
              <a:off x="4585575" y="1966301"/>
              <a:ext cx="969571" cy="645977"/>
            </a:xfrm>
            <a:custGeom>
              <a:avLst/>
              <a:gdLst/>
              <a:ahLst/>
              <a:cxnLst/>
              <a:rect l="l" t="t" r="r" b="b"/>
              <a:pathLst>
                <a:path w="752315" h="501230">
                  <a:moveTo>
                    <a:pt x="0" y="0"/>
                  </a:moveTo>
                  <a:lnTo>
                    <a:pt x="752315" y="0"/>
                  </a:lnTo>
                  <a:lnTo>
                    <a:pt x="752315" y="501230"/>
                  </a:lnTo>
                  <a:lnTo>
                    <a:pt x="0" y="50123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/>
              </a:stretch>
            </a:blipFill>
          </p:spPr>
          <p:txBody>
            <a:bodyPr/>
            <a:lstStyle/>
            <a:p>
              <a:endParaRPr lang="en-GB" sz="2320"/>
            </a:p>
          </p:txBody>
        </p:sp>
        <p:sp>
          <p:nvSpPr>
            <p:cNvPr id="31" name="Freeform 10">
              <a:extLst>
                <a:ext uri="{FF2B5EF4-FFF2-40B4-BE49-F238E27FC236}">
                  <a16:creationId xmlns:a16="http://schemas.microsoft.com/office/drawing/2014/main" id="{D6630CA1-B64B-FFA2-74FB-8314B344DCD3}"/>
                </a:ext>
              </a:extLst>
            </p:cNvPr>
            <p:cNvSpPr/>
            <p:nvPr/>
          </p:nvSpPr>
          <p:spPr>
            <a:xfrm>
              <a:off x="4593278" y="2649105"/>
              <a:ext cx="961868" cy="639887"/>
            </a:xfrm>
            <a:custGeom>
              <a:avLst/>
              <a:gdLst/>
              <a:ahLst/>
              <a:cxnLst/>
              <a:rect l="l" t="t" r="r" b="b"/>
              <a:pathLst>
                <a:path w="746338" h="496505">
                  <a:moveTo>
                    <a:pt x="0" y="0"/>
                  </a:moveTo>
                  <a:lnTo>
                    <a:pt x="746338" y="0"/>
                  </a:lnTo>
                  <a:lnTo>
                    <a:pt x="746338" y="496505"/>
                  </a:lnTo>
                  <a:lnTo>
                    <a:pt x="0" y="49650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  <p:txBody>
            <a:bodyPr/>
            <a:lstStyle/>
            <a:p>
              <a:endParaRPr lang="en-GB" sz="2320"/>
            </a:p>
          </p:txBody>
        </p:sp>
        <p:sp>
          <p:nvSpPr>
            <p:cNvPr id="32" name="TextBox 11">
              <a:extLst>
                <a:ext uri="{FF2B5EF4-FFF2-40B4-BE49-F238E27FC236}">
                  <a16:creationId xmlns:a16="http://schemas.microsoft.com/office/drawing/2014/main" id="{EA9FB7C4-085C-23EA-F7A2-E266D0A024A2}"/>
                </a:ext>
              </a:extLst>
            </p:cNvPr>
            <p:cNvSpPr txBox="1"/>
            <p:nvPr/>
          </p:nvSpPr>
          <p:spPr>
            <a:xfrm>
              <a:off x="4337350" y="3347388"/>
              <a:ext cx="3567547" cy="6086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205"/>
                </a:lnSpc>
              </a:pPr>
              <a:r>
                <a:rPr lang="en-US" sz="3718" b="1" dirty="0">
                  <a:solidFill>
                    <a:srgbClr val="6B4301"/>
                  </a:solidFill>
                  <a:latin typeface="Garet Ultra-Bold"/>
                  <a:ea typeface="Garet Ultra-Bold"/>
                  <a:cs typeface="Garet Ultra-Bold"/>
                  <a:sym typeface="Garet Ultra-Bold"/>
                </a:rPr>
                <a:t>Gareth Thomas</a:t>
              </a:r>
            </a:p>
          </p:txBody>
        </p:sp>
        <p:sp>
          <p:nvSpPr>
            <p:cNvPr id="33" name="TextBox 12">
              <a:extLst>
                <a:ext uri="{FF2B5EF4-FFF2-40B4-BE49-F238E27FC236}">
                  <a16:creationId xmlns:a16="http://schemas.microsoft.com/office/drawing/2014/main" id="{8D95FA0F-0EBB-9A3B-A71B-9678AE92E829}"/>
                </a:ext>
              </a:extLst>
            </p:cNvPr>
            <p:cNvSpPr txBox="1"/>
            <p:nvPr/>
          </p:nvSpPr>
          <p:spPr>
            <a:xfrm>
              <a:off x="4809587" y="3847711"/>
              <a:ext cx="2783540" cy="396262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ts val="3429"/>
                </a:lnSpc>
              </a:pPr>
              <a:r>
                <a:rPr lang="en-GB" b="1" dirty="0"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Pen-</a:t>
              </a:r>
              <a:r>
                <a:rPr lang="en-GB" b="1" dirty="0" err="1"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blwydd</a:t>
              </a:r>
              <a:r>
                <a:rPr lang="en-GB" b="1" dirty="0"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: Awst 1993</a:t>
              </a:r>
              <a:endParaRPr lang="en-US" b="1" dirty="0">
                <a:solidFill>
                  <a:srgbClr val="6B4301"/>
                </a:solidFill>
                <a:latin typeface="Garet Ultra-Bold"/>
                <a:ea typeface="Garet Ultra-Bold"/>
                <a:cs typeface="Garet Ultra-Bold"/>
                <a:sym typeface="Garet Ultra-Bold"/>
              </a:endParaRPr>
            </a:p>
          </p:txBody>
        </p:sp>
        <p:sp>
          <p:nvSpPr>
            <p:cNvPr id="34" name="TextBox 20">
              <a:extLst>
                <a:ext uri="{FF2B5EF4-FFF2-40B4-BE49-F238E27FC236}">
                  <a16:creationId xmlns:a16="http://schemas.microsoft.com/office/drawing/2014/main" id="{8422065A-4BFC-D462-3442-E698858571E4}"/>
                </a:ext>
              </a:extLst>
            </p:cNvPr>
            <p:cNvSpPr txBox="1"/>
            <p:nvPr/>
          </p:nvSpPr>
          <p:spPr>
            <a:xfrm>
              <a:off x="4376197" y="984966"/>
              <a:ext cx="1388327" cy="7134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6073"/>
                </a:lnSpc>
              </a:pPr>
              <a:r>
                <a:rPr lang="en-US" sz="4338" b="1" dirty="0">
                  <a:solidFill>
                    <a:srgbClr val="6B4301"/>
                  </a:solidFill>
                  <a:latin typeface="Garet Ultra-Bold"/>
                  <a:ea typeface="Garet Ultra-Bold"/>
                  <a:cs typeface="Garet Ultra-Bold"/>
                  <a:sym typeface="Garet Ultra-Bold"/>
                </a:rPr>
                <a:t>1</a:t>
              </a:r>
            </a:p>
          </p:txBody>
        </p:sp>
        <p:sp>
          <p:nvSpPr>
            <p:cNvPr id="35" name="TextBox 21">
              <a:extLst>
                <a:ext uri="{FF2B5EF4-FFF2-40B4-BE49-F238E27FC236}">
                  <a16:creationId xmlns:a16="http://schemas.microsoft.com/office/drawing/2014/main" id="{53CE19A0-20C8-056F-87AE-5554DCFB0341}"/>
                </a:ext>
              </a:extLst>
            </p:cNvPr>
            <p:cNvSpPr txBox="1"/>
            <p:nvPr/>
          </p:nvSpPr>
          <p:spPr>
            <a:xfrm>
              <a:off x="4523501" y="1591078"/>
              <a:ext cx="1093718" cy="36272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094"/>
                </a:lnSpc>
              </a:pPr>
              <a:r>
                <a:rPr lang="en-US" sz="2210" dirty="0">
                  <a:solidFill>
                    <a:srgbClr val="6B4301"/>
                  </a:solidFill>
                  <a:latin typeface="Garet"/>
                  <a:ea typeface="Garet"/>
                  <a:cs typeface="Garet"/>
                  <a:sym typeface="Garet"/>
                </a:rPr>
                <a:t>Prop</a:t>
              </a:r>
            </a:p>
          </p:txBody>
        </p:sp>
      </p:grpSp>
      <p:sp>
        <p:nvSpPr>
          <p:cNvPr id="36" name="TextBox 12">
            <a:extLst>
              <a:ext uri="{FF2B5EF4-FFF2-40B4-BE49-F238E27FC236}">
                <a16:creationId xmlns:a16="http://schemas.microsoft.com/office/drawing/2014/main" id="{DB5B4F4A-D24A-4F88-0CD9-E756111C9AA8}"/>
              </a:ext>
            </a:extLst>
          </p:cNvPr>
          <p:cNvSpPr txBox="1"/>
          <p:nvPr/>
        </p:nvSpPr>
        <p:spPr>
          <a:xfrm>
            <a:off x="6523515" y="4180415"/>
            <a:ext cx="2783540" cy="39626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429"/>
              </a:lnSpc>
            </a:pPr>
            <a:r>
              <a:rPr lang="en-GB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Cyflymder</a:t>
            </a:r>
            <a:r>
              <a:rPr lang="en-GB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:   9.4</a:t>
            </a:r>
            <a:endParaRPr lang="en-US" b="1" dirty="0">
              <a:solidFill>
                <a:srgbClr val="6B4301"/>
              </a:solidFill>
              <a:latin typeface="Garet Ultra-Bold"/>
              <a:ea typeface="Garet Ultra-Bold"/>
              <a:cs typeface="Garet Ultra-Bold"/>
              <a:sym typeface="Garet Ultra-Bold"/>
            </a:endParaRPr>
          </a:p>
        </p:txBody>
      </p:sp>
      <p:sp>
        <p:nvSpPr>
          <p:cNvPr id="37" name="TextBox 12">
            <a:extLst>
              <a:ext uri="{FF2B5EF4-FFF2-40B4-BE49-F238E27FC236}">
                <a16:creationId xmlns:a16="http://schemas.microsoft.com/office/drawing/2014/main" id="{B2B40C38-D688-DC35-9596-B1130FEE06C9}"/>
              </a:ext>
            </a:extLst>
          </p:cNvPr>
          <p:cNvSpPr txBox="1"/>
          <p:nvPr/>
        </p:nvSpPr>
        <p:spPr>
          <a:xfrm>
            <a:off x="6523515" y="4519835"/>
            <a:ext cx="2783540" cy="39626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429"/>
              </a:lnSpc>
            </a:pPr>
            <a:r>
              <a:rPr lang="en-GB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Taldra</a:t>
            </a:r>
            <a:r>
              <a:rPr lang="en-GB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:         6”2</a:t>
            </a:r>
            <a:endParaRPr lang="en-US" b="1" dirty="0">
              <a:solidFill>
                <a:srgbClr val="6B4301"/>
              </a:solidFill>
              <a:latin typeface="Garet Ultra-Bold"/>
              <a:ea typeface="Garet Ultra-Bold"/>
              <a:cs typeface="Garet Ultra-Bold"/>
              <a:sym typeface="Garet Ultra-Bold"/>
            </a:endParaRPr>
          </a:p>
        </p:txBody>
      </p:sp>
      <p:pic>
        <p:nvPicPr>
          <p:cNvPr id="43" name="Picture 42" descr="A person in a red shirt&#10;&#10;AI-generated content may be incorrect.">
            <a:extLst>
              <a:ext uri="{FF2B5EF4-FFF2-40B4-BE49-F238E27FC236}">
                <a16:creationId xmlns:a16="http://schemas.microsoft.com/office/drawing/2014/main" id="{0A46B5F9-E998-760B-6D00-3A9404FA433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64" t="9099" r="10492" b="366"/>
          <a:stretch>
            <a:fillRect/>
          </a:stretch>
        </p:blipFill>
        <p:spPr>
          <a:xfrm>
            <a:off x="7472485" y="1071333"/>
            <a:ext cx="2146340" cy="1764945"/>
          </a:xfrm>
          <a:prstGeom prst="rect">
            <a:avLst/>
          </a:prstGeom>
        </p:spPr>
      </p:pic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45D25A-6C27-1934-09B5-E1B8EE4813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4">
            <a:extLst>
              <a:ext uri="{FF2B5EF4-FFF2-40B4-BE49-F238E27FC236}">
                <a16:creationId xmlns:a16="http://schemas.microsoft.com/office/drawing/2014/main" id="{02410E7B-8E79-D81D-998C-42768E2B32A1}"/>
              </a:ext>
            </a:extLst>
          </p:cNvPr>
          <p:cNvSpPr/>
          <p:nvPr/>
        </p:nvSpPr>
        <p:spPr>
          <a:xfrm>
            <a:off x="413816" y="4067330"/>
            <a:ext cx="3265307" cy="0"/>
          </a:xfrm>
          <a:prstGeom prst="line">
            <a:avLst/>
          </a:prstGeom>
          <a:ln w="19050" cap="flat">
            <a:solidFill>
              <a:srgbClr val="6B430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sz="2320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F274B506-8785-CAED-4C36-A4B5221038B9}"/>
              </a:ext>
            </a:extLst>
          </p:cNvPr>
          <p:cNvGrpSpPr/>
          <p:nvPr/>
        </p:nvGrpSpPr>
        <p:grpSpPr>
          <a:xfrm>
            <a:off x="92436" y="-8635"/>
            <a:ext cx="4871599" cy="6866635"/>
            <a:chOff x="3665420" y="0"/>
            <a:chExt cx="4871599" cy="6866635"/>
          </a:xfrm>
        </p:grpSpPr>
        <p:sp>
          <p:nvSpPr>
            <p:cNvPr id="2" name="Freeform 2">
              <a:extLst>
                <a:ext uri="{FF2B5EF4-FFF2-40B4-BE49-F238E27FC236}">
                  <a16:creationId xmlns:a16="http://schemas.microsoft.com/office/drawing/2014/main" id="{B5E00687-AF6F-DAC7-6956-37A4884DFCE5}"/>
                </a:ext>
              </a:extLst>
            </p:cNvPr>
            <p:cNvSpPr/>
            <p:nvPr/>
          </p:nvSpPr>
          <p:spPr>
            <a:xfrm>
              <a:off x="3665420" y="0"/>
              <a:ext cx="4871599" cy="6866635"/>
            </a:xfrm>
            <a:custGeom>
              <a:avLst/>
              <a:gdLst/>
              <a:ahLst/>
              <a:cxnLst/>
              <a:rect l="l" t="t" r="r" b="b"/>
              <a:pathLst>
                <a:path w="3780000" h="5328000">
                  <a:moveTo>
                    <a:pt x="0" y="0"/>
                  </a:moveTo>
                  <a:lnTo>
                    <a:pt x="3780000" y="0"/>
                  </a:lnTo>
                  <a:lnTo>
                    <a:pt x="3780000" y="5328000"/>
                  </a:lnTo>
                  <a:lnTo>
                    <a:pt x="0" y="5328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-76395" t="-2145" r="-76395" b="-2145"/>
              </a:stretch>
            </a:blipFill>
          </p:spPr>
          <p:txBody>
            <a:bodyPr/>
            <a:lstStyle/>
            <a:p>
              <a:endParaRPr lang="en-GB" sz="2320"/>
            </a:p>
          </p:txBody>
        </p:sp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C9F9AABD-80D4-AB77-0E31-DFE72CC4B1F5}"/>
                </a:ext>
              </a:extLst>
            </p:cNvPr>
            <p:cNvSpPr/>
            <p:nvPr/>
          </p:nvSpPr>
          <p:spPr>
            <a:xfrm>
              <a:off x="3980252" y="542731"/>
              <a:ext cx="4241936" cy="5781173"/>
            </a:xfrm>
            <a:custGeom>
              <a:avLst/>
              <a:gdLst/>
              <a:ahLst/>
              <a:cxnLst/>
              <a:rect l="l" t="t" r="r" b="b"/>
              <a:pathLst>
                <a:path w="3291428" h="4485762">
                  <a:moveTo>
                    <a:pt x="0" y="0"/>
                  </a:moveTo>
                  <a:lnTo>
                    <a:pt x="3291428" y="0"/>
                  </a:lnTo>
                  <a:lnTo>
                    <a:pt x="3291428" y="4485762"/>
                  </a:lnTo>
                  <a:lnTo>
                    <a:pt x="0" y="44857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 sz="2320"/>
            </a:p>
          </p:txBody>
        </p:sp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3A72D4EE-4459-195D-DB42-D18FE0F7B703}"/>
                </a:ext>
              </a:extLst>
            </p:cNvPr>
            <p:cNvSpPr/>
            <p:nvPr/>
          </p:nvSpPr>
          <p:spPr>
            <a:xfrm>
              <a:off x="4585575" y="1966301"/>
              <a:ext cx="969571" cy="645977"/>
            </a:xfrm>
            <a:custGeom>
              <a:avLst/>
              <a:gdLst/>
              <a:ahLst/>
              <a:cxnLst/>
              <a:rect l="l" t="t" r="r" b="b"/>
              <a:pathLst>
                <a:path w="752315" h="501230">
                  <a:moveTo>
                    <a:pt x="0" y="0"/>
                  </a:moveTo>
                  <a:lnTo>
                    <a:pt x="752315" y="0"/>
                  </a:lnTo>
                  <a:lnTo>
                    <a:pt x="752315" y="501230"/>
                  </a:lnTo>
                  <a:lnTo>
                    <a:pt x="0" y="50123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GB" sz="2320"/>
            </a:p>
          </p:txBody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DFE8AF33-D0D9-AD38-9595-E09609061517}"/>
                </a:ext>
              </a:extLst>
            </p:cNvPr>
            <p:cNvSpPr/>
            <p:nvPr/>
          </p:nvSpPr>
          <p:spPr>
            <a:xfrm>
              <a:off x="4593278" y="2649105"/>
              <a:ext cx="961868" cy="639887"/>
            </a:xfrm>
            <a:custGeom>
              <a:avLst/>
              <a:gdLst/>
              <a:ahLst/>
              <a:cxnLst/>
              <a:rect l="l" t="t" r="r" b="b"/>
              <a:pathLst>
                <a:path w="746338" h="496505">
                  <a:moveTo>
                    <a:pt x="0" y="0"/>
                  </a:moveTo>
                  <a:lnTo>
                    <a:pt x="746338" y="0"/>
                  </a:lnTo>
                  <a:lnTo>
                    <a:pt x="746338" y="496505"/>
                  </a:lnTo>
                  <a:lnTo>
                    <a:pt x="0" y="49650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/>
              </a:stretch>
            </a:blipFill>
          </p:spPr>
          <p:txBody>
            <a:bodyPr/>
            <a:lstStyle/>
            <a:p>
              <a:endParaRPr lang="en-GB" sz="2320"/>
            </a:p>
          </p:txBody>
        </p:sp>
        <p:sp>
          <p:nvSpPr>
            <p:cNvPr id="11" name="TextBox 11">
              <a:extLst>
                <a:ext uri="{FF2B5EF4-FFF2-40B4-BE49-F238E27FC236}">
                  <a16:creationId xmlns:a16="http://schemas.microsoft.com/office/drawing/2014/main" id="{82891BA7-829C-F240-A810-6984991B0B62}"/>
                </a:ext>
              </a:extLst>
            </p:cNvPr>
            <p:cNvSpPr txBox="1"/>
            <p:nvPr/>
          </p:nvSpPr>
          <p:spPr>
            <a:xfrm>
              <a:off x="4337350" y="3347388"/>
              <a:ext cx="3567547" cy="6086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205"/>
                </a:lnSpc>
              </a:pPr>
              <a:r>
                <a:rPr lang="en-US" sz="3718" b="1" dirty="0">
                  <a:solidFill>
                    <a:srgbClr val="6B4301"/>
                  </a:solidFill>
                  <a:latin typeface="Garet Ultra-Bold"/>
                  <a:ea typeface="Garet Ultra-Bold"/>
                  <a:cs typeface="Garet Ultra-Bold"/>
                  <a:sym typeface="Garet Ultra-Bold"/>
                </a:rPr>
                <a:t>Dan Edwards</a:t>
              </a:r>
            </a:p>
          </p:txBody>
        </p:sp>
        <p:sp>
          <p:nvSpPr>
            <p:cNvPr id="12" name="TextBox 12">
              <a:extLst>
                <a:ext uri="{FF2B5EF4-FFF2-40B4-BE49-F238E27FC236}">
                  <a16:creationId xmlns:a16="http://schemas.microsoft.com/office/drawing/2014/main" id="{A94F8059-C4E2-54D0-5F68-6C2CE938A4B7}"/>
                </a:ext>
              </a:extLst>
            </p:cNvPr>
            <p:cNvSpPr txBox="1"/>
            <p:nvPr/>
          </p:nvSpPr>
          <p:spPr>
            <a:xfrm>
              <a:off x="4809587" y="3847711"/>
              <a:ext cx="2783540" cy="396262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ts val="3429"/>
                </a:lnSpc>
              </a:pPr>
              <a:r>
                <a:rPr lang="en-GB" b="1" dirty="0"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Pen-</a:t>
              </a:r>
              <a:r>
                <a:rPr lang="en-GB" b="1" dirty="0" err="1"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blwydd</a:t>
              </a:r>
              <a:r>
                <a:rPr lang="en-GB" b="1" dirty="0"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: Mai 2003</a:t>
              </a:r>
              <a:endParaRPr lang="en-US" b="1" dirty="0">
                <a:solidFill>
                  <a:srgbClr val="6B4301"/>
                </a:solidFill>
                <a:latin typeface="Garet Ultra-Bold"/>
                <a:ea typeface="Garet Ultra-Bold"/>
                <a:cs typeface="Garet Ultra-Bold"/>
                <a:sym typeface="Garet Ultra-Bold"/>
              </a:endParaRPr>
            </a:p>
          </p:txBody>
        </p:sp>
        <p:sp>
          <p:nvSpPr>
            <p:cNvPr id="20" name="TextBox 20">
              <a:extLst>
                <a:ext uri="{FF2B5EF4-FFF2-40B4-BE49-F238E27FC236}">
                  <a16:creationId xmlns:a16="http://schemas.microsoft.com/office/drawing/2014/main" id="{DEB8A429-58C9-1E33-BE73-138AA8C6D3A6}"/>
                </a:ext>
              </a:extLst>
            </p:cNvPr>
            <p:cNvSpPr txBox="1"/>
            <p:nvPr/>
          </p:nvSpPr>
          <p:spPr>
            <a:xfrm>
              <a:off x="4376197" y="984966"/>
              <a:ext cx="1388327" cy="7134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6073"/>
                </a:lnSpc>
              </a:pPr>
              <a:r>
                <a:rPr lang="en-US" sz="4338" b="1" dirty="0">
                  <a:solidFill>
                    <a:srgbClr val="6B4301"/>
                  </a:solidFill>
                  <a:latin typeface="Garet Ultra-Bold"/>
                  <a:ea typeface="Garet Ultra-Bold"/>
                  <a:cs typeface="Garet Ultra-Bold"/>
                  <a:sym typeface="Garet Ultra-Bold"/>
                </a:rPr>
                <a:t>10</a:t>
              </a:r>
            </a:p>
          </p:txBody>
        </p:sp>
        <p:sp>
          <p:nvSpPr>
            <p:cNvPr id="21" name="TextBox 21">
              <a:extLst>
                <a:ext uri="{FF2B5EF4-FFF2-40B4-BE49-F238E27FC236}">
                  <a16:creationId xmlns:a16="http://schemas.microsoft.com/office/drawing/2014/main" id="{8BC8AF3A-B84F-AAC4-44CF-D1B0678FCEDA}"/>
                </a:ext>
              </a:extLst>
            </p:cNvPr>
            <p:cNvSpPr txBox="1"/>
            <p:nvPr/>
          </p:nvSpPr>
          <p:spPr>
            <a:xfrm>
              <a:off x="4523501" y="1591078"/>
              <a:ext cx="1093718" cy="36272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094"/>
                </a:lnSpc>
              </a:pPr>
              <a:r>
                <a:rPr lang="en-US" sz="2210" dirty="0">
                  <a:solidFill>
                    <a:srgbClr val="6B4301"/>
                  </a:solidFill>
                  <a:latin typeface="Garet"/>
                  <a:ea typeface="Garet"/>
                  <a:cs typeface="Garet"/>
                  <a:sym typeface="Garet"/>
                </a:rPr>
                <a:t>Fly-Half</a:t>
              </a:r>
            </a:p>
          </p:txBody>
        </p:sp>
      </p:grpSp>
      <p:sp>
        <p:nvSpPr>
          <p:cNvPr id="24" name="TextBox 12">
            <a:extLst>
              <a:ext uri="{FF2B5EF4-FFF2-40B4-BE49-F238E27FC236}">
                <a16:creationId xmlns:a16="http://schemas.microsoft.com/office/drawing/2014/main" id="{8D3C8395-212F-DA7A-B1FE-14667B7FB3DC}"/>
              </a:ext>
            </a:extLst>
          </p:cNvPr>
          <p:cNvSpPr txBox="1"/>
          <p:nvPr/>
        </p:nvSpPr>
        <p:spPr>
          <a:xfrm>
            <a:off x="1236603" y="4157091"/>
            <a:ext cx="2783540" cy="39626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429"/>
              </a:lnSpc>
            </a:pPr>
            <a:r>
              <a:rPr lang="en-GB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Cyflymder</a:t>
            </a:r>
            <a:r>
              <a:rPr lang="en-GB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:   8.9</a:t>
            </a:r>
            <a:endParaRPr lang="en-US" b="1" dirty="0">
              <a:solidFill>
                <a:srgbClr val="6B4301"/>
              </a:solidFill>
              <a:latin typeface="Garet Ultra-Bold"/>
              <a:ea typeface="Garet Ultra-Bold"/>
              <a:cs typeface="Garet Ultra-Bold"/>
              <a:sym typeface="Garet Ultra-Bold"/>
            </a:endParaRPr>
          </a:p>
        </p:txBody>
      </p:sp>
      <p:sp>
        <p:nvSpPr>
          <p:cNvPr id="25" name="TextBox 12">
            <a:extLst>
              <a:ext uri="{FF2B5EF4-FFF2-40B4-BE49-F238E27FC236}">
                <a16:creationId xmlns:a16="http://schemas.microsoft.com/office/drawing/2014/main" id="{DD3491EF-1EA6-D967-3113-BA28691358E3}"/>
              </a:ext>
            </a:extLst>
          </p:cNvPr>
          <p:cNvSpPr txBox="1"/>
          <p:nvPr/>
        </p:nvSpPr>
        <p:spPr>
          <a:xfrm>
            <a:off x="1236603" y="4496511"/>
            <a:ext cx="2783540" cy="39626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429"/>
              </a:lnSpc>
            </a:pPr>
            <a:r>
              <a:rPr lang="en-GB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Taldra</a:t>
            </a:r>
            <a:r>
              <a:rPr lang="en-GB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:         5”10</a:t>
            </a:r>
            <a:endParaRPr lang="en-US" b="1" dirty="0">
              <a:solidFill>
                <a:srgbClr val="6B4301"/>
              </a:solidFill>
              <a:latin typeface="Garet Ultra-Bold"/>
              <a:ea typeface="Garet Ultra-Bold"/>
              <a:cs typeface="Garet Ultra-Bold"/>
              <a:sym typeface="Garet Ultra-Bold"/>
            </a:endParaRP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251981EB-FEDA-9E3E-2989-2153D140C20F}"/>
              </a:ext>
            </a:extLst>
          </p:cNvPr>
          <p:cNvGrpSpPr/>
          <p:nvPr/>
        </p:nvGrpSpPr>
        <p:grpSpPr>
          <a:xfrm>
            <a:off x="5379348" y="0"/>
            <a:ext cx="4871599" cy="6866635"/>
            <a:chOff x="3665420" y="0"/>
            <a:chExt cx="4871599" cy="6866635"/>
          </a:xfrm>
        </p:grpSpPr>
        <p:sp>
          <p:nvSpPr>
            <p:cNvPr id="27" name="Freeform 2">
              <a:extLst>
                <a:ext uri="{FF2B5EF4-FFF2-40B4-BE49-F238E27FC236}">
                  <a16:creationId xmlns:a16="http://schemas.microsoft.com/office/drawing/2014/main" id="{64480D00-D8A2-5918-01F6-47A06F9FCF9F}"/>
                </a:ext>
              </a:extLst>
            </p:cNvPr>
            <p:cNvSpPr/>
            <p:nvPr/>
          </p:nvSpPr>
          <p:spPr>
            <a:xfrm>
              <a:off x="3665420" y="0"/>
              <a:ext cx="4871599" cy="6866635"/>
            </a:xfrm>
            <a:custGeom>
              <a:avLst/>
              <a:gdLst/>
              <a:ahLst/>
              <a:cxnLst/>
              <a:rect l="l" t="t" r="r" b="b"/>
              <a:pathLst>
                <a:path w="3780000" h="5328000">
                  <a:moveTo>
                    <a:pt x="0" y="0"/>
                  </a:moveTo>
                  <a:lnTo>
                    <a:pt x="3780000" y="0"/>
                  </a:lnTo>
                  <a:lnTo>
                    <a:pt x="3780000" y="5328000"/>
                  </a:lnTo>
                  <a:lnTo>
                    <a:pt x="0" y="5328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-76395" t="-2145" r="-76395" b="-2145"/>
              </a:stretch>
            </a:blipFill>
          </p:spPr>
          <p:txBody>
            <a:bodyPr/>
            <a:lstStyle/>
            <a:p>
              <a:endParaRPr lang="en-GB" sz="2320"/>
            </a:p>
          </p:txBody>
        </p:sp>
        <p:sp>
          <p:nvSpPr>
            <p:cNvPr id="28" name="Freeform 3">
              <a:extLst>
                <a:ext uri="{FF2B5EF4-FFF2-40B4-BE49-F238E27FC236}">
                  <a16:creationId xmlns:a16="http://schemas.microsoft.com/office/drawing/2014/main" id="{0ACB24DA-71E8-BABA-A677-EAAEBD06761C}"/>
                </a:ext>
              </a:extLst>
            </p:cNvPr>
            <p:cNvSpPr/>
            <p:nvPr/>
          </p:nvSpPr>
          <p:spPr>
            <a:xfrm>
              <a:off x="3980252" y="542731"/>
              <a:ext cx="4241936" cy="5781173"/>
            </a:xfrm>
            <a:custGeom>
              <a:avLst/>
              <a:gdLst/>
              <a:ahLst/>
              <a:cxnLst/>
              <a:rect l="l" t="t" r="r" b="b"/>
              <a:pathLst>
                <a:path w="3291428" h="4485762">
                  <a:moveTo>
                    <a:pt x="0" y="0"/>
                  </a:moveTo>
                  <a:lnTo>
                    <a:pt x="3291428" y="0"/>
                  </a:lnTo>
                  <a:lnTo>
                    <a:pt x="3291428" y="4485762"/>
                  </a:lnTo>
                  <a:lnTo>
                    <a:pt x="0" y="44857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 sz="2320"/>
            </a:p>
          </p:txBody>
        </p:sp>
        <p:sp>
          <p:nvSpPr>
            <p:cNvPr id="30" name="Freeform 9">
              <a:extLst>
                <a:ext uri="{FF2B5EF4-FFF2-40B4-BE49-F238E27FC236}">
                  <a16:creationId xmlns:a16="http://schemas.microsoft.com/office/drawing/2014/main" id="{F92B7B03-4B9D-7B76-B15C-9A8C4C30436E}"/>
                </a:ext>
              </a:extLst>
            </p:cNvPr>
            <p:cNvSpPr/>
            <p:nvPr/>
          </p:nvSpPr>
          <p:spPr>
            <a:xfrm>
              <a:off x="4585575" y="1966301"/>
              <a:ext cx="969571" cy="645977"/>
            </a:xfrm>
            <a:custGeom>
              <a:avLst/>
              <a:gdLst/>
              <a:ahLst/>
              <a:cxnLst/>
              <a:rect l="l" t="t" r="r" b="b"/>
              <a:pathLst>
                <a:path w="752315" h="501230">
                  <a:moveTo>
                    <a:pt x="0" y="0"/>
                  </a:moveTo>
                  <a:lnTo>
                    <a:pt x="752315" y="0"/>
                  </a:lnTo>
                  <a:lnTo>
                    <a:pt x="752315" y="501230"/>
                  </a:lnTo>
                  <a:lnTo>
                    <a:pt x="0" y="50123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GB" sz="2320"/>
            </a:p>
          </p:txBody>
        </p:sp>
        <p:sp>
          <p:nvSpPr>
            <p:cNvPr id="31" name="Freeform 10">
              <a:extLst>
                <a:ext uri="{FF2B5EF4-FFF2-40B4-BE49-F238E27FC236}">
                  <a16:creationId xmlns:a16="http://schemas.microsoft.com/office/drawing/2014/main" id="{8D80B259-CA4B-9BED-2AD1-DF003B65A922}"/>
                </a:ext>
              </a:extLst>
            </p:cNvPr>
            <p:cNvSpPr/>
            <p:nvPr/>
          </p:nvSpPr>
          <p:spPr>
            <a:xfrm>
              <a:off x="4593278" y="2649105"/>
              <a:ext cx="961868" cy="639887"/>
            </a:xfrm>
            <a:custGeom>
              <a:avLst/>
              <a:gdLst/>
              <a:ahLst/>
              <a:cxnLst/>
              <a:rect l="l" t="t" r="r" b="b"/>
              <a:pathLst>
                <a:path w="746338" h="496505">
                  <a:moveTo>
                    <a:pt x="0" y="0"/>
                  </a:moveTo>
                  <a:lnTo>
                    <a:pt x="746338" y="0"/>
                  </a:lnTo>
                  <a:lnTo>
                    <a:pt x="746338" y="496505"/>
                  </a:lnTo>
                  <a:lnTo>
                    <a:pt x="0" y="49650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/>
              </a:stretch>
            </a:blipFill>
          </p:spPr>
          <p:txBody>
            <a:bodyPr/>
            <a:lstStyle/>
            <a:p>
              <a:endParaRPr lang="en-GB" sz="2320"/>
            </a:p>
          </p:txBody>
        </p:sp>
        <p:sp>
          <p:nvSpPr>
            <p:cNvPr id="32" name="TextBox 11">
              <a:extLst>
                <a:ext uri="{FF2B5EF4-FFF2-40B4-BE49-F238E27FC236}">
                  <a16:creationId xmlns:a16="http://schemas.microsoft.com/office/drawing/2014/main" id="{CD9C67BC-A2FD-0763-AA6B-17E6A0F5FF60}"/>
                </a:ext>
              </a:extLst>
            </p:cNvPr>
            <p:cNvSpPr txBox="1"/>
            <p:nvPr/>
          </p:nvSpPr>
          <p:spPr>
            <a:xfrm>
              <a:off x="4337350" y="3347388"/>
              <a:ext cx="3567547" cy="6086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205"/>
                </a:lnSpc>
              </a:pPr>
              <a:r>
                <a:rPr lang="en-US" sz="3718" b="1" dirty="0">
                  <a:solidFill>
                    <a:srgbClr val="6B4301"/>
                  </a:solidFill>
                  <a:latin typeface="Garet Ultra-Bold"/>
                  <a:ea typeface="Garet Ultra-Bold"/>
                  <a:cs typeface="Garet Ultra-Bold"/>
                  <a:sym typeface="Garet Ultra-Bold"/>
                </a:rPr>
                <a:t>Dewi Lake</a:t>
              </a:r>
            </a:p>
          </p:txBody>
        </p:sp>
        <p:sp>
          <p:nvSpPr>
            <p:cNvPr id="33" name="TextBox 12">
              <a:extLst>
                <a:ext uri="{FF2B5EF4-FFF2-40B4-BE49-F238E27FC236}">
                  <a16:creationId xmlns:a16="http://schemas.microsoft.com/office/drawing/2014/main" id="{423C2B59-DD7B-AEC6-0B4C-41605C80F34F}"/>
                </a:ext>
              </a:extLst>
            </p:cNvPr>
            <p:cNvSpPr txBox="1"/>
            <p:nvPr/>
          </p:nvSpPr>
          <p:spPr>
            <a:xfrm>
              <a:off x="4809587" y="3847711"/>
              <a:ext cx="2783540" cy="396262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ts val="3429"/>
                </a:lnSpc>
              </a:pPr>
              <a:r>
                <a:rPr lang="en-GB" b="1" dirty="0"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Pen-</a:t>
              </a:r>
              <a:r>
                <a:rPr lang="en-GB" b="1" dirty="0" err="1"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blwydd</a:t>
              </a:r>
              <a:r>
                <a:rPr lang="en-GB" b="1" dirty="0"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: Mai 1999</a:t>
              </a:r>
              <a:endParaRPr lang="en-US" b="1" dirty="0">
                <a:solidFill>
                  <a:srgbClr val="6B4301"/>
                </a:solidFill>
                <a:latin typeface="Garet Ultra-Bold"/>
                <a:ea typeface="Garet Ultra-Bold"/>
                <a:cs typeface="Garet Ultra-Bold"/>
                <a:sym typeface="Garet Ultra-Bold"/>
              </a:endParaRPr>
            </a:p>
          </p:txBody>
        </p:sp>
        <p:sp>
          <p:nvSpPr>
            <p:cNvPr id="34" name="TextBox 20">
              <a:extLst>
                <a:ext uri="{FF2B5EF4-FFF2-40B4-BE49-F238E27FC236}">
                  <a16:creationId xmlns:a16="http://schemas.microsoft.com/office/drawing/2014/main" id="{FB969F3F-76ED-92CD-E625-146587853A7F}"/>
                </a:ext>
              </a:extLst>
            </p:cNvPr>
            <p:cNvSpPr txBox="1"/>
            <p:nvPr/>
          </p:nvSpPr>
          <p:spPr>
            <a:xfrm>
              <a:off x="4376197" y="984966"/>
              <a:ext cx="1388327" cy="73353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6073"/>
                </a:lnSpc>
              </a:pPr>
              <a:r>
                <a:rPr lang="en-US" sz="4338" b="1" dirty="0">
                  <a:solidFill>
                    <a:srgbClr val="6B4301"/>
                  </a:solidFill>
                  <a:latin typeface="Garet Ultra-Bold"/>
                  <a:ea typeface="Garet Ultra-Bold"/>
                  <a:cs typeface="Garet Ultra-Bold"/>
                  <a:sym typeface="Garet Ultra-Bold"/>
                </a:rPr>
                <a:t>2</a:t>
              </a:r>
            </a:p>
          </p:txBody>
        </p:sp>
        <p:sp>
          <p:nvSpPr>
            <p:cNvPr id="35" name="TextBox 21">
              <a:extLst>
                <a:ext uri="{FF2B5EF4-FFF2-40B4-BE49-F238E27FC236}">
                  <a16:creationId xmlns:a16="http://schemas.microsoft.com/office/drawing/2014/main" id="{6DB850FD-6D5D-25E3-08FF-610B58896404}"/>
                </a:ext>
              </a:extLst>
            </p:cNvPr>
            <p:cNvSpPr txBox="1"/>
            <p:nvPr/>
          </p:nvSpPr>
          <p:spPr>
            <a:xfrm>
              <a:off x="4523501" y="1591078"/>
              <a:ext cx="1093718" cy="36272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094"/>
                </a:lnSpc>
              </a:pPr>
              <a:r>
                <a:rPr lang="en-US" sz="2210" dirty="0">
                  <a:solidFill>
                    <a:srgbClr val="6B4301"/>
                  </a:solidFill>
                  <a:latin typeface="Garet"/>
                  <a:ea typeface="Garet"/>
                  <a:cs typeface="Garet"/>
                  <a:sym typeface="Garet"/>
                </a:rPr>
                <a:t>Hooker</a:t>
              </a:r>
            </a:p>
          </p:txBody>
        </p:sp>
      </p:grpSp>
      <p:sp>
        <p:nvSpPr>
          <p:cNvPr id="36" name="TextBox 12">
            <a:extLst>
              <a:ext uri="{FF2B5EF4-FFF2-40B4-BE49-F238E27FC236}">
                <a16:creationId xmlns:a16="http://schemas.microsoft.com/office/drawing/2014/main" id="{72FC426B-DFC0-12A2-87A4-0CE745693EF9}"/>
              </a:ext>
            </a:extLst>
          </p:cNvPr>
          <p:cNvSpPr txBox="1"/>
          <p:nvPr/>
        </p:nvSpPr>
        <p:spPr>
          <a:xfrm>
            <a:off x="6523515" y="4180415"/>
            <a:ext cx="2783540" cy="39626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429"/>
              </a:lnSpc>
            </a:pPr>
            <a:r>
              <a:rPr lang="en-GB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Cyflymder</a:t>
            </a:r>
            <a:r>
              <a:rPr lang="en-GB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:   9.6</a:t>
            </a:r>
            <a:endParaRPr lang="en-US" b="1" dirty="0">
              <a:solidFill>
                <a:srgbClr val="6B4301"/>
              </a:solidFill>
              <a:latin typeface="Garet Ultra-Bold"/>
              <a:ea typeface="Garet Ultra-Bold"/>
              <a:cs typeface="Garet Ultra-Bold"/>
              <a:sym typeface="Garet Ultra-Bold"/>
            </a:endParaRPr>
          </a:p>
        </p:txBody>
      </p:sp>
      <p:sp>
        <p:nvSpPr>
          <p:cNvPr id="37" name="TextBox 12">
            <a:extLst>
              <a:ext uri="{FF2B5EF4-FFF2-40B4-BE49-F238E27FC236}">
                <a16:creationId xmlns:a16="http://schemas.microsoft.com/office/drawing/2014/main" id="{01B14911-2CE4-41A8-ABEC-39B4617C1396}"/>
              </a:ext>
            </a:extLst>
          </p:cNvPr>
          <p:cNvSpPr txBox="1"/>
          <p:nvPr/>
        </p:nvSpPr>
        <p:spPr>
          <a:xfrm>
            <a:off x="6523515" y="4519835"/>
            <a:ext cx="2783540" cy="39626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429"/>
              </a:lnSpc>
            </a:pPr>
            <a:r>
              <a:rPr lang="en-GB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Taldra</a:t>
            </a:r>
            <a:r>
              <a:rPr lang="en-GB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:         6”1</a:t>
            </a:r>
            <a:endParaRPr lang="en-US" b="1" dirty="0">
              <a:solidFill>
                <a:srgbClr val="6B4301"/>
              </a:solidFill>
              <a:latin typeface="Garet Ultra-Bold"/>
              <a:ea typeface="Garet Ultra-Bold"/>
              <a:cs typeface="Garet Ultra-Bold"/>
              <a:sym typeface="Garet Ultra-Bold"/>
            </a:endParaRPr>
          </a:p>
        </p:txBody>
      </p:sp>
      <p:pic>
        <p:nvPicPr>
          <p:cNvPr id="6" name="Picture 5" descr="A person in a black shirt&#10;&#10;AI-generated content may be incorrect.">
            <a:extLst>
              <a:ext uri="{FF2B5EF4-FFF2-40B4-BE49-F238E27FC236}">
                <a16:creationId xmlns:a16="http://schemas.microsoft.com/office/drawing/2014/main" id="{83FBB537-9B54-CDEE-5B66-0881871288A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75" t="15037" r="12019"/>
          <a:stretch>
            <a:fillRect/>
          </a:stretch>
        </p:blipFill>
        <p:spPr>
          <a:xfrm>
            <a:off x="2116058" y="954948"/>
            <a:ext cx="2056610" cy="1728888"/>
          </a:xfrm>
          <a:prstGeom prst="rect">
            <a:avLst/>
          </a:prstGeom>
        </p:spPr>
      </p:pic>
      <p:pic>
        <p:nvPicPr>
          <p:cNvPr id="13" name="Picture 12" descr="A person in a red shirt&#10;&#10;AI-generated content may be incorrect.">
            <a:extLst>
              <a:ext uri="{FF2B5EF4-FFF2-40B4-BE49-F238E27FC236}">
                <a16:creationId xmlns:a16="http://schemas.microsoft.com/office/drawing/2014/main" id="{1EA3DDC7-AE59-EF7A-C339-AB5FE18C202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47" t="7215" r="10657"/>
          <a:stretch>
            <a:fillRect/>
          </a:stretch>
        </p:blipFill>
        <p:spPr>
          <a:xfrm>
            <a:off x="7645979" y="976331"/>
            <a:ext cx="1819878" cy="1764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1511177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37FE29-496F-7A3F-10DB-363FC11491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4">
            <a:extLst>
              <a:ext uri="{FF2B5EF4-FFF2-40B4-BE49-F238E27FC236}">
                <a16:creationId xmlns:a16="http://schemas.microsoft.com/office/drawing/2014/main" id="{8BD3A901-B5E6-629D-1EDB-9510364C58BA}"/>
              </a:ext>
            </a:extLst>
          </p:cNvPr>
          <p:cNvSpPr/>
          <p:nvPr/>
        </p:nvSpPr>
        <p:spPr>
          <a:xfrm>
            <a:off x="413816" y="4067330"/>
            <a:ext cx="3265307" cy="0"/>
          </a:xfrm>
          <a:prstGeom prst="line">
            <a:avLst/>
          </a:prstGeom>
          <a:ln w="19050" cap="flat">
            <a:solidFill>
              <a:srgbClr val="6B430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sz="2320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85DA2D2-1EFE-FEDE-3890-1869C0ED596F}"/>
              </a:ext>
            </a:extLst>
          </p:cNvPr>
          <p:cNvGrpSpPr/>
          <p:nvPr/>
        </p:nvGrpSpPr>
        <p:grpSpPr>
          <a:xfrm>
            <a:off x="92436" y="-8635"/>
            <a:ext cx="4871599" cy="6866635"/>
            <a:chOff x="3665420" y="0"/>
            <a:chExt cx="4871599" cy="6866635"/>
          </a:xfrm>
        </p:grpSpPr>
        <p:sp>
          <p:nvSpPr>
            <p:cNvPr id="2" name="Freeform 2">
              <a:extLst>
                <a:ext uri="{FF2B5EF4-FFF2-40B4-BE49-F238E27FC236}">
                  <a16:creationId xmlns:a16="http://schemas.microsoft.com/office/drawing/2014/main" id="{0DD00199-115C-7182-C93D-D477A86079EF}"/>
                </a:ext>
              </a:extLst>
            </p:cNvPr>
            <p:cNvSpPr/>
            <p:nvPr/>
          </p:nvSpPr>
          <p:spPr>
            <a:xfrm>
              <a:off x="3665420" y="0"/>
              <a:ext cx="4871599" cy="6866635"/>
            </a:xfrm>
            <a:custGeom>
              <a:avLst/>
              <a:gdLst/>
              <a:ahLst/>
              <a:cxnLst/>
              <a:rect l="l" t="t" r="r" b="b"/>
              <a:pathLst>
                <a:path w="3780000" h="5328000">
                  <a:moveTo>
                    <a:pt x="0" y="0"/>
                  </a:moveTo>
                  <a:lnTo>
                    <a:pt x="3780000" y="0"/>
                  </a:lnTo>
                  <a:lnTo>
                    <a:pt x="3780000" y="5328000"/>
                  </a:lnTo>
                  <a:lnTo>
                    <a:pt x="0" y="5328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-76395" t="-2145" r="-76395" b="-2145"/>
              </a:stretch>
            </a:blipFill>
          </p:spPr>
          <p:txBody>
            <a:bodyPr/>
            <a:lstStyle/>
            <a:p>
              <a:endParaRPr lang="en-GB" sz="2320"/>
            </a:p>
          </p:txBody>
        </p:sp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4E44D486-A27E-F10A-553A-1313FCCEF2B8}"/>
                </a:ext>
              </a:extLst>
            </p:cNvPr>
            <p:cNvSpPr/>
            <p:nvPr/>
          </p:nvSpPr>
          <p:spPr>
            <a:xfrm>
              <a:off x="3980252" y="542731"/>
              <a:ext cx="4241936" cy="5781173"/>
            </a:xfrm>
            <a:custGeom>
              <a:avLst/>
              <a:gdLst/>
              <a:ahLst/>
              <a:cxnLst/>
              <a:rect l="l" t="t" r="r" b="b"/>
              <a:pathLst>
                <a:path w="3291428" h="4485762">
                  <a:moveTo>
                    <a:pt x="0" y="0"/>
                  </a:moveTo>
                  <a:lnTo>
                    <a:pt x="3291428" y="0"/>
                  </a:lnTo>
                  <a:lnTo>
                    <a:pt x="3291428" y="4485762"/>
                  </a:lnTo>
                  <a:lnTo>
                    <a:pt x="0" y="44857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 sz="2320"/>
            </a:p>
          </p:txBody>
        </p:sp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C628DED8-1E17-C7AC-0412-36B7DC7EB2BC}"/>
                </a:ext>
              </a:extLst>
            </p:cNvPr>
            <p:cNvSpPr/>
            <p:nvPr/>
          </p:nvSpPr>
          <p:spPr>
            <a:xfrm>
              <a:off x="4585575" y="1966301"/>
              <a:ext cx="969571" cy="645977"/>
            </a:xfrm>
            <a:custGeom>
              <a:avLst/>
              <a:gdLst/>
              <a:ahLst/>
              <a:cxnLst/>
              <a:rect l="l" t="t" r="r" b="b"/>
              <a:pathLst>
                <a:path w="752315" h="501230">
                  <a:moveTo>
                    <a:pt x="0" y="0"/>
                  </a:moveTo>
                  <a:lnTo>
                    <a:pt x="752315" y="0"/>
                  </a:lnTo>
                  <a:lnTo>
                    <a:pt x="752315" y="501230"/>
                  </a:lnTo>
                  <a:lnTo>
                    <a:pt x="0" y="50123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GB" sz="2320"/>
            </a:p>
          </p:txBody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59B6AFC9-57FB-DADA-140E-83369C50907F}"/>
                </a:ext>
              </a:extLst>
            </p:cNvPr>
            <p:cNvSpPr/>
            <p:nvPr/>
          </p:nvSpPr>
          <p:spPr>
            <a:xfrm>
              <a:off x="4593278" y="2649105"/>
              <a:ext cx="961868" cy="639887"/>
            </a:xfrm>
            <a:custGeom>
              <a:avLst/>
              <a:gdLst/>
              <a:ahLst/>
              <a:cxnLst/>
              <a:rect l="l" t="t" r="r" b="b"/>
              <a:pathLst>
                <a:path w="746338" h="496505">
                  <a:moveTo>
                    <a:pt x="0" y="0"/>
                  </a:moveTo>
                  <a:lnTo>
                    <a:pt x="746338" y="0"/>
                  </a:lnTo>
                  <a:lnTo>
                    <a:pt x="746338" y="496505"/>
                  </a:lnTo>
                  <a:lnTo>
                    <a:pt x="0" y="49650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/>
              </a:stretch>
            </a:blipFill>
          </p:spPr>
          <p:txBody>
            <a:bodyPr/>
            <a:lstStyle/>
            <a:p>
              <a:endParaRPr lang="en-GB" sz="2320"/>
            </a:p>
          </p:txBody>
        </p:sp>
        <p:sp>
          <p:nvSpPr>
            <p:cNvPr id="11" name="TextBox 11">
              <a:extLst>
                <a:ext uri="{FF2B5EF4-FFF2-40B4-BE49-F238E27FC236}">
                  <a16:creationId xmlns:a16="http://schemas.microsoft.com/office/drawing/2014/main" id="{B7F8E15E-BB05-C7A4-5E40-5B5ED9398367}"/>
                </a:ext>
              </a:extLst>
            </p:cNvPr>
            <p:cNvSpPr txBox="1"/>
            <p:nvPr/>
          </p:nvSpPr>
          <p:spPr>
            <a:xfrm>
              <a:off x="4337350" y="3347388"/>
              <a:ext cx="3567547" cy="6086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205"/>
                </a:lnSpc>
              </a:pPr>
              <a:r>
                <a:rPr lang="en-US" sz="3718" b="1" dirty="0">
                  <a:solidFill>
                    <a:srgbClr val="6B4301"/>
                  </a:solidFill>
                  <a:latin typeface="Garet Ultra-Bold"/>
                  <a:ea typeface="Garet Ultra-Bold"/>
                  <a:cs typeface="Garet Ultra-Bold"/>
                  <a:sym typeface="Garet Ultra-Bold"/>
                </a:rPr>
                <a:t>Keelan Giles</a:t>
              </a:r>
            </a:p>
          </p:txBody>
        </p:sp>
        <p:sp>
          <p:nvSpPr>
            <p:cNvPr id="12" name="TextBox 12">
              <a:extLst>
                <a:ext uri="{FF2B5EF4-FFF2-40B4-BE49-F238E27FC236}">
                  <a16:creationId xmlns:a16="http://schemas.microsoft.com/office/drawing/2014/main" id="{29575B46-88EA-345F-5715-5A1EBCE26302}"/>
                </a:ext>
              </a:extLst>
            </p:cNvPr>
            <p:cNvSpPr txBox="1"/>
            <p:nvPr/>
          </p:nvSpPr>
          <p:spPr>
            <a:xfrm>
              <a:off x="4809587" y="3847711"/>
              <a:ext cx="2783540" cy="396262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ts val="3429"/>
                </a:lnSpc>
              </a:pPr>
              <a:r>
                <a:rPr lang="en-GB" b="1" dirty="0"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Pen-</a:t>
              </a:r>
              <a:r>
                <a:rPr lang="en-GB" b="1" dirty="0" err="1"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blwydd</a:t>
              </a:r>
              <a:r>
                <a:rPr lang="en-GB" b="1" dirty="0"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: </a:t>
              </a:r>
              <a:r>
                <a:rPr lang="en-GB" b="1" dirty="0" err="1"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Ionawr</a:t>
              </a:r>
              <a:r>
                <a:rPr lang="en-GB" b="1" dirty="0"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 1998</a:t>
              </a:r>
              <a:endParaRPr lang="en-US" b="1" dirty="0">
                <a:solidFill>
                  <a:srgbClr val="6B4301"/>
                </a:solidFill>
                <a:latin typeface="Garet Ultra-Bold"/>
                <a:ea typeface="Garet Ultra-Bold"/>
                <a:cs typeface="Garet Ultra-Bold"/>
                <a:sym typeface="Garet Ultra-Bold"/>
              </a:endParaRPr>
            </a:p>
          </p:txBody>
        </p:sp>
        <p:sp>
          <p:nvSpPr>
            <p:cNvPr id="20" name="TextBox 20">
              <a:extLst>
                <a:ext uri="{FF2B5EF4-FFF2-40B4-BE49-F238E27FC236}">
                  <a16:creationId xmlns:a16="http://schemas.microsoft.com/office/drawing/2014/main" id="{DF918621-59FF-7A5F-2721-B7F71D662AE6}"/>
                </a:ext>
              </a:extLst>
            </p:cNvPr>
            <p:cNvSpPr txBox="1"/>
            <p:nvPr/>
          </p:nvSpPr>
          <p:spPr>
            <a:xfrm>
              <a:off x="4376197" y="984966"/>
              <a:ext cx="1388327" cy="7134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6073"/>
                </a:lnSpc>
              </a:pPr>
              <a:r>
                <a:rPr lang="en-US" sz="4338" b="1" dirty="0">
                  <a:solidFill>
                    <a:srgbClr val="6B4301"/>
                  </a:solidFill>
                  <a:latin typeface="Garet Ultra-Bold"/>
                  <a:ea typeface="Garet Ultra-Bold"/>
                  <a:cs typeface="Garet Ultra-Bold"/>
                  <a:sym typeface="Garet Ultra-Bold"/>
                </a:rPr>
                <a:t>11</a:t>
              </a:r>
            </a:p>
          </p:txBody>
        </p:sp>
        <p:sp>
          <p:nvSpPr>
            <p:cNvPr id="21" name="TextBox 21">
              <a:extLst>
                <a:ext uri="{FF2B5EF4-FFF2-40B4-BE49-F238E27FC236}">
                  <a16:creationId xmlns:a16="http://schemas.microsoft.com/office/drawing/2014/main" id="{166B18C4-8A4E-7DCD-DB4D-07856BA7D19E}"/>
                </a:ext>
              </a:extLst>
            </p:cNvPr>
            <p:cNvSpPr txBox="1"/>
            <p:nvPr/>
          </p:nvSpPr>
          <p:spPr>
            <a:xfrm>
              <a:off x="4523501" y="1591078"/>
              <a:ext cx="1093718" cy="36272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094"/>
                </a:lnSpc>
              </a:pPr>
              <a:r>
                <a:rPr lang="en-US" sz="2210" dirty="0">
                  <a:solidFill>
                    <a:srgbClr val="6B4301"/>
                  </a:solidFill>
                  <a:latin typeface="Garet"/>
                  <a:ea typeface="Garet"/>
                  <a:cs typeface="Garet"/>
                  <a:sym typeface="Garet"/>
                </a:rPr>
                <a:t>Winger</a:t>
              </a:r>
            </a:p>
          </p:txBody>
        </p:sp>
      </p:grpSp>
      <p:sp>
        <p:nvSpPr>
          <p:cNvPr id="24" name="TextBox 12">
            <a:extLst>
              <a:ext uri="{FF2B5EF4-FFF2-40B4-BE49-F238E27FC236}">
                <a16:creationId xmlns:a16="http://schemas.microsoft.com/office/drawing/2014/main" id="{89FF536C-71C5-BD9F-A6CC-B283CCBB1AD5}"/>
              </a:ext>
            </a:extLst>
          </p:cNvPr>
          <p:cNvSpPr txBox="1"/>
          <p:nvPr/>
        </p:nvSpPr>
        <p:spPr>
          <a:xfrm>
            <a:off x="1236603" y="4157091"/>
            <a:ext cx="2783540" cy="39626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429"/>
              </a:lnSpc>
            </a:pPr>
            <a:r>
              <a:rPr lang="en-GB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Cyflymder</a:t>
            </a:r>
            <a:r>
              <a:rPr lang="en-GB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:   8.7</a:t>
            </a:r>
            <a:endParaRPr lang="en-US" b="1" dirty="0">
              <a:solidFill>
                <a:srgbClr val="6B4301"/>
              </a:solidFill>
              <a:latin typeface="Garet Ultra-Bold"/>
              <a:ea typeface="Garet Ultra-Bold"/>
              <a:cs typeface="Garet Ultra-Bold"/>
              <a:sym typeface="Garet Ultra-Bold"/>
            </a:endParaRPr>
          </a:p>
        </p:txBody>
      </p:sp>
      <p:sp>
        <p:nvSpPr>
          <p:cNvPr id="25" name="TextBox 12">
            <a:extLst>
              <a:ext uri="{FF2B5EF4-FFF2-40B4-BE49-F238E27FC236}">
                <a16:creationId xmlns:a16="http://schemas.microsoft.com/office/drawing/2014/main" id="{93C0EF74-1EA4-F24F-8F3D-D52C43D66BB8}"/>
              </a:ext>
            </a:extLst>
          </p:cNvPr>
          <p:cNvSpPr txBox="1"/>
          <p:nvPr/>
        </p:nvSpPr>
        <p:spPr>
          <a:xfrm>
            <a:off x="1236603" y="4496511"/>
            <a:ext cx="2783540" cy="39626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429"/>
              </a:lnSpc>
            </a:pPr>
            <a:r>
              <a:rPr lang="en-GB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Taldra</a:t>
            </a:r>
            <a:r>
              <a:rPr lang="en-GB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:         5”8</a:t>
            </a:r>
            <a:endParaRPr lang="en-US" b="1" dirty="0">
              <a:solidFill>
                <a:srgbClr val="6B4301"/>
              </a:solidFill>
              <a:latin typeface="Garet Ultra-Bold"/>
              <a:ea typeface="Garet Ultra-Bold"/>
              <a:cs typeface="Garet Ultra-Bold"/>
              <a:sym typeface="Garet Ultra-Bold"/>
            </a:endParaRP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32195C9F-5A32-6C37-E436-309E7B871C3F}"/>
              </a:ext>
            </a:extLst>
          </p:cNvPr>
          <p:cNvGrpSpPr/>
          <p:nvPr/>
        </p:nvGrpSpPr>
        <p:grpSpPr>
          <a:xfrm>
            <a:off x="5379348" y="0"/>
            <a:ext cx="4871599" cy="6866635"/>
            <a:chOff x="3665420" y="0"/>
            <a:chExt cx="4871599" cy="6866635"/>
          </a:xfrm>
        </p:grpSpPr>
        <p:sp>
          <p:nvSpPr>
            <p:cNvPr id="27" name="Freeform 2">
              <a:extLst>
                <a:ext uri="{FF2B5EF4-FFF2-40B4-BE49-F238E27FC236}">
                  <a16:creationId xmlns:a16="http://schemas.microsoft.com/office/drawing/2014/main" id="{09819276-2692-C2C6-120D-6133680BF066}"/>
                </a:ext>
              </a:extLst>
            </p:cNvPr>
            <p:cNvSpPr/>
            <p:nvPr/>
          </p:nvSpPr>
          <p:spPr>
            <a:xfrm>
              <a:off x="3665420" y="0"/>
              <a:ext cx="4871599" cy="6866635"/>
            </a:xfrm>
            <a:custGeom>
              <a:avLst/>
              <a:gdLst/>
              <a:ahLst/>
              <a:cxnLst/>
              <a:rect l="l" t="t" r="r" b="b"/>
              <a:pathLst>
                <a:path w="3780000" h="5328000">
                  <a:moveTo>
                    <a:pt x="0" y="0"/>
                  </a:moveTo>
                  <a:lnTo>
                    <a:pt x="3780000" y="0"/>
                  </a:lnTo>
                  <a:lnTo>
                    <a:pt x="3780000" y="5328000"/>
                  </a:lnTo>
                  <a:lnTo>
                    <a:pt x="0" y="5328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-76395" t="-2145" r="-76395" b="-2145"/>
              </a:stretch>
            </a:blipFill>
          </p:spPr>
          <p:txBody>
            <a:bodyPr/>
            <a:lstStyle/>
            <a:p>
              <a:endParaRPr lang="en-GB" sz="2320"/>
            </a:p>
          </p:txBody>
        </p:sp>
        <p:sp>
          <p:nvSpPr>
            <p:cNvPr id="28" name="Freeform 3">
              <a:extLst>
                <a:ext uri="{FF2B5EF4-FFF2-40B4-BE49-F238E27FC236}">
                  <a16:creationId xmlns:a16="http://schemas.microsoft.com/office/drawing/2014/main" id="{4E25D2EB-729E-4688-3782-9E558B196E8D}"/>
                </a:ext>
              </a:extLst>
            </p:cNvPr>
            <p:cNvSpPr/>
            <p:nvPr/>
          </p:nvSpPr>
          <p:spPr>
            <a:xfrm>
              <a:off x="3980252" y="542731"/>
              <a:ext cx="4241936" cy="5781173"/>
            </a:xfrm>
            <a:custGeom>
              <a:avLst/>
              <a:gdLst/>
              <a:ahLst/>
              <a:cxnLst/>
              <a:rect l="l" t="t" r="r" b="b"/>
              <a:pathLst>
                <a:path w="3291428" h="4485762">
                  <a:moveTo>
                    <a:pt x="0" y="0"/>
                  </a:moveTo>
                  <a:lnTo>
                    <a:pt x="3291428" y="0"/>
                  </a:lnTo>
                  <a:lnTo>
                    <a:pt x="3291428" y="4485762"/>
                  </a:lnTo>
                  <a:lnTo>
                    <a:pt x="0" y="44857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 sz="2320"/>
            </a:p>
          </p:txBody>
        </p:sp>
        <p:sp>
          <p:nvSpPr>
            <p:cNvPr id="30" name="Freeform 9">
              <a:extLst>
                <a:ext uri="{FF2B5EF4-FFF2-40B4-BE49-F238E27FC236}">
                  <a16:creationId xmlns:a16="http://schemas.microsoft.com/office/drawing/2014/main" id="{7F35074B-1AE6-A008-9DAD-4D7131E941B4}"/>
                </a:ext>
              </a:extLst>
            </p:cNvPr>
            <p:cNvSpPr/>
            <p:nvPr/>
          </p:nvSpPr>
          <p:spPr>
            <a:xfrm>
              <a:off x="4585575" y="1966301"/>
              <a:ext cx="969571" cy="645977"/>
            </a:xfrm>
            <a:custGeom>
              <a:avLst/>
              <a:gdLst/>
              <a:ahLst/>
              <a:cxnLst/>
              <a:rect l="l" t="t" r="r" b="b"/>
              <a:pathLst>
                <a:path w="752315" h="501230">
                  <a:moveTo>
                    <a:pt x="0" y="0"/>
                  </a:moveTo>
                  <a:lnTo>
                    <a:pt x="752315" y="0"/>
                  </a:lnTo>
                  <a:lnTo>
                    <a:pt x="752315" y="501230"/>
                  </a:lnTo>
                  <a:lnTo>
                    <a:pt x="0" y="50123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GB" sz="2320"/>
            </a:p>
          </p:txBody>
        </p:sp>
        <p:sp>
          <p:nvSpPr>
            <p:cNvPr id="31" name="Freeform 10">
              <a:extLst>
                <a:ext uri="{FF2B5EF4-FFF2-40B4-BE49-F238E27FC236}">
                  <a16:creationId xmlns:a16="http://schemas.microsoft.com/office/drawing/2014/main" id="{8777CDAB-6ED0-02B2-C0F0-6465A10CFD2E}"/>
                </a:ext>
              </a:extLst>
            </p:cNvPr>
            <p:cNvSpPr/>
            <p:nvPr/>
          </p:nvSpPr>
          <p:spPr>
            <a:xfrm>
              <a:off x="4593278" y="2649105"/>
              <a:ext cx="961868" cy="639887"/>
            </a:xfrm>
            <a:custGeom>
              <a:avLst/>
              <a:gdLst/>
              <a:ahLst/>
              <a:cxnLst/>
              <a:rect l="l" t="t" r="r" b="b"/>
              <a:pathLst>
                <a:path w="746338" h="496505">
                  <a:moveTo>
                    <a:pt x="0" y="0"/>
                  </a:moveTo>
                  <a:lnTo>
                    <a:pt x="746338" y="0"/>
                  </a:lnTo>
                  <a:lnTo>
                    <a:pt x="746338" y="496505"/>
                  </a:lnTo>
                  <a:lnTo>
                    <a:pt x="0" y="49650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/>
              </a:stretch>
            </a:blipFill>
          </p:spPr>
          <p:txBody>
            <a:bodyPr/>
            <a:lstStyle/>
            <a:p>
              <a:endParaRPr lang="en-GB" sz="2320"/>
            </a:p>
          </p:txBody>
        </p:sp>
        <p:sp>
          <p:nvSpPr>
            <p:cNvPr id="32" name="TextBox 11">
              <a:extLst>
                <a:ext uri="{FF2B5EF4-FFF2-40B4-BE49-F238E27FC236}">
                  <a16:creationId xmlns:a16="http://schemas.microsoft.com/office/drawing/2014/main" id="{99767108-91DD-D7B3-DAC4-9F0EC007367A}"/>
                </a:ext>
              </a:extLst>
            </p:cNvPr>
            <p:cNvSpPr txBox="1"/>
            <p:nvPr/>
          </p:nvSpPr>
          <p:spPr>
            <a:xfrm>
              <a:off x="4337350" y="3347388"/>
              <a:ext cx="3567547" cy="6086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205"/>
                </a:lnSpc>
              </a:pPr>
              <a:r>
                <a:rPr lang="en-US" sz="3718" b="1" dirty="0">
                  <a:solidFill>
                    <a:srgbClr val="6B4301"/>
                  </a:solidFill>
                  <a:latin typeface="Garet Ultra-Bold"/>
                  <a:ea typeface="Garet Ultra-Bold"/>
                  <a:cs typeface="Garet Ultra-Bold"/>
                  <a:sym typeface="Garet Ultra-Bold"/>
                </a:rPr>
                <a:t>Rhys Davies</a:t>
              </a:r>
            </a:p>
          </p:txBody>
        </p:sp>
        <p:sp>
          <p:nvSpPr>
            <p:cNvPr id="33" name="TextBox 12">
              <a:extLst>
                <a:ext uri="{FF2B5EF4-FFF2-40B4-BE49-F238E27FC236}">
                  <a16:creationId xmlns:a16="http://schemas.microsoft.com/office/drawing/2014/main" id="{935F5934-5D18-B60B-2158-41DE13947896}"/>
                </a:ext>
              </a:extLst>
            </p:cNvPr>
            <p:cNvSpPr txBox="1"/>
            <p:nvPr/>
          </p:nvSpPr>
          <p:spPr>
            <a:xfrm>
              <a:off x="4809587" y="3847711"/>
              <a:ext cx="2783540" cy="396262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ts val="3429"/>
                </a:lnSpc>
              </a:pPr>
              <a:r>
                <a:rPr lang="en-GB" b="1" dirty="0"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Pen-</a:t>
              </a:r>
              <a:r>
                <a:rPr lang="en-GB" b="1" dirty="0" err="1"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blwydd</a:t>
              </a:r>
              <a:r>
                <a:rPr lang="en-GB" b="1" dirty="0"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: </a:t>
              </a:r>
              <a:r>
                <a:rPr lang="en-GB" b="1" dirty="0" err="1"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Tachwedd</a:t>
              </a:r>
              <a:r>
                <a:rPr lang="en-GB" b="1" dirty="0"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 1998</a:t>
              </a:r>
              <a:endParaRPr lang="en-US" b="1" dirty="0">
                <a:solidFill>
                  <a:srgbClr val="6B4301"/>
                </a:solidFill>
                <a:latin typeface="Garet Ultra-Bold"/>
                <a:ea typeface="Garet Ultra-Bold"/>
                <a:cs typeface="Garet Ultra-Bold"/>
                <a:sym typeface="Garet Ultra-Bold"/>
              </a:endParaRPr>
            </a:p>
          </p:txBody>
        </p:sp>
        <p:sp>
          <p:nvSpPr>
            <p:cNvPr id="34" name="TextBox 20">
              <a:extLst>
                <a:ext uri="{FF2B5EF4-FFF2-40B4-BE49-F238E27FC236}">
                  <a16:creationId xmlns:a16="http://schemas.microsoft.com/office/drawing/2014/main" id="{2C0817CF-C0F8-75F1-E94D-6E0F0C25453F}"/>
                </a:ext>
              </a:extLst>
            </p:cNvPr>
            <p:cNvSpPr txBox="1"/>
            <p:nvPr/>
          </p:nvSpPr>
          <p:spPr>
            <a:xfrm>
              <a:off x="4376197" y="984966"/>
              <a:ext cx="1388327" cy="7134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6073"/>
                </a:lnSpc>
              </a:pPr>
              <a:r>
                <a:rPr lang="en-US" sz="4338" b="1" dirty="0">
                  <a:solidFill>
                    <a:srgbClr val="6B4301"/>
                  </a:solidFill>
                  <a:latin typeface="Garet Ultra-Bold"/>
                  <a:ea typeface="Garet Ultra-Bold"/>
                  <a:cs typeface="Garet Ultra-Bold"/>
                  <a:sym typeface="Garet Ultra-Bold"/>
                </a:rPr>
                <a:t>4</a:t>
              </a:r>
            </a:p>
          </p:txBody>
        </p:sp>
        <p:sp>
          <p:nvSpPr>
            <p:cNvPr id="35" name="TextBox 21">
              <a:extLst>
                <a:ext uri="{FF2B5EF4-FFF2-40B4-BE49-F238E27FC236}">
                  <a16:creationId xmlns:a16="http://schemas.microsoft.com/office/drawing/2014/main" id="{2DF08199-EE59-C43E-51F5-9F4239ABCFED}"/>
                </a:ext>
              </a:extLst>
            </p:cNvPr>
            <p:cNvSpPr txBox="1"/>
            <p:nvPr/>
          </p:nvSpPr>
          <p:spPr>
            <a:xfrm>
              <a:off x="4178570" y="1591078"/>
              <a:ext cx="1438649" cy="34483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3094"/>
                </a:lnSpc>
              </a:pPr>
              <a:r>
                <a:rPr lang="en-US" sz="1600" dirty="0">
                  <a:solidFill>
                    <a:srgbClr val="6B4301"/>
                  </a:solidFill>
                  <a:latin typeface="Garet"/>
                  <a:ea typeface="Garet"/>
                  <a:cs typeface="Garet"/>
                  <a:sym typeface="Garet"/>
                </a:rPr>
                <a:t>Second Row</a:t>
              </a:r>
            </a:p>
          </p:txBody>
        </p:sp>
      </p:grpSp>
      <p:sp>
        <p:nvSpPr>
          <p:cNvPr id="36" name="TextBox 12">
            <a:extLst>
              <a:ext uri="{FF2B5EF4-FFF2-40B4-BE49-F238E27FC236}">
                <a16:creationId xmlns:a16="http://schemas.microsoft.com/office/drawing/2014/main" id="{60D9A803-01D5-1067-BBE3-5A6C556CB7FB}"/>
              </a:ext>
            </a:extLst>
          </p:cNvPr>
          <p:cNvSpPr txBox="1"/>
          <p:nvPr/>
        </p:nvSpPr>
        <p:spPr>
          <a:xfrm>
            <a:off x="6523515" y="4180415"/>
            <a:ext cx="2783540" cy="39626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429"/>
              </a:lnSpc>
            </a:pPr>
            <a:r>
              <a:rPr lang="en-GB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Cyflymder</a:t>
            </a:r>
            <a:r>
              <a:rPr lang="en-GB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:   9.1</a:t>
            </a:r>
            <a:endParaRPr lang="en-US" b="1" dirty="0">
              <a:solidFill>
                <a:srgbClr val="6B4301"/>
              </a:solidFill>
              <a:latin typeface="Garet Ultra-Bold"/>
              <a:ea typeface="Garet Ultra-Bold"/>
              <a:cs typeface="Garet Ultra-Bold"/>
              <a:sym typeface="Garet Ultra-Bold"/>
            </a:endParaRPr>
          </a:p>
        </p:txBody>
      </p:sp>
      <p:sp>
        <p:nvSpPr>
          <p:cNvPr id="37" name="TextBox 12">
            <a:extLst>
              <a:ext uri="{FF2B5EF4-FFF2-40B4-BE49-F238E27FC236}">
                <a16:creationId xmlns:a16="http://schemas.microsoft.com/office/drawing/2014/main" id="{FE011BA6-6ED9-BC18-C0A5-385489DBD0D6}"/>
              </a:ext>
            </a:extLst>
          </p:cNvPr>
          <p:cNvSpPr txBox="1"/>
          <p:nvPr/>
        </p:nvSpPr>
        <p:spPr>
          <a:xfrm>
            <a:off x="6523515" y="4519835"/>
            <a:ext cx="2783540" cy="39626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429"/>
              </a:lnSpc>
            </a:pPr>
            <a:r>
              <a:rPr lang="en-GB" b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Taldra</a:t>
            </a:r>
            <a:r>
              <a:rPr lang="en-GB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:         6”5</a:t>
            </a:r>
            <a:endParaRPr lang="en-US" b="1" dirty="0">
              <a:solidFill>
                <a:srgbClr val="6B4301"/>
              </a:solidFill>
              <a:latin typeface="Garet Ultra-Bold"/>
              <a:ea typeface="Garet Ultra-Bold"/>
              <a:cs typeface="Garet Ultra-Bold"/>
              <a:sym typeface="Garet Ultra-Bold"/>
            </a:endParaRPr>
          </a:p>
        </p:txBody>
      </p:sp>
      <p:pic>
        <p:nvPicPr>
          <p:cNvPr id="7" name="Picture 6" descr="A person running with a ball&#10;&#10;AI-generated content may be incorrect.">
            <a:extLst>
              <a:ext uri="{FF2B5EF4-FFF2-40B4-BE49-F238E27FC236}">
                <a16:creationId xmlns:a16="http://schemas.microsoft.com/office/drawing/2014/main" id="{844CBAA4-CD40-0EFC-4825-BB5269A88FC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476" r="24150" b="5742"/>
          <a:stretch>
            <a:fillRect/>
          </a:stretch>
        </p:blipFill>
        <p:spPr>
          <a:xfrm>
            <a:off x="2506372" y="970930"/>
            <a:ext cx="1678454" cy="2482848"/>
          </a:xfrm>
          <a:prstGeom prst="rect">
            <a:avLst/>
          </a:prstGeom>
        </p:spPr>
      </p:pic>
      <p:pic>
        <p:nvPicPr>
          <p:cNvPr id="14" name="Picture 13" descr="A person holding a ball&#10;&#10;AI-generated content may be incorrect.">
            <a:extLst>
              <a:ext uri="{FF2B5EF4-FFF2-40B4-BE49-F238E27FC236}">
                <a16:creationId xmlns:a16="http://schemas.microsoft.com/office/drawing/2014/main" id="{61818E1F-948D-3C88-22DF-E62AEE7C1AD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70" r="18070" b="2244"/>
          <a:stretch>
            <a:fillRect/>
          </a:stretch>
        </p:blipFill>
        <p:spPr>
          <a:xfrm>
            <a:off x="7567543" y="962030"/>
            <a:ext cx="1847451" cy="2109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2816338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13127603-C514-CB16-6ADA-7D4B440AFE17}"/>
              </a:ext>
            </a:extLst>
          </p:cNvPr>
          <p:cNvSpPr/>
          <p:nvPr/>
        </p:nvSpPr>
        <p:spPr>
          <a:xfrm>
            <a:off x="7272670" y="3429000"/>
            <a:ext cx="4919330" cy="3542018"/>
          </a:xfrm>
          <a:custGeom>
            <a:avLst/>
            <a:gdLst/>
            <a:ahLst/>
            <a:cxnLst/>
            <a:rect l="l" t="t" r="r" b="b"/>
            <a:pathLst>
              <a:path w="12849844" h="9444635">
                <a:moveTo>
                  <a:pt x="0" y="0"/>
                </a:moveTo>
                <a:lnTo>
                  <a:pt x="12849844" y="0"/>
                </a:lnTo>
                <a:lnTo>
                  <a:pt x="12849844" y="9444636"/>
                </a:lnTo>
                <a:lnTo>
                  <a:pt x="0" y="944463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br>
              <a:rPr lang="en-GB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br>
              <a:rPr lang="en-GB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br>
              <a:rPr lang="en-GB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br>
              <a:rPr lang="en-GB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br>
              <a:rPr lang="en-GB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                        </a:t>
            </a:r>
            <a:r>
              <a:rPr lang="en-GB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Llenwch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GB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bylchau</a:t>
            </a:r>
            <a:endParaRPr lang="en-GB" sz="1600" dirty="0">
              <a:solidFill>
                <a:schemeClr val="accent2">
                  <a:lumMod val="75000"/>
                </a:schemeClr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8079334-40A6-381F-CB10-0172CE6ED9A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5376020"/>
              </p:ext>
            </p:extLst>
          </p:nvPr>
        </p:nvGraphicFramePr>
        <p:xfrm>
          <a:off x="682255" y="284244"/>
          <a:ext cx="4336312" cy="5074566"/>
        </p:xfrm>
        <a:graphic>
          <a:graphicData uri="http://schemas.openxmlformats.org/drawingml/2006/table">
            <a:tbl>
              <a:tblPr firstRow="1" bandRow="1">
                <a:tableStyleId>{68D230F3-CF80-4859-8CE7-A43EE81993B5}</a:tableStyleId>
              </a:tblPr>
              <a:tblGrid>
                <a:gridCol w="3092303">
                  <a:extLst>
                    <a:ext uri="{9D8B030D-6E8A-4147-A177-3AD203B41FA5}">
                      <a16:colId xmlns:a16="http://schemas.microsoft.com/office/drawing/2014/main" val="585977536"/>
                    </a:ext>
                  </a:extLst>
                </a:gridCol>
                <a:gridCol w="1244009">
                  <a:extLst>
                    <a:ext uri="{9D8B030D-6E8A-4147-A177-3AD203B41FA5}">
                      <a16:colId xmlns:a16="http://schemas.microsoft.com/office/drawing/2014/main" val="3966572703"/>
                    </a:ext>
                  </a:extLst>
                </a:gridCol>
              </a:tblGrid>
              <a:tr h="724938"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92772842"/>
                  </a:ext>
                </a:extLst>
              </a:tr>
              <a:tr h="724938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______ </a:t>
                      </a:r>
                      <a:r>
                        <a:rPr lang="en-GB" sz="24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ydy’r</a:t>
                      </a:r>
                      <a:r>
                        <a:rPr lang="en-GB" sz="24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24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talaf</a:t>
                      </a:r>
                      <a:r>
                        <a:rPr lang="en-GB" sz="24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. 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4277011"/>
                  </a:ext>
                </a:extLst>
              </a:tr>
              <a:tr h="724938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_______ </a:t>
                      </a:r>
                      <a:r>
                        <a:rPr lang="en-GB" sz="24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ydy’r</a:t>
                      </a:r>
                      <a:r>
                        <a:rPr lang="en-GB" sz="24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24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byrraf</a:t>
                      </a:r>
                      <a:r>
                        <a:rPr lang="en-GB" sz="24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. 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93432817"/>
                  </a:ext>
                </a:extLst>
              </a:tr>
              <a:tr h="724938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______ </a:t>
                      </a:r>
                      <a:r>
                        <a:rPr lang="en-GB" sz="24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ydy’r</a:t>
                      </a:r>
                      <a:r>
                        <a:rPr lang="en-GB" sz="24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24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henaf</a:t>
                      </a:r>
                      <a:r>
                        <a:rPr lang="en-GB" sz="24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. 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74566859"/>
                  </a:ext>
                </a:extLst>
              </a:tr>
              <a:tr h="724938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______ </a:t>
                      </a:r>
                      <a:r>
                        <a:rPr lang="en-GB" sz="24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ydy’r</a:t>
                      </a:r>
                      <a:r>
                        <a:rPr lang="en-GB" sz="24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24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ifancaf</a:t>
                      </a:r>
                      <a:r>
                        <a:rPr lang="en-GB" sz="24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. 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58427516"/>
                  </a:ext>
                </a:extLst>
              </a:tr>
              <a:tr h="724938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______ </a:t>
                      </a:r>
                      <a:r>
                        <a:rPr lang="en-GB" sz="24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ydy’r</a:t>
                      </a:r>
                      <a:r>
                        <a:rPr lang="en-GB" sz="24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24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cyflymaf</a:t>
                      </a:r>
                      <a:r>
                        <a:rPr lang="en-GB" sz="24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. 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99062570"/>
                  </a:ext>
                </a:extLst>
              </a:tr>
              <a:tr h="724938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______ </a:t>
                      </a:r>
                      <a:r>
                        <a:rPr lang="en-GB" sz="24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ydy’r</a:t>
                      </a:r>
                      <a:r>
                        <a:rPr lang="en-GB" sz="240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sz="240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arafaf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29055247"/>
                  </a:ext>
                </a:extLst>
              </a:tr>
            </a:tbl>
          </a:graphicData>
        </a:graphic>
      </p:graphicFrame>
      <p:sp>
        <p:nvSpPr>
          <p:cNvPr id="5" name="Freeform 15">
            <a:extLst>
              <a:ext uri="{FF2B5EF4-FFF2-40B4-BE49-F238E27FC236}">
                <a16:creationId xmlns:a16="http://schemas.microsoft.com/office/drawing/2014/main" id="{37D6BA1D-A592-579E-348D-5F7754F7FE3A}"/>
              </a:ext>
            </a:extLst>
          </p:cNvPr>
          <p:cNvSpPr/>
          <p:nvPr/>
        </p:nvSpPr>
        <p:spPr>
          <a:xfrm>
            <a:off x="4116562" y="1105785"/>
            <a:ext cx="519234" cy="621193"/>
          </a:xfrm>
          <a:custGeom>
            <a:avLst/>
            <a:gdLst/>
            <a:ahLst/>
            <a:cxnLst/>
            <a:rect l="l" t="t" r="r" b="b"/>
            <a:pathLst>
              <a:path w="2934337" h="4044465">
                <a:moveTo>
                  <a:pt x="0" y="0"/>
                </a:moveTo>
                <a:lnTo>
                  <a:pt x="2934337" y="0"/>
                </a:lnTo>
                <a:lnTo>
                  <a:pt x="2934337" y="4044465"/>
                </a:lnTo>
                <a:lnTo>
                  <a:pt x="0" y="404446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7" name="Freeform 16">
            <a:extLst>
              <a:ext uri="{FF2B5EF4-FFF2-40B4-BE49-F238E27FC236}">
                <a16:creationId xmlns:a16="http://schemas.microsoft.com/office/drawing/2014/main" id="{B086D3CB-40A0-4527-1756-DFB1F2AEB576}"/>
              </a:ext>
            </a:extLst>
          </p:cNvPr>
          <p:cNvSpPr/>
          <p:nvPr/>
        </p:nvSpPr>
        <p:spPr>
          <a:xfrm>
            <a:off x="4180357" y="1816773"/>
            <a:ext cx="391643" cy="621193"/>
          </a:xfrm>
          <a:custGeom>
            <a:avLst/>
            <a:gdLst/>
            <a:ahLst/>
            <a:cxnLst/>
            <a:rect l="l" t="t" r="r" b="b"/>
            <a:pathLst>
              <a:path w="2659818" h="4167806">
                <a:moveTo>
                  <a:pt x="0" y="0"/>
                </a:moveTo>
                <a:lnTo>
                  <a:pt x="2659818" y="0"/>
                </a:lnTo>
                <a:lnTo>
                  <a:pt x="2659818" y="4167806"/>
                </a:lnTo>
                <a:lnTo>
                  <a:pt x="0" y="416780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8" name="Freeform 16">
            <a:extLst>
              <a:ext uri="{FF2B5EF4-FFF2-40B4-BE49-F238E27FC236}">
                <a16:creationId xmlns:a16="http://schemas.microsoft.com/office/drawing/2014/main" id="{DAF2F532-834B-DA2E-2F6F-1DCEB39403CB}"/>
              </a:ext>
            </a:extLst>
          </p:cNvPr>
          <p:cNvSpPr/>
          <p:nvPr/>
        </p:nvSpPr>
        <p:spPr>
          <a:xfrm>
            <a:off x="3966239" y="3912781"/>
            <a:ext cx="669557" cy="674615"/>
          </a:xfrm>
          <a:custGeom>
            <a:avLst/>
            <a:gdLst/>
            <a:ahLst/>
            <a:cxnLst/>
            <a:rect l="l" t="t" r="r" b="b"/>
            <a:pathLst>
              <a:path w="4905852" h="2812126">
                <a:moveTo>
                  <a:pt x="0" y="0"/>
                </a:moveTo>
                <a:lnTo>
                  <a:pt x="4905852" y="0"/>
                </a:lnTo>
                <a:lnTo>
                  <a:pt x="4905852" y="2812126"/>
                </a:lnTo>
                <a:lnTo>
                  <a:pt x="0" y="281212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11482" r="-1467"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9" name="Freeform 17">
            <a:extLst>
              <a:ext uri="{FF2B5EF4-FFF2-40B4-BE49-F238E27FC236}">
                <a16:creationId xmlns:a16="http://schemas.microsoft.com/office/drawing/2014/main" id="{1DED9C0D-6F34-735B-A6CC-9B68841D8EBD}"/>
              </a:ext>
            </a:extLst>
          </p:cNvPr>
          <p:cNvSpPr/>
          <p:nvPr/>
        </p:nvSpPr>
        <p:spPr>
          <a:xfrm>
            <a:off x="3862343" y="4680899"/>
            <a:ext cx="877348" cy="674616"/>
          </a:xfrm>
          <a:custGeom>
            <a:avLst/>
            <a:gdLst/>
            <a:ahLst/>
            <a:cxnLst/>
            <a:rect l="l" t="t" r="r" b="b"/>
            <a:pathLst>
              <a:path w="3973530" h="2523191">
                <a:moveTo>
                  <a:pt x="0" y="0"/>
                </a:moveTo>
                <a:lnTo>
                  <a:pt x="3973529" y="0"/>
                </a:lnTo>
                <a:lnTo>
                  <a:pt x="3973529" y="2523191"/>
                </a:lnTo>
                <a:lnTo>
                  <a:pt x="0" y="2523191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0" name="Freeform 17">
            <a:extLst>
              <a:ext uri="{FF2B5EF4-FFF2-40B4-BE49-F238E27FC236}">
                <a16:creationId xmlns:a16="http://schemas.microsoft.com/office/drawing/2014/main" id="{DB98673D-1A3D-BD59-CF8B-8485950017F1}"/>
              </a:ext>
            </a:extLst>
          </p:cNvPr>
          <p:cNvSpPr/>
          <p:nvPr/>
        </p:nvSpPr>
        <p:spPr>
          <a:xfrm>
            <a:off x="4212273" y="2500758"/>
            <a:ext cx="359727" cy="674615"/>
          </a:xfrm>
          <a:custGeom>
            <a:avLst/>
            <a:gdLst/>
            <a:ahLst/>
            <a:cxnLst/>
            <a:rect l="l" t="t" r="r" b="b"/>
            <a:pathLst>
              <a:path w="1757307" h="3632677">
                <a:moveTo>
                  <a:pt x="0" y="0"/>
                </a:moveTo>
                <a:lnTo>
                  <a:pt x="1757307" y="0"/>
                </a:lnTo>
                <a:lnTo>
                  <a:pt x="1757307" y="3632677"/>
                </a:lnTo>
                <a:lnTo>
                  <a:pt x="0" y="3632677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1" name="Freeform 17">
            <a:extLst>
              <a:ext uri="{FF2B5EF4-FFF2-40B4-BE49-F238E27FC236}">
                <a16:creationId xmlns:a16="http://schemas.microsoft.com/office/drawing/2014/main" id="{3406BE60-8537-8077-D115-C0D019C05A63}"/>
              </a:ext>
            </a:extLst>
          </p:cNvPr>
          <p:cNvSpPr/>
          <p:nvPr/>
        </p:nvSpPr>
        <p:spPr>
          <a:xfrm>
            <a:off x="4180357" y="3244836"/>
            <a:ext cx="445919" cy="621193"/>
          </a:xfrm>
          <a:custGeom>
            <a:avLst/>
            <a:gdLst/>
            <a:ahLst/>
            <a:cxnLst/>
            <a:rect l="l" t="t" r="r" b="b"/>
            <a:pathLst>
              <a:path w="4198776" h="4114800">
                <a:moveTo>
                  <a:pt x="0" y="0"/>
                </a:moveTo>
                <a:lnTo>
                  <a:pt x="4198775" y="0"/>
                </a:lnTo>
                <a:lnTo>
                  <a:pt x="4198775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pic>
        <p:nvPicPr>
          <p:cNvPr id="13" name="Picture 12" descr="A group of gold stars&#10;&#10;AI-generated content may be incorrect.">
            <a:extLst>
              <a:ext uri="{FF2B5EF4-FFF2-40B4-BE49-F238E27FC236}">
                <a16:creationId xmlns:a16="http://schemas.microsoft.com/office/drawing/2014/main" id="{9AF26D47-1935-57E9-7740-23DA9764D71B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t="29296" r="57469" b="311"/>
          <a:stretch>
            <a:fillRect/>
          </a:stretch>
        </p:blipFill>
        <p:spPr>
          <a:xfrm>
            <a:off x="6481912" y="826159"/>
            <a:ext cx="2139267" cy="2729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9768119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447F5F8-1060-913B-BC93-C25FD0A83AD5}"/>
              </a:ext>
            </a:extLst>
          </p:cNvPr>
          <p:cNvSpPr txBox="1"/>
          <p:nvPr/>
        </p:nvSpPr>
        <p:spPr>
          <a:xfrm>
            <a:off x="429260" y="612844"/>
            <a:ext cx="790448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Ysgrifennwch</a:t>
            </a:r>
            <a:r>
              <a:rPr lang="en-GB" sz="36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36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frawddegau</a:t>
            </a:r>
            <a:r>
              <a:rPr lang="en-GB" sz="36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am y </a:t>
            </a:r>
            <a:r>
              <a:rPr lang="en-GB" sz="36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chwaraewyr</a:t>
            </a:r>
            <a:r>
              <a:rPr lang="en-GB" sz="36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  <a:p>
            <a:br>
              <a:rPr lang="en-GB" sz="36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36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E.e.</a:t>
            </a:r>
            <a:br>
              <a:rPr lang="en-GB" sz="36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36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Rhys Davies </a:t>
            </a:r>
            <a:r>
              <a:rPr lang="en-GB" sz="36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ydy’r</a:t>
            </a:r>
            <a:r>
              <a:rPr lang="en-GB" sz="36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36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talaf</a:t>
            </a:r>
            <a:r>
              <a:rPr lang="en-GB" sz="36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  <a:br>
              <a:rPr lang="en-GB" sz="36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36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Jac Morgan </a:t>
            </a:r>
            <a:r>
              <a:rPr lang="en-GB" sz="36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ydy’r</a:t>
            </a:r>
            <a:r>
              <a:rPr lang="en-GB" sz="36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36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byrraf</a:t>
            </a:r>
            <a:r>
              <a:rPr lang="en-GB" sz="36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  <a:br>
              <a:rPr lang="en-GB" sz="36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br>
              <a:rPr lang="en-GB" sz="36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36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Cofiwch</a:t>
            </a:r>
            <a:r>
              <a:rPr lang="en-GB" sz="36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: Does dim </a:t>
            </a:r>
            <a:r>
              <a:rPr lang="en-GB" sz="36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treiglad</a:t>
            </a:r>
            <a:r>
              <a:rPr lang="en-GB" sz="36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36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achos</a:t>
            </a:r>
            <a:r>
              <a:rPr lang="en-GB" sz="36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36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mae</a:t>
            </a:r>
            <a:r>
              <a:rPr lang="en-GB" sz="36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36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chwaraewyr</a:t>
            </a:r>
            <a:r>
              <a:rPr lang="en-GB" sz="36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36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36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36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gwrywaidd</a:t>
            </a:r>
            <a:r>
              <a:rPr lang="en-GB" sz="36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  <a:br>
              <a:rPr lang="en-GB" sz="36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36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Defnyddiwch</a:t>
            </a:r>
            <a:r>
              <a:rPr lang="en-GB" sz="36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mat </a:t>
            </a:r>
            <a:r>
              <a:rPr lang="en-GB" sz="36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iaith</a:t>
            </a:r>
            <a:r>
              <a:rPr lang="en-GB" sz="36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36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GB" sz="36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36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helpu</a:t>
            </a:r>
            <a:r>
              <a:rPr lang="en-GB" sz="36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chi. </a:t>
            </a:r>
            <a:endParaRPr lang="en-GB" sz="3600" dirty="0">
              <a:solidFill>
                <a:srgbClr val="00B050"/>
              </a:solidFill>
            </a:endParaRPr>
          </a:p>
        </p:txBody>
      </p:sp>
      <p:pic>
        <p:nvPicPr>
          <p:cNvPr id="6" name="Picture 5" descr="A group of gold stars&#10;&#10;AI-generated content may be incorrect.">
            <a:extLst>
              <a:ext uri="{FF2B5EF4-FFF2-40B4-BE49-F238E27FC236}">
                <a16:creationId xmlns:a16="http://schemas.microsoft.com/office/drawing/2014/main" id="{D4599F31-E12F-B7B0-97E5-5701BBA2327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1046" b="-321"/>
          <a:stretch>
            <a:fillRect/>
          </a:stretch>
        </p:blipFill>
        <p:spPr>
          <a:xfrm>
            <a:off x="7738379" y="490932"/>
            <a:ext cx="3468338" cy="3889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6139666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group of gold stars&#10;&#10;AI-generated content may be incorrect.">
            <a:extLst>
              <a:ext uri="{FF2B5EF4-FFF2-40B4-BE49-F238E27FC236}">
                <a16:creationId xmlns:a16="http://schemas.microsoft.com/office/drawing/2014/main" id="{21DC515D-9C9D-9D1F-936A-C6AC6B079B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2098" y="0"/>
            <a:ext cx="5029902" cy="387721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91D1443-AA65-D0D2-2222-22769E1F187E}"/>
              </a:ext>
            </a:extLst>
          </p:cNvPr>
          <p:cNvSpPr txBox="1"/>
          <p:nvPr/>
        </p:nvSpPr>
        <p:spPr>
          <a:xfrm>
            <a:off x="234284" y="151179"/>
            <a:ext cx="10666159" cy="68018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dirty="0">
              <a:solidFill>
                <a:srgbClr val="00B050"/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en-GB" sz="28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Ysgrifennwch</a:t>
            </a:r>
            <a:r>
              <a:rPr lang="en-GB" sz="28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8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frawddegau</a:t>
            </a:r>
            <a:r>
              <a:rPr lang="en-GB" sz="28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am y </a:t>
            </a:r>
            <a:r>
              <a:rPr lang="en-GB" sz="28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chwaraewyr</a:t>
            </a:r>
            <a:r>
              <a:rPr lang="en-GB" sz="28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  <a:p>
            <a:r>
              <a:rPr lang="en-GB" sz="28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E.e</a:t>
            </a:r>
            <a:r>
              <a:rPr lang="en-GB" sz="28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: Rhys Davies </a:t>
            </a:r>
            <a:r>
              <a:rPr lang="en-GB" sz="28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ydy'r</a:t>
            </a:r>
            <a:r>
              <a:rPr lang="en-GB" sz="28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8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talaf</a:t>
            </a:r>
            <a:r>
              <a:rPr lang="en-GB" sz="28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  <a:p>
            <a:r>
              <a:rPr lang="en-GB" sz="28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Jac Morgan </a:t>
            </a:r>
            <a:r>
              <a:rPr lang="en-GB" sz="28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ydy'r</a:t>
            </a:r>
            <a:r>
              <a:rPr lang="en-GB" sz="28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8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byrraf</a:t>
            </a:r>
            <a:r>
              <a:rPr lang="en-GB" sz="28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  <a:p>
            <a:endParaRPr lang="en-GB" sz="2800" dirty="0">
              <a:solidFill>
                <a:srgbClr val="00B050"/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en-GB" sz="28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Cofiwch</a:t>
            </a:r>
            <a:r>
              <a:rPr lang="en-GB" sz="28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: Does dim </a:t>
            </a:r>
            <a:r>
              <a:rPr lang="en-GB" sz="28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treiglad</a:t>
            </a:r>
            <a:r>
              <a:rPr lang="en-GB" sz="28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8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achos</a:t>
            </a:r>
            <a:r>
              <a:rPr lang="en-GB" sz="28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8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mae</a:t>
            </a:r>
            <a:r>
              <a:rPr lang="en-GB" sz="28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8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chwaraewyr</a:t>
            </a:r>
            <a:r>
              <a:rPr lang="en-GB" sz="28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8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28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8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gwrywaidd</a:t>
            </a:r>
            <a:r>
              <a:rPr lang="en-GB" sz="28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 </a:t>
            </a:r>
            <a:r>
              <a:rPr lang="en-GB" sz="28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Defnyddiwch</a:t>
            </a:r>
            <a:r>
              <a:rPr lang="en-GB" sz="28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mat </a:t>
            </a:r>
            <a:r>
              <a:rPr lang="en-GB" sz="28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iaith</a:t>
            </a:r>
            <a:r>
              <a:rPr lang="en-GB" sz="28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8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i'ch</a:t>
            </a:r>
            <a:r>
              <a:rPr lang="en-GB" sz="28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8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helpu</a:t>
            </a:r>
            <a:r>
              <a:rPr lang="en-GB" sz="28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  <a:p>
            <a:endParaRPr lang="en-GB" sz="2800" dirty="0">
              <a:solidFill>
                <a:srgbClr val="00B050"/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en-GB" sz="28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Yna, </a:t>
            </a:r>
            <a:r>
              <a:rPr lang="en-GB" sz="28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ysgrifennwch</a:t>
            </a:r>
            <a:r>
              <a:rPr lang="en-GB" sz="28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8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frawddegau</a:t>
            </a:r>
            <a:r>
              <a:rPr lang="en-GB" sz="28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am </a:t>
            </a:r>
            <a:r>
              <a:rPr lang="en-GB" sz="28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ferched</a:t>
            </a:r>
            <a:r>
              <a:rPr lang="en-GB" sz="28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  <a:p>
            <a:r>
              <a:rPr lang="en-GB" sz="28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E.e</a:t>
            </a:r>
            <a:r>
              <a:rPr lang="en-GB" sz="28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: Lisa </a:t>
            </a:r>
            <a:r>
              <a:rPr lang="en-GB" sz="28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ydy’r</a:t>
            </a:r>
            <a:r>
              <a:rPr lang="en-GB" sz="28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8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dalaf</a:t>
            </a:r>
            <a:r>
              <a:rPr lang="en-GB" sz="28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  <a:p>
            <a:r>
              <a:rPr lang="en-GB" sz="28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Hannah </a:t>
            </a:r>
            <a:r>
              <a:rPr lang="en-GB" sz="28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ydy’r</a:t>
            </a:r>
            <a:r>
              <a:rPr lang="en-GB" sz="28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8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fyrraf</a:t>
            </a:r>
            <a:r>
              <a:rPr lang="en-GB" sz="28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  <a:p>
            <a:r>
              <a:rPr lang="en-GB" sz="28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Joan </a:t>
            </a:r>
            <a:r>
              <a:rPr lang="en-GB" sz="28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ydy’r</a:t>
            </a:r>
            <a:r>
              <a:rPr lang="en-GB" sz="28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8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gyflymaf</a:t>
            </a:r>
            <a:r>
              <a:rPr lang="en-GB" sz="28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  <a:p>
            <a:endParaRPr lang="en-GB" sz="2800" dirty="0">
              <a:solidFill>
                <a:srgbClr val="00B050"/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en-GB" sz="28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Cofiwch</a:t>
            </a:r>
            <a:r>
              <a:rPr lang="en-GB" sz="28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: </a:t>
            </a:r>
            <a:r>
              <a:rPr lang="en-GB" sz="28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mae</a:t>
            </a:r>
            <a:r>
              <a:rPr lang="en-GB" sz="28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8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angen</a:t>
            </a:r>
            <a:r>
              <a:rPr lang="en-GB" sz="28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8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treiglad</a:t>
            </a:r>
            <a:r>
              <a:rPr lang="en-GB" sz="28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8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meddal</a:t>
            </a:r>
            <a:r>
              <a:rPr lang="en-GB" sz="28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8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os</a:t>
            </a:r>
            <a:r>
              <a:rPr lang="en-GB" sz="28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8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ydych</a:t>
            </a:r>
            <a:r>
              <a:rPr lang="en-GB" sz="28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8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chi'n</a:t>
            </a:r>
            <a:r>
              <a:rPr lang="en-GB" sz="28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8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defnyddio</a:t>
            </a:r>
            <a:r>
              <a:rPr lang="en-GB" sz="28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8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chwaraewr</a:t>
            </a:r>
            <a:r>
              <a:rPr lang="en-GB" sz="28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8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benywaidd</a:t>
            </a:r>
            <a:r>
              <a:rPr lang="en-GB" sz="28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  <a:endParaRPr lang="en-GB" sz="2800" dirty="0">
              <a:solidFill>
                <a:srgbClr val="00B050"/>
              </a:solidFill>
              <a:highlight>
                <a:srgbClr val="FFFF00"/>
              </a:highlight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2765585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F23BF2-45DA-9B53-28C3-AEB28107AB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A7A014DD-4EBF-FCD2-3897-9CEF4EEC5FA5}"/>
              </a:ext>
            </a:extLst>
          </p:cNvPr>
          <p:cNvGrpSpPr/>
          <p:nvPr/>
        </p:nvGrpSpPr>
        <p:grpSpPr>
          <a:xfrm>
            <a:off x="770782" y="619011"/>
            <a:ext cx="5593080" cy="6026568"/>
            <a:chOff x="1893023" y="1057076"/>
            <a:chExt cx="8240993" cy="6057129"/>
          </a:xfrm>
        </p:grpSpPr>
        <p:sp>
          <p:nvSpPr>
            <p:cNvPr id="2" name="Freeform 2">
              <a:extLst>
                <a:ext uri="{FF2B5EF4-FFF2-40B4-BE49-F238E27FC236}">
                  <a16:creationId xmlns:a16="http://schemas.microsoft.com/office/drawing/2014/main" id="{580B6C2B-426A-3FEE-D1FE-AEF7BCAED4B9}"/>
                </a:ext>
              </a:extLst>
            </p:cNvPr>
            <p:cNvSpPr/>
            <p:nvPr/>
          </p:nvSpPr>
          <p:spPr>
            <a:xfrm>
              <a:off x="1893023" y="1057076"/>
              <a:ext cx="8240993" cy="6057129"/>
            </a:xfrm>
            <a:custGeom>
              <a:avLst/>
              <a:gdLst/>
              <a:ahLst/>
              <a:cxnLst/>
              <a:rect l="l" t="t" r="r" b="b"/>
              <a:pathLst>
                <a:path w="12849844" h="9444635">
                  <a:moveTo>
                    <a:pt x="0" y="0"/>
                  </a:moveTo>
                  <a:lnTo>
                    <a:pt x="12849844" y="0"/>
                  </a:lnTo>
                  <a:lnTo>
                    <a:pt x="12849844" y="9444636"/>
                  </a:lnTo>
                  <a:lnTo>
                    <a:pt x="0" y="94446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 sz="1154"/>
            </a:p>
          </p:txBody>
        </p:sp>
        <p:sp>
          <p:nvSpPr>
            <p:cNvPr id="3" name="TextBox 3">
              <a:extLst>
                <a:ext uri="{FF2B5EF4-FFF2-40B4-BE49-F238E27FC236}">
                  <a16:creationId xmlns:a16="http://schemas.microsoft.com/office/drawing/2014/main" id="{6A7E8D3F-FB39-D4C0-CEF8-5D5EEE530B15}"/>
                </a:ext>
              </a:extLst>
            </p:cNvPr>
            <p:cNvSpPr txBox="1"/>
            <p:nvPr/>
          </p:nvSpPr>
          <p:spPr>
            <a:xfrm>
              <a:off x="2487737" y="2478923"/>
              <a:ext cx="7347944" cy="72922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spcAft>
                  <a:spcPts val="600"/>
                </a:spcAft>
              </a:pPr>
              <a:endParaRPr lang="en-US" sz="3600" dirty="0">
                <a:solidFill>
                  <a:srgbClr val="7030A0"/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endParaRPr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EFCA966B-6C29-231B-0471-CFBE60254DF4}"/>
              </a:ext>
            </a:extLst>
          </p:cNvPr>
          <p:cNvSpPr txBox="1"/>
          <p:nvPr/>
        </p:nvSpPr>
        <p:spPr>
          <a:xfrm>
            <a:off x="1625055" y="1417192"/>
            <a:ext cx="4159217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lang="cy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Pyramid</a:t>
            </a:r>
            <a:r>
              <a:rPr lang="cy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:</a:t>
            </a:r>
            <a:endParaRPr lang="en-GB" sz="2400" dirty="0">
              <a:solidFill>
                <a:schemeClr val="accent5">
                  <a:lumMod val="50000"/>
                </a:schemeClr>
              </a:solidFill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endParaRPr>
          </a:p>
          <a:p>
            <a:pPr lvl="0">
              <a:defRPr/>
            </a:pPr>
            <a:r>
              <a:rPr lang="cy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Rhaid i'r plant chwarae mewn grwpiau o 2/3 </a:t>
            </a:r>
            <a:br>
              <a:rPr lang="cy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</a:br>
            <a:r>
              <a:rPr lang="cy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Un chwaraewr ac un dyfarnwr.</a:t>
            </a:r>
            <a:endParaRPr lang="en-GB" sz="2400" dirty="0">
              <a:solidFill>
                <a:schemeClr val="accent5">
                  <a:lumMod val="50000"/>
                </a:schemeClr>
              </a:solidFill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endParaRPr>
          </a:p>
          <a:p>
            <a:pPr lvl="0">
              <a:defRPr/>
            </a:pPr>
            <a:r>
              <a:rPr lang="cy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Rhaid i'r plant cyfieithu’r brawddegau yn y pyramid.</a:t>
            </a:r>
            <a:endParaRPr lang="en-GB" sz="2400" dirty="0">
              <a:solidFill>
                <a:schemeClr val="accent5">
                  <a:lumMod val="50000"/>
                </a:schemeClr>
              </a:solidFill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endParaRPr>
          </a:p>
          <a:p>
            <a:pPr lvl="0">
              <a:defRPr/>
            </a:pPr>
            <a:r>
              <a:rPr lang="cy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Rhaid i berson 1 cyfieithu’r frawddeg gyntaf. Os ydyn nhw’n cyfieithu’n gywir, symuda ymlaen i'r cam nesaf.</a:t>
            </a:r>
            <a:endParaRPr lang="en-GB" sz="2400" dirty="0">
              <a:solidFill>
                <a:schemeClr val="accent5">
                  <a:lumMod val="50000"/>
                </a:schemeClr>
              </a:solidFill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endParaRPr>
          </a:p>
          <a:p>
            <a:pPr lvl="0">
              <a:defRPr/>
            </a:pPr>
            <a:endParaRPr lang="en-US" sz="2400" dirty="0">
              <a:solidFill>
                <a:schemeClr val="accent5">
                  <a:lumMod val="50000"/>
                </a:schemeClr>
              </a:solidFill>
              <a:latin typeface="Dreaming Outloud Pro" panose="03050502040302030504" pitchFamily="66" charset="0"/>
              <a:ea typeface="Atkinson Hyperlegible"/>
              <a:cs typeface="Dreaming Outloud Pro" panose="03050502040302030504" pitchFamily="66" charset="0"/>
              <a:sym typeface="Atkinson Hyperlegible"/>
            </a:endParaRPr>
          </a:p>
        </p:txBody>
      </p:sp>
      <p:pic>
        <p:nvPicPr>
          <p:cNvPr id="13314" name="Picture 2" descr="positive red arrow presentation">
            <a:extLst>
              <a:ext uri="{FF2B5EF4-FFF2-40B4-BE49-F238E27FC236}">
                <a16:creationId xmlns:a16="http://schemas.microsoft.com/office/drawing/2014/main" id="{D6122171-A0D1-4AAA-6601-EFEA2684A9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99936" y="4325510"/>
            <a:ext cx="2247215" cy="2247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Freeform 2">
            <a:extLst>
              <a:ext uri="{FF2B5EF4-FFF2-40B4-BE49-F238E27FC236}">
                <a16:creationId xmlns:a16="http://schemas.microsoft.com/office/drawing/2014/main" id="{CBB8C0C0-5E0F-1686-24BC-AA76CC5B1CC8}"/>
              </a:ext>
            </a:extLst>
          </p:cNvPr>
          <p:cNvSpPr/>
          <p:nvPr/>
        </p:nvSpPr>
        <p:spPr>
          <a:xfrm>
            <a:off x="5807349" y="800871"/>
            <a:ext cx="6784047" cy="6057129"/>
          </a:xfrm>
          <a:custGeom>
            <a:avLst/>
            <a:gdLst/>
            <a:ahLst/>
            <a:cxnLst/>
            <a:rect l="l" t="t" r="r" b="b"/>
            <a:pathLst>
              <a:path w="12849844" h="9444635">
                <a:moveTo>
                  <a:pt x="0" y="0"/>
                </a:moveTo>
                <a:lnTo>
                  <a:pt x="12849844" y="0"/>
                </a:lnTo>
                <a:lnTo>
                  <a:pt x="12849844" y="9444636"/>
                </a:lnTo>
                <a:lnTo>
                  <a:pt x="0" y="944463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154"/>
          </a:p>
        </p:txBody>
      </p:sp>
      <p:sp>
        <p:nvSpPr>
          <p:cNvPr id="7" name="TextBox 3">
            <a:extLst>
              <a:ext uri="{FF2B5EF4-FFF2-40B4-BE49-F238E27FC236}">
                <a16:creationId xmlns:a16="http://schemas.microsoft.com/office/drawing/2014/main" id="{EF808927-3F98-D472-6532-8999133F7DDE}"/>
              </a:ext>
            </a:extLst>
          </p:cNvPr>
          <p:cNvSpPr txBox="1"/>
          <p:nvPr/>
        </p:nvSpPr>
        <p:spPr>
          <a:xfrm>
            <a:off x="7476596" y="3100218"/>
            <a:ext cx="3445552" cy="11079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400" dirty="0">
                <a:solidFill>
                  <a:schemeClr val="accent3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Mae pyramid </a:t>
            </a:r>
            <a:r>
              <a:rPr lang="en-GB" sz="2400" dirty="0" err="1">
                <a:solidFill>
                  <a:schemeClr val="accent3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2400" dirty="0">
                <a:solidFill>
                  <a:schemeClr val="accent3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3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syniad</a:t>
            </a:r>
            <a:r>
              <a:rPr lang="en-GB" sz="2400" dirty="0">
                <a:solidFill>
                  <a:schemeClr val="accent3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da </a:t>
            </a:r>
            <a:r>
              <a:rPr lang="en-GB" sz="2400" dirty="0" err="1">
                <a:solidFill>
                  <a:schemeClr val="accent3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achos</a:t>
            </a:r>
            <a:r>
              <a:rPr lang="en-GB" sz="2400" dirty="0">
                <a:solidFill>
                  <a:schemeClr val="accent3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3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mae’r</a:t>
            </a:r>
            <a:r>
              <a:rPr lang="en-GB" sz="2400" dirty="0">
                <a:solidFill>
                  <a:schemeClr val="accent3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3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brawddegau</a:t>
            </a:r>
            <a:r>
              <a:rPr lang="en-GB" sz="2400" dirty="0">
                <a:solidFill>
                  <a:schemeClr val="accent3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3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2400" dirty="0">
                <a:solidFill>
                  <a:schemeClr val="accent3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3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ailadrodd</a:t>
            </a:r>
            <a:endParaRPr lang="en-US" sz="2400" dirty="0">
              <a:solidFill>
                <a:schemeClr val="accent3">
                  <a:lumMod val="50000"/>
                </a:schemeClr>
              </a:solidFill>
              <a:latin typeface="Dreaming Outloud Pro" panose="03050502040302030504" pitchFamily="66" charset="0"/>
              <a:ea typeface="Glacial Indifference"/>
              <a:cs typeface="Dreaming Outloud Pro" panose="03050502040302030504" pitchFamily="66" charset="0"/>
              <a:sym typeface="Glacial Indifference"/>
            </a:endParaRPr>
          </a:p>
        </p:txBody>
      </p:sp>
      <p:pic>
        <p:nvPicPr>
          <p:cNvPr id="3074" name="Picture 2" descr="hand pointer">
            <a:extLst>
              <a:ext uri="{FF2B5EF4-FFF2-40B4-BE49-F238E27FC236}">
                <a16:creationId xmlns:a16="http://schemas.microsoft.com/office/drawing/2014/main" id="{4AD221F6-9C7D-674A-5BEE-9AFC58B7E1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5400" y="3931228"/>
            <a:ext cx="2714351" cy="2714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7506245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E4297C-99A3-32CD-481A-07A4F71EFC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35DCE0A2-C789-8EFD-A496-1E37E7F9B065}"/>
              </a:ext>
            </a:extLst>
          </p:cNvPr>
          <p:cNvSpPr/>
          <p:nvPr/>
        </p:nvSpPr>
        <p:spPr>
          <a:xfrm>
            <a:off x="2152930" y="477956"/>
            <a:ext cx="8522158" cy="6057129"/>
          </a:xfrm>
          <a:custGeom>
            <a:avLst/>
            <a:gdLst/>
            <a:ahLst/>
            <a:cxnLst/>
            <a:rect l="l" t="t" r="r" b="b"/>
            <a:pathLst>
              <a:path w="12849844" h="9444635">
                <a:moveTo>
                  <a:pt x="0" y="0"/>
                </a:moveTo>
                <a:lnTo>
                  <a:pt x="12849844" y="0"/>
                </a:lnTo>
                <a:lnTo>
                  <a:pt x="12849844" y="9444636"/>
                </a:lnTo>
                <a:lnTo>
                  <a:pt x="0" y="944463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154" dirty="0"/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2B4D46D8-2FB7-DEAE-342B-1F16E9718243}"/>
              </a:ext>
            </a:extLst>
          </p:cNvPr>
          <p:cNvSpPr txBox="1"/>
          <p:nvPr/>
        </p:nvSpPr>
        <p:spPr>
          <a:xfrm>
            <a:off x="3119304" y="2135701"/>
            <a:ext cx="7929859" cy="18466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defRPr/>
            </a:pPr>
            <a:r>
              <a:rPr lang="cy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Dylech chi chwarae mewn grwpiau o 2/3 </a:t>
            </a:r>
            <a:br>
              <a:rPr lang="cy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</a:br>
            <a:r>
              <a:rPr lang="cy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Un chwaraewr ac un dyfarnwr.</a:t>
            </a:r>
            <a:endParaRPr lang="en-GB" sz="2400" dirty="0">
              <a:solidFill>
                <a:schemeClr val="accent5">
                  <a:lumMod val="50000"/>
                </a:schemeClr>
              </a:solidFill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endParaRPr>
          </a:p>
          <a:p>
            <a:pPr lvl="0">
              <a:defRPr/>
            </a:pPr>
            <a:r>
              <a:rPr lang="cy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Rhaid i chi gyfieithu’r brawddegau yn y pyramid.</a:t>
            </a:r>
            <a:endParaRPr lang="en-GB" sz="2400" dirty="0">
              <a:solidFill>
                <a:schemeClr val="accent5">
                  <a:lumMod val="50000"/>
                </a:schemeClr>
              </a:solidFill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endParaRPr>
          </a:p>
          <a:p>
            <a:pPr lvl="0">
              <a:defRPr/>
            </a:pPr>
            <a:r>
              <a:rPr lang="cy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Person 1 – cyfieithwch y frawddeg gyntaf. Os ydych chi’n cyfieithu’n gywir, symuda ymlaen i'r cam nesaf.</a:t>
            </a:r>
            <a:endParaRPr lang="en-GB" sz="2400" dirty="0">
              <a:solidFill>
                <a:schemeClr val="accent5">
                  <a:lumMod val="50000"/>
                </a:schemeClr>
              </a:solidFill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endParaRPr>
          </a:p>
        </p:txBody>
      </p:sp>
      <p:pic>
        <p:nvPicPr>
          <p:cNvPr id="5122" name="Picture 2" descr="megaphone">
            <a:extLst>
              <a:ext uri="{FF2B5EF4-FFF2-40B4-BE49-F238E27FC236}">
                <a16:creationId xmlns:a16="http://schemas.microsoft.com/office/drawing/2014/main" id="{E1998400-80AB-52CF-5488-66BBA73855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35280" y="2450765"/>
            <a:ext cx="4084320" cy="4084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9313732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E5ACDB10-FBA3-4F4B-8E49-54CC60990FF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37009593"/>
              </p:ext>
            </p:extLst>
          </p:nvPr>
        </p:nvGraphicFramePr>
        <p:xfrm>
          <a:off x="235131" y="407963"/>
          <a:ext cx="11538428" cy="5894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bean bag chair chill">
            <a:extLst>
              <a:ext uri="{FF2B5EF4-FFF2-40B4-BE49-F238E27FC236}">
                <a16:creationId xmlns:a16="http://schemas.microsoft.com/office/drawing/2014/main" id="{42FED322-A928-EB66-81B4-DA004A0555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8065" y="275559"/>
            <a:ext cx="3056709" cy="3056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7404149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Box 7">
            <a:extLst>
              <a:ext uri="{FF2B5EF4-FFF2-40B4-BE49-F238E27FC236}">
                <a16:creationId xmlns:a16="http://schemas.microsoft.com/office/drawing/2014/main" id="{FBE1D6D5-37A3-3547-9755-362F27F67DC8}"/>
              </a:ext>
            </a:extLst>
          </p:cNvPr>
          <p:cNvSpPr txBox="1"/>
          <p:nvPr/>
        </p:nvSpPr>
        <p:spPr>
          <a:xfrm>
            <a:off x="6944744" y="4715386"/>
            <a:ext cx="4212489" cy="2142614"/>
          </a:xfrm>
          <a:prstGeom prst="rect">
            <a:avLst/>
          </a:prstGeom>
          <a:solidFill>
            <a:schemeClr val="lt1"/>
          </a:solidFill>
          <a:ln w="6350"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0"/>
              </a:spcAft>
            </a:pPr>
            <a:r>
              <a:rPr lang="cy-GB" sz="1600" u="sng" dirty="0"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Y dyfarnwr</a:t>
            </a:r>
            <a:endParaRPr lang="en-GB" sz="1600" dirty="0">
              <a:effectLst/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endParaRPr>
          </a:p>
          <a:p>
            <a:pPr algn="ctr">
              <a:spcAft>
                <a:spcPts val="0"/>
              </a:spcAft>
            </a:pPr>
            <a:r>
              <a:rPr lang="cy-GB" sz="1600" dirty="0"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 </a:t>
            </a:r>
            <a:br>
              <a:rPr lang="en-GB" sz="16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</a:br>
            <a:r>
              <a:rPr lang="en-GB" sz="16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Ti </a:t>
            </a:r>
            <a:r>
              <a:rPr lang="en-GB" sz="1600" dirty="0" err="1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ydy</a:t>
            </a:r>
            <a:r>
              <a:rPr lang="en-GB" sz="16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’</a:t>
            </a:r>
            <a:r>
              <a:rPr lang="cy-GB" sz="1600" dirty="0"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r dyfarnwr! </a:t>
            </a:r>
            <a:endParaRPr lang="en-GB" sz="1600" dirty="0">
              <a:effectLst/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endParaRPr>
          </a:p>
          <a:p>
            <a:pPr algn="ctr">
              <a:spcAft>
                <a:spcPts val="0"/>
              </a:spcAft>
            </a:pPr>
            <a:r>
              <a:rPr lang="cy-GB" sz="1600" dirty="0"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 </a:t>
            </a:r>
            <a:endParaRPr lang="en-GB" sz="1600" dirty="0">
              <a:effectLst/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endParaRPr>
          </a:p>
          <a:p>
            <a:pPr algn="ctr">
              <a:spcAft>
                <a:spcPts val="0"/>
              </a:spcAft>
            </a:pPr>
            <a:r>
              <a:rPr lang="cy-GB" sz="1600" dirty="0"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Rhaid i chi wrando yn ofalus iawn ar y chwaraewyr.</a:t>
            </a:r>
            <a:br>
              <a:rPr lang="cy-GB" sz="1600" dirty="0"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</a:br>
            <a:r>
              <a:rPr lang="cy-GB" sz="1600" dirty="0"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Gwiria eu bod nhw’n cyfieithu!</a:t>
            </a:r>
            <a:endParaRPr lang="en-GB" sz="1600" dirty="0">
              <a:effectLst/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endParaRPr>
          </a:p>
          <a:p>
            <a:pPr algn="ctr">
              <a:spcAft>
                <a:spcPts val="0"/>
              </a:spcAft>
            </a:pPr>
            <a:r>
              <a:rPr lang="cy-GB" sz="1200" dirty="0"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 </a:t>
            </a:r>
            <a:endParaRPr lang="en-GB" sz="1200" dirty="0">
              <a:effectLst/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endParaRPr>
          </a:p>
          <a:p>
            <a:pPr algn="ctr">
              <a:spcAft>
                <a:spcPts val="0"/>
              </a:spcAft>
            </a:pPr>
            <a:endParaRPr lang="en-GB" sz="1200" dirty="0">
              <a:effectLst/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2610B74-79E5-3E4F-B2C0-4D3460A393FC}"/>
              </a:ext>
            </a:extLst>
          </p:cNvPr>
          <p:cNvSpPr/>
          <p:nvPr/>
        </p:nvSpPr>
        <p:spPr>
          <a:xfrm>
            <a:off x="676186" y="267261"/>
            <a:ext cx="6821894" cy="70480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sz="2800" b="1" u="sng" dirty="0" err="1"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Ateb</a:t>
            </a:r>
            <a:r>
              <a:rPr lang="en-GB" sz="2800" b="1" u="sng" dirty="0"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 Pyramid</a:t>
            </a:r>
            <a:r>
              <a:rPr lang="en-US" sz="3200" u="sng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 </a:t>
            </a:r>
            <a:endParaRPr lang="en-GB" sz="2400" u="sng" dirty="0">
              <a:effectLst/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endParaRPr>
          </a:p>
          <a:p>
            <a:pPr>
              <a:spcAft>
                <a:spcPts val="0"/>
              </a:spcAft>
            </a:pPr>
            <a:br>
              <a:rPr lang="cy-GB" sz="28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</a:br>
            <a:r>
              <a:rPr lang="cy-GB" sz="28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Dyma Flwyddyn 4!</a:t>
            </a:r>
            <a:br>
              <a:rPr lang="cy-GB" sz="28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</a:br>
            <a:r>
              <a:rPr lang="cy-GB" sz="28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Pwy ydy’r talaf? </a:t>
            </a:r>
            <a:br>
              <a:rPr lang="cy-GB" sz="28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</a:br>
            <a:r>
              <a:rPr lang="cy-GB" sz="28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Tom ydy’r talaf.</a:t>
            </a:r>
            <a:br>
              <a:rPr lang="cy-GB" sz="28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</a:br>
            <a:r>
              <a:rPr lang="cy-GB" sz="28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Ond, David ydy’r byrraf. </a:t>
            </a:r>
            <a:br>
              <a:rPr lang="cy-GB" sz="28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</a:br>
            <a:r>
              <a:rPr lang="cy-GB" sz="28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Pwy ydy’r cyflymaf?</a:t>
            </a:r>
            <a:br>
              <a:rPr lang="cy-GB" sz="28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</a:br>
            <a:r>
              <a:rPr lang="cy-GB" sz="28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Jess ydy’r </a:t>
            </a:r>
            <a:r>
              <a:rPr lang="cy-GB" sz="2800" b="1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g</a:t>
            </a:r>
            <a:r>
              <a:rPr lang="cy-GB" sz="28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yflymaf. </a:t>
            </a:r>
            <a:br>
              <a:rPr lang="cy-GB" sz="28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</a:br>
            <a:r>
              <a:rPr lang="cy-GB" sz="28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Ond, John ydy’r arafaf. </a:t>
            </a:r>
            <a:br>
              <a:rPr lang="cy-GB" sz="28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</a:br>
            <a:r>
              <a:rPr lang="cy-GB" sz="28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Lisa ydy’r ifancaf. </a:t>
            </a:r>
            <a:endParaRPr lang="en-GB" sz="28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>
              <a:spcAft>
                <a:spcPts val="0"/>
              </a:spcAft>
            </a:pPr>
            <a:br>
              <a:rPr lang="cy-GB" sz="280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</a:br>
            <a:endParaRPr lang="cy-GB" sz="28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endParaRPr>
          </a:p>
          <a:p>
            <a:pPr>
              <a:spcAft>
                <a:spcPts val="0"/>
              </a:spcAft>
            </a:pPr>
            <a:endParaRPr lang="cy-GB" sz="28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endParaRPr>
          </a:p>
          <a:p>
            <a:pPr>
              <a:spcAft>
                <a:spcPts val="0"/>
              </a:spcAft>
            </a:pPr>
            <a:endParaRPr lang="cy-GB" sz="28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endParaRPr>
          </a:p>
          <a:p>
            <a:pPr>
              <a:spcAft>
                <a:spcPts val="0"/>
              </a:spcAft>
            </a:pPr>
            <a:endParaRPr lang="cy-GB" sz="28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endParaRPr>
          </a:p>
          <a:p>
            <a:pPr>
              <a:spcAft>
                <a:spcPts val="0"/>
              </a:spcAft>
            </a:pPr>
            <a:endParaRPr lang="cy-GB" sz="2800" dirty="0">
              <a:latin typeface="Dreaming Outloud Pro" panose="03050502040302030504" pitchFamily="66" charset="0"/>
              <a:ea typeface="Calibri" panose="020F0502020204030204" pitchFamily="34" charset="0"/>
              <a:cs typeface="Dreaming Outloud Pro" panose="03050502040302030504" pitchFamily="66" charset="0"/>
            </a:endParaRPr>
          </a:p>
        </p:txBody>
      </p:sp>
      <p:pic>
        <p:nvPicPr>
          <p:cNvPr id="2050" name="Picture 2" descr="red card">
            <a:extLst>
              <a:ext uri="{FF2B5EF4-FFF2-40B4-BE49-F238E27FC236}">
                <a16:creationId xmlns:a16="http://schemas.microsoft.com/office/drawing/2014/main" id="{BE016A37-5535-F9B5-DBD3-7CD7E70F70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8649" y="186802"/>
            <a:ext cx="4528584" cy="4528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2746648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Freeform: Shape 8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09B6860-CDD7-F293-3C2A-3292003A33C7}"/>
              </a:ext>
            </a:extLst>
          </p:cNvPr>
          <p:cNvSpPr txBox="1"/>
          <p:nvPr/>
        </p:nvSpPr>
        <p:spPr>
          <a:xfrm>
            <a:off x="1524003" y="1999615"/>
            <a:ext cx="9144000" cy="2764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kern="1200" dirty="0" err="1">
                <a:solidFill>
                  <a:schemeClr val="tx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Gwers</a:t>
            </a:r>
            <a:r>
              <a:rPr lang="en-US" sz="7200" kern="1200" dirty="0">
                <a:solidFill>
                  <a:schemeClr val="tx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 3</a:t>
            </a:r>
            <a:br>
              <a:rPr lang="en-US" sz="7200" kern="1200" dirty="0">
                <a:solidFill>
                  <a:schemeClr val="tx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</a:br>
            <a:r>
              <a:rPr lang="cy-GB" sz="7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Iechyd a Lles</a:t>
            </a:r>
            <a:br>
              <a:rPr lang="en-US" sz="7200" kern="1200" dirty="0">
                <a:solidFill>
                  <a:schemeClr val="tx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</a:br>
            <a:r>
              <a:rPr lang="en-US" sz="7200" kern="1200" dirty="0">
                <a:solidFill>
                  <a:schemeClr val="tx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“</a:t>
            </a:r>
            <a:r>
              <a:rPr lang="en-US" sz="7200" i="1" kern="1200" dirty="0" err="1">
                <a:solidFill>
                  <a:schemeClr val="tx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Hoffwn</a:t>
            </a:r>
            <a:r>
              <a:rPr lang="en-US" sz="7200" i="1" kern="1200" dirty="0">
                <a:solidFill>
                  <a:schemeClr val="tx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 </a:t>
            </a:r>
            <a:r>
              <a:rPr lang="en-US" sz="7200" i="1" kern="1200" dirty="0" err="1">
                <a:solidFill>
                  <a:schemeClr val="tx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i</a:t>
            </a:r>
            <a:r>
              <a:rPr lang="en-US" sz="7200" i="1" kern="1200" dirty="0">
                <a:solidFill>
                  <a:schemeClr val="tx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 </a:t>
            </a:r>
            <a:r>
              <a:rPr lang="en-US" sz="7200" i="1" kern="1200" dirty="0" err="1">
                <a:solidFill>
                  <a:schemeClr val="tx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ymweld</a:t>
            </a:r>
            <a:r>
              <a:rPr lang="en-US" sz="7200" i="1" kern="1200" dirty="0">
                <a:solidFill>
                  <a:schemeClr val="tx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 â/</a:t>
            </a:r>
            <a:r>
              <a:rPr lang="en-US" sz="7200" i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7200" i="1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â’r</a:t>
            </a:r>
            <a:r>
              <a:rPr lang="en-US" sz="7200" i="1" kern="1200" dirty="0">
                <a:solidFill>
                  <a:schemeClr val="tx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”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43444380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5C4CF18-71D3-60B3-564C-230B6A40EE24}"/>
              </a:ext>
            </a:extLst>
          </p:cNvPr>
          <p:cNvSpPr txBox="1"/>
          <p:nvPr/>
        </p:nvSpPr>
        <p:spPr>
          <a:xfrm>
            <a:off x="2555631" y="1441938"/>
            <a:ext cx="7080738" cy="39741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dirty="0" err="1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rPr>
              <a:t>Cardiau</a:t>
            </a:r>
            <a: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5400" dirty="0" err="1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rPr>
              <a:t>Fflach</a:t>
            </a:r>
            <a: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42156920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EE6450-2215-3C87-C370-9C4B12CD03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2F4E97F7-3ADA-EA62-CA64-BCD9F356034A}"/>
              </a:ext>
            </a:extLst>
          </p:cNvPr>
          <p:cNvGrpSpPr/>
          <p:nvPr/>
        </p:nvGrpSpPr>
        <p:grpSpPr>
          <a:xfrm>
            <a:off x="82775" y="-108957"/>
            <a:ext cx="4541520" cy="5358974"/>
            <a:chOff x="1893023" y="1057076"/>
            <a:chExt cx="8240993" cy="6057129"/>
          </a:xfrm>
        </p:grpSpPr>
        <p:sp>
          <p:nvSpPr>
            <p:cNvPr id="2" name="Freeform 2">
              <a:extLst>
                <a:ext uri="{FF2B5EF4-FFF2-40B4-BE49-F238E27FC236}">
                  <a16:creationId xmlns:a16="http://schemas.microsoft.com/office/drawing/2014/main" id="{AA8D94B3-94AC-3BE8-7F31-F8B53C4744E4}"/>
                </a:ext>
              </a:extLst>
            </p:cNvPr>
            <p:cNvSpPr/>
            <p:nvPr/>
          </p:nvSpPr>
          <p:spPr>
            <a:xfrm>
              <a:off x="1893023" y="1057076"/>
              <a:ext cx="8240993" cy="6057129"/>
            </a:xfrm>
            <a:custGeom>
              <a:avLst/>
              <a:gdLst/>
              <a:ahLst/>
              <a:cxnLst/>
              <a:rect l="l" t="t" r="r" b="b"/>
              <a:pathLst>
                <a:path w="12849844" h="9444635">
                  <a:moveTo>
                    <a:pt x="0" y="0"/>
                  </a:moveTo>
                  <a:lnTo>
                    <a:pt x="12849844" y="0"/>
                  </a:lnTo>
                  <a:lnTo>
                    <a:pt x="12849844" y="9444636"/>
                  </a:lnTo>
                  <a:lnTo>
                    <a:pt x="0" y="94446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 sz="1154"/>
            </a:p>
          </p:txBody>
        </p:sp>
        <p:sp>
          <p:nvSpPr>
            <p:cNvPr id="3" name="TextBox 3">
              <a:extLst>
                <a:ext uri="{FF2B5EF4-FFF2-40B4-BE49-F238E27FC236}">
                  <a16:creationId xmlns:a16="http://schemas.microsoft.com/office/drawing/2014/main" id="{FE200065-2634-8FE8-F762-7291D7F5BA48}"/>
                </a:ext>
              </a:extLst>
            </p:cNvPr>
            <p:cNvSpPr txBox="1"/>
            <p:nvPr/>
          </p:nvSpPr>
          <p:spPr>
            <a:xfrm>
              <a:off x="2487737" y="2478923"/>
              <a:ext cx="7347944" cy="72922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spcAft>
                  <a:spcPts val="600"/>
                </a:spcAft>
              </a:pPr>
              <a:endParaRPr lang="en-US" sz="3600" dirty="0">
                <a:solidFill>
                  <a:srgbClr val="7030A0"/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endParaRPr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008B9A0A-6604-E01A-661C-84D9FD0EA20B}"/>
              </a:ext>
            </a:extLst>
          </p:cNvPr>
          <p:cNvSpPr txBox="1"/>
          <p:nvPr/>
        </p:nvSpPr>
        <p:spPr>
          <a:xfrm>
            <a:off x="403562" y="1103285"/>
            <a:ext cx="389994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Dyma’r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eirfa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newydd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am Abertawe. </a:t>
            </a:r>
            <a:b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</a:b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Dangosa’r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eirfa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newydd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i'r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plant. </a:t>
            </a:r>
            <a:b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</a:b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Gofynna’r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plant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i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ailadrodd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yr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eirfa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newydd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ea typeface="Atkinson Hyperlegible"/>
                <a:cs typeface="Dreaming Outloud Pro" panose="03050502040302030504" pitchFamily="66" charset="0"/>
                <a:sym typeface="Atkinson Hyperlegible"/>
              </a:rPr>
              <a:t>.</a:t>
            </a:r>
          </a:p>
        </p:txBody>
      </p:sp>
      <p:pic>
        <p:nvPicPr>
          <p:cNvPr id="13314" name="Picture 2" descr="positive red arrow presentation">
            <a:extLst>
              <a:ext uri="{FF2B5EF4-FFF2-40B4-BE49-F238E27FC236}">
                <a16:creationId xmlns:a16="http://schemas.microsoft.com/office/drawing/2014/main" id="{16A008BE-134C-7DD0-8F0E-1DD958BC47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976" y="4067762"/>
            <a:ext cx="2364511" cy="2364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Freeform 2">
            <a:extLst>
              <a:ext uri="{FF2B5EF4-FFF2-40B4-BE49-F238E27FC236}">
                <a16:creationId xmlns:a16="http://schemas.microsoft.com/office/drawing/2014/main" id="{99154DCA-D7C8-467F-1323-521AFF12D34D}"/>
              </a:ext>
            </a:extLst>
          </p:cNvPr>
          <p:cNvSpPr/>
          <p:nvPr/>
        </p:nvSpPr>
        <p:spPr>
          <a:xfrm>
            <a:off x="3868232" y="400435"/>
            <a:ext cx="8240993" cy="6057129"/>
          </a:xfrm>
          <a:custGeom>
            <a:avLst/>
            <a:gdLst/>
            <a:ahLst/>
            <a:cxnLst/>
            <a:rect l="l" t="t" r="r" b="b"/>
            <a:pathLst>
              <a:path w="12849844" h="9444635">
                <a:moveTo>
                  <a:pt x="0" y="0"/>
                </a:moveTo>
                <a:lnTo>
                  <a:pt x="12849844" y="0"/>
                </a:lnTo>
                <a:lnTo>
                  <a:pt x="12849844" y="9444636"/>
                </a:lnTo>
                <a:lnTo>
                  <a:pt x="0" y="944463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154"/>
          </a:p>
        </p:txBody>
      </p:sp>
      <p:sp>
        <p:nvSpPr>
          <p:cNvPr id="7" name="TextBox 3">
            <a:extLst>
              <a:ext uri="{FF2B5EF4-FFF2-40B4-BE49-F238E27FC236}">
                <a16:creationId xmlns:a16="http://schemas.microsoft.com/office/drawing/2014/main" id="{5E073E2F-4980-AD56-94A7-C10609FE1D66}"/>
              </a:ext>
            </a:extLst>
          </p:cNvPr>
          <p:cNvSpPr txBox="1"/>
          <p:nvPr/>
        </p:nvSpPr>
        <p:spPr>
          <a:xfrm>
            <a:off x="5716056" y="2442113"/>
            <a:ext cx="4862533" cy="11079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Mae’n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bwysig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i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ymarfer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geirfa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newydd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gyda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phlant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. Mae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rhaid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i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ti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wrando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ar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ynganiad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. </a:t>
            </a:r>
            <a:endParaRPr lang="en-US" sz="2800" dirty="0">
              <a:solidFill>
                <a:srgbClr val="00B050"/>
              </a:solidFill>
              <a:latin typeface="Dreaming Outloud Pro" panose="03050502040302030504" pitchFamily="66" charset="0"/>
              <a:ea typeface="Glacial Indifference"/>
              <a:cs typeface="Dreaming Outloud Pro" panose="03050502040302030504" pitchFamily="66" charset="0"/>
              <a:sym typeface="Glacial Indifference"/>
            </a:endParaRPr>
          </a:p>
        </p:txBody>
      </p:sp>
      <p:pic>
        <p:nvPicPr>
          <p:cNvPr id="3074" name="Picture 2" descr="hand pointer">
            <a:extLst>
              <a:ext uri="{FF2B5EF4-FFF2-40B4-BE49-F238E27FC236}">
                <a16:creationId xmlns:a16="http://schemas.microsoft.com/office/drawing/2014/main" id="{0ECF5E22-1B28-3E81-1C11-8C805AFC04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2796" y="3180711"/>
            <a:ext cx="3624943" cy="3624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9602833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01B9CF-F5E2-848A-981B-35E8CFB6A1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93CC9B37-F4DE-2630-1806-910A79132CE8}"/>
              </a:ext>
            </a:extLst>
          </p:cNvPr>
          <p:cNvSpPr/>
          <p:nvPr/>
        </p:nvSpPr>
        <p:spPr>
          <a:xfrm>
            <a:off x="1791423" y="477956"/>
            <a:ext cx="8240993" cy="6057129"/>
          </a:xfrm>
          <a:custGeom>
            <a:avLst/>
            <a:gdLst/>
            <a:ahLst/>
            <a:cxnLst/>
            <a:rect l="l" t="t" r="r" b="b"/>
            <a:pathLst>
              <a:path w="12849844" h="9444635">
                <a:moveTo>
                  <a:pt x="0" y="0"/>
                </a:moveTo>
                <a:lnTo>
                  <a:pt x="12849844" y="0"/>
                </a:lnTo>
                <a:lnTo>
                  <a:pt x="12849844" y="9444636"/>
                </a:lnTo>
                <a:lnTo>
                  <a:pt x="0" y="944463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154"/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57BF1264-24C7-73E4-C0E2-72D348AA74FC}"/>
              </a:ext>
            </a:extLst>
          </p:cNvPr>
          <p:cNvSpPr txBox="1"/>
          <p:nvPr/>
        </p:nvSpPr>
        <p:spPr>
          <a:xfrm>
            <a:off x="2373090" y="1507789"/>
            <a:ext cx="7929859" cy="432426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787"/>
              </a:lnSpc>
            </a:pP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Rhaid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chi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wrando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ar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eich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athro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 </a:t>
            </a:r>
            <a:b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Ailadroddwch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geiriau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ar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ôl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eich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athro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  <a:b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Gwrandewch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ofalus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! </a:t>
            </a:r>
          </a:p>
          <a:p>
            <a:pPr algn="ctr">
              <a:lnSpc>
                <a:spcPts val="8787"/>
              </a:lnSpc>
            </a:pPr>
            <a:endParaRPr lang="en-GB" sz="2400" b="1" dirty="0" err="1">
              <a:solidFill>
                <a:schemeClr val="accent2">
                  <a:lumMod val="75000"/>
                </a:schemeClr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pic>
        <p:nvPicPr>
          <p:cNvPr id="5122" name="Picture 2" descr="megaphone">
            <a:extLst>
              <a:ext uri="{FF2B5EF4-FFF2-40B4-BE49-F238E27FC236}">
                <a16:creationId xmlns:a16="http://schemas.microsoft.com/office/drawing/2014/main" id="{AA907E45-B630-7C52-B5C2-951C41D4C0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35280" y="2450765"/>
            <a:ext cx="4084320" cy="4084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4447818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front view of a restaurant&#10;&#10;AI-generated content may be incorrect.">
            <a:extLst>
              <a:ext uri="{FF2B5EF4-FFF2-40B4-BE49-F238E27FC236}">
                <a16:creationId xmlns:a16="http://schemas.microsoft.com/office/drawing/2014/main" id="{EDB597B7-EB36-6757-D080-73B862D3D0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28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F2A31B-F59F-36B5-9F7D-2BAFFBC8631C}"/>
              </a:ext>
            </a:extLst>
          </p:cNvPr>
          <p:cNvSpPr txBox="1"/>
          <p:nvPr/>
        </p:nvSpPr>
        <p:spPr>
          <a:xfrm>
            <a:off x="523875" y="5317240"/>
            <a:ext cx="11210925" cy="7448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Joe’s Ice Cream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4250049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each with waves crashing on the shore&#10;&#10;AI-generated content may be incorrect.">
            <a:extLst>
              <a:ext uri="{FF2B5EF4-FFF2-40B4-BE49-F238E27FC236}">
                <a16:creationId xmlns:a16="http://schemas.microsoft.com/office/drawing/2014/main" id="{760EC8A0-303F-865E-C01A-1C96FC6E0A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65" b="786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35CC18-7BD8-AC61-B038-F22FE09DBCC9}"/>
              </a:ext>
            </a:extLst>
          </p:cNvPr>
          <p:cNvSpPr txBox="1"/>
          <p:nvPr/>
        </p:nvSpPr>
        <p:spPr>
          <a:xfrm>
            <a:off x="523875" y="5317240"/>
            <a:ext cx="11210925" cy="7448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Traeth</a:t>
            </a:r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 Langland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563869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uilding with a curved roof&#10;&#10;AI-generated content may be incorrect.">
            <a:extLst>
              <a:ext uri="{FF2B5EF4-FFF2-40B4-BE49-F238E27FC236}">
                <a16:creationId xmlns:a16="http://schemas.microsoft.com/office/drawing/2014/main" id="{693B95FA-88DB-DC9A-5D9A-E5CE208065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04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F781BA-F0EA-FBFE-85A0-2C7A6085D242}"/>
              </a:ext>
            </a:extLst>
          </p:cNvPr>
          <p:cNvSpPr txBox="1"/>
          <p:nvPr/>
        </p:nvSpPr>
        <p:spPr>
          <a:xfrm>
            <a:off x="523875" y="5317240"/>
            <a:ext cx="11210925" cy="7448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Y LC2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1416047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large stadium with a green field with Liberty Stadium in the background&#10;&#10;AI-generated content may be incorrect.">
            <a:extLst>
              <a:ext uri="{FF2B5EF4-FFF2-40B4-BE49-F238E27FC236}">
                <a16:creationId xmlns:a16="http://schemas.microsoft.com/office/drawing/2014/main" id="{B74F41F9-85FD-C735-BE74-F8CE16BE54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84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348CAC-5F15-618C-2B5B-7B95FDB6D9E0}"/>
              </a:ext>
            </a:extLst>
          </p:cNvPr>
          <p:cNvSpPr txBox="1"/>
          <p:nvPr/>
        </p:nvSpPr>
        <p:spPr>
          <a:xfrm>
            <a:off x="523875" y="5317240"/>
            <a:ext cx="11210925" cy="7448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 Y </a:t>
            </a:r>
            <a:r>
              <a:rPr lang="en-US" sz="36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Stadiwm</a:t>
            </a:r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 Liberty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2062325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long pier with a building on it&#10;&#10;AI-generated content may be incorrect.">
            <a:extLst>
              <a:ext uri="{FF2B5EF4-FFF2-40B4-BE49-F238E27FC236}">
                <a16:creationId xmlns:a16="http://schemas.microsoft.com/office/drawing/2014/main" id="{671717B1-DEDE-B32D-0314-B6A8679FFC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00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22F81A-1962-1786-E4E6-3B4E0E68F906}"/>
              </a:ext>
            </a:extLst>
          </p:cNvPr>
          <p:cNvSpPr txBox="1"/>
          <p:nvPr/>
        </p:nvSpPr>
        <p:spPr>
          <a:xfrm>
            <a:off x="523875" y="5317240"/>
            <a:ext cx="11210925" cy="7448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Y Pier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8425036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uilding made of ice cream&#10;&#10;AI-generated content may be incorrect.">
            <a:extLst>
              <a:ext uri="{FF2B5EF4-FFF2-40B4-BE49-F238E27FC236}">
                <a16:creationId xmlns:a16="http://schemas.microsoft.com/office/drawing/2014/main" id="{E654FC43-2616-D81B-9BAD-7C0FCF7187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48" b="2538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2007271-0AA6-E0B7-304C-BE38AF295E7B}"/>
              </a:ext>
            </a:extLst>
          </p:cNvPr>
          <p:cNvSpPr txBox="1"/>
          <p:nvPr/>
        </p:nvSpPr>
        <p:spPr>
          <a:xfrm>
            <a:off x="523875" y="5317240"/>
            <a:ext cx="11210925" cy="7448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Yr Afal Mawr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6093514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6B37C5-05F2-A2E7-752B-0CA07A2ACF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82B23DCE-C525-E4B5-E576-A6040F2C9235}"/>
              </a:ext>
            </a:extLst>
          </p:cNvPr>
          <p:cNvGrpSpPr/>
          <p:nvPr/>
        </p:nvGrpSpPr>
        <p:grpSpPr>
          <a:xfrm>
            <a:off x="152401" y="101600"/>
            <a:ext cx="4683760" cy="5261645"/>
            <a:chOff x="1993591" y="1161963"/>
            <a:chExt cx="8506013" cy="6709500"/>
          </a:xfrm>
        </p:grpSpPr>
        <p:sp>
          <p:nvSpPr>
            <p:cNvPr id="2" name="Freeform 2">
              <a:extLst>
                <a:ext uri="{FF2B5EF4-FFF2-40B4-BE49-F238E27FC236}">
                  <a16:creationId xmlns:a16="http://schemas.microsoft.com/office/drawing/2014/main" id="{B80B157F-2E53-17B2-E640-5DF8C7FBA3EE}"/>
                </a:ext>
              </a:extLst>
            </p:cNvPr>
            <p:cNvSpPr/>
            <p:nvPr/>
          </p:nvSpPr>
          <p:spPr>
            <a:xfrm>
              <a:off x="1993591" y="1161963"/>
              <a:ext cx="8506013" cy="6709500"/>
            </a:xfrm>
            <a:custGeom>
              <a:avLst/>
              <a:gdLst/>
              <a:ahLst/>
              <a:cxnLst/>
              <a:rect l="l" t="t" r="r" b="b"/>
              <a:pathLst>
                <a:path w="12849844" h="9444635">
                  <a:moveTo>
                    <a:pt x="0" y="0"/>
                  </a:moveTo>
                  <a:lnTo>
                    <a:pt x="12849844" y="0"/>
                  </a:lnTo>
                  <a:lnTo>
                    <a:pt x="12849844" y="9444636"/>
                  </a:lnTo>
                  <a:lnTo>
                    <a:pt x="0" y="94446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pPr algn="ctr"/>
              <a:br>
                <a:rPr lang="en-GB" sz="2400" dirty="0">
                  <a:solidFill>
                    <a:schemeClr val="accent5">
                      <a:lumMod val="75000"/>
                    </a:schemeClr>
                  </a:solidFill>
                  <a:latin typeface="Dreaming Outloud Pro" panose="03050502040302030504" pitchFamily="66" charset="0"/>
                  <a:cs typeface="Dreaming Outloud Pro" panose="03050502040302030504" pitchFamily="66" charset="0"/>
                </a:rPr>
              </a:br>
              <a:br>
                <a:rPr lang="en-GB" sz="2400" dirty="0">
                  <a:solidFill>
                    <a:schemeClr val="accent5">
                      <a:lumMod val="75000"/>
                    </a:schemeClr>
                  </a:solidFill>
                  <a:latin typeface="Dreaming Outloud Pro" panose="03050502040302030504" pitchFamily="66" charset="0"/>
                  <a:cs typeface="Dreaming Outloud Pro" panose="03050502040302030504" pitchFamily="66" charset="0"/>
                </a:rPr>
              </a:br>
              <a:br>
                <a:rPr lang="en-GB" sz="2400" dirty="0">
                  <a:solidFill>
                    <a:schemeClr val="accent5">
                      <a:lumMod val="75000"/>
                    </a:schemeClr>
                  </a:solidFill>
                  <a:latin typeface="Dreaming Outloud Pro" panose="03050502040302030504" pitchFamily="66" charset="0"/>
                  <a:cs typeface="Dreaming Outloud Pro" panose="03050502040302030504" pitchFamily="66" charset="0"/>
                </a:rPr>
              </a:br>
              <a:br>
                <a:rPr lang="en-GB" sz="2400" dirty="0">
                  <a:solidFill>
                    <a:schemeClr val="accent5">
                      <a:lumMod val="75000"/>
                    </a:schemeClr>
                  </a:solidFill>
                  <a:latin typeface="Dreaming Outloud Pro" panose="03050502040302030504" pitchFamily="66" charset="0"/>
                  <a:cs typeface="Dreaming Outloud Pro" panose="03050502040302030504" pitchFamily="66" charset="0"/>
                </a:rPr>
              </a:br>
              <a:br>
                <a:rPr lang="en-GB" sz="2400" dirty="0">
                  <a:solidFill>
                    <a:schemeClr val="accent5">
                      <a:lumMod val="75000"/>
                    </a:schemeClr>
                  </a:solidFill>
                  <a:latin typeface="Dreaming Outloud Pro" panose="03050502040302030504" pitchFamily="66" charset="0"/>
                  <a:cs typeface="Dreaming Outloud Pro" panose="03050502040302030504" pitchFamily="66" charset="0"/>
                </a:rPr>
              </a:br>
              <a:r>
                <a:rPr lang="en-GB" sz="2400" dirty="0" err="1">
                  <a:solidFill>
                    <a:schemeClr val="accent5">
                      <a:lumMod val="75000"/>
                    </a:schemeClr>
                  </a:solidFill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Dangosa’r</a:t>
              </a:r>
              <a:r>
                <a:rPr lang="en-GB" sz="2400" dirty="0">
                  <a:solidFill>
                    <a:schemeClr val="accent5">
                      <a:lumMod val="75000"/>
                    </a:schemeClr>
                  </a:solidFill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 plant y </a:t>
              </a:r>
              <a:r>
                <a:rPr lang="en-GB" sz="2400" dirty="0" err="1">
                  <a:solidFill>
                    <a:schemeClr val="accent5">
                      <a:lumMod val="75000"/>
                    </a:schemeClr>
                  </a:solidFill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lluniau</a:t>
              </a:r>
              <a:r>
                <a:rPr lang="en-GB" sz="2400" dirty="0">
                  <a:solidFill>
                    <a:schemeClr val="accent5">
                      <a:lumMod val="75000"/>
                    </a:schemeClr>
                  </a:solidFill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. </a:t>
              </a:r>
              <a:r>
                <a:rPr lang="en-GB" sz="2400" dirty="0" err="1">
                  <a:solidFill>
                    <a:schemeClr val="accent5">
                      <a:lumMod val="75000"/>
                    </a:schemeClr>
                  </a:solidFill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Gofynna’r</a:t>
              </a:r>
              <a:r>
                <a:rPr lang="en-GB" sz="2400" dirty="0">
                  <a:solidFill>
                    <a:schemeClr val="accent5">
                      <a:lumMod val="75000"/>
                    </a:schemeClr>
                  </a:solidFill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 plant, </a:t>
              </a:r>
              <a:r>
                <a:rPr lang="en-GB" sz="2400" dirty="0" err="1">
                  <a:solidFill>
                    <a:schemeClr val="accent5">
                      <a:lumMod val="75000"/>
                    </a:schemeClr>
                  </a:solidFill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beth</a:t>
              </a:r>
              <a:r>
                <a:rPr lang="en-GB" sz="2400" dirty="0">
                  <a:solidFill>
                    <a:schemeClr val="accent5">
                      <a:lumMod val="75000"/>
                    </a:schemeClr>
                  </a:solidFill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 </a:t>
              </a:r>
              <a:r>
                <a:rPr lang="en-GB" sz="2400" dirty="0" err="1">
                  <a:solidFill>
                    <a:schemeClr val="accent5">
                      <a:lumMod val="75000"/>
                    </a:schemeClr>
                  </a:solidFill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sydd</a:t>
              </a:r>
              <a:r>
                <a:rPr lang="en-GB" sz="2400" dirty="0">
                  <a:solidFill>
                    <a:schemeClr val="accent5">
                      <a:lumMod val="75000"/>
                    </a:schemeClr>
                  </a:solidFill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 </a:t>
              </a:r>
              <a:r>
                <a:rPr lang="en-GB" sz="2400" dirty="0" err="1">
                  <a:solidFill>
                    <a:schemeClr val="accent5">
                      <a:lumMod val="75000"/>
                    </a:schemeClr>
                  </a:solidFill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ar</a:t>
              </a:r>
              <a:r>
                <a:rPr lang="en-GB" sz="2400" dirty="0">
                  <a:solidFill>
                    <a:schemeClr val="accent5">
                      <a:lumMod val="75000"/>
                    </a:schemeClr>
                  </a:solidFill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  goll?</a:t>
              </a:r>
            </a:p>
          </p:txBody>
        </p:sp>
        <p:sp>
          <p:nvSpPr>
            <p:cNvPr id="3" name="TextBox 3">
              <a:extLst>
                <a:ext uri="{FF2B5EF4-FFF2-40B4-BE49-F238E27FC236}">
                  <a16:creationId xmlns:a16="http://schemas.microsoft.com/office/drawing/2014/main" id="{7BCD756B-B13F-DFA7-A6B4-A4F53F662B51}"/>
                </a:ext>
              </a:extLst>
            </p:cNvPr>
            <p:cNvSpPr txBox="1"/>
            <p:nvPr/>
          </p:nvSpPr>
          <p:spPr>
            <a:xfrm>
              <a:off x="2487737" y="2478923"/>
              <a:ext cx="7347944" cy="72922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spcAft>
                  <a:spcPts val="600"/>
                </a:spcAft>
              </a:pPr>
              <a:endParaRPr lang="en-US" sz="3600" dirty="0">
                <a:solidFill>
                  <a:srgbClr val="7030A0"/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endParaRPr>
            </a:p>
          </p:txBody>
        </p:sp>
      </p:grpSp>
      <p:pic>
        <p:nvPicPr>
          <p:cNvPr id="13314" name="Picture 2" descr="positive red arrow presentation">
            <a:extLst>
              <a:ext uri="{FF2B5EF4-FFF2-40B4-BE49-F238E27FC236}">
                <a16:creationId xmlns:a16="http://schemas.microsoft.com/office/drawing/2014/main" id="{3B65B1FA-5348-E661-48AF-D3F2F5D71E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976" y="4067762"/>
            <a:ext cx="2364511" cy="2364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Freeform 2">
            <a:extLst>
              <a:ext uri="{FF2B5EF4-FFF2-40B4-BE49-F238E27FC236}">
                <a16:creationId xmlns:a16="http://schemas.microsoft.com/office/drawing/2014/main" id="{A969927C-6FDD-4860-AF08-4880A4955C24}"/>
              </a:ext>
            </a:extLst>
          </p:cNvPr>
          <p:cNvSpPr/>
          <p:nvPr/>
        </p:nvSpPr>
        <p:spPr>
          <a:xfrm>
            <a:off x="6181259" y="1584960"/>
            <a:ext cx="5250523" cy="4202044"/>
          </a:xfrm>
          <a:custGeom>
            <a:avLst/>
            <a:gdLst/>
            <a:ahLst/>
            <a:cxnLst/>
            <a:rect l="l" t="t" r="r" b="b"/>
            <a:pathLst>
              <a:path w="12849844" h="9444635">
                <a:moveTo>
                  <a:pt x="0" y="0"/>
                </a:moveTo>
                <a:lnTo>
                  <a:pt x="12849844" y="0"/>
                </a:lnTo>
                <a:lnTo>
                  <a:pt x="12849844" y="9444636"/>
                </a:lnTo>
                <a:lnTo>
                  <a:pt x="0" y="944463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algn="ctr"/>
            <a:br>
              <a:rPr lang="en-GB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br>
              <a:rPr lang="en-GB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br>
              <a:rPr lang="en-GB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br>
              <a:rPr lang="en-GB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       </a:t>
            </a:r>
            <a:r>
              <a:rPr lang="en-GB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Bydd</a:t>
            </a:r>
            <a:r>
              <a:rPr lang="en-GB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GB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gêm</a:t>
            </a:r>
            <a:r>
              <a:rPr lang="en-GB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hon </a:t>
            </a:r>
            <a:r>
              <a:rPr lang="en-GB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helpu</a:t>
            </a:r>
            <a:r>
              <a:rPr lang="en-GB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plant </a:t>
            </a:r>
            <a:r>
              <a:rPr lang="en-GB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GB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gofio </a:t>
            </a:r>
            <a:r>
              <a:rPr lang="en-GB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enwau</a:t>
            </a:r>
            <a:r>
              <a:rPr lang="en-GB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lleoedd</a:t>
            </a:r>
            <a:r>
              <a:rPr lang="en-GB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</p:txBody>
      </p:sp>
      <p:pic>
        <p:nvPicPr>
          <p:cNvPr id="3074" name="Picture 2" descr="hand pointer">
            <a:extLst>
              <a:ext uri="{FF2B5EF4-FFF2-40B4-BE49-F238E27FC236}">
                <a16:creationId xmlns:a16="http://schemas.microsoft.com/office/drawing/2014/main" id="{22F93F15-A9AC-98EC-0E5A-E7B03047E5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4964" y="3672689"/>
            <a:ext cx="2514751" cy="2514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4690990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F96C85-7F2C-3E58-DE24-AF805519EF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15DFB2F3-0C17-9A3C-03CF-7BEBD98CD18B}"/>
              </a:ext>
            </a:extLst>
          </p:cNvPr>
          <p:cNvSpPr/>
          <p:nvPr/>
        </p:nvSpPr>
        <p:spPr>
          <a:xfrm>
            <a:off x="1791423" y="477956"/>
            <a:ext cx="8240993" cy="6057129"/>
          </a:xfrm>
          <a:custGeom>
            <a:avLst/>
            <a:gdLst/>
            <a:ahLst/>
            <a:cxnLst/>
            <a:rect l="l" t="t" r="r" b="b"/>
            <a:pathLst>
              <a:path w="12849844" h="9444635">
                <a:moveTo>
                  <a:pt x="0" y="0"/>
                </a:moveTo>
                <a:lnTo>
                  <a:pt x="12849844" y="0"/>
                </a:lnTo>
                <a:lnTo>
                  <a:pt x="12849844" y="9444636"/>
                </a:lnTo>
                <a:lnTo>
                  <a:pt x="0" y="944463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154"/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1CEF3280-AAC0-B3F4-4DD8-9CBC06479D72}"/>
              </a:ext>
            </a:extLst>
          </p:cNvPr>
          <p:cNvSpPr txBox="1"/>
          <p:nvPr/>
        </p:nvSpPr>
        <p:spPr>
          <a:xfrm>
            <a:off x="2159584" y="1924349"/>
            <a:ext cx="7929859" cy="209801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787"/>
              </a:lnSpc>
            </a:pP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Dyfalwch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pa le </a:t>
            </a: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sydd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ar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goll</a:t>
            </a:r>
            <a:br>
              <a:rPr lang="en-US" sz="2400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</a:b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Edrychwch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yn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ofalus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!</a:t>
            </a:r>
          </a:p>
        </p:txBody>
      </p:sp>
      <p:pic>
        <p:nvPicPr>
          <p:cNvPr id="5122" name="Picture 2" descr="megaphone">
            <a:extLst>
              <a:ext uri="{FF2B5EF4-FFF2-40B4-BE49-F238E27FC236}">
                <a16:creationId xmlns:a16="http://schemas.microsoft.com/office/drawing/2014/main" id="{EBF63A2E-B919-87F8-12F7-509B4CDD5B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35280" y="2450765"/>
            <a:ext cx="4084320" cy="4084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4759385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72018E1B-E0B9-4440-AFF3-4112E50A27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B73127A-806A-EB93-83E9-70222C4A67B2}"/>
              </a:ext>
            </a:extLst>
          </p:cNvPr>
          <p:cNvSpPr txBox="1"/>
          <p:nvPr/>
        </p:nvSpPr>
        <p:spPr>
          <a:xfrm>
            <a:off x="838200" y="178615"/>
            <a:ext cx="10515600" cy="16578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beth sydd ar goll?</a:t>
            </a:r>
          </a:p>
        </p:txBody>
      </p:sp>
      <p:pic>
        <p:nvPicPr>
          <p:cNvPr id="8" name="Picture 7" descr="A beach with waves crashing on the shore&#10;&#10;AI-generated content may be incorrect.">
            <a:extLst>
              <a:ext uri="{FF2B5EF4-FFF2-40B4-BE49-F238E27FC236}">
                <a16:creationId xmlns:a16="http://schemas.microsoft.com/office/drawing/2014/main" id="{4CD5785F-0B6D-B498-D016-B54286E162D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881" r="2" b="2"/>
          <a:stretch>
            <a:fillRect/>
          </a:stretch>
        </p:blipFill>
        <p:spPr>
          <a:xfrm>
            <a:off x="198742" y="2028574"/>
            <a:ext cx="3802338" cy="2043469"/>
          </a:xfrm>
          <a:prstGeom prst="rect">
            <a:avLst/>
          </a:prstGeom>
        </p:spPr>
      </p:pic>
      <p:pic>
        <p:nvPicPr>
          <p:cNvPr id="10" name="Picture 9" descr="A building with a green roof&#10;&#10;AI-generated content may be incorrect.">
            <a:extLst>
              <a:ext uri="{FF2B5EF4-FFF2-40B4-BE49-F238E27FC236}">
                <a16:creationId xmlns:a16="http://schemas.microsoft.com/office/drawing/2014/main" id="{5A6CF362-F2E2-59A4-553D-0F01108026D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458" r="2" b="2"/>
          <a:stretch>
            <a:fillRect/>
          </a:stretch>
        </p:blipFill>
        <p:spPr>
          <a:xfrm>
            <a:off x="4208848" y="2028574"/>
            <a:ext cx="3802338" cy="2043469"/>
          </a:xfrm>
          <a:prstGeom prst="rect">
            <a:avLst/>
          </a:prstGeom>
        </p:spPr>
      </p:pic>
      <p:pic>
        <p:nvPicPr>
          <p:cNvPr id="4" name="Picture 3" descr="A front view of a restaurant&#10;&#10;AI-generated content may be incorrect.">
            <a:extLst>
              <a:ext uri="{FF2B5EF4-FFF2-40B4-BE49-F238E27FC236}">
                <a16:creationId xmlns:a16="http://schemas.microsoft.com/office/drawing/2014/main" id="{33B6D7E4-4068-3176-7C19-430B798FF17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2" b="5301"/>
          <a:stretch>
            <a:fillRect/>
          </a:stretch>
        </p:blipFill>
        <p:spPr>
          <a:xfrm>
            <a:off x="8184248" y="2021786"/>
            <a:ext cx="3802338" cy="2043469"/>
          </a:xfrm>
          <a:prstGeom prst="rect">
            <a:avLst/>
          </a:prstGeom>
        </p:spPr>
      </p:pic>
      <p:pic>
        <p:nvPicPr>
          <p:cNvPr id="17" name="Picture 16" descr="A large inflatable apple shaped building&#10;&#10;AI-generated content may be incorrect.">
            <a:extLst>
              <a:ext uri="{FF2B5EF4-FFF2-40B4-BE49-F238E27FC236}">
                <a16:creationId xmlns:a16="http://schemas.microsoft.com/office/drawing/2014/main" id="{B02525C2-2518-B2D0-6160-BCACB900791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2" b="4459"/>
          <a:stretch>
            <a:fillRect/>
          </a:stretch>
        </p:blipFill>
        <p:spPr>
          <a:xfrm>
            <a:off x="185394" y="4257335"/>
            <a:ext cx="3802338" cy="2043469"/>
          </a:xfrm>
          <a:prstGeom prst="rect">
            <a:avLst/>
          </a:prstGeom>
        </p:spPr>
      </p:pic>
      <p:pic>
        <p:nvPicPr>
          <p:cNvPr id="3" name="Picture 2" descr="A large stadium with a green field&#10;&#10;AI-generated content may be incorrect.">
            <a:extLst>
              <a:ext uri="{FF2B5EF4-FFF2-40B4-BE49-F238E27FC236}">
                <a16:creationId xmlns:a16="http://schemas.microsoft.com/office/drawing/2014/main" id="{C2EA46F4-FAF3-6BBC-B7DC-8A0FF70CA01D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4031" r="2" b="2"/>
          <a:stretch>
            <a:fillRect/>
          </a:stretch>
        </p:blipFill>
        <p:spPr>
          <a:xfrm>
            <a:off x="4195500" y="4257335"/>
            <a:ext cx="3802338" cy="2043469"/>
          </a:xfrm>
          <a:prstGeom prst="rect">
            <a:avLst/>
          </a:prstGeom>
        </p:spPr>
      </p:pic>
      <p:pic>
        <p:nvPicPr>
          <p:cNvPr id="14" name="Picture 13" descr="A long dock in the water&#10;&#10;AI-generated content may be incorrect.">
            <a:extLst>
              <a:ext uri="{FF2B5EF4-FFF2-40B4-BE49-F238E27FC236}">
                <a16:creationId xmlns:a16="http://schemas.microsoft.com/office/drawing/2014/main" id="{9EDB193A-A37F-A0A2-438B-1EB17BEDA2F6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3601" r="2" b="2"/>
          <a:stretch>
            <a:fillRect/>
          </a:stretch>
        </p:blipFill>
        <p:spPr>
          <a:xfrm>
            <a:off x="8170900" y="4250547"/>
            <a:ext cx="3802338" cy="2043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3525434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3F39BD-C316-8D64-1CD0-6033D5AD5E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AC3AED2C-D783-153E-7AFF-27FA9CE9CE9E}"/>
              </a:ext>
            </a:extLst>
          </p:cNvPr>
          <p:cNvSpPr txBox="1"/>
          <p:nvPr/>
        </p:nvSpPr>
        <p:spPr>
          <a:xfrm>
            <a:off x="838200" y="178615"/>
            <a:ext cx="10515600" cy="16578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kern="1200" dirty="0" err="1">
                <a:solidFill>
                  <a:schemeClr val="tx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beth</a:t>
            </a:r>
            <a:r>
              <a:rPr lang="en-US" sz="5200" kern="1200" dirty="0">
                <a:solidFill>
                  <a:schemeClr val="tx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 </a:t>
            </a:r>
            <a:r>
              <a:rPr lang="en-US" sz="5200" kern="1200" dirty="0" err="1">
                <a:solidFill>
                  <a:schemeClr val="tx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sydd</a:t>
            </a:r>
            <a:r>
              <a:rPr lang="en-US" sz="5200" kern="1200" dirty="0">
                <a:solidFill>
                  <a:schemeClr val="tx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 </a:t>
            </a:r>
            <a:r>
              <a:rPr lang="en-US" sz="5200" kern="1200" dirty="0" err="1">
                <a:solidFill>
                  <a:schemeClr val="tx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ar</a:t>
            </a:r>
            <a:r>
              <a:rPr lang="en-US" sz="5200" kern="1200" dirty="0">
                <a:solidFill>
                  <a:schemeClr val="tx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 goll?</a:t>
            </a:r>
          </a:p>
        </p:txBody>
      </p:sp>
      <p:pic>
        <p:nvPicPr>
          <p:cNvPr id="8" name="Picture 7" descr="A beach with waves crashing on the shore&#10;&#10;AI-generated content may be incorrect.">
            <a:extLst>
              <a:ext uri="{FF2B5EF4-FFF2-40B4-BE49-F238E27FC236}">
                <a16:creationId xmlns:a16="http://schemas.microsoft.com/office/drawing/2014/main" id="{4187074D-1335-F9AE-5795-8F8FD15FDD1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881" r="2" b="2"/>
          <a:stretch>
            <a:fillRect/>
          </a:stretch>
        </p:blipFill>
        <p:spPr>
          <a:xfrm>
            <a:off x="198742" y="2028574"/>
            <a:ext cx="3802338" cy="2043469"/>
          </a:xfrm>
          <a:prstGeom prst="rect">
            <a:avLst/>
          </a:prstGeom>
        </p:spPr>
      </p:pic>
      <p:pic>
        <p:nvPicPr>
          <p:cNvPr id="10" name="Picture 9" descr="A building with a green roof&#10;&#10;AI-generated content may be incorrect.">
            <a:extLst>
              <a:ext uri="{FF2B5EF4-FFF2-40B4-BE49-F238E27FC236}">
                <a16:creationId xmlns:a16="http://schemas.microsoft.com/office/drawing/2014/main" id="{44CAD13E-8CC0-E7AE-1813-90EFCD84D43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458" r="2" b="2"/>
          <a:stretch>
            <a:fillRect/>
          </a:stretch>
        </p:blipFill>
        <p:spPr>
          <a:xfrm>
            <a:off x="4208848" y="2028574"/>
            <a:ext cx="3802338" cy="2043469"/>
          </a:xfrm>
          <a:prstGeom prst="rect">
            <a:avLst/>
          </a:prstGeom>
        </p:spPr>
      </p:pic>
      <p:pic>
        <p:nvPicPr>
          <p:cNvPr id="4" name="Picture 3" descr="A front view of a restaurant&#10;&#10;AI-generated content may be incorrect.">
            <a:extLst>
              <a:ext uri="{FF2B5EF4-FFF2-40B4-BE49-F238E27FC236}">
                <a16:creationId xmlns:a16="http://schemas.microsoft.com/office/drawing/2014/main" id="{210D33B5-043F-03F7-080C-72D10FE3229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2" b="5301"/>
          <a:stretch>
            <a:fillRect/>
          </a:stretch>
        </p:blipFill>
        <p:spPr>
          <a:xfrm>
            <a:off x="8184248" y="2021786"/>
            <a:ext cx="3802338" cy="2043469"/>
          </a:xfrm>
          <a:prstGeom prst="rect">
            <a:avLst/>
          </a:prstGeom>
        </p:spPr>
      </p:pic>
      <p:pic>
        <p:nvPicPr>
          <p:cNvPr id="14" name="Picture 13" descr="A long dock in the water&#10;&#10;AI-generated content may be incorrect.">
            <a:extLst>
              <a:ext uri="{FF2B5EF4-FFF2-40B4-BE49-F238E27FC236}">
                <a16:creationId xmlns:a16="http://schemas.microsoft.com/office/drawing/2014/main" id="{4E2F7567-4E9E-FBB0-19EB-1C14F8EE475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3601" r="2" b="2"/>
          <a:stretch>
            <a:fillRect/>
          </a:stretch>
        </p:blipFill>
        <p:spPr>
          <a:xfrm>
            <a:off x="8170900" y="4250547"/>
            <a:ext cx="3802338" cy="2043469"/>
          </a:xfrm>
          <a:prstGeom prst="rect">
            <a:avLst/>
          </a:prstGeom>
        </p:spPr>
      </p:pic>
      <p:pic>
        <p:nvPicPr>
          <p:cNvPr id="2" name="Picture 1" descr="A large stadium with a green field&#10;&#10;AI-generated content may be incorrect.">
            <a:extLst>
              <a:ext uri="{FF2B5EF4-FFF2-40B4-BE49-F238E27FC236}">
                <a16:creationId xmlns:a16="http://schemas.microsoft.com/office/drawing/2014/main" id="{71CC8515-E285-A54E-72EF-347E00C93207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4031" r="2" b="2"/>
          <a:stretch>
            <a:fillRect/>
          </a:stretch>
        </p:blipFill>
        <p:spPr>
          <a:xfrm>
            <a:off x="4195500" y="4257335"/>
            <a:ext cx="3802338" cy="2043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8493351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12B9CA-EA94-68AF-A91A-6F75FB85A0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736EC896-B601-40BD-4F3F-5062CCAB79EF}"/>
              </a:ext>
            </a:extLst>
          </p:cNvPr>
          <p:cNvSpPr txBox="1"/>
          <p:nvPr/>
        </p:nvSpPr>
        <p:spPr>
          <a:xfrm>
            <a:off x="838200" y="178615"/>
            <a:ext cx="10515600" cy="16578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kern="1200" dirty="0" err="1">
                <a:solidFill>
                  <a:schemeClr val="tx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beth</a:t>
            </a:r>
            <a:r>
              <a:rPr lang="en-US" sz="5200" kern="1200" dirty="0">
                <a:solidFill>
                  <a:schemeClr val="tx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 </a:t>
            </a:r>
            <a:r>
              <a:rPr lang="en-US" sz="5200" kern="1200" dirty="0" err="1">
                <a:solidFill>
                  <a:schemeClr val="tx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sydd</a:t>
            </a:r>
            <a:r>
              <a:rPr lang="en-US" sz="5200" kern="1200" dirty="0">
                <a:solidFill>
                  <a:schemeClr val="tx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 </a:t>
            </a:r>
            <a:r>
              <a:rPr lang="en-US" sz="5200" kern="1200" dirty="0" err="1">
                <a:solidFill>
                  <a:schemeClr val="tx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ar</a:t>
            </a:r>
            <a:r>
              <a:rPr lang="en-US" sz="5200" kern="1200" dirty="0">
                <a:solidFill>
                  <a:schemeClr val="tx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 goll?</a:t>
            </a:r>
          </a:p>
        </p:txBody>
      </p:sp>
      <p:pic>
        <p:nvPicPr>
          <p:cNvPr id="8" name="Picture 7" descr="A beach with waves crashing on the shore&#10;&#10;AI-generated content may be incorrect.">
            <a:extLst>
              <a:ext uri="{FF2B5EF4-FFF2-40B4-BE49-F238E27FC236}">
                <a16:creationId xmlns:a16="http://schemas.microsoft.com/office/drawing/2014/main" id="{A515F807-0C62-442C-D8E8-DA9B04F01DC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881" r="2" b="2"/>
          <a:stretch>
            <a:fillRect/>
          </a:stretch>
        </p:blipFill>
        <p:spPr>
          <a:xfrm>
            <a:off x="198742" y="2028574"/>
            <a:ext cx="3802338" cy="2043469"/>
          </a:xfrm>
          <a:prstGeom prst="rect">
            <a:avLst/>
          </a:prstGeom>
        </p:spPr>
      </p:pic>
      <p:pic>
        <p:nvPicPr>
          <p:cNvPr id="4" name="Picture 3" descr="A front view of a restaurant&#10;&#10;AI-generated content may be incorrect.">
            <a:extLst>
              <a:ext uri="{FF2B5EF4-FFF2-40B4-BE49-F238E27FC236}">
                <a16:creationId xmlns:a16="http://schemas.microsoft.com/office/drawing/2014/main" id="{ADE34379-0A1F-3BD1-FBC8-2B4B2E117E8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2" b="5301"/>
          <a:stretch>
            <a:fillRect/>
          </a:stretch>
        </p:blipFill>
        <p:spPr>
          <a:xfrm>
            <a:off x="8184248" y="2021786"/>
            <a:ext cx="3802338" cy="2043469"/>
          </a:xfrm>
          <a:prstGeom prst="rect">
            <a:avLst/>
          </a:prstGeom>
        </p:spPr>
      </p:pic>
      <p:pic>
        <p:nvPicPr>
          <p:cNvPr id="17" name="Picture 16" descr="A large inflatable apple shaped building&#10;&#10;AI-generated content may be incorrect.">
            <a:extLst>
              <a:ext uri="{FF2B5EF4-FFF2-40B4-BE49-F238E27FC236}">
                <a16:creationId xmlns:a16="http://schemas.microsoft.com/office/drawing/2014/main" id="{C2765269-E700-E55D-B02A-E99B2A55AF3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2" b="4459"/>
          <a:stretch>
            <a:fillRect/>
          </a:stretch>
        </p:blipFill>
        <p:spPr>
          <a:xfrm>
            <a:off x="185394" y="4257335"/>
            <a:ext cx="3802338" cy="2043469"/>
          </a:xfrm>
          <a:prstGeom prst="rect">
            <a:avLst/>
          </a:prstGeom>
        </p:spPr>
      </p:pic>
      <p:pic>
        <p:nvPicPr>
          <p:cNvPr id="14" name="Picture 13" descr="A long dock in the water&#10;&#10;AI-generated content may be incorrect.">
            <a:extLst>
              <a:ext uri="{FF2B5EF4-FFF2-40B4-BE49-F238E27FC236}">
                <a16:creationId xmlns:a16="http://schemas.microsoft.com/office/drawing/2014/main" id="{624B704F-B531-2576-B86B-781EDB2DAC5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3601" r="2" b="2"/>
          <a:stretch>
            <a:fillRect/>
          </a:stretch>
        </p:blipFill>
        <p:spPr>
          <a:xfrm>
            <a:off x="8170900" y="4250547"/>
            <a:ext cx="3802338" cy="2043469"/>
          </a:xfrm>
          <a:prstGeom prst="rect">
            <a:avLst/>
          </a:prstGeom>
        </p:spPr>
      </p:pic>
      <p:pic>
        <p:nvPicPr>
          <p:cNvPr id="3" name="Picture 2" descr="A large stadium with a green field&#10;&#10;AI-generated content may be incorrect.">
            <a:extLst>
              <a:ext uri="{FF2B5EF4-FFF2-40B4-BE49-F238E27FC236}">
                <a16:creationId xmlns:a16="http://schemas.microsoft.com/office/drawing/2014/main" id="{AC2BEF45-3A7E-825C-6BD1-49F91BFEC402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4031" r="2" b="2"/>
          <a:stretch>
            <a:fillRect/>
          </a:stretch>
        </p:blipFill>
        <p:spPr>
          <a:xfrm>
            <a:off x="4195500" y="4257335"/>
            <a:ext cx="3802338" cy="2043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567291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38BDDE-C615-FB66-DB1B-231969221A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0F170D37-A0CC-CE10-6214-D3C8301A5F3D}"/>
              </a:ext>
            </a:extLst>
          </p:cNvPr>
          <p:cNvSpPr txBox="1"/>
          <p:nvPr/>
        </p:nvSpPr>
        <p:spPr>
          <a:xfrm>
            <a:off x="838200" y="178615"/>
            <a:ext cx="10515600" cy="16578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kern="1200" dirty="0" err="1">
                <a:solidFill>
                  <a:schemeClr val="tx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beth</a:t>
            </a:r>
            <a:r>
              <a:rPr lang="en-US" sz="5200" kern="1200" dirty="0">
                <a:solidFill>
                  <a:schemeClr val="tx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 </a:t>
            </a:r>
            <a:r>
              <a:rPr lang="en-US" sz="5200" kern="1200" dirty="0" err="1">
                <a:solidFill>
                  <a:schemeClr val="tx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sydd</a:t>
            </a:r>
            <a:r>
              <a:rPr lang="en-US" sz="5200" kern="1200" dirty="0">
                <a:solidFill>
                  <a:schemeClr val="tx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 </a:t>
            </a:r>
            <a:r>
              <a:rPr lang="en-US" sz="5200" kern="1200" dirty="0" err="1">
                <a:solidFill>
                  <a:schemeClr val="tx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ar</a:t>
            </a:r>
            <a:r>
              <a:rPr lang="en-US" sz="5200" kern="1200" dirty="0">
                <a:solidFill>
                  <a:schemeClr val="tx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 goll?</a:t>
            </a:r>
          </a:p>
        </p:txBody>
      </p:sp>
      <p:pic>
        <p:nvPicPr>
          <p:cNvPr id="10" name="Picture 9" descr="A building with a green roof&#10;&#10;AI-generated content may be incorrect.">
            <a:extLst>
              <a:ext uri="{FF2B5EF4-FFF2-40B4-BE49-F238E27FC236}">
                <a16:creationId xmlns:a16="http://schemas.microsoft.com/office/drawing/2014/main" id="{763C1EF7-2A9C-B9F0-730E-07AE2103163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458" r="2" b="2"/>
          <a:stretch>
            <a:fillRect/>
          </a:stretch>
        </p:blipFill>
        <p:spPr>
          <a:xfrm>
            <a:off x="4208848" y="2028574"/>
            <a:ext cx="3802338" cy="2043469"/>
          </a:xfrm>
          <a:prstGeom prst="rect">
            <a:avLst/>
          </a:prstGeom>
        </p:spPr>
      </p:pic>
      <p:pic>
        <p:nvPicPr>
          <p:cNvPr id="4" name="Picture 3" descr="A front view of a restaurant&#10;&#10;AI-generated content may be incorrect.">
            <a:extLst>
              <a:ext uri="{FF2B5EF4-FFF2-40B4-BE49-F238E27FC236}">
                <a16:creationId xmlns:a16="http://schemas.microsoft.com/office/drawing/2014/main" id="{55120DDB-30E4-24ED-361F-FA31BB03DB1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2" b="5301"/>
          <a:stretch>
            <a:fillRect/>
          </a:stretch>
        </p:blipFill>
        <p:spPr>
          <a:xfrm>
            <a:off x="8184248" y="2021786"/>
            <a:ext cx="3802338" cy="2043469"/>
          </a:xfrm>
          <a:prstGeom prst="rect">
            <a:avLst/>
          </a:prstGeom>
        </p:spPr>
      </p:pic>
      <p:pic>
        <p:nvPicPr>
          <p:cNvPr id="17" name="Picture 16" descr="A large inflatable apple shaped building&#10;&#10;AI-generated content may be incorrect.">
            <a:extLst>
              <a:ext uri="{FF2B5EF4-FFF2-40B4-BE49-F238E27FC236}">
                <a16:creationId xmlns:a16="http://schemas.microsoft.com/office/drawing/2014/main" id="{7C5C8A35-A093-F4F0-C52F-C61E6B3E230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2" b="4459"/>
          <a:stretch>
            <a:fillRect/>
          </a:stretch>
        </p:blipFill>
        <p:spPr>
          <a:xfrm>
            <a:off x="185394" y="4257335"/>
            <a:ext cx="3802338" cy="2043469"/>
          </a:xfrm>
          <a:prstGeom prst="rect">
            <a:avLst/>
          </a:prstGeom>
        </p:spPr>
      </p:pic>
      <p:pic>
        <p:nvPicPr>
          <p:cNvPr id="14" name="Picture 13" descr="A long dock in the water&#10;&#10;AI-generated content may be incorrect.">
            <a:extLst>
              <a:ext uri="{FF2B5EF4-FFF2-40B4-BE49-F238E27FC236}">
                <a16:creationId xmlns:a16="http://schemas.microsoft.com/office/drawing/2014/main" id="{E85E2BA5-BF15-7F71-3D1F-5150811B492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3601" r="2" b="2"/>
          <a:stretch>
            <a:fillRect/>
          </a:stretch>
        </p:blipFill>
        <p:spPr>
          <a:xfrm>
            <a:off x="8170900" y="4250547"/>
            <a:ext cx="3802338" cy="2043469"/>
          </a:xfrm>
          <a:prstGeom prst="rect">
            <a:avLst/>
          </a:prstGeom>
        </p:spPr>
      </p:pic>
      <p:pic>
        <p:nvPicPr>
          <p:cNvPr id="2" name="Picture 1" descr="A large stadium with a green field&#10;&#10;AI-generated content may be incorrect.">
            <a:extLst>
              <a:ext uri="{FF2B5EF4-FFF2-40B4-BE49-F238E27FC236}">
                <a16:creationId xmlns:a16="http://schemas.microsoft.com/office/drawing/2014/main" id="{18F42569-3B29-AD99-0FAC-EA6EA80F6C30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4031" r="2" b="2"/>
          <a:stretch>
            <a:fillRect/>
          </a:stretch>
        </p:blipFill>
        <p:spPr>
          <a:xfrm>
            <a:off x="4195500" y="4257335"/>
            <a:ext cx="3802338" cy="2043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5453776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68D983-BD1A-0030-6875-138176A451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94C40128-91BF-CB2D-1358-2AF1C830F8AA}"/>
              </a:ext>
            </a:extLst>
          </p:cNvPr>
          <p:cNvSpPr txBox="1"/>
          <p:nvPr/>
        </p:nvSpPr>
        <p:spPr>
          <a:xfrm>
            <a:off x="838200" y="178615"/>
            <a:ext cx="10515600" cy="16578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kern="1200" dirty="0" err="1">
                <a:solidFill>
                  <a:schemeClr val="tx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beth</a:t>
            </a:r>
            <a:r>
              <a:rPr lang="en-US" sz="5200" kern="1200" dirty="0">
                <a:solidFill>
                  <a:schemeClr val="tx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 </a:t>
            </a:r>
            <a:r>
              <a:rPr lang="en-US" sz="5200" kern="1200" dirty="0" err="1">
                <a:solidFill>
                  <a:schemeClr val="tx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sydd</a:t>
            </a:r>
            <a:r>
              <a:rPr lang="en-US" sz="5200" kern="1200" dirty="0">
                <a:solidFill>
                  <a:schemeClr val="tx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 </a:t>
            </a:r>
            <a:r>
              <a:rPr lang="en-US" sz="5200" kern="1200" dirty="0" err="1">
                <a:solidFill>
                  <a:schemeClr val="tx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ar</a:t>
            </a:r>
            <a:r>
              <a:rPr lang="en-US" sz="5200" kern="1200" dirty="0">
                <a:solidFill>
                  <a:schemeClr val="tx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 goll?</a:t>
            </a:r>
          </a:p>
        </p:txBody>
      </p:sp>
      <p:pic>
        <p:nvPicPr>
          <p:cNvPr id="8" name="Picture 7" descr="A beach with waves crashing on the shore&#10;&#10;AI-generated content may be incorrect.">
            <a:extLst>
              <a:ext uri="{FF2B5EF4-FFF2-40B4-BE49-F238E27FC236}">
                <a16:creationId xmlns:a16="http://schemas.microsoft.com/office/drawing/2014/main" id="{2FD05CBD-1CF2-CDC3-B0BF-AFF0A7BE13F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881" r="2" b="2"/>
          <a:stretch>
            <a:fillRect/>
          </a:stretch>
        </p:blipFill>
        <p:spPr>
          <a:xfrm>
            <a:off x="198742" y="2028574"/>
            <a:ext cx="3802338" cy="2043469"/>
          </a:xfrm>
          <a:prstGeom prst="rect">
            <a:avLst/>
          </a:prstGeom>
        </p:spPr>
      </p:pic>
      <p:pic>
        <p:nvPicPr>
          <p:cNvPr id="10" name="Picture 9" descr="A building with a green roof&#10;&#10;AI-generated content may be incorrect.">
            <a:extLst>
              <a:ext uri="{FF2B5EF4-FFF2-40B4-BE49-F238E27FC236}">
                <a16:creationId xmlns:a16="http://schemas.microsoft.com/office/drawing/2014/main" id="{CCC4CA03-D877-8C95-F893-3098ADABE9B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458" r="2" b="2"/>
          <a:stretch>
            <a:fillRect/>
          </a:stretch>
        </p:blipFill>
        <p:spPr>
          <a:xfrm>
            <a:off x="4208848" y="2028574"/>
            <a:ext cx="3802338" cy="2043469"/>
          </a:xfrm>
          <a:prstGeom prst="rect">
            <a:avLst/>
          </a:prstGeom>
        </p:spPr>
      </p:pic>
      <p:pic>
        <p:nvPicPr>
          <p:cNvPr id="17" name="Picture 16" descr="A large inflatable apple shaped building&#10;&#10;AI-generated content may be incorrect.">
            <a:extLst>
              <a:ext uri="{FF2B5EF4-FFF2-40B4-BE49-F238E27FC236}">
                <a16:creationId xmlns:a16="http://schemas.microsoft.com/office/drawing/2014/main" id="{B3D861EF-2B5F-7B1F-3E13-2217994EDE7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2" b="4459"/>
          <a:stretch>
            <a:fillRect/>
          </a:stretch>
        </p:blipFill>
        <p:spPr>
          <a:xfrm>
            <a:off x="185394" y="4257335"/>
            <a:ext cx="3802338" cy="2043469"/>
          </a:xfrm>
          <a:prstGeom prst="rect">
            <a:avLst/>
          </a:prstGeom>
        </p:spPr>
      </p:pic>
      <p:pic>
        <p:nvPicPr>
          <p:cNvPr id="12" name="Picture 11" descr="A football stadium with a green field&#10;&#10;AI-generated content may be incorrect.">
            <a:extLst>
              <a:ext uri="{FF2B5EF4-FFF2-40B4-BE49-F238E27FC236}">
                <a16:creationId xmlns:a16="http://schemas.microsoft.com/office/drawing/2014/main" id="{11D9C582-7209-4DE1-72A6-35D64315C72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3167" r="2" b="2"/>
          <a:stretch>
            <a:fillRect/>
          </a:stretch>
        </p:blipFill>
        <p:spPr>
          <a:xfrm>
            <a:off x="4195500" y="4257335"/>
            <a:ext cx="3802338" cy="2043469"/>
          </a:xfrm>
          <a:prstGeom prst="rect">
            <a:avLst/>
          </a:prstGeom>
        </p:spPr>
      </p:pic>
      <p:pic>
        <p:nvPicPr>
          <p:cNvPr id="14" name="Picture 13" descr="A long dock in the water&#10;&#10;AI-generated content may be incorrect.">
            <a:extLst>
              <a:ext uri="{FF2B5EF4-FFF2-40B4-BE49-F238E27FC236}">
                <a16:creationId xmlns:a16="http://schemas.microsoft.com/office/drawing/2014/main" id="{0E005F37-FCDA-541C-2389-F172F204DBE2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3601" r="2" b="2"/>
          <a:stretch>
            <a:fillRect/>
          </a:stretch>
        </p:blipFill>
        <p:spPr>
          <a:xfrm>
            <a:off x="8170900" y="4250547"/>
            <a:ext cx="3802338" cy="2043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7373320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E77F73-ADF4-79CB-8DCD-E7860BCE8A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CB286509-1BB3-C76E-26FA-5E56C4D99AE8}"/>
              </a:ext>
            </a:extLst>
          </p:cNvPr>
          <p:cNvSpPr txBox="1"/>
          <p:nvPr/>
        </p:nvSpPr>
        <p:spPr>
          <a:xfrm>
            <a:off x="838200" y="178615"/>
            <a:ext cx="10515600" cy="16578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kern="1200" dirty="0" err="1">
                <a:solidFill>
                  <a:schemeClr val="tx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beth</a:t>
            </a:r>
            <a:r>
              <a:rPr lang="en-US" sz="5200" kern="1200" dirty="0">
                <a:solidFill>
                  <a:schemeClr val="tx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 </a:t>
            </a:r>
            <a:r>
              <a:rPr lang="en-US" sz="5200" kern="1200" dirty="0" err="1">
                <a:solidFill>
                  <a:schemeClr val="tx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sydd</a:t>
            </a:r>
            <a:r>
              <a:rPr lang="en-US" sz="5200" kern="1200" dirty="0">
                <a:solidFill>
                  <a:schemeClr val="tx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 </a:t>
            </a:r>
            <a:r>
              <a:rPr lang="en-US" sz="5200" kern="1200" dirty="0" err="1">
                <a:solidFill>
                  <a:schemeClr val="tx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ar</a:t>
            </a:r>
            <a:r>
              <a:rPr lang="en-US" sz="5200" kern="1200" dirty="0">
                <a:solidFill>
                  <a:schemeClr val="tx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 goll?</a:t>
            </a:r>
          </a:p>
        </p:txBody>
      </p:sp>
      <p:pic>
        <p:nvPicPr>
          <p:cNvPr id="8" name="Picture 7" descr="A beach with waves crashing on the shore&#10;&#10;AI-generated content may be incorrect.">
            <a:extLst>
              <a:ext uri="{FF2B5EF4-FFF2-40B4-BE49-F238E27FC236}">
                <a16:creationId xmlns:a16="http://schemas.microsoft.com/office/drawing/2014/main" id="{7AD26BCC-CAB6-9836-C62D-1AA86DCC4F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881" r="2" b="2"/>
          <a:stretch>
            <a:fillRect/>
          </a:stretch>
        </p:blipFill>
        <p:spPr>
          <a:xfrm>
            <a:off x="198742" y="2028574"/>
            <a:ext cx="3802338" cy="2043469"/>
          </a:xfrm>
          <a:prstGeom prst="rect">
            <a:avLst/>
          </a:prstGeom>
        </p:spPr>
      </p:pic>
      <p:pic>
        <p:nvPicPr>
          <p:cNvPr id="10" name="Picture 9" descr="A building with a green roof&#10;&#10;AI-generated content may be incorrect.">
            <a:extLst>
              <a:ext uri="{FF2B5EF4-FFF2-40B4-BE49-F238E27FC236}">
                <a16:creationId xmlns:a16="http://schemas.microsoft.com/office/drawing/2014/main" id="{B8AF6C4C-AD96-AEC9-B269-8BE1877BD5F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458" r="2" b="2"/>
          <a:stretch>
            <a:fillRect/>
          </a:stretch>
        </p:blipFill>
        <p:spPr>
          <a:xfrm>
            <a:off x="4208848" y="2028574"/>
            <a:ext cx="3802338" cy="2043469"/>
          </a:xfrm>
          <a:prstGeom prst="rect">
            <a:avLst/>
          </a:prstGeom>
        </p:spPr>
      </p:pic>
      <p:pic>
        <p:nvPicPr>
          <p:cNvPr id="4" name="Picture 3" descr="A front view of a restaurant&#10;&#10;AI-generated content may be incorrect.">
            <a:extLst>
              <a:ext uri="{FF2B5EF4-FFF2-40B4-BE49-F238E27FC236}">
                <a16:creationId xmlns:a16="http://schemas.microsoft.com/office/drawing/2014/main" id="{04D7C815-9AE5-ED91-BA16-7DA33347C92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2" b="5301"/>
          <a:stretch>
            <a:fillRect/>
          </a:stretch>
        </p:blipFill>
        <p:spPr>
          <a:xfrm>
            <a:off x="8184248" y="2021786"/>
            <a:ext cx="3802338" cy="2043469"/>
          </a:xfrm>
          <a:prstGeom prst="rect">
            <a:avLst/>
          </a:prstGeom>
        </p:spPr>
      </p:pic>
      <p:pic>
        <p:nvPicPr>
          <p:cNvPr id="17" name="Picture 16" descr="A large inflatable apple shaped building&#10;&#10;AI-generated content may be incorrect.">
            <a:extLst>
              <a:ext uri="{FF2B5EF4-FFF2-40B4-BE49-F238E27FC236}">
                <a16:creationId xmlns:a16="http://schemas.microsoft.com/office/drawing/2014/main" id="{6F7E147B-F6BC-DA7A-59EB-578A3E75C3A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2" b="4459"/>
          <a:stretch>
            <a:fillRect/>
          </a:stretch>
        </p:blipFill>
        <p:spPr>
          <a:xfrm>
            <a:off x="185394" y="4257335"/>
            <a:ext cx="3802338" cy="2043469"/>
          </a:xfrm>
          <a:prstGeom prst="rect">
            <a:avLst/>
          </a:prstGeom>
        </p:spPr>
      </p:pic>
      <p:pic>
        <p:nvPicPr>
          <p:cNvPr id="14" name="Picture 13" descr="A long dock in the water&#10;&#10;AI-generated content may be incorrect.">
            <a:extLst>
              <a:ext uri="{FF2B5EF4-FFF2-40B4-BE49-F238E27FC236}">
                <a16:creationId xmlns:a16="http://schemas.microsoft.com/office/drawing/2014/main" id="{423BEE50-528D-D3B2-8BD6-B752DB438E0F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3601" r="2" b="2"/>
          <a:stretch>
            <a:fillRect/>
          </a:stretch>
        </p:blipFill>
        <p:spPr>
          <a:xfrm>
            <a:off x="8170900" y="4250547"/>
            <a:ext cx="3802338" cy="2043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45271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C43497-6C17-8287-456A-02EEEE5726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B17DA578-DF75-4597-76D5-3CB56295D7C3}"/>
              </a:ext>
            </a:extLst>
          </p:cNvPr>
          <p:cNvSpPr txBox="1"/>
          <p:nvPr/>
        </p:nvSpPr>
        <p:spPr>
          <a:xfrm>
            <a:off x="838200" y="178615"/>
            <a:ext cx="10515600" cy="16578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kern="1200" dirty="0" err="1">
                <a:solidFill>
                  <a:schemeClr val="tx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beth</a:t>
            </a:r>
            <a:r>
              <a:rPr lang="en-US" sz="5200" kern="1200" dirty="0">
                <a:solidFill>
                  <a:schemeClr val="tx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 </a:t>
            </a:r>
            <a:r>
              <a:rPr lang="en-US" sz="5200" kern="1200" dirty="0" err="1">
                <a:solidFill>
                  <a:schemeClr val="tx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sydd</a:t>
            </a:r>
            <a:r>
              <a:rPr lang="en-US" sz="5200" kern="1200" dirty="0">
                <a:solidFill>
                  <a:schemeClr val="tx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 </a:t>
            </a:r>
            <a:r>
              <a:rPr lang="en-US" sz="5200" kern="1200" dirty="0" err="1">
                <a:solidFill>
                  <a:schemeClr val="tx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ar</a:t>
            </a:r>
            <a:r>
              <a:rPr lang="en-US" sz="5200" kern="1200" dirty="0">
                <a:solidFill>
                  <a:schemeClr val="tx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 goll?</a:t>
            </a:r>
          </a:p>
        </p:txBody>
      </p:sp>
      <p:pic>
        <p:nvPicPr>
          <p:cNvPr id="8" name="Picture 7" descr="A beach with waves crashing on the shore&#10;&#10;AI-generated content may be incorrect.">
            <a:extLst>
              <a:ext uri="{FF2B5EF4-FFF2-40B4-BE49-F238E27FC236}">
                <a16:creationId xmlns:a16="http://schemas.microsoft.com/office/drawing/2014/main" id="{8722C6C3-E2E3-B980-A07F-3FA2C8DD198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881" r="2" b="2"/>
          <a:stretch>
            <a:fillRect/>
          </a:stretch>
        </p:blipFill>
        <p:spPr>
          <a:xfrm>
            <a:off x="198742" y="2028574"/>
            <a:ext cx="3802338" cy="2043469"/>
          </a:xfrm>
          <a:prstGeom prst="rect">
            <a:avLst/>
          </a:prstGeom>
        </p:spPr>
      </p:pic>
      <p:pic>
        <p:nvPicPr>
          <p:cNvPr id="10" name="Picture 9" descr="A building with a green roof&#10;&#10;AI-generated content may be incorrect.">
            <a:extLst>
              <a:ext uri="{FF2B5EF4-FFF2-40B4-BE49-F238E27FC236}">
                <a16:creationId xmlns:a16="http://schemas.microsoft.com/office/drawing/2014/main" id="{912146C5-CA25-8425-4EE5-528810A49CE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458" r="2" b="2"/>
          <a:stretch>
            <a:fillRect/>
          </a:stretch>
        </p:blipFill>
        <p:spPr>
          <a:xfrm>
            <a:off x="4208848" y="2028574"/>
            <a:ext cx="3802338" cy="2043469"/>
          </a:xfrm>
          <a:prstGeom prst="rect">
            <a:avLst/>
          </a:prstGeom>
        </p:spPr>
      </p:pic>
      <p:pic>
        <p:nvPicPr>
          <p:cNvPr id="4" name="Picture 3" descr="A front view of a restaurant&#10;&#10;AI-generated content may be incorrect.">
            <a:extLst>
              <a:ext uri="{FF2B5EF4-FFF2-40B4-BE49-F238E27FC236}">
                <a16:creationId xmlns:a16="http://schemas.microsoft.com/office/drawing/2014/main" id="{13E8B247-9D5A-6DEC-5566-B27BA4A880D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2" b="5301"/>
          <a:stretch>
            <a:fillRect/>
          </a:stretch>
        </p:blipFill>
        <p:spPr>
          <a:xfrm>
            <a:off x="8184248" y="2021786"/>
            <a:ext cx="3802338" cy="2043469"/>
          </a:xfrm>
          <a:prstGeom prst="rect">
            <a:avLst/>
          </a:prstGeom>
        </p:spPr>
      </p:pic>
      <p:pic>
        <p:nvPicPr>
          <p:cNvPr id="17" name="Picture 16" descr="A large inflatable apple shaped building&#10;&#10;AI-generated content may be incorrect.">
            <a:extLst>
              <a:ext uri="{FF2B5EF4-FFF2-40B4-BE49-F238E27FC236}">
                <a16:creationId xmlns:a16="http://schemas.microsoft.com/office/drawing/2014/main" id="{C676A019-CCBF-EB1D-49BB-DA58BFD85B5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2" b="4459"/>
          <a:stretch>
            <a:fillRect/>
          </a:stretch>
        </p:blipFill>
        <p:spPr>
          <a:xfrm>
            <a:off x="198742" y="4257335"/>
            <a:ext cx="3802338" cy="2043469"/>
          </a:xfrm>
          <a:prstGeom prst="rect">
            <a:avLst/>
          </a:prstGeom>
        </p:spPr>
      </p:pic>
      <p:pic>
        <p:nvPicPr>
          <p:cNvPr id="2" name="Picture 1" descr="A large stadium with a green field&#10;&#10;AI-generated content may be incorrect.">
            <a:extLst>
              <a:ext uri="{FF2B5EF4-FFF2-40B4-BE49-F238E27FC236}">
                <a16:creationId xmlns:a16="http://schemas.microsoft.com/office/drawing/2014/main" id="{249B8B44-E8CA-01B0-0507-89847B6BE43A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4031" r="2" b="2"/>
          <a:stretch>
            <a:fillRect/>
          </a:stretch>
        </p:blipFill>
        <p:spPr>
          <a:xfrm>
            <a:off x="4195500" y="4257335"/>
            <a:ext cx="3802338" cy="2043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7720638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2B4BB3-0DB4-8E07-553C-C6A43D94B2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2">
            <a:extLst>
              <a:ext uri="{FF2B5EF4-FFF2-40B4-BE49-F238E27FC236}">
                <a16:creationId xmlns:a16="http://schemas.microsoft.com/office/drawing/2014/main" id="{B63FFD28-7AE9-FD96-FD92-9A0D9CF446E5}"/>
              </a:ext>
            </a:extLst>
          </p:cNvPr>
          <p:cNvSpPr/>
          <p:nvPr/>
        </p:nvSpPr>
        <p:spPr>
          <a:xfrm>
            <a:off x="4158703" y="160792"/>
            <a:ext cx="8240993" cy="6057129"/>
          </a:xfrm>
          <a:custGeom>
            <a:avLst/>
            <a:gdLst/>
            <a:ahLst/>
            <a:cxnLst/>
            <a:rect l="l" t="t" r="r" b="b"/>
            <a:pathLst>
              <a:path w="12849844" h="9444635">
                <a:moveTo>
                  <a:pt x="0" y="0"/>
                </a:moveTo>
                <a:lnTo>
                  <a:pt x="12849844" y="0"/>
                </a:lnTo>
                <a:lnTo>
                  <a:pt x="12849844" y="9444636"/>
                </a:lnTo>
                <a:lnTo>
                  <a:pt x="0" y="944463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154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528138B5-2A93-D546-17E3-1218D5F26F87}"/>
              </a:ext>
            </a:extLst>
          </p:cNvPr>
          <p:cNvGrpSpPr/>
          <p:nvPr/>
        </p:nvGrpSpPr>
        <p:grpSpPr>
          <a:xfrm>
            <a:off x="81280" y="0"/>
            <a:ext cx="5466080" cy="5623134"/>
            <a:chOff x="1893023" y="1057076"/>
            <a:chExt cx="8240993" cy="6057129"/>
          </a:xfrm>
        </p:grpSpPr>
        <p:sp>
          <p:nvSpPr>
            <p:cNvPr id="2" name="Freeform 2">
              <a:extLst>
                <a:ext uri="{FF2B5EF4-FFF2-40B4-BE49-F238E27FC236}">
                  <a16:creationId xmlns:a16="http://schemas.microsoft.com/office/drawing/2014/main" id="{461243C5-1FF1-510B-B5DB-F5DB4ACB4EEF}"/>
                </a:ext>
              </a:extLst>
            </p:cNvPr>
            <p:cNvSpPr/>
            <p:nvPr/>
          </p:nvSpPr>
          <p:spPr>
            <a:xfrm>
              <a:off x="1893023" y="1057076"/>
              <a:ext cx="8240993" cy="6057129"/>
            </a:xfrm>
            <a:custGeom>
              <a:avLst/>
              <a:gdLst/>
              <a:ahLst/>
              <a:cxnLst/>
              <a:rect l="l" t="t" r="r" b="b"/>
              <a:pathLst>
                <a:path w="12849844" h="9444635">
                  <a:moveTo>
                    <a:pt x="0" y="0"/>
                  </a:moveTo>
                  <a:lnTo>
                    <a:pt x="12849844" y="0"/>
                  </a:lnTo>
                  <a:lnTo>
                    <a:pt x="12849844" y="9444636"/>
                  </a:lnTo>
                  <a:lnTo>
                    <a:pt x="0" y="94446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 sz="1154"/>
            </a:p>
          </p:txBody>
        </p:sp>
        <p:sp>
          <p:nvSpPr>
            <p:cNvPr id="3" name="TextBox 3">
              <a:extLst>
                <a:ext uri="{FF2B5EF4-FFF2-40B4-BE49-F238E27FC236}">
                  <a16:creationId xmlns:a16="http://schemas.microsoft.com/office/drawing/2014/main" id="{F50607C7-2339-BEE1-FC27-637DD97F584E}"/>
                </a:ext>
              </a:extLst>
            </p:cNvPr>
            <p:cNvSpPr txBox="1"/>
            <p:nvPr/>
          </p:nvSpPr>
          <p:spPr>
            <a:xfrm>
              <a:off x="2487737" y="2478923"/>
              <a:ext cx="7347944" cy="72922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spcAft>
                  <a:spcPts val="600"/>
                </a:spcAft>
              </a:pPr>
              <a:endParaRPr lang="en-US" sz="3600" dirty="0">
                <a:solidFill>
                  <a:srgbClr val="7030A0"/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endParaRPr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41D60063-C6B3-AB6F-6969-C94D7E875686}"/>
              </a:ext>
            </a:extLst>
          </p:cNvPr>
          <p:cNvSpPr txBox="1"/>
          <p:nvPr/>
        </p:nvSpPr>
        <p:spPr>
          <a:xfrm>
            <a:off x="782320" y="640079"/>
            <a:ext cx="4666100" cy="4196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173"/>
              </a:lnSpc>
            </a:pP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Dangosa’r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patrwm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brawddegau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newydd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i'r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plant. </a:t>
            </a:r>
            <a:b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Gofynna’r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plant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ailadrodd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brawddegau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 </a:t>
            </a:r>
            <a:b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Esbonia’r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treiglad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meddal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  <a:b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E.e.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  <a:p>
            <a:pPr algn="ctr">
              <a:lnSpc>
                <a:spcPts val="3173"/>
              </a:lnSpc>
            </a:pP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Ti: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Hoffwn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ymweld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â’r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afal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mawr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  <a:p>
            <a:pPr algn="ctr">
              <a:lnSpc>
                <a:spcPts val="3173"/>
              </a:lnSpc>
            </a:pP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Plant: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Hoffwn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ymweld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â’r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afal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mawr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  <a:endParaRPr lang="en-GB" sz="2400" dirty="0">
              <a:solidFill>
                <a:schemeClr val="accent5">
                  <a:lumMod val="50000"/>
                </a:schemeClr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pic>
        <p:nvPicPr>
          <p:cNvPr id="13314" name="Picture 2" descr="positive red arrow presentation">
            <a:extLst>
              <a:ext uri="{FF2B5EF4-FFF2-40B4-BE49-F238E27FC236}">
                <a16:creationId xmlns:a16="http://schemas.microsoft.com/office/drawing/2014/main" id="{581AC430-DC49-7BAC-BAE0-64EC4C2ABD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4290" y="4742121"/>
            <a:ext cx="2364358" cy="2364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3">
            <a:extLst>
              <a:ext uri="{FF2B5EF4-FFF2-40B4-BE49-F238E27FC236}">
                <a16:creationId xmlns:a16="http://schemas.microsoft.com/office/drawing/2014/main" id="{9E75DC32-B0E8-3C55-574B-AEC0E9C5CF0B}"/>
              </a:ext>
            </a:extLst>
          </p:cNvPr>
          <p:cNvSpPr txBox="1"/>
          <p:nvPr/>
        </p:nvSpPr>
        <p:spPr>
          <a:xfrm>
            <a:off x="5851431" y="2122920"/>
            <a:ext cx="6030896" cy="14773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Mae’n</a:t>
            </a:r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bwysig</a:t>
            </a:r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i</a:t>
            </a:r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ymarfer</a:t>
            </a:r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y </a:t>
            </a:r>
            <a:r>
              <a:rPr lang="en-US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patrwm</a:t>
            </a:r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mewn</a:t>
            </a:r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brawddeg</a:t>
            </a:r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. </a:t>
            </a:r>
            <a:br>
              <a:rPr lang="en-US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</a:br>
            <a:br>
              <a:rPr lang="en-US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</a:br>
            <a:r>
              <a:rPr lang="en-US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Defnyddia</a:t>
            </a:r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wahanol</a:t>
            </a:r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leisiau</a:t>
            </a:r>
            <a:endParaRPr lang="en-US" sz="2400" dirty="0">
              <a:solidFill>
                <a:schemeClr val="accent6">
                  <a:lumMod val="75000"/>
                </a:schemeClr>
              </a:solidFill>
              <a:latin typeface="Dreaming Outloud Pro" panose="03050502040302030504" pitchFamily="66" charset="0"/>
              <a:ea typeface="Glacial Indifference"/>
              <a:cs typeface="Dreaming Outloud Pro" panose="03050502040302030504" pitchFamily="66" charset="0"/>
              <a:sym typeface="Glacial Indifference"/>
            </a:endParaRPr>
          </a:p>
        </p:txBody>
      </p:sp>
      <p:pic>
        <p:nvPicPr>
          <p:cNvPr id="3074" name="Picture 2" descr="hand pointer">
            <a:extLst>
              <a:ext uri="{FF2B5EF4-FFF2-40B4-BE49-F238E27FC236}">
                <a16:creationId xmlns:a16="http://schemas.microsoft.com/office/drawing/2014/main" id="{83121C8B-A6BF-1E2A-49FD-9E00C14518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5848" y="3189356"/>
            <a:ext cx="3624943" cy="3624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6345162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6F22DE-750F-9DF1-6425-93E6B4DB4E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A68CA60B-2EAE-AF42-BD5D-D2250ED8535B}"/>
              </a:ext>
            </a:extLst>
          </p:cNvPr>
          <p:cNvSpPr/>
          <p:nvPr/>
        </p:nvSpPr>
        <p:spPr>
          <a:xfrm>
            <a:off x="1791423" y="477956"/>
            <a:ext cx="8240993" cy="6057129"/>
          </a:xfrm>
          <a:custGeom>
            <a:avLst/>
            <a:gdLst/>
            <a:ahLst/>
            <a:cxnLst/>
            <a:rect l="l" t="t" r="r" b="b"/>
            <a:pathLst>
              <a:path w="12849844" h="9444635">
                <a:moveTo>
                  <a:pt x="0" y="0"/>
                </a:moveTo>
                <a:lnTo>
                  <a:pt x="12849844" y="0"/>
                </a:lnTo>
                <a:lnTo>
                  <a:pt x="12849844" y="9444636"/>
                </a:lnTo>
                <a:lnTo>
                  <a:pt x="0" y="944463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154"/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08F6E00D-0E99-E5FA-FB1C-3F9158C4352E}"/>
              </a:ext>
            </a:extLst>
          </p:cNvPr>
          <p:cNvSpPr txBox="1"/>
          <p:nvPr/>
        </p:nvSpPr>
        <p:spPr>
          <a:xfrm>
            <a:off x="2617639" y="1831126"/>
            <a:ext cx="6956721" cy="3195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787"/>
              </a:lnSpc>
            </a:pP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Gwrandewch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ar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eich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athro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 </a:t>
            </a:r>
            <a:b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Ailadroddwch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geiriau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ar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ôl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eich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athro</a:t>
            </a:r>
            <a:endParaRPr lang="en-GB" sz="2400" dirty="0">
              <a:solidFill>
                <a:schemeClr val="accent2">
                  <a:lumMod val="75000"/>
                </a:schemeClr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algn="ctr">
              <a:lnSpc>
                <a:spcPts val="8787"/>
              </a:lnSpc>
            </a:pPr>
            <a:endParaRPr lang="en-US" sz="2400" dirty="0">
              <a:solidFill>
                <a:schemeClr val="accent2">
                  <a:lumMod val="75000"/>
                </a:schemeClr>
              </a:solidFill>
              <a:latin typeface="Dreaming Outloud Pro" panose="03050502040302030504" pitchFamily="66" charset="0"/>
              <a:ea typeface="Glacial Indifference"/>
              <a:cs typeface="Dreaming Outloud Pro" panose="03050502040302030504" pitchFamily="66" charset="0"/>
              <a:sym typeface="Glacial Indifference"/>
            </a:endParaRPr>
          </a:p>
        </p:txBody>
      </p:sp>
      <p:pic>
        <p:nvPicPr>
          <p:cNvPr id="5122" name="Picture 2" descr="megaphone">
            <a:extLst>
              <a:ext uri="{FF2B5EF4-FFF2-40B4-BE49-F238E27FC236}">
                <a16:creationId xmlns:a16="http://schemas.microsoft.com/office/drawing/2014/main" id="{B88E5087-A0F6-E44C-D141-A7EB0F6AEB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35280" y="2450765"/>
            <a:ext cx="4084320" cy="4084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0076598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16E490-F2AD-07B0-DBEE-D9251BF010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C0FD36A4-CCC6-E4F8-4A20-D28FC7F97186}"/>
              </a:ext>
            </a:extLst>
          </p:cNvPr>
          <p:cNvSpPr/>
          <p:nvPr/>
        </p:nvSpPr>
        <p:spPr>
          <a:xfrm rot="-4930264">
            <a:off x="8659836" y="-1925432"/>
            <a:ext cx="8045302" cy="5660967"/>
          </a:xfrm>
          <a:custGeom>
            <a:avLst/>
            <a:gdLst/>
            <a:ahLst/>
            <a:cxnLst/>
            <a:rect l="l" t="t" r="r" b="b"/>
            <a:pathLst>
              <a:path w="12067953" h="8491451">
                <a:moveTo>
                  <a:pt x="0" y="0"/>
                </a:moveTo>
                <a:lnTo>
                  <a:pt x="12067954" y="0"/>
                </a:lnTo>
                <a:lnTo>
                  <a:pt x="12067954" y="8491451"/>
                </a:lnTo>
                <a:lnTo>
                  <a:pt x="0" y="849145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8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F645DDAA-758E-B82E-A757-9A0B51532EC2}"/>
              </a:ext>
            </a:extLst>
          </p:cNvPr>
          <p:cNvSpPr/>
          <p:nvPr/>
        </p:nvSpPr>
        <p:spPr>
          <a:xfrm rot="3414918">
            <a:off x="-1257606" y="4271591"/>
            <a:ext cx="8045302" cy="5660967"/>
          </a:xfrm>
          <a:custGeom>
            <a:avLst/>
            <a:gdLst/>
            <a:ahLst/>
            <a:cxnLst/>
            <a:rect l="l" t="t" r="r" b="b"/>
            <a:pathLst>
              <a:path w="12067953" h="8491451">
                <a:moveTo>
                  <a:pt x="0" y="0"/>
                </a:moveTo>
                <a:lnTo>
                  <a:pt x="12067954" y="0"/>
                </a:lnTo>
                <a:lnTo>
                  <a:pt x="12067954" y="8491451"/>
                </a:lnTo>
                <a:lnTo>
                  <a:pt x="0" y="849145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42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grpSp>
        <p:nvGrpSpPr>
          <p:cNvPr id="4" name="Group 4">
            <a:extLst>
              <a:ext uri="{FF2B5EF4-FFF2-40B4-BE49-F238E27FC236}">
                <a16:creationId xmlns:a16="http://schemas.microsoft.com/office/drawing/2014/main" id="{6C08D78A-9C44-C98A-E3D7-17124445ACC5}"/>
              </a:ext>
            </a:extLst>
          </p:cNvPr>
          <p:cNvGrpSpPr/>
          <p:nvPr/>
        </p:nvGrpSpPr>
        <p:grpSpPr>
          <a:xfrm>
            <a:off x="563987" y="490676"/>
            <a:ext cx="11064026" cy="5876649"/>
            <a:chOff x="0" y="0"/>
            <a:chExt cx="4370973" cy="2321639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CB5779BD-24DF-25FD-959C-ED91C6B08815}"/>
                </a:ext>
              </a:extLst>
            </p:cNvPr>
            <p:cNvSpPr/>
            <p:nvPr/>
          </p:nvSpPr>
          <p:spPr>
            <a:xfrm>
              <a:off x="0" y="0"/>
              <a:ext cx="4370973" cy="2321639"/>
            </a:xfrm>
            <a:custGeom>
              <a:avLst/>
              <a:gdLst/>
              <a:ahLst/>
              <a:cxnLst/>
              <a:rect l="l" t="t" r="r" b="b"/>
              <a:pathLst>
                <a:path w="4370973" h="2321639">
                  <a:moveTo>
                    <a:pt x="0" y="0"/>
                  </a:moveTo>
                  <a:lnTo>
                    <a:pt x="4370973" y="0"/>
                  </a:lnTo>
                  <a:lnTo>
                    <a:pt x="4370973" y="2321639"/>
                  </a:lnTo>
                  <a:lnTo>
                    <a:pt x="0" y="2321639"/>
                  </a:lnTo>
                  <a:close/>
                </a:path>
              </a:pathLst>
            </a:custGeom>
            <a:solidFill>
              <a:srgbClr val="FFFFFF"/>
            </a:solidFill>
            <a:ln w="66675" cap="sq">
              <a:solidFill>
                <a:srgbClr val="213F1C"/>
              </a:solidFill>
              <a:prstDash val="solid"/>
              <a:miter/>
            </a:ln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6" name="TextBox 6">
              <a:extLst>
                <a:ext uri="{FF2B5EF4-FFF2-40B4-BE49-F238E27FC236}">
                  <a16:creationId xmlns:a16="http://schemas.microsoft.com/office/drawing/2014/main" id="{4EE7A51E-A96C-B874-8758-8974C1BA818E}"/>
                </a:ext>
              </a:extLst>
            </p:cNvPr>
            <p:cNvSpPr txBox="1"/>
            <p:nvPr/>
          </p:nvSpPr>
          <p:spPr>
            <a:xfrm>
              <a:off x="0" y="-47625"/>
              <a:ext cx="4370973" cy="2369264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773"/>
                </a:lnSpc>
              </a:pPr>
              <a:endParaRPr sz="1200"/>
            </a:p>
          </p:txBody>
        </p:sp>
      </p:grpSp>
      <p:sp>
        <p:nvSpPr>
          <p:cNvPr id="7" name="Freeform 7">
            <a:extLst>
              <a:ext uri="{FF2B5EF4-FFF2-40B4-BE49-F238E27FC236}">
                <a16:creationId xmlns:a16="http://schemas.microsoft.com/office/drawing/2014/main" id="{33CFE049-0F50-A075-9F54-7DBCBE2D77B3}"/>
              </a:ext>
            </a:extLst>
          </p:cNvPr>
          <p:cNvSpPr/>
          <p:nvPr/>
        </p:nvSpPr>
        <p:spPr>
          <a:xfrm>
            <a:off x="1349016" y="905052"/>
            <a:ext cx="1416029" cy="1698385"/>
          </a:xfrm>
          <a:custGeom>
            <a:avLst/>
            <a:gdLst/>
            <a:ahLst/>
            <a:cxnLst/>
            <a:rect l="l" t="t" r="r" b="b"/>
            <a:pathLst>
              <a:path w="2124043" h="2547578">
                <a:moveTo>
                  <a:pt x="0" y="0"/>
                </a:moveTo>
                <a:lnTo>
                  <a:pt x="2124044" y="0"/>
                </a:lnTo>
                <a:lnTo>
                  <a:pt x="2124044" y="2547578"/>
                </a:lnTo>
                <a:lnTo>
                  <a:pt x="0" y="254757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8" name="TextBox 8">
            <a:extLst>
              <a:ext uri="{FF2B5EF4-FFF2-40B4-BE49-F238E27FC236}">
                <a16:creationId xmlns:a16="http://schemas.microsoft.com/office/drawing/2014/main" id="{95EA6D3E-BBC5-7573-8432-43860C18B76C}"/>
              </a:ext>
            </a:extLst>
          </p:cNvPr>
          <p:cNvSpPr txBox="1"/>
          <p:nvPr/>
        </p:nvSpPr>
        <p:spPr>
          <a:xfrm>
            <a:off x="2765046" y="1125676"/>
            <a:ext cx="8012715" cy="7386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00"/>
              </a:lnSpc>
              <a:spcBef>
                <a:spcPct val="0"/>
              </a:spcBef>
            </a:pP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Y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Patrwm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newydd</a:t>
            </a:r>
            <a:endParaRPr lang="en-US" sz="7200" dirty="0">
              <a:solidFill>
                <a:srgbClr val="000000"/>
              </a:solidFill>
              <a:latin typeface="Dreaming Outloud Pro" panose="03050502040302030504" pitchFamily="66" charset="0"/>
              <a:ea typeface="Marykate"/>
              <a:cs typeface="Dreaming Outloud Pro" panose="03050502040302030504" pitchFamily="66" charset="0"/>
              <a:sym typeface="Marykate"/>
            </a:endParaRPr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DEDA2ABE-8073-1B2A-34B8-891B90B04C52}"/>
              </a:ext>
            </a:extLst>
          </p:cNvPr>
          <p:cNvSpPr txBox="1"/>
          <p:nvPr/>
        </p:nvSpPr>
        <p:spPr>
          <a:xfrm>
            <a:off x="964066" y="4368800"/>
            <a:ext cx="10542134" cy="22159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Hoffwn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i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ymweld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â’r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afal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mawr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. </a:t>
            </a:r>
          </a:p>
        </p:txBody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8D33E81B-2059-5264-3C63-FDB027443DD6}"/>
              </a:ext>
            </a:extLst>
          </p:cNvPr>
          <p:cNvSpPr/>
          <p:nvPr/>
        </p:nvSpPr>
        <p:spPr>
          <a:xfrm>
            <a:off x="8497348" y="1526996"/>
            <a:ext cx="2536281" cy="2648857"/>
          </a:xfrm>
          <a:custGeom>
            <a:avLst/>
            <a:gdLst/>
            <a:ahLst/>
            <a:cxnLst/>
            <a:rect l="l" t="t" r="r" b="b"/>
            <a:pathLst>
              <a:path w="3804421" h="3973285">
                <a:moveTo>
                  <a:pt x="0" y="0"/>
                </a:moveTo>
                <a:lnTo>
                  <a:pt x="3804420" y="0"/>
                </a:lnTo>
                <a:lnTo>
                  <a:pt x="3804420" y="3973285"/>
                </a:lnTo>
                <a:lnTo>
                  <a:pt x="0" y="3973285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pic>
        <p:nvPicPr>
          <p:cNvPr id="11" name="Picture 10" descr="A large inflatable apple shaped building&#10;&#10;AI-generated content may be incorrect.">
            <a:extLst>
              <a:ext uri="{FF2B5EF4-FFF2-40B4-BE49-F238E27FC236}">
                <a16:creationId xmlns:a16="http://schemas.microsoft.com/office/drawing/2014/main" id="{F7B23166-066E-B6DA-F34D-90886B9AC7E6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r="2" b="4459"/>
          <a:stretch>
            <a:fillRect/>
          </a:stretch>
        </p:blipFill>
        <p:spPr>
          <a:xfrm>
            <a:off x="4146572" y="1864340"/>
            <a:ext cx="3802338" cy="2043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4828190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A5EEBB-75BA-16C6-EF6B-08E9763DA8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1A0F30E7-406D-2421-8A9D-9CEBCAB5BC8B}"/>
              </a:ext>
            </a:extLst>
          </p:cNvPr>
          <p:cNvSpPr/>
          <p:nvPr/>
        </p:nvSpPr>
        <p:spPr>
          <a:xfrm rot="-4930264">
            <a:off x="8659836" y="-1925432"/>
            <a:ext cx="8045302" cy="5660967"/>
          </a:xfrm>
          <a:custGeom>
            <a:avLst/>
            <a:gdLst/>
            <a:ahLst/>
            <a:cxnLst/>
            <a:rect l="l" t="t" r="r" b="b"/>
            <a:pathLst>
              <a:path w="12067953" h="8491451">
                <a:moveTo>
                  <a:pt x="0" y="0"/>
                </a:moveTo>
                <a:lnTo>
                  <a:pt x="12067954" y="0"/>
                </a:lnTo>
                <a:lnTo>
                  <a:pt x="12067954" y="8491451"/>
                </a:lnTo>
                <a:lnTo>
                  <a:pt x="0" y="849145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8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4B0F1CB8-813E-0CDA-040F-351AEBBB610E}"/>
              </a:ext>
            </a:extLst>
          </p:cNvPr>
          <p:cNvSpPr/>
          <p:nvPr/>
        </p:nvSpPr>
        <p:spPr>
          <a:xfrm rot="3414918">
            <a:off x="-1257606" y="4271591"/>
            <a:ext cx="8045302" cy="5660967"/>
          </a:xfrm>
          <a:custGeom>
            <a:avLst/>
            <a:gdLst/>
            <a:ahLst/>
            <a:cxnLst/>
            <a:rect l="l" t="t" r="r" b="b"/>
            <a:pathLst>
              <a:path w="12067953" h="8491451">
                <a:moveTo>
                  <a:pt x="0" y="0"/>
                </a:moveTo>
                <a:lnTo>
                  <a:pt x="12067954" y="0"/>
                </a:lnTo>
                <a:lnTo>
                  <a:pt x="12067954" y="8491451"/>
                </a:lnTo>
                <a:lnTo>
                  <a:pt x="0" y="849145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42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grpSp>
        <p:nvGrpSpPr>
          <p:cNvPr id="4" name="Group 4">
            <a:extLst>
              <a:ext uri="{FF2B5EF4-FFF2-40B4-BE49-F238E27FC236}">
                <a16:creationId xmlns:a16="http://schemas.microsoft.com/office/drawing/2014/main" id="{374ADF88-6535-7DAF-2C9C-FD0FBFC85664}"/>
              </a:ext>
            </a:extLst>
          </p:cNvPr>
          <p:cNvGrpSpPr/>
          <p:nvPr/>
        </p:nvGrpSpPr>
        <p:grpSpPr>
          <a:xfrm>
            <a:off x="563987" y="490676"/>
            <a:ext cx="11064026" cy="5876649"/>
            <a:chOff x="0" y="0"/>
            <a:chExt cx="4370973" cy="2321639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2ABA4F13-027A-DAAE-55E0-245B17B14128}"/>
                </a:ext>
              </a:extLst>
            </p:cNvPr>
            <p:cNvSpPr/>
            <p:nvPr/>
          </p:nvSpPr>
          <p:spPr>
            <a:xfrm>
              <a:off x="0" y="0"/>
              <a:ext cx="4370973" cy="2321639"/>
            </a:xfrm>
            <a:custGeom>
              <a:avLst/>
              <a:gdLst/>
              <a:ahLst/>
              <a:cxnLst/>
              <a:rect l="l" t="t" r="r" b="b"/>
              <a:pathLst>
                <a:path w="4370973" h="2321639">
                  <a:moveTo>
                    <a:pt x="0" y="0"/>
                  </a:moveTo>
                  <a:lnTo>
                    <a:pt x="4370973" y="0"/>
                  </a:lnTo>
                  <a:lnTo>
                    <a:pt x="4370973" y="2321639"/>
                  </a:lnTo>
                  <a:lnTo>
                    <a:pt x="0" y="2321639"/>
                  </a:lnTo>
                  <a:close/>
                </a:path>
              </a:pathLst>
            </a:custGeom>
            <a:solidFill>
              <a:srgbClr val="FFFFFF"/>
            </a:solidFill>
            <a:ln w="66675" cap="sq">
              <a:solidFill>
                <a:srgbClr val="213F1C"/>
              </a:solidFill>
              <a:prstDash val="solid"/>
              <a:miter/>
            </a:ln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6" name="TextBox 6">
              <a:extLst>
                <a:ext uri="{FF2B5EF4-FFF2-40B4-BE49-F238E27FC236}">
                  <a16:creationId xmlns:a16="http://schemas.microsoft.com/office/drawing/2014/main" id="{30DA2E23-4DD7-2F39-C783-DD6B0E4838BE}"/>
                </a:ext>
              </a:extLst>
            </p:cNvPr>
            <p:cNvSpPr txBox="1"/>
            <p:nvPr/>
          </p:nvSpPr>
          <p:spPr>
            <a:xfrm>
              <a:off x="0" y="-47625"/>
              <a:ext cx="4370973" cy="2369264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773"/>
                </a:lnSpc>
              </a:pPr>
              <a:endParaRPr sz="1200"/>
            </a:p>
          </p:txBody>
        </p:sp>
      </p:grpSp>
      <p:sp>
        <p:nvSpPr>
          <p:cNvPr id="7" name="Freeform 7">
            <a:extLst>
              <a:ext uri="{FF2B5EF4-FFF2-40B4-BE49-F238E27FC236}">
                <a16:creationId xmlns:a16="http://schemas.microsoft.com/office/drawing/2014/main" id="{500C4044-B4A4-D34B-B260-61EAB728EE77}"/>
              </a:ext>
            </a:extLst>
          </p:cNvPr>
          <p:cNvSpPr/>
          <p:nvPr/>
        </p:nvSpPr>
        <p:spPr>
          <a:xfrm>
            <a:off x="1349016" y="905052"/>
            <a:ext cx="1416029" cy="1698385"/>
          </a:xfrm>
          <a:custGeom>
            <a:avLst/>
            <a:gdLst/>
            <a:ahLst/>
            <a:cxnLst/>
            <a:rect l="l" t="t" r="r" b="b"/>
            <a:pathLst>
              <a:path w="2124043" h="2547578">
                <a:moveTo>
                  <a:pt x="0" y="0"/>
                </a:moveTo>
                <a:lnTo>
                  <a:pt x="2124044" y="0"/>
                </a:lnTo>
                <a:lnTo>
                  <a:pt x="2124044" y="2547578"/>
                </a:lnTo>
                <a:lnTo>
                  <a:pt x="0" y="254757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8" name="TextBox 8">
            <a:extLst>
              <a:ext uri="{FF2B5EF4-FFF2-40B4-BE49-F238E27FC236}">
                <a16:creationId xmlns:a16="http://schemas.microsoft.com/office/drawing/2014/main" id="{C30C2084-2B95-4A28-55B4-486ADD4EAE18}"/>
              </a:ext>
            </a:extLst>
          </p:cNvPr>
          <p:cNvSpPr txBox="1"/>
          <p:nvPr/>
        </p:nvSpPr>
        <p:spPr>
          <a:xfrm>
            <a:off x="2765046" y="1125676"/>
            <a:ext cx="8012715" cy="7386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00"/>
              </a:lnSpc>
              <a:spcBef>
                <a:spcPct val="0"/>
              </a:spcBef>
            </a:pP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Y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Patrwm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newydd</a:t>
            </a:r>
            <a:endParaRPr lang="en-US" sz="7200" dirty="0">
              <a:solidFill>
                <a:srgbClr val="000000"/>
              </a:solidFill>
              <a:latin typeface="Dreaming Outloud Pro" panose="03050502040302030504" pitchFamily="66" charset="0"/>
              <a:ea typeface="Marykate"/>
              <a:cs typeface="Dreaming Outloud Pro" panose="03050502040302030504" pitchFamily="66" charset="0"/>
              <a:sym typeface="Marykate"/>
            </a:endParaRPr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B37ABDE5-C88C-B395-9191-406D1ADB9481}"/>
              </a:ext>
            </a:extLst>
          </p:cNvPr>
          <p:cNvSpPr txBox="1"/>
          <p:nvPr/>
        </p:nvSpPr>
        <p:spPr>
          <a:xfrm>
            <a:off x="964066" y="4368800"/>
            <a:ext cx="10542134" cy="22159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Hoffwn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i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ymweld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â </a:t>
            </a:r>
            <a:r>
              <a:rPr lang="en-US" sz="72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th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raeth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b="1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L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angland. </a:t>
            </a:r>
          </a:p>
        </p:txBody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EA9700A8-657D-D801-8810-269E14112397}"/>
              </a:ext>
            </a:extLst>
          </p:cNvPr>
          <p:cNvSpPr/>
          <p:nvPr/>
        </p:nvSpPr>
        <p:spPr>
          <a:xfrm>
            <a:off x="8497348" y="1526996"/>
            <a:ext cx="2536281" cy="2648857"/>
          </a:xfrm>
          <a:custGeom>
            <a:avLst/>
            <a:gdLst/>
            <a:ahLst/>
            <a:cxnLst/>
            <a:rect l="l" t="t" r="r" b="b"/>
            <a:pathLst>
              <a:path w="3804421" h="3973285">
                <a:moveTo>
                  <a:pt x="0" y="0"/>
                </a:moveTo>
                <a:lnTo>
                  <a:pt x="3804420" y="0"/>
                </a:lnTo>
                <a:lnTo>
                  <a:pt x="3804420" y="3973285"/>
                </a:lnTo>
                <a:lnTo>
                  <a:pt x="0" y="3973285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pic>
        <p:nvPicPr>
          <p:cNvPr id="12" name="Picture 11" descr="A beach with waves crashing on the shore&#10;&#10;AI-generated content may be incorrect.">
            <a:extLst>
              <a:ext uri="{FF2B5EF4-FFF2-40B4-BE49-F238E27FC236}">
                <a16:creationId xmlns:a16="http://schemas.microsoft.com/office/drawing/2014/main" id="{81379AF1-7213-A17F-526A-03F1030EF473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t="4881" r="2" b="2"/>
          <a:stretch>
            <a:fillRect/>
          </a:stretch>
        </p:blipFill>
        <p:spPr>
          <a:xfrm>
            <a:off x="4495129" y="1984891"/>
            <a:ext cx="3802338" cy="2043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560878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60D35F-5806-93C7-5348-3DDD553B67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38205C69-DD4A-D827-346B-2C10FA4163B2}"/>
              </a:ext>
            </a:extLst>
          </p:cNvPr>
          <p:cNvSpPr/>
          <p:nvPr/>
        </p:nvSpPr>
        <p:spPr>
          <a:xfrm rot="-4930264">
            <a:off x="8659836" y="-1925432"/>
            <a:ext cx="8045302" cy="5660967"/>
          </a:xfrm>
          <a:custGeom>
            <a:avLst/>
            <a:gdLst/>
            <a:ahLst/>
            <a:cxnLst/>
            <a:rect l="l" t="t" r="r" b="b"/>
            <a:pathLst>
              <a:path w="12067953" h="8491451">
                <a:moveTo>
                  <a:pt x="0" y="0"/>
                </a:moveTo>
                <a:lnTo>
                  <a:pt x="12067954" y="0"/>
                </a:lnTo>
                <a:lnTo>
                  <a:pt x="12067954" y="8491451"/>
                </a:lnTo>
                <a:lnTo>
                  <a:pt x="0" y="849145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8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D54095BC-C781-1A2C-4618-213F04CEC9B2}"/>
              </a:ext>
            </a:extLst>
          </p:cNvPr>
          <p:cNvSpPr/>
          <p:nvPr/>
        </p:nvSpPr>
        <p:spPr>
          <a:xfrm rot="3414918">
            <a:off x="-1257606" y="4271591"/>
            <a:ext cx="8045302" cy="5660967"/>
          </a:xfrm>
          <a:custGeom>
            <a:avLst/>
            <a:gdLst/>
            <a:ahLst/>
            <a:cxnLst/>
            <a:rect l="l" t="t" r="r" b="b"/>
            <a:pathLst>
              <a:path w="12067953" h="8491451">
                <a:moveTo>
                  <a:pt x="0" y="0"/>
                </a:moveTo>
                <a:lnTo>
                  <a:pt x="12067954" y="0"/>
                </a:lnTo>
                <a:lnTo>
                  <a:pt x="12067954" y="8491451"/>
                </a:lnTo>
                <a:lnTo>
                  <a:pt x="0" y="849145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42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grpSp>
        <p:nvGrpSpPr>
          <p:cNvPr id="4" name="Group 4">
            <a:extLst>
              <a:ext uri="{FF2B5EF4-FFF2-40B4-BE49-F238E27FC236}">
                <a16:creationId xmlns:a16="http://schemas.microsoft.com/office/drawing/2014/main" id="{58FBE589-6035-97D5-7898-656B1F39DE46}"/>
              </a:ext>
            </a:extLst>
          </p:cNvPr>
          <p:cNvGrpSpPr/>
          <p:nvPr/>
        </p:nvGrpSpPr>
        <p:grpSpPr>
          <a:xfrm>
            <a:off x="563987" y="490676"/>
            <a:ext cx="11064026" cy="5876649"/>
            <a:chOff x="0" y="0"/>
            <a:chExt cx="4370973" cy="2321639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ABD42F7C-612B-4FDE-64DC-7A50B6926DD2}"/>
                </a:ext>
              </a:extLst>
            </p:cNvPr>
            <p:cNvSpPr/>
            <p:nvPr/>
          </p:nvSpPr>
          <p:spPr>
            <a:xfrm>
              <a:off x="0" y="0"/>
              <a:ext cx="4370973" cy="2321639"/>
            </a:xfrm>
            <a:custGeom>
              <a:avLst/>
              <a:gdLst/>
              <a:ahLst/>
              <a:cxnLst/>
              <a:rect l="l" t="t" r="r" b="b"/>
              <a:pathLst>
                <a:path w="4370973" h="2321639">
                  <a:moveTo>
                    <a:pt x="0" y="0"/>
                  </a:moveTo>
                  <a:lnTo>
                    <a:pt x="4370973" y="0"/>
                  </a:lnTo>
                  <a:lnTo>
                    <a:pt x="4370973" y="2321639"/>
                  </a:lnTo>
                  <a:lnTo>
                    <a:pt x="0" y="2321639"/>
                  </a:lnTo>
                  <a:close/>
                </a:path>
              </a:pathLst>
            </a:custGeom>
            <a:solidFill>
              <a:srgbClr val="FFFFFF"/>
            </a:solidFill>
            <a:ln w="66675" cap="sq">
              <a:solidFill>
                <a:srgbClr val="213F1C"/>
              </a:solidFill>
              <a:prstDash val="solid"/>
              <a:miter/>
            </a:ln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6" name="TextBox 6">
              <a:extLst>
                <a:ext uri="{FF2B5EF4-FFF2-40B4-BE49-F238E27FC236}">
                  <a16:creationId xmlns:a16="http://schemas.microsoft.com/office/drawing/2014/main" id="{C5402762-0D73-5CC4-95C7-BECA505D584A}"/>
                </a:ext>
              </a:extLst>
            </p:cNvPr>
            <p:cNvSpPr txBox="1"/>
            <p:nvPr/>
          </p:nvSpPr>
          <p:spPr>
            <a:xfrm>
              <a:off x="0" y="-47625"/>
              <a:ext cx="4370973" cy="2369264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773"/>
                </a:lnSpc>
              </a:pPr>
              <a:endParaRPr sz="1200"/>
            </a:p>
          </p:txBody>
        </p:sp>
      </p:grpSp>
      <p:sp>
        <p:nvSpPr>
          <p:cNvPr id="7" name="Freeform 7">
            <a:extLst>
              <a:ext uri="{FF2B5EF4-FFF2-40B4-BE49-F238E27FC236}">
                <a16:creationId xmlns:a16="http://schemas.microsoft.com/office/drawing/2014/main" id="{EC28B791-2C3B-5807-AB72-937D1A4C05DE}"/>
              </a:ext>
            </a:extLst>
          </p:cNvPr>
          <p:cNvSpPr/>
          <p:nvPr/>
        </p:nvSpPr>
        <p:spPr>
          <a:xfrm>
            <a:off x="1349016" y="905052"/>
            <a:ext cx="1416029" cy="1698385"/>
          </a:xfrm>
          <a:custGeom>
            <a:avLst/>
            <a:gdLst/>
            <a:ahLst/>
            <a:cxnLst/>
            <a:rect l="l" t="t" r="r" b="b"/>
            <a:pathLst>
              <a:path w="2124043" h="2547578">
                <a:moveTo>
                  <a:pt x="0" y="0"/>
                </a:moveTo>
                <a:lnTo>
                  <a:pt x="2124044" y="0"/>
                </a:lnTo>
                <a:lnTo>
                  <a:pt x="2124044" y="2547578"/>
                </a:lnTo>
                <a:lnTo>
                  <a:pt x="0" y="254757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8" name="TextBox 8">
            <a:extLst>
              <a:ext uri="{FF2B5EF4-FFF2-40B4-BE49-F238E27FC236}">
                <a16:creationId xmlns:a16="http://schemas.microsoft.com/office/drawing/2014/main" id="{848B4717-095D-147A-23D2-391826C1858E}"/>
              </a:ext>
            </a:extLst>
          </p:cNvPr>
          <p:cNvSpPr txBox="1"/>
          <p:nvPr/>
        </p:nvSpPr>
        <p:spPr>
          <a:xfrm>
            <a:off x="2765046" y="1125676"/>
            <a:ext cx="8012715" cy="7386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00"/>
              </a:lnSpc>
              <a:spcBef>
                <a:spcPct val="0"/>
              </a:spcBef>
            </a:pP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Y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Patrwm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newydd</a:t>
            </a:r>
            <a:endParaRPr lang="en-US" sz="7200" dirty="0">
              <a:solidFill>
                <a:srgbClr val="000000"/>
              </a:solidFill>
              <a:latin typeface="Dreaming Outloud Pro" panose="03050502040302030504" pitchFamily="66" charset="0"/>
              <a:ea typeface="Marykate"/>
              <a:cs typeface="Dreaming Outloud Pro" panose="03050502040302030504" pitchFamily="66" charset="0"/>
              <a:sym typeface="Marykate"/>
            </a:endParaRPr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A88C6FE0-B4D6-DB5F-C5CB-062809DAB05D}"/>
              </a:ext>
            </a:extLst>
          </p:cNvPr>
          <p:cNvSpPr txBox="1"/>
          <p:nvPr/>
        </p:nvSpPr>
        <p:spPr>
          <a:xfrm>
            <a:off x="964066" y="4368800"/>
            <a:ext cx="10542134" cy="11079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Hoffwn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i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ymweld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â’r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LC2.</a:t>
            </a:r>
          </a:p>
        </p:txBody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2CC65A62-DE39-F379-B32E-FF1820AC9AA3}"/>
              </a:ext>
            </a:extLst>
          </p:cNvPr>
          <p:cNvSpPr/>
          <p:nvPr/>
        </p:nvSpPr>
        <p:spPr>
          <a:xfrm>
            <a:off x="8497348" y="1526996"/>
            <a:ext cx="2536281" cy="2648857"/>
          </a:xfrm>
          <a:custGeom>
            <a:avLst/>
            <a:gdLst/>
            <a:ahLst/>
            <a:cxnLst/>
            <a:rect l="l" t="t" r="r" b="b"/>
            <a:pathLst>
              <a:path w="3804421" h="3973285">
                <a:moveTo>
                  <a:pt x="0" y="0"/>
                </a:moveTo>
                <a:lnTo>
                  <a:pt x="3804420" y="0"/>
                </a:lnTo>
                <a:lnTo>
                  <a:pt x="3804420" y="3973285"/>
                </a:lnTo>
                <a:lnTo>
                  <a:pt x="0" y="3973285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pic>
        <p:nvPicPr>
          <p:cNvPr id="11" name="Picture 10" descr="A building with a green roof&#10;&#10;AI-generated content may be incorrect.">
            <a:extLst>
              <a:ext uri="{FF2B5EF4-FFF2-40B4-BE49-F238E27FC236}">
                <a16:creationId xmlns:a16="http://schemas.microsoft.com/office/drawing/2014/main" id="{DF0EE64B-FCBC-7728-5A67-EE42214F1ED7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t="4458" r="2" b="2"/>
          <a:stretch>
            <a:fillRect/>
          </a:stretch>
        </p:blipFill>
        <p:spPr>
          <a:xfrm>
            <a:off x="4208848" y="2028574"/>
            <a:ext cx="3802338" cy="2043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317846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6DD273-9943-26D8-A16A-03ECDD07FC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1B80E175-8DE8-5439-E36B-9735B5BC1E98}"/>
              </a:ext>
            </a:extLst>
          </p:cNvPr>
          <p:cNvSpPr/>
          <p:nvPr/>
        </p:nvSpPr>
        <p:spPr>
          <a:xfrm rot="-4930264">
            <a:off x="8659836" y="-1925432"/>
            <a:ext cx="8045302" cy="5660967"/>
          </a:xfrm>
          <a:custGeom>
            <a:avLst/>
            <a:gdLst/>
            <a:ahLst/>
            <a:cxnLst/>
            <a:rect l="l" t="t" r="r" b="b"/>
            <a:pathLst>
              <a:path w="12067953" h="8491451">
                <a:moveTo>
                  <a:pt x="0" y="0"/>
                </a:moveTo>
                <a:lnTo>
                  <a:pt x="12067954" y="0"/>
                </a:lnTo>
                <a:lnTo>
                  <a:pt x="12067954" y="8491451"/>
                </a:lnTo>
                <a:lnTo>
                  <a:pt x="0" y="849145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8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8794BDF5-9F50-D49F-804C-16BEC3F8FCDA}"/>
              </a:ext>
            </a:extLst>
          </p:cNvPr>
          <p:cNvSpPr/>
          <p:nvPr/>
        </p:nvSpPr>
        <p:spPr>
          <a:xfrm rot="3414918">
            <a:off x="-1257606" y="4271591"/>
            <a:ext cx="8045302" cy="5660967"/>
          </a:xfrm>
          <a:custGeom>
            <a:avLst/>
            <a:gdLst/>
            <a:ahLst/>
            <a:cxnLst/>
            <a:rect l="l" t="t" r="r" b="b"/>
            <a:pathLst>
              <a:path w="12067953" h="8491451">
                <a:moveTo>
                  <a:pt x="0" y="0"/>
                </a:moveTo>
                <a:lnTo>
                  <a:pt x="12067954" y="0"/>
                </a:lnTo>
                <a:lnTo>
                  <a:pt x="12067954" y="8491451"/>
                </a:lnTo>
                <a:lnTo>
                  <a:pt x="0" y="849145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42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grpSp>
        <p:nvGrpSpPr>
          <p:cNvPr id="4" name="Group 4">
            <a:extLst>
              <a:ext uri="{FF2B5EF4-FFF2-40B4-BE49-F238E27FC236}">
                <a16:creationId xmlns:a16="http://schemas.microsoft.com/office/drawing/2014/main" id="{6D28AF0B-D75A-07B4-1007-67D18B9A92DB}"/>
              </a:ext>
            </a:extLst>
          </p:cNvPr>
          <p:cNvGrpSpPr/>
          <p:nvPr/>
        </p:nvGrpSpPr>
        <p:grpSpPr>
          <a:xfrm>
            <a:off x="563987" y="490676"/>
            <a:ext cx="11064026" cy="5876649"/>
            <a:chOff x="0" y="0"/>
            <a:chExt cx="4370973" cy="2321639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2BAEA2BA-D378-FA69-1761-C412E5F13A53}"/>
                </a:ext>
              </a:extLst>
            </p:cNvPr>
            <p:cNvSpPr/>
            <p:nvPr/>
          </p:nvSpPr>
          <p:spPr>
            <a:xfrm>
              <a:off x="0" y="0"/>
              <a:ext cx="4370973" cy="2321639"/>
            </a:xfrm>
            <a:custGeom>
              <a:avLst/>
              <a:gdLst/>
              <a:ahLst/>
              <a:cxnLst/>
              <a:rect l="l" t="t" r="r" b="b"/>
              <a:pathLst>
                <a:path w="4370973" h="2321639">
                  <a:moveTo>
                    <a:pt x="0" y="0"/>
                  </a:moveTo>
                  <a:lnTo>
                    <a:pt x="4370973" y="0"/>
                  </a:lnTo>
                  <a:lnTo>
                    <a:pt x="4370973" y="2321639"/>
                  </a:lnTo>
                  <a:lnTo>
                    <a:pt x="0" y="2321639"/>
                  </a:lnTo>
                  <a:close/>
                </a:path>
              </a:pathLst>
            </a:custGeom>
            <a:solidFill>
              <a:srgbClr val="FFFFFF"/>
            </a:solidFill>
            <a:ln w="66675" cap="sq">
              <a:solidFill>
                <a:srgbClr val="213F1C"/>
              </a:solidFill>
              <a:prstDash val="solid"/>
              <a:miter/>
            </a:ln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6" name="TextBox 6">
              <a:extLst>
                <a:ext uri="{FF2B5EF4-FFF2-40B4-BE49-F238E27FC236}">
                  <a16:creationId xmlns:a16="http://schemas.microsoft.com/office/drawing/2014/main" id="{7EEDA06C-5E8F-7005-68A2-8A9C7411A527}"/>
                </a:ext>
              </a:extLst>
            </p:cNvPr>
            <p:cNvSpPr txBox="1"/>
            <p:nvPr/>
          </p:nvSpPr>
          <p:spPr>
            <a:xfrm>
              <a:off x="0" y="-47625"/>
              <a:ext cx="4370973" cy="2369264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773"/>
                </a:lnSpc>
              </a:pPr>
              <a:endParaRPr sz="1200"/>
            </a:p>
          </p:txBody>
        </p:sp>
      </p:grpSp>
      <p:sp>
        <p:nvSpPr>
          <p:cNvPr id="7" name="Freeform 7">
            <a:extLst>
              <a:ext uri="{FF2B5EF4-FFF2-40B4-BE49-F238E27FC236}">
                <a16:creationId xmlns:a16="http://schemas.microsoft.com/office/drawing/2014/main" id="{D3103825-C904-D1CD-68A0-0DE127250CBC}"/>
              </a:ext>
            </a:extLst>
          </p:cNvPr>
          <p:cNvSpPr/>
          <p:nvPr/>
        </p:nvSpPr>
        <p:spPr>
          <a:xfrm>
            <a:off x="1349016" y="905052"/>
            <a:ext cx="1416029" cy="1698385"/>
          </a:xfrm>
          <a:custGeom>
            <a:avLst/>
            <a:gdLst/>
            <a:ahLst/>
            <a:cxnLst/>
            <a:rect l="l" t="t" r="r" b="b"/>
            <a:pathLst>
              <a:path w="2124043" h="2547578">
                <a:moveTo>
                  <a:pt x="0" y="0"/>
                </a:moveTo>
                <a:lnTo>
                  <a:pt x="2124044" y="0"/>
                </a:lnTo>
                <a:lnTo>
                  <a:pt x="2124044" y="2547578"/>
                </a:lnTo>
                <a:lnTo>
                  <a:pt x="0" y="254757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8" name="TextBox 8">
            <a:extLst>
              <a:ext uri="{FF2B5EF4-FFF2-40B4-BE49-F238E27FC236}">
                <a16:creationId xmlns:a16="http://schemas.microsoft.com/office/drawing/2014/main" id="{A4EBA465-21E0-0119-DC3B-6A3A43672E2A}"/>
              </a:ext>
            </a:extLst>
          </p:cNvPr>
          <p:cNvSpPr txBox="1"/>
          <p:nvPr/>
        </p:nvSpPr>
        <p:spPr>
          <a:xfrm>
            <a:off x="2765046" y="1125676"/>
            <a:ext cx="8012715" cy="7386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00"/>
              </a:lnSpc>
              <a:spcBef>
                <a:spcPct val="0"/>
              </a:spcBef>
            </a:pP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Y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Patrwm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newydd</a:t>
            </a:r>
            <a:endParaRPr lang="en-US" sz="7200" dirty="0">
              <a:solidFill>
                <a:srgbClr val="000000"/>
              </a:solidFill>
              <a:latin typeface="Dreaming Outloud Pro" panose="03050502040302030504" pitchFamily="66" charset="0"/>
              <a:ea typeface="Marykate"/>
              <a:cs typeface="Dreaming Outloud Pro" panose="03050502040302030504" pitchFamily="66" charset="0"/>
              <a:sym typeface="Marykate"/>
            </a:endParaRPr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43E7ACB7-45C3-13AA-7F14-482700EE106D}"/>
              </a:ext>
            </a:extLst>
          </p:cNvPr>
          <p:cNvSpPr txBox="1"/>
          <p:nvPr/>
        </p:nvSpPr>
        <p:spPr>
          <a:xfrm>
            <a:off x="964066" y="4368800"/>
            <a:ext cx="10542134" cy="22159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Hoffwn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i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ymweld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â Joe’s Ice Cream.</a:t>
            </a:r>
          </a:p>
        </p:txBody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39E4333B-4590-8A2C-C81B-CBA8CBE83D69}"/>
              </a:ext>
            </a:extLst>
          </p:cNvPr>
          <p:cNvSpPr/>
          <p:nvPr/>
        </p:nvSpPr>
        <p:spPr>
          <a:xfrm>
            <a:off x="8497348" y="1526996"/>
            <a:ext cx="2536281" cy="2648857"/>
          </a:xfrm>
          <a:custGeom>
            <a:avLst/>
            <a:gdLst/>
            <a:ahLst/>
            <a:cxnLst/>
            <a:rect l="l" t="t" r="r" b="b"/>
            <a:pathLst>
              <a:path w="3804421" h="3973285">
                <a:moveTo>
                  <a:pt x="0" y="0"/>
                </a:moveTo>
                <a:lnTo>
                  <a:pt x="3804420" y="0"/>
                </a:lnTo>
                <a:lnTo>
                  <a:pt x="3804420" y="3973285"/>
                </a:lnTo>
                <a:lnTo>
                  <a:pt x="0" y="3973285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pic>
        <p:nvPicPr>
          <p:cNvPr id="12" name="Picture 11" descr="A front view of a restaurant&#10;&#10;AI-generated content may be incorrect.">
            <a:extLst>
              <a:ext uri="{FF2B5EF4-FFF2-40B4-BE49-F238E27FC236}">
                <a16:creationId xmlns:a16="http://schemas.microsoft.com/office/drawing/2014/main" id="{D77B312D-E913-49B5-7129-1FAED0A3ACD3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r="2" b="5301"/>
          <a:stretch>
            <a:fillRect/>
          </a:stretch>
        </p:blipFill>
        <p:spPr>
          <a:xfrm>
            <a:off x="4146572" y="1984891"/>
            <a:ext cx="3802338" cy="2043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1573530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798519-E441-2D6D-C34F-88A29C467C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9334E02A-2E4F-B829-0146-9097B438220F}"/>
              </a:ext>
            </a:extLst>
          </p:cNvPr>
          <p:cNvSpPr/>
          <p:nvPr/>
        </p:nvSpPr>
        <p:spPr>
          <a:xfrm rot="-4930264">
            <a:off x="8659836" y="-1925432"/>
            <a:ext cx="8045302" cy="5660967"/>
          </a:xfrm>
          <a:custGeom>
            <a:avLst/>
            <a:gdLst/>
            <a:ahLst/>
            <a:cxnLst/>
            <a:rect l="l" t="t" r="r" b="b"/>
            <a:pathLst>
              <a:path w="12067953" h="8491451">
                <a:moveTo>
                  <a:pt x="0" y="0"/>
                </a:moveTo>
                <a:lnTo>
                  <a:pt x="12067954" y="0"/>
                </a:lnTo>
                <a:lnTo>
                  <a:pt x="12067954" y="8491451"/>
                </a:lnTo>
                <a:lnTo>
                  <a:pt x="0" y="849145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8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485206CF-E4A5-2711-8BE1-CD68058A176F}"/>
              </a:ext>
            </a:extLst>
          </p:cNvPr>
          <p:cNvSpPr/>
          <p:nvPr/>
        </p:nvSpPr>
        <p:spPr>
          <a:xfrm rot="3414918">
            <a:off x="-1257606" y="4271591"/>
            <a:ext cx="8045302" cy="5660967"/>
          </a:xfrm>
          <a:custGeom>
            <a:avLst/>
            <a:gdLst/>
            <a:ahLst/>
            <a:cxnLst/>
            <a:rect l="l" t="t" r="r" b="b"/>
            <a:pathLst>
              <a:path w="12067953" h="8491451">
                <a:moveTo>
                  <a:pt x="0" y="0"/>
                </a:moveTo>
                <a:lnTo>
                  <a:pt x="12067954" y="0"/>
                </a:lnTo>
                <a:lnTo>
                  <a:pt x="12067954" y="8491451"/>
                </a:lnTo>
                <a:lnTo>
                  <a:pt x="0" y="849145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42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grpSp>
        <p:nvGrpSpPr>
          <p:cNvPr id="4" name="Group 4">
            <a:extLst>
              <a:ext uri="{FF2B5EF4-FFF2-40B4-BE49-F238E27FC236}">
                <a16:creationId xmlns:a16="http://schemas.microsoft.com/office/drawing/2014/main" id="{ACA46ADA-5322-33BF-2FFA-E4A7711B97B3}"/>
              </a:ext>
            </a:extLst>
          </p:cNvPr>
          <p:cNvGrpSpPr/>
          <p:nvPr/>
        </p:nvGrpSpPr>
        <p:grpSpPr>
          <a:xfrm>
            <a:off x="563987" y="490676"/>
            <a:ext cx="11064026" cy="5876649"/>
            <a:chOff x="0" y="0"/>
            <a:chExt cx="4370973" cy="2321639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FA7354A5-2A41-111C-4A9F-1C9EE398F035}"/>
                </a:ext>
              </a:extLst>
            </p:cNvPr>
            <p:cNvSpPr/>
            <p:nvPr/>
          </p:nvSpPr>
          <p:spPr>
            <a:xfrm>
              <a:off x="0" y="0"/>
              <a:ext cx="4370973" cy="2321639"/>
            </a:xfrm>
            <a:custGeom>
              <a:avLst/>
              <a:gdLst/>
              <a:ahLst/>
              <a:cxnLst/>
              <a:rect l="l" t="t" r="r" b="b"/>
              <a:pathLst>
                <a:path w="4370973" h="2321639">
                  <a:moveTo>
                    <a:pt x="0" y="0"/>
                  </a:moveTo>
                  <a:lnTo>
                    <a:pt x="4370973" y="0"/>
                  </a:lnTo>
                  <a:lnTo>
                    <a:pt x="4370973" y="2321639"/>
                  </a:lnTo>
                  <a:lnTo>
                    <a:pt x="0" y="2321639"/>
                  </a:lnTo>
                  <a:close/>
                </a:path>
              </a:pathLst>
            </a:custGeom>
            <a:solidFill>
              <a:srgbClr val="FFFFFF"/>
            </a:solidFill>
            <a:ln w="66675" cap="sq">
              <a:solidFill>
                <a:srgbClr val="213F1C"/>
              </a:solidFill>
              <a:prstDash val="solid"/>
              <a:miter/>
            </a:ln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6" name="TextBox 6">
              <a:extLst>
                <a:ext uri="{FF2B5EF4-FFF2-40B4-BE49-F238E27FC236}">
                  <a16:creationId xmlns:a16="http://schemas.microsoft.com/office/drawing/2014/main" id="{7E9D27D8-9C14-47DD-6616-46343D127CCF}"/>
                </a:ext>
              </a:extLst>
            </p:cNvPr>
            <p:cNvSpPr txBox="1"/>
            <p:nvPr/>
          </p:nvSpPr>
          <p:spPr>
            <a:xfrm>
              <a:off x="0" y="-47625"/>
              <a:ext cx="4370973" cy="2369264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773"/>
                </a:lnSpc>
              </a:pPr>
              <a:endParaRPr sz="1200"/>
            </a:p>
          </p:txBody>
        </p:sp>
      </p:grpSp>
      <p:sp>
        <p:nvSpPr>
          <p:cNvPr id="7" name="Freeform 7">
            <a:extLst>
              <a:ext uri="{FF2B5EF4-FFF2-40B4-BE49-F238E27FC236}">
                <a16:creationId xmlns:a16="http://schemas.microsoft.com/office/drawing/2014/main" id="{A4ECA53F-6310-BDF1-9FCE-40EAADDB342C}"/>
              </a:ext>
            </a:extLst>
          </p:cNvPr>
          <p:cNvSpPr/>
          <p:nvPr/>
        </p:nvSpPr>
        <p:spPr>
          <a:xfrm>
            <a:off x="1349016" y="905052"/>
            <a:ext cx="1416029" cy="1698385"/>
          </a:xfrm>
          <a:custGeom>
            <a:avLst/>
            <a:gdLst/>
            <a:ahLst/>
            <a:cxnLst/>
            <a:rect l="l" t="t" r="r" b="b"/>
            <a:pathLst>
              <a:path w="2124043" h="2547578">
                <a:moveTo>
                  <a:pt x="0" y="0"/>
                </a:moveTo>
                <a:lnTo>
                  <a:pt x="2124044" y="0"/>
                </a:lnTo>
                <a:lnTo>
                  <a:pt x="2124044" y="2547578"/>
                </a:lnTo>
                <a:lnTo>
                  <a:pt x="0" y="254757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8" name="TextBox 8">
            <a:extLst>
              <a:ext uri="{FF2B5EF4-FFF2-40B4-BE49-F238E27FC236}">
                <a16:creationId xmlns:a16="http://schemas.microsoft.com/office/drawing/2014/main" id="{45C3D90E-8DD1-531F-0CFA-BA33FA24F70B}"/>
              </a:ext>
            </a:extLst>
          </p:cNvPr>
          <p:cNvSpPr txBox="1"/>
          <p:nvPr/>
        </p:nvSpPr>
        <p:spPr>
          <a:xfrm>
            <a:off x="2765046" y="1125676"/>
            <a:ext cx="8012715" cy="7386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00"/>
              </a:lnSpc>
              <a:spcBef>
                <a:spcPct val="0"/>
              </a:spcBef>
            </a:pP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Y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Patrwm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newydd</a:t>
            </a:r>
            <a:endParaRPr lang="en-US" sz="7200" dirty="0">
              <a:solidFill>
                <a:srgbClr val="000000"/>
              </a:solidFill>
              <a:latin typeface="Dreaming Outloud Pro" panose="03050502040302030504" pitchFamily="66" charset="0"/>
              <a:ea typeface="Marykate"/>
              <a:cs typeface="Dreaming Outloud Pro" panose="03050502040302030504" pitchFamily="66" charset="0"/>
              <a:sym typeface="Marykate"/>
            </a:endParaRPr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809081FE-27ED-7E09-1EC0-4EC0D9F4D789}"/>
              </a:ext>
            </a:extLst>
          </p:cNvPr>
          <p:cNvSpPr txBox="1"/>
          <p:nvPr/>
        </p:nvSpPr>
        <p:spPr>
          <a:xfrm>
            <a:off x="964066" y="4368800"/>
            <a:ext cx="10542134" cy="22159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Hoffwn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i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ymweld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â’r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Stadiwm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Liberty. </a:t>
            </a:r>
          </a:p>
        </p:txBody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66DCBC21-8C2E-DDAC-152E-A3AE73C15FA6}"/>
              </a:ext>
            </a:extLst>
          </p:cNvPr>
          <p:cNvSpPr/>
          <p:nvPr/>
        </p:nvSpPr>
        <p:spPr>
          <a:xfrm>
            <a:off x="8497348" y="1526996"/>
            <a:ext cx="2536281" cy="2648857"/>
          </a:xfrm>
          <a:custGeom>
            <a:avLst/>
            <a:gdLst/>
            <a:ahLst/>
            <a:cxnLst/>
            <a:rect l="l" t="t" r="r" b="b"/>
            <a:pathLst>
              <a:path w="3804421" h="3973285">
                <a:moveTo>
                  <a:pt x="0" y="0"/>
                </a:moveTo>
                <a:lnTo>
                  <a:pt x="3804420" y="0"/>
                </a:lnTo>
                <a:lnTo>
                  <a:pt x="3804420" y="3973285"/>
                </a:lnTo>
                <a:lnTo>
                  <a:pt x="0" y="3973285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pic>
        <p:nvPicPr>
          <p:cNvPr id="11" name="Picture 10" descr="A football stadium with a green field&#10;&#10;AI-generated content may be incorrect.">
            <a:extLst>
              <a:ext uri="{FF2B5EF4-FFF2-40B4-BE49-F238E27FC236}">
                <a16:creationId xmlns:a16="http://schemas.microsoft.com/office/drawing/2014/main" id="{5D470105-C5D1-DE5F-CA3C-C0478B0312C4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t="3167" r="2" b="2"/>
          <a:stretch>
            <a:fillRect/>
          </a:stretch>
        </p:blipFill>
        <p:spPr>
          <a:xfrm>
            <a:off x="4363236" y="2084964"/>
            <a:ext cx="3802338" cy="2043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9675366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611BE8-847B-1B4A-16E3-B75319B055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C24372B0-6EC4-ED56-BBEA-E043AC6240AF}"/>
              </a:ext>
            </a:extLst>
          </p:cNvPr>
          <p:cNvSpPr/>
          <p:nvPr/>
        </p:nvSpPr>
        <p:spPr>
          <a:xfrm rot="-4930264">
            <a:off x="8659836" y="-1925432"/>
            <a:ext cx="8045302" cy="5660967"/>
          </a:xfrm>
          <a:custGeom>
            <a:avLst/>
            <a:gdLst/>
            <a:ahLst/>
            <a:cxnLst/>
            <a:rect l="l" t="t" r="r" b="b"/>
            <a:pathLst>
              <a:path w="12067953" h="8491451">
                <a:moveTo>
                  <a:pt x="0" y="0"/>
                </a:moveTo>
                <a:lnTo>
                  <a:pt x="12067954" y="0"/>
                </a:lnTo>
                <a:lnTo>
                  <a:pt x="12067954" y="8491451"/>
                </a:lnTo>
                <a:lnTo>
                  <a:pt x="0" y="849145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8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46A931BF-5D76-9FA4-933D-3C0C81DD2103}"/>
              </a:ext>
            </a:extLst>
          </p:cNvPr>
          <p:cNvSpPr/>
          <p:nvPr/>
        </p:nvSpPr>
        <p:spPr>
          <a:xfrm rot="3414918">
            <a:off x="-1257606" y="4271591"/>
            <a:ext cx="8045302" cy="5660967"/>
          </a:xfrm>
          <a:custGeom>
            <a:avLst/>
            <a:gdLst/>
            <a:ahLst/>
            <a:cxnLst/>
            <a:rect l="l" t="t" r="r" b="b"/>
            <a:pathLst>
              <a:path w="12067953" h="8491451">
                <a:moveTo>
                  <a:pt x="0" y="0"/>
                </a:moveTo>
                <a:lnTo>
                  <a:pt x="12067954" y="0"/>
                </a:lnTo>
                <a:lnTo>
                  <a:pt x="12067954" y="8491451"/>
                </a:lnTo>
                <a:lnTo>
                  <a:pt x="0" y="849145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42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grpSp>
        <p:nvGrpSpPr>
          <p:cNvPr id="4" name="Group 4">
            <a:extLst>
              <a:ext uri="{FF2B5EF4-FFF2-40B4-BE49-F238E27FC236}">
                <a16:creationId xmlns:a16="http://schemas.microsoft.com/office/drawing/2014/main" id="{98E14C58-CCA4-5B9B-4CC3-08D80378F5C4}"/>
              </a:ext>
            </a:extLst>
          </p:cNvPr>
          <p:cNvGrpSpPr/>
          <p:nvPr/>
        </p:nvGrpSpPr>
        <p:grpSpPr>
          <a:xfrm>
            <a:off x="563987" y="490676"/>
            <a:ext cx="11064026" cy="5876649"/>
            <a:chOff x="0" y="0"/>
            <a:chExt cx="4370973" cy="2321639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EE6BB2E0-BCDA-3C68-C178-71975FCF6A9B}"/>
                </a:ext>
              </a:extLst>
            </p:cNvPr>
            <p:cNvSpPr/>
            <p:nvPr/>
          </p:nvSpPr>
          <p:spPr>
            <a:xfrm>
              <a:off x="0" y="0"/>
              <a:ext cx="4370973" cy="2321639"/>
            </a:xfrm>
            <a:custGeom>
              <a:avLst/>
              <a:gdLst/>
              <a:ahLst/>
              <a:cxnLst/>
              <a:rect l="l" t="t" r="r" b="b"/>
              <a:pathLst>
                <a:path w="4370973" h="2321639">
                  <a:moveTo>
                    <a:pt x="0" y="0"/>
                  </a:moveTo>
                  <a:lnTo>
                    <a:pt x="4370973" y="0"/>
                  </a:lnTo>
                  <a:lnTo>
                    <a:pt x="4370973" y="2321639"/>
                  </a:lnTo>
                  <a:lnTo>
                    <a:pt x="0" y="2321639"/>
                  </a:lnTo>
                  <a:close/>
                </a:path>
              </a:pathLst>
            </a:custGeom>
            <a:solidFill>
              <a:srgbClr val="FFFFFF"/>
            </a:solidFill>
            <a:ln w="66675" cap="sq">
              <a:solidFill>
                <a:srgbClr val="213F1C"/>
              </a:solidFill>
              <a:prstDash val="solid"/>
              <a:miter/>
            </a:ln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6" name="TextBox 6">
              <a:extLst>
                <a:ext uri="{FF2B5EF4-FFF2-40B4-BE49-F238E27FC236}">
                  <a16:creationId xmlns:a16="http://schemas.microsoft.com/office/drawing/2014/main" id="{9A9AD725-4384-8D67-3CEA-27521BD16CFA}"/>
                </a:ext>
              </a:extLst>
            </p:cNvPr>
            <p:cNvSpPr txBox="1"/>
            <p:nvPr/>
          </p:nvSpPr>
          <p:spPr>
            <a:xfrm>
              <a:off x="0" y="-47625"/>
              <a:ext cx="4370973" cy="2369264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773"/>
                </a:lnSpc>
              </a:pPr>
              <a:endParaRPr sz="1200"/>
            </a:p>
          </p:txBody>
        </p:sp>
      </p:grpSp>
      <p:sp>
        <p:nvSpPr>
          <p:cNvPr id="7" name="Freeform 7">
            <a:extLst>
              <a:ext uri="{FF2B5EF4-FFF2-40B4-BE49-F238E27FC236}">
                <a16:creationId xmlns:a16="http://schemas.microsoft.com/office/drawing/2014/main" id="{0A9E9255-95E0-59C9-2591-F0F93002F173}"/>
              </a:ext>
            </a:extLst>
          </p:cNvPr>
          <p:cNvSpPr/>
          <p:nvPr/>
        </p:nvSpPr>
        <p:spPr>
          <a:xfrm>
            <a:off x="1349016" y="905052"/>
            <a:ext cx="1416029" cy="1698385"/>
          </a:xfrm>
          <a:custGeom>
            <a:avLst/>
            <a:gdLst/>
            <a:ahLst/>
            <a:cxnLst/>
            <a:rect l="l" t="t" r="r" b="b"/>
            <a:pathLst>
              <a:path w="2124043" h="2547578">
                <a:moveTo>
                  <a:pt x="0" y="0"/>
                </a:moveTo>
                <a:lnTo>
                  <a:pt x="2124044" y="0"/>
                </a:lnTo>
                <a:lnTo>
                  <a:pt x="2124044" y="2547578"/>
                </a:lnTo>
                <a:lnTo>
                  <a:pt x="0" y="254757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8" name="TextBox 8">
            <a:extLst>
              <a:ext uri="{FF2B5EF4-FFF2-40B4-BE49-F238E27FC236}">
                <a16:creationId xmlns:a16="http://schemas.microsoft.com/office/drawing/2014/main" id="{9E00E9EA-3338-EFDE-B6F1-E8C7DF9E0512}"/>
              </a:ext>
            </a:extLst>
          </p:cNvPr>
          <p:cNvSpPr txBox="1"/>
          <p:nvPr/>
        </p:nvSpPr>
        <p:spPr>
          <a:xfrm>
            <a:off x="2765046" y="1125676"/>
            <a:ext cx="8012715" cy="7386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00"/>
              </a:lnSpc>
              <a:spcBef>
                <a:spcPct val="0"/>
              </a:spcBef>
            </a:pP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Y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Patrwm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newydd</a:t>
            </a:r>
            <a:endParaRPr lang="en-US" sz="7200" dirty="0">
              <a:solidFill>
                <a:srgbClr val="000000"/>
              </a:solidFill>
              <a:latin typeface="Dreaming Outloud Pro" panose="03050502040302030504" pitchFamily="66" charset="0"/>
              <a:ea typeface="Marykate"/>
              <a:cs typeface="Dreaming Outloud Pro" panose="03050502040302030504" pitchFamily="66" charset="0"/>
              <a:sym typeface="Marykate"/>
            </a:endParaRPr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55264176-BCDE-D1B1-37B4-2D4A5E68967D}"/>
              </a:ext>
            </a:extLst>
          </p:cNvPr>
          <p:cNvSpPr txBox="1"/>
          <p:nvPr/>
        </p:nvSpPr>
        <p:spPr>
          <a:xfrm>
            <a:off x="964066" y="4368800"/>
            <a:ext cx="10542134" cy="11079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Hoffwn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i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ymweld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â’r</a:t>
            </a:r>
            <a:r>
              <a:rPr lang="en-US" sz="7200" dirty="0">
                <a:solidFill>
                  <a:srgbClr val="000000"/>
                </a:solidFill>
                <a:latin typeface="Dreaming Outloud Pro" panose="03050502040302030504" pitchFamily="66" charset="0"/>
                <a:ea typeface="Marykate"/>
                <a:cs typeface="Dreaming Outloud Pro" panose="03050502040302030504" pitchFamily="66" charset="0"/>
                <a:sym typeface="Marykate"/>
              </a:rPr>
              <a:t> Pier.</a:t>
            </a:r>
          </a:p>
        </p:txBody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BFA7FD8B-4454-7E56-B59A-D883F006E3BE}"/>
              </a:ext>
            </a:extLst>
          </p:cNvPr>
          <p:cNvSpPr/>
          <p:nvPr/>
        </p:nvSpPr>
        <p:spPr>
          <a:xfrm>
            <a:off x="8497348" y="1526996"/>
            <a:ext cx="2536281" cy="2648857"/>
          </a:xfrm>
          <a:custGeom>
            <a:avLst/>
            <a:gdLst/>
            <a:ahLst/>
            <a:cxnLst/>
            <a:rect l="l" t="t" r="r" b="b"/>
            <a:pathLst>
              <a:path w="3804421" h="3973285">
                <a:moveTo>
                  <a:pt x="0" y="0"/>
                </a:moveTo>
                <a:lnTo>
                  <a:pt x="3804420" y="0"/>
                </a:lnTo>
                <a:lnTo>
                  <a:pt x="3804420" y="3973285"/>
                </a:lnTo>
                <a:lnTo>
                  <a:pt x="0" y="3973285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pic>
        <p:nvPicPr>
          <p:cNvPr id="12" name="Picture 11" descr="A long dock in the water&#10;&#10;AI-generated content may be incorrect.">
            <a:extLst>
              <a:ext uri="{FF2B5EF4-FFF2-40B4-BE49-F238E27FC236}">
                <a16:creationId xmlns:a16="http://schemas.microsoft.com/office/drawing/2014/main" id="{F8F78374-FFA7-A786-ECB5-0338170D2F86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t="3601" r="2" b="2"/>
          <a:stretch>
            <a:fillRect/>
          </a:stretch>
        </p:blipFill>
        <p:spPr>
          <a:xfrm>
            <a:off x="4363236" y="2057287"/>
            <a:ext cx="3802338" cy="2043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5814346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3" name="Freeform 6">
            <a:extLst>
              <a:ext uri="{FF2B5EF4-FFF2-40B4-BE49-F238E27FC236}">
                <a16:creationId xmlns:a16="http://schemas.microsoft.com/office/drawing/2014/main" id="{69D184B2-2226-4E31-BCCB-444330767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118533" y="918266"/>
            <a:ext cx="706127" cy="5863534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105" name="Freeform 7">
            <a:extLst>
              <a:ext uri="{FF2B5EF4-FFF2-40B4-BE49-F238E27FC236}">
                <a16:creationId xmlns:a16="http://schemas.microsoft.com/office/drawing/2014/main" id="{1AC4D4E3-486A-464A-8EC8-D448810972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117879" y="643467"/>
            <a:ext cx="420307" cy="5668919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107" name="Rectangle 4106">
            <a:extLst>
              <a:ext uri="{FF2B5EF4-FFF2-40B4-BE49-F238E27FC236}">
                <a16:creationId xmlns:a16="http://schemas.microsoft.com/office/drawing/2014/main" id="{864DE13E-58EB-4475-B79C-0D4FC6512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38387" y="643467"/>
            <a:ext cx="10933503" cy="5391944"/>
          </a:xfrm>
          <a:prstGeom prst="rect">
            <a:avLst/>
          </a:prstGeom>
          <a:solidFill>
            <a:srgbClr val="FFFFFF"/>
          </a:solidFill>
          <a:ln w="12700">
            <a:solidFill>
              <a:schemeClr val="accent1"/>
            </a:solidFill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4098" name="Picture 2" descr="Keytar">
            <a:extLst>
              <a:ext uri="{FF2B5EF4-FFF2-40B4-BE49-F238E27FC236}">
                <a16:creationId xmlns:a16="http://schemas.microsoft.com/office/drawing/2014/main" id="{3E2C13BD-8630-B597-38AC-76F9B0D474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42476" y="1132764"/>
            <a:ext cx="4413350" cy="4413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109" name="Straight Connector 4108">
            <a:extLst>
              <a:ext uri="{FF2B5EF4-FFF2-40B4-BE49-F238E27FC236}">
                <a16:creationId xmlns:a16="http://schemas.microsoft.com/office/drawing/2014/main" id="{02E9B2EE-76CA-47F3-9977-3F2FCB7FD2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739239"/>
            <a:ext cx="0" cy="320040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oup 3">
            <a:extLst>
              <a:ext uri="{FF2B5EF4-FFF2-40B4-BE49-F238E27FC236}">
                <a16:creationId xmlns:a16="http://schemas.microsoft.com/office/drawing/2014/main" id="{1AF12CFA-4A97-0DC6-A4DF-EDBD87A6A877}"/>
              </a:ext>
            </a:extLst>
          </p:cNvPr>
          <p:cNvGrpSpPr/>
          <p:nvPr/>
        </p:nvGrpSpPr>
        <p:grpSpPr>
          <a:xfrm>
            <a:off x="6434633" y="1829653"/>
            <a:ext cx="4644528" cy="3019572"/>
            <a:chOff x="1437640" y="1057076"/>
            <a:chExt cx="9316720" cy="6057129"/>
          </a:xfrm>
        </p:grpSpPr>
        <p:sp>
          <p:nvSpPr>
            <p:cNvPr id="2" name="Freeform 2"/>
            <p:cNvSpPr/>
            <p:nvPr/>
          </p:nvSpPr>
          <p:spPr>
            <a:xfrm>
              <a:off x="1893023" y="1057076"/>
              <a:ext cx="8240993" cy="6057129"/>
            </a:xfrm>
            <a:custGeom>
              <a:avLst/>
              <a:gdLst/>
              <a:ahLst/>
              <a:cxnLst/>
              <a:rect l="l" t="t" r="r" b="b"/>
              <a:pathLst>
                <a:path w="12849844" h="9444635">
                  <a:moveTo>
                    <a:pt x="0" y="0"/>
                  </a:moveTo>
                  <a:lnTo>
                    <a:pt x="12849844" y="0"/>
                  </a:lnTo>
                  <a:lnTo>
                    <a:pt x="12849844" y="9444636"/>
                  </a:lnTo>
                  <a:lnTo>
                    <a:pt x="0" y="94446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 sz="1154"/>
            </a:p>
          </p:txBody>
        </p:sp>
        <p:sp>
          <p:nvSpPr>
            <p:cNvPr id="3" name="TextBox 3"/>
            <p:cNvSpPr txBox="1"/>
            <p:nvPr/>
          </p:nvSpPr>
          <p:spPr>
            <a:xfrm>
              <a:off x="1437640" y="2505669"/>
              <a:ext cx="9316720" cy="3988573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 defTabSz="448056">
                <a:spcAft>
                  <a:spcPts val="600"/>
                </a:spcAft>
              </a:pPr>
              <a:r>
                <a:rPr lang="en-US" sz="1764" kern="1200" dirty="0" err="1">
                  <a:solidFill>
                    <a:srgbClr val="7030A0"/>
                  </a:solidFill>
                  <a:latin typeface="Dreaming Outloud Pro" panose="03050502040302030504" pitchFamily="66" charset="0"/>
                  <a:ea typeface="+mn-ea"/>
                  <a:cs typeface="Dreaming Outloud Pro" panose="03050502040302030504" pitchFamily="66" charset="0"/>
                  <a:sym typeface="Glacial Indifference"/>
                </a:rPr>
                <a:t>Cana'r</a:t>
              </a:r>
              <a:r>
                <a:rPr lang="en-US" sz="1600" kern="1200" dirty="0">
                  <a:solidFill>
                    <a:schemeClr val="accent5">
                      <a:lumMod val="75000"/>
                    </a:schemeClr>
                  </a:solidFill>
                  <a:latin typeface="Dreaming Outloud Pro" panose="03050502040302030504" pitchFamily="66" charset="0"/>
                  <a:cs typeface="Dreaming Outloud Pro" panose="03050502040302030504" pitchFamily="66" charset="0"/>
                  <a:sym typeface="Glacial Indifference"/>
                </a:rPr>
                <a:t> </a:t>
              </a:r>
              <a:r>
                <a:rPr lang="en-GB" sz="1764" dirty="0" err="1">
                  <a:solidFill>
                    <a:srgbClr val="7030A0"/>
                  </a:solidFill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cân</a:t>
              </a:r>
              <a:r>
                <a:rPr lang="en-US" sz="1600" kern="1200" dirty="0">
                  <a:solidFill>
                    <a:schemeClr val="accent5">
                      <a:lumMod val="75000"/>
                    </a:schemeClr>
                  </a:solidFill>
                  <a:latin typeface="Dreaming Outloud Pro" panose="03050502040302030504" pitchFamily="66" charset="0"/>
                  <a:cs typeface="Dreaming Outloud Pro" panose="03050502040302030504" pitchFamily="66" charset="0"/>
                  <a:sym typeface="Glacial Indifference"/>
                </a:rPr>
                <a:t> </a:t>
              </a:r>
              <a:r>
                <a:rPr lang="en-US" sz="1764" kern="1200" dirty="0" err="1">
                  <a:solidFill>
                    <a:srgbClr val="7030A0"/>
                  </a:solidFill>
                  <a:latin typeface="Dreaming Outloud Pro" panose="03050502040302030504" pitchFamily="66" charset="0"/>
                  <a:ea typeface="+mn-ea"/>
                  <a:cs typeface="Dreaming Outloud Pro" panose="03050502040302030504" pitchFamily="66" charset="0"/>
                  <a:sym typeface="Glacial Indifference"/>
                </a:rPr>
                <a:t>ar</a:t>
              </a:r>
              <a:r>
                <a:rPr lang="en-US" sz="1764" kern="1200" dirty="0">
                  <a:solidFill>
                    <a:srgbClr val="7030A0"/>
                  </a:solidFill>
                  <a:latin typeface="Dreaming Outloud Pro" panose="03050502040302030504" pitchFamily="66" charset="0"/>
                  <a:ea typeface="+mn-ea"/>
                  <a:cs typeface="Dreaming Outloud Pro" panose="03050502040302030504" pitchFamily="66" charset="0"/>
                  <a:sym typeface="Glacial Indifference"/>
                </a:rPr>
                <a:t> y </a:t>
              </a:r>
              <a:r>
                <a:rPr lang="en-US" sz="1764" kern="1200" dirty="0" err="1">
                  <a:solidFill>
                    <a:srgbClr val="7030A0"/>
                  </a:solidFill>
                  <a:latin typeface="Dreaming Outloud Pro" panose="03050502040302030504" pitchFamily="66" charset="0"/>
                  <a:ea typeface="+mn-ea"/>
                  <a:cs typeface="Dreaming Outloud Pro" panose="03050502040302030504" pitchFamily="66" charset="0"/>
                  <a:sym typeface="Glacial Indifference"/>
                </a:rPr>
                <a:t>sleid</a:t>
              </a:r>
              <a:r>
                <a:rPr lang="en-US" sz="1764" kern="1200" dirty="0">
                  <a:solidFill>
                    <a:srgbClr val="7030A0"/>
                  </a:solidFill>
                  <a:latin typeface="Dreaming Outloud Pro" panose="03050502040302030504" pitchFamily="66" charset="0"/>
                  <a:ea typeface="+mn-ea"/>
                  <a:cs typeface="Dreaming Outloud Pro" panose="03050502040302030504" pitchFamily="66" charset="0"/>
                  <a:sym typeface="Glacial Indifference"/>
                </a:rPr>
                <a:t> </a:t>
              </a:r>
              <a:r>
                <a:rPr lang="en-US" sz="1764" kern="1200" dirty="0" err="1">
                  <a:solidFill>
                    <a:srgbClr val="7030A0"/>
                  </a:solidFill>
                  <a:latin typeface="Dreaming Outloud Pro" panose="03050502040302030504" pitchFamily="66" charset="0"/>
                  <a:ea typeface="+mn-ea"/>
                  <a:cs typeface="Dreaming Outloud Pro" panose="03050502040302030504" pitchFamily="66" charset="0"/>
                  <a:sym typeface="Glacial Indifference"/>
                </a:rPr>
                <a:t>nesaf</a:t>
              </a:r>
              <a:r>
                <a:rPr lang="en-US" sz="1764" kern="1200" dirty="0">
                  <a:solidFill>
                    <a:srgbClr val="7030A0"/>
                  </a:solidFill>
                  <a:latin typeface="Dreaming Outloud Pro" panose="03050502040302030504" pitchFamily="66" charset="0"/>
                  <a:ea typeface="+mn-ea"/>
                  <a:cs typeface="Dreaming Outloud Pro" panose="03050502040302030504" pitchFamily="66" charset="0"/>
                  <a:sym typeface="Glacial Indifference"/>
                </a:rPr>
                <a:t>. </a:t>
              </a:r>
              <a:br>
                <a:rPr lang="en-US" sz="1764" kern="1200" dirty="0">
                  <a:solidFill>
                    <a:srgbClr val="7030A0"/>
                  </a:solidFill>
                  <a:latin typeface="Dreaming Outloud Pro" panose="03050502040302030504" pitchFamily="66" charset="0"/>
                  <a:ea typeface="+mn-ea"/>
                  <a:cs typeface="Dreaming Outloud Pro" panose="03050502040302030504" pitchFamily="66" charset="0"/>
                  <a:sym typeface="Glacial Indifference"/>
                </a:rPr>
              </a:br>
              <a:r>
                <a:rPr lang="en-US" sz="1764" kern="1200" dirty="0">
                  <a:solidFill>
                    <a:srgbClr val="7030A0"/>
                  </a:solidFill>
                  <a:latin typeface="Dreaming Outloud Pro" panose="03050502040302030504" pitchFamily="66" charset="0"/>
                  <a:ea typeface="+mn-ea"/>
                  <a:cs typeface="Dreaming Outloud Pro" panose="03050502040302030504" pitchFamily="66" charset="0"/>
                  <a:sym typeface="Glacial Indifference"/>
                </a:rPr>
                <a:t>Beth am </a:t>
              </a:r>
              <a:r>
                <a:rPr lang="en-US" sz="1764" kern="1200" dirty="0" err="1">
                  <a:solidFill>
                    <a:srgbClr val="7030A0"/>
                  </a:solidFill>
                  <a:latin typeface="Dreaming Outloud Pro" panose="03050502040302030504" pitchFamily="66" charset="0"/>
                  <a:ea typeface="+mn-ea"/>
                  <a:cs typeface="Dreaming Outloud Pro" panose="03050502040302030504" pitchFamily="66" charset="0"/>
                  <a:sym typeface="Glacial Indifference"/>
                </a:rPr>
                <a:t>newid</a:t>
              </a:r>
              <a:r>
                <a:rPr lang="en-US" sz="1764" kern="1200" dirty="0">
                  <a:solidFill>
                    <a:srgbClr val="7030A0"/>
                  </a:solidFill>
                  <a:latin typeface="Dreaming Outloud Pro" panose="03050502040302030504" pitchFamily="66" charset="0"/>
                  <a:ea typeface="+mn-ea"/>
                  <a:cs typeface="Dreaming Outloud Pro" panose="03050502040302030504" pitchFamily="66" charset="0"/>
                  <a:sym typeface="Glacial Indifference"/>
                </a:rPr>
                <a:t> y </a:t>
              </a:r>
              <a:r>
                <a:rPr lang="en-US" sz="1764" kern="1200" dirty="0" err="1">
                  <a:solidFill>
                    <a:srgbClr val="7030A0"/>
                  </a:solidFill>
                  <a:latin typeface="Dreaming Outloud Pro" panose="03050502040302030504" pitchFamily="66" charset="0"/>
                  <a:ea typeface="+mn-ea"/>
                  <a:cs typeface="Dreaming Outloud Pro" panose="03050502040302030504" pitchFamily="66" charset="0"/>
                  <a:sym typeface="Glacial Indifference"/>
                </a:rPr>
                <a:t>geiriau</a:t>
              </a:r>
              <a:r>
                <a:rPr lang="en-US" sz="1764" kern="1200" dirty="0">
                  <a:solidFill>
                    <a:srgbClr val="7030A0"/>
                  </a:solidFill>
                  <a:latin typeface="Dreaming Outloud Pro" panose="03050502040302030504" pitchFamily="66" charset="0"/>
                  <a:ea typeface="+mn-ea"/>
                  <a:cs typeface="Dreaming Outloud Pro" panose="03050502040302030504" pitchFamily="66" charset="0"/>
                  <a:sym typeface="Glacial Indifference"/>
                </a:rPr>
                <a:t>?</a:t>
              </a:r>
              <a:br>
                <a:rPr lang="en-US" sz="1764" kern="1200" dirty="0">
                  <a:solidFill>
                    <a:srgbClr val="7030A0"/>
                  </a:solidFill>
                  <a:latin typeface="Dreaming Outloud Pro" panose="03050502040302030504" pitchFamily="66" charset="0"/>
                  <a:ea typeface="+mn-ea"/>
                  <a:cs typeface="Dreaming Outloud Pro" panose="03050502040302030504" pitchFamily="66" charset="0"/>
                  <a:sym typeface="Glacial Indifference"/>
                </a:rPr>
              </a:br>
              <a:r>
                <a:rPr lang="en-US" sz="1764" kern="1200" dirty="0" err="1">
                  <a:solidFill>
                    <a:srgbClr val="7030A0"/>
                  </a:solidFill>
                  <a:latin typeface="Dreaming Outloud Pro" panose="03050502040302030504" pitchFamily="66" charset="0"/>
                  <a:ea typeface="+mn-ea"/>
                  <a:cs typeface="Dreaming Outloud Pro" panose="03050502040302030504" pitchFamily="66" charset="0"/>
                  <a:sym typeface="Glacial Indifference"/>
                </a:rPr>
                <a:t>E.e.</a:t>
              </a:r>
              <a:r>
                <a:rPr lang="en-US" sz="1764" kern="1200" dirty="0">
                  <a:solidFill>
                    <a:srgbClr val="7030A0"/>
                  </a:solidFill>
                  <a:latin typeface="Dreaming Outloud Pro" panose="03050502040302030504" pitchFamily="66" charset="0"/>
                  <a:ea typeface="+mn-ea"/>
                  <a:cs typeface="Dreaming Outloud Pro" panose="03050502040302030504" pitchFamily="66" charset="0"/>
                  <a:sym typeface="Glacial Indifference"/>
                </a:rPr>
                <a:t>. </a:t>
              </a:r>
              <a:r>
                <a:rPr lang="en-US" sz="1764" kern="1200" dirty="0" err="1">
                  <a:solidFill>
                    <a:srgbClr val="7030A0"/>
                  </a:solidFill>
                  <a:latin typeface="Dreaming Outloud Pro" panose="03050502040302030504" pitchFamily="66" charset="0"/>
                  <a:ea typeface="+mn-ea"/>
                  <a:cs typeface="Dreaming Outloud Pro" panose="03050502040302030504" pitchFamily="66" charset="0"/>
                  <a:sym typeface="Glacial Indifference"/>
                </a:rPr>
                <a:t>hoffwn</a:t>
              </a:r>
              <a:r>
                <a:rPr lang="en-US" sz="1764" kern="1200" dirty="0">
                  <a:solidFill>
                    <a:srgbClr val="7030A0"/>
                  </a:solidFill>
                  <a:latin typeface="Dreaming Outloud Pro" panose="03050502040302030504" pitchFamily="66" charset="0"/>
                  <a:ea typeface="+mn-ea"/>
                  <a:cs typeface="Dreaming Outloud Pro" panose="03050502040302030504" pitchFamily="66" charset="0"/>
                  <a:sym typeface="Glacial Indifference"/>
                </a:rPr>
                <a:t> </a:t>
              </a:r>
              <a:r>
                <a:rPr lang="en-US" sz="1764" kern="1200" dirty="0" err="1">
                  <a:solidFill>
                    <a:srgbClr val="7030A0"/>
                  </a:solidFill>
                  <a:latin typeface="Dreaming Outloud Pro" panose="03050502040302030504" pitchFamily="66" charset="0"/>
                  <a:ea typeface="+mn-ea"/>
                  <a:cs typeface="Dreaming Outloud Pro" panose="03050502040302030504" pitchFamily="66" charset="0"/>
                  <a:sym typeface="Glacial Indifference"/>
                </a:rPr>
                <a:t>i</a:t>
              </a:r>
              <a:r>
                <a:rPr lang="en-US" sz="1764" kern="1200" dirty="0">
                  <a:solidFill>
                    <a:srgbClr val="7030A0"/>
                  </a:solidFill>
                  <a:latin typeface="Dreaming Outloud Pro" panose="03050502040302030504" pitchFamily="66" charset="0"/>
                  <a:ea typeface="+mn-ea"/>
                  <a:cs typeface="Dreaming Outloud Pro" panose="03050502040302030504" pitchFamily="66" charset="0"/>
                  <a:sym typeface="Glacial Indifference"/>
                </a:rPr>
                <a:t> </a:t>
              </a:r>
              <a:r>
                <a:rPr lang="en-US" sz="1764" kern="1200" dirty="0" err="1">
                  <a:solidFill>
                    <a:srgbClr val="7030A0"/>
                  </a:solidFill>
                  <a:latin typeface="Dreaming Outloud Pro" panose="03050502040302030504" pitchFamily="66" charset="0"/>
                  <a:ea typeface="+mn-ea"/>
                  <a:cs typeface="Dreaming Outloud Pro" panose="03050502040302030504" pitchFamily="66" charset="0"/>
                  <a:sym typeface="Glacial Indifference"/>
                </a:rPr>
                <a:t>ymweld</a:t>
              </a:r>
              <a:r>
                <a:rPr lang="en-US" sz="1764" kern="1200" dirty="0">
                  <a:solidFill>
                    <a:srgbClr val="7030A0"/>
                  </a:solidFill>
                  <a:latin typeface="Dreaming Outloud Pro" panose="03050502040302030504" pitchFamily="66" charset="0"/>
                  <a:ea typeface="+mn-ea"/>
                  <a:cs typeface="Dreaming Outloud Pro" panose="03050502040302030504" pitchFamily="66" charset="0"/>
                  <a:sym typeface="Glacial Indifference"/>
                </a:rPr>
                <a:t> </a:t>
              </a:r>
              <a:r>
                <a:rPr lang="en-US" sz="1764" kern="1200" dirty="0" err="1">
                  <a:solidFill>
                    <a:srgbClr val="7030A0"/>
                  </a:solidFill>
                  <a:latin typeface="Dreaming Outloud Pro" panose="03050502040302030504" pitchFamily="66" charset="0"/>
                  <a:ea typeface="+mn-ea"/>
                  <a:cs typeface="Dreaming Outloud Pro" panose="03050502040302030504" pitchFamily="66" charset="0"/>
                  <a:sym typeface="Glacial Indifference"/>
                </a:rPr>
                <a:t>â</a:t>
              </a:r>
              <a:r>
                <a:rPr lang="en-US" sz="1764" dirty="0" err="1">
                  <a:solidFill>
                    <a:srgbClr val="7030A0"/>
                  </a:solidFill>
                  <a:latin typeface="Dreaming Outloud Pro" panose="03050502040302030504" pitchFamily="66" charset="0"/>
                  <a:cs typeface="Dreaming Outloud Pro" panose="03050502040302030504" pitchFamily="66" charset="0"/>
                  <a:sym typeface="Glacial Indifference"/>
                </a:rPr>
                <a:t>’r</a:t>
              </a:r>
              <a:r>
                <a:rPr lang="en-US" sz="1764" kern="1200" dirty="0">
                  <a:solidFill>
                    <a:srgbClr val="7030A0"/>
                  </a:solidFill>
                  <a:latin typeface="Dreaming Outloud Pro" panose="03050502040302030504" pitchFamily="66" charset="0"/>
                  <a:ea typeface="+mn-ea"/>
                  <a:cs typeface="Dreaming Outloud Pro" panose="03050502040302030504" pitchFamily="66" charset="0"/>
                  <a:sym typeface="Glacial Indifference"/>
                </a:rPr>
                <a:t> LC2</a:t>
              </a:r>
              <a:br>
                <a:rPr lang="en-US" sz="1764" kern="1200" dirty="0">
                  <a:solidFill>
                    <a:srgbClr val="7030A0"/>
                  </a:solidFill>
                  <a:latin typeface="Dreaming Outloud Pro" panose="03050502040302030504" pitchFamily="66" charset="0"/>
                  <a:ea typeface="+mn-ea"/>
                  <a:cs typeface="Dreaming Outloud Pro" panose="03050502040302030504" pitchFamily="66" charset="0"/>
                  <a:sym typeface="Glacial Indifference"/>
                </a:rPr>
              </a:br>
              <a:r>
                <a:rPr lang="en-US" sz="1764" kern="1200" dirty="0">
                  <a:solidFill>
                    <a:srgbClr val="7030A0"/>
                  </a:solidFill>
                  <a:latin typeface="Dreaming Outloud Pro" panose="03050502040302030504" pitchFamily="66" charset="0"/>
                  <a:ea typeface="+mn-ea"/>
                  <a:cs typeface="Dreaming Outloud Pro" panose="03050502040302030504" pitchFamily="66" charset="0"/>
                  <a:sym typeface="Glacial Indifference"/>
                </a:rPr>
                <a:t>neu</a:t>
              </a:r>
              <a:br>
                <a:rPr lang="en-US" sz="1764" kern="1200" dirty="0">
                  <a:solidFill>
                    <a:srgbClr val="7030A0"/>
                  </a:solidFill>
                  <a:latin typeface="Dreaming Outloud Pro" panose="03050502040302030504" pitchFamily="66" charset="0"/>
                  <a:ea typeface="+mn-ea"/>
                  <a:cs typeface="Dreaming Outloud Pro" panose="03050502040302030504" pitchFamily="66" charset="0"/>
                  <a:sym typeface="Glacial Indifference"/>
                </a:rPr>
              </a:br>
              <a:r>
                <a:rPr lang="en-US" sz="1764" kern="1200" dirty="0" err="1">
                  <a:solidFill>
                    <a:srgbClr val="7030A0"/>
                  </a:solidFill>
                  <a:latin typeface="Dreaming Outloud Pro" panose="03050502040302030504" pitchFamily="66" charset="0"/>
                  <a:ea typeface="+mn-ea"/>
                  <a:cs typeface="Dreaming Outloud Pro" panose="03050502040302030504" pitchFamily="66" charset="0"/>
                  <a:sym typeface="Glacial Indifference"/>
                </a:rPr>
                <a:t>Hoffwn</a:t>
              </a:r>
              <a:r>
                <a:rPr lang="en-US" sz="1764" kern="1200" dirty="0">
                  <a:solidFill>
                    <a:srgbClr val="7030A0"/>
                  </a:solidFill>
                  <a:latin typeface="Dreaming Outloud Pro" panose="03050502040302030504" pitchFamily="66" charset="0"/>
                  <a:ea typeface="+mn-ea"/>
                  <a:cs typeface="Dreaming Outloud Pro" panose="03050502040302030504" pitchFamily="66" charset="0"/>
                  <a:sym typeface="Glacial Indifference"/>
                </a:rPr>
                <a:t> </a:t>
              </a:r>
              <a:r>
                <a:rPr lang="en-US" sz="1764" kern="1200" dirty="0" err="1">
                  <a:solidFill>
                    <a:srgbClr val="7030A0"/>
                  </a:solidFill>
                  <a:latin typeface="Dreaming Outloud Pro" panose="03050502040302030504" pitchFamily="66" charset="0"/>
                  <a:ea typeface="+mn-ea"/>
                  <a:cs typeface="Dreaming Outloud Pro" panose="03050502040302030504" pitchFamily="66" charset="0"/>
                  <a:sym typeface="Glacial Indifference"/>
                </a:rPr>
                <a:t>i</a:t>
              </a:r>
              <a:r>
                <a:rPr lang="en-US" sz="1764" kern="1200" dirty="0">
                  <a:solidFill>
                    <a:srgbClr val="7030A0"/>
                  </a:solidFill>
                  <a:latin typeface="Dreaming Outloud Pro" panose="03050502040302030504" pitchFamily="66" charset="0"/>
                  <a:ea typeface="+mn-ea"/>
                  <a:cs typeface="Dreaming Outloud Pro" panose="03050502040302030504" pitchFamily="66" charset="0"/>
                  <a:sym typeface="Glacial Indifference"/>
                </a:rPr>
                <a:t> </a:t>
              </a:r>
              <a:r>
                <a:rPr lang="en-US" sz="1764" kern="1200" dirty="0" err="1">
                  <a:solidFill>
                    <a:srgbClr val="7030A0"/>
                  </a:solidFill>
                  <a:latin typeface="Dreaming Outloud Pro" panose="03050502040302030504" pitchFamily="66" charset="0"/>
                  <a:ea typeface="+mn-ea"/>
                  <a:cs typeface="Dreaming Outloud Pro" panose="03050502040302030504" pitchFamily="66" charset="0"/>
                  <a:sym typeface="Glacial Indifference"/>
                </a:rPr>
                <a:t>ymweld</a:t>
              </a:r>
              <a:r>
                <a:rPr lang="en-US" sz="1764" kern="1200" dirty="0">
                  <a:solidFill>
                    <a:srgbClr val="7030A0"/>
                  </a:solidFill>
                  <a:latin typeface="Dreaming Outloud Pro" panose="03050502040302030504" pitchFamily="66" charset="0"/>
                  <a:ea typeface="+mn-ea"/>
                  <a:cs typeface="Dreaming Outloud Pro" panose="03050502040302030504" pitchFamily="66" charset="0"/>
                  <a:sym typeface="Glacial Indifference"/>
                </a:rPr>
                <a:t> â Joe’s Ice Cream</a:t>
              </a:r>
            </a:p>
            <a:p>
              <a:pPr algn="ctr">
                <a:spcAft>
                  <a:spcPts val="600"/>
                </a:spcAft>
              </a:pPr>
              <a:endParaRPr lang="en-US" sz="3600" dirty="0">
                <a:solidFill>
                  <a:srgbClr val="7030A0"/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endParaRPr>
            </a:p>
          </p:txBody>
        </p:sp>
      </p:grpSp>
    </p:spTree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791423" y="477956"/>
            <a:ext cx="8240993" cy="6057129"/>
          </a:xfrm>
          <a:custGeom>
            <a:avLst/>
            <a:gdLst/>
            <a:ahLst/>
            <a:cxnLst/>
            <a:rect l="l" t="t" r="r" b="b"/>
            <a:pathLst>
              <a:path w="12849844" h="9444635">
                <a:moveTo>
                  <a:pt x="0" y="0"/>
                </a:moveTo>
                <a:lnTo>
                  <a:pt x="12849844" y="0"/>
                </a:lnTo>
                <a:lnTo>
                  <a:pt x="12849844" y="9444636"/>
                </a:lnTo>
                <a:lnTo>
                  <a:pt x="0" y="944463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154"/>
          </a:p>
        </p:txBody>
      </p:sp>
      <p:sp>
        <p:nvSpPr>
          <p:cNvPr id="3" name="TextBox 3"/>
          <p:cNvSpPr txBox="1"/>
          <p:nvPr/>
        </p:nvSpPr>
        <p:spPr>
          <a:xfrm>
            <a:off x="3085351" y="1852629"/>
            <a:ext cx="6030896" cy="35018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r>
              <a:rPr lang="en-GB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Pam </a:t>
            </a:r>
            <a:r>
              <a:rPr lang="en-GB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dylech</a:t>
            </a:r>
            <a:r>
              <a:rPr lang="en-GB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chi </a:t>
            </a:r>
            <a:r>
              <a:rPr lang="en-GB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ganu</a:t>
            </a:r>
            <a:r>
              <a:rPr lang="en-GB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pan </a:t>
            </a:r>
            <a:r>
              <a:rPr lang="en-GB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addysgu</a:t>
            </a:r>
            <a:r>
              <a:rPr lang="en-GB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patrymau</a:t>
            </a:r>
            <a:r>
              <a:rPr lang="en-GB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iaith</a:t>
            </a:r>
            <a:r>
              <a:rPr lang="en-GB" sz="2400" b="1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?</a:t>
            </a:r>
          </a:p>
          <a:p>
            <a:endParaRPr lang="en-GB" sz="2400" dirty="0">
              <a:solidFill>
                <a:srgbClr val="00B050"/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Mae </a:t>
            </a:r>
            <a:r>
              <a:rPr lang="en-GB" sz="24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caneuon</a:t>
            </a:r>
            <a:r>
              <a:rPr lang="en-GB" sz="24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24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gwneud</a:t>
            </a:r>
            <a:r>
              <a:rPr lang="en-GB" sz="24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dysgu’n</a:t>
            </a:r>
            <a:r>
              <a:rPr lang="en-GB" sz="24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hwyl.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Mae </a:t>
            </a:r>
            <a:r>
              <a:rPr lang="en-GB" sz="24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caneuon</a:t>
            </a:r>
            <a:r>
              <a:rPr lang="en-GB" sz="24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24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helpu</a:t>
            </a:r>
            <a:r>
              <a:rPr lang="en-GB" sz="24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plant </a:t>
            </a:r>
            <a:r>
              <a:rPr lang="en-GB" sz="24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GB" sz="24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gofio </a:t>
            </a:r>
            <a:r>
              <a:rPr lang="en-GB" sz="24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geiriau</a:t>
            </a:r>
            <a:r>
              <a:rPr lang="en-GB" sz="24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newydd</a:t>
            </a:r>
            <a:r>
              <a:rPr lang="en-GB" sz="24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Mae </a:t>
            </a:r>
            <a:r>
              <a:rPr lang="en-GB" sz="24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caneuon</a:t>
            </a:r>
            <a:r>
              <a:rPr lang="en-GB" sz="24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24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helpu</a:t>
            </a:r>
            <a:r>
              <a:rPr lang="en-GB" sz="24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gyda’r</a:t>
            </a:r>
            <a:r>
              <a:rPr lang="en-GB" sz="24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ynganiad</a:t>
            </a:r>
            <a:r>
              <a:rPr lang="en-GB" sz="2400" dirty="0">
                <a:solidFill>
                  <a:srgbClr val="00B05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 </a:t>
            </a:r>
          </a:p>
          <a:p>
            <a:pPr algn="ctr">
              <a:lnSpc>
                <a:spcPts val="8788"/>
              </a:lnSpc>
            </a:pPr>
            <a:endParaRPr lang="en-US" sz="2400" dirty="0">
              <a:solidFill>
                <a:srgbClr val="22662F"/>
              </a:solidFill>
              <a:latin typeface="Glacial Indifference"/>
              <a:ea typeface="Glacial Indifference"/>
              <a:cs typeface="Glacial Indifference"/>
              <a:sym typeface="Glacial Indifference"/>
            </a:endParaRPr>
          </a:p>
        </p:txBody>
      </p:sp>
      <p:pic>
        <p:nvPicPr>
          <p:cNvPr id="3074" name="Picture 2" descr="hand pointer">
            <a:extLst>
              <a:ext uri="{FF2B5EF4-FFF2-40B4-BE49-F238E27FC236}">
                <a16:creationId xmlns:a16="http://schemas.microsoft.com/office/drawing/2014/main" id="{0864970E-6F21-7441-D842-55433A4EA7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0792" y="3233057"/>
            <a:ext cx="3624943" cy="3624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6" name="Rectangle 1035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37" name="Arc 1036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35" name="Freeform: Shape 1034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26" name="Picture 2" descr="Singing on the Mic">
            <a:extLst>
              <a:ext uri="{FF2B5EF4-FFF2-40B4-BE49-F238E27FC236}">
                <a16:creationId xmlns:a16="http://schemas.microsoft.com/office/drawing/2014/main" id="{68084A76-5FF9-CE0E-F070-F6D6606F8F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3182" y="955437"/>
            <a:ext cx="4777381" cy="477738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2291CB6-5DDC-D813-8314-89ED0BFE5073}"/>
              </a:ext>
            </a:extLst>
          </p:cNvPr>
          <p:cNvSpPr txBox="1"/>
          <p:nvPr/>
        </p:nvSpPr>
        <p:spPr>
          <a:xfrm>
            <a:off x="5143102" y="151514"/>
            <a:ext cx="5458838" cy="41925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u="sng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Hoffwn</a:t>
            </a:r>
            <a:r>
              <a:rPr lang="en-US" sz="3200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3200" u="sng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US" sz="3200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3200" u="sng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ymweld</a:t>
            </a:r>
            <a:r>
              <a:rPr lang="en-US" sz="3200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â</a:t>
            </a:r>
            <a:br>
              <a:rPr lang="en-US" sz="1600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US" sz="1600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(She’ll be coming round the mountain)</a:t>
            </a:r>
            <a:b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b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endParaRPr lang="en-US" sz="16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Hoffwn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ymweld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â’r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stadiwm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Liberty,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Hoffwn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ymweld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â’r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stadiwm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Liberty,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Hoffwn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ymweld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â’r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stadiwm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Hoffwn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ymweld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â’r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stadiwm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Hoffwn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ymweld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â’r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stadiwm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Liberty.</a:t>
            </a:r>
            <a:b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b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endParaRPr lang="en-US" sz="16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Hoffwn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ymweld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â’r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afal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mawr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,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Hoffwn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ymweld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â’r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afal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mawr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Hoffwn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ymweld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â’r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afal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Hoffwn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ymweld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â’r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afal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Hoffwn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ymweld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â’r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afal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mawr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  </a:t>
            </a:r>
            <a:b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b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endParaRPr lang="en-US" sz="16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Hoffwn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ymweld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â’r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traeth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Langland,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Hoffwn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ymweld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â’r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traeth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Langland,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Hoffwn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ymweld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â’r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traeth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Hoffwn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ymweld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â’r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traeth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Hoffwn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ymweld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â’r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traeth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Langland.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3222417-5AC3-4E23-1D7A-A0A360183DE1}"/>
              </a:ext>
            </a:extLst>
          </p:cNvPr>
          <p:cNvSpPr txBox="1"/>
          <p:nvPr/>
        </p:nvSpPr>
        <p:spPr>
          <a:xfrm>
            <a:off x="426720" y="223520"/>
            <a:ext cx="4013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Mae </a:t>
            </a:r>
            <a:r>
              <a:rPr lang="en-GB" sz="32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hi’n</a:t>
            </a:r>
            <a:r>
              <a:rPr lang="en-GB" sz="3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32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amser</a:t>
            </a:r>
            <a:r>
              <a:rPr lang="en-GB" sz="3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32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canu</a:t>
            </a:r>
            <a:r>
              <a:rPr lang="en-GB" sz="3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4061286533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55744F-9A00-A5DD-82D9-A04F3607FD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2">
            <a:extLst>
              <a:ext uri="{FF2B5EF4-FFF2-40B4-BE49-F238E27FC236}">
                <a16:creationId xmlns:a16="http://schemas.microsoft.com/office/drawing/2014/main" id="{B68124DA-BD2F-8015-17E7-A560A480969C}"/>
              </a:ext>
            </a:extLst>
          </p:cNvPr>
          <p:cNvSpPr/>
          <p:nvPr/>
        </p:nvSpPr>
        <p:spPr>
          <a:xfrm>
            <a:off x="5268219" y="975360"/>
            <a:ext cx="6030896" cy="4103480"/>
          </a:xfrm>
          <a:custGeom>
            <a:avLst/>
            <a:gdLst/>
            <a:ahLst/>
            <a:cxnLst/>
            <a:rect l="l" t="t" r="r" b="b"/>
            <a:pathLst>
              <a:path w="12849844" h="9444635">
                <a:moveTo>
                  <a:pt x="0" y="0"/>
                </a:moveTo>
                <a:lnTo>
                  <a:pt x="12849844" y="0"/>
                </a:lnTo>
                <a:lnTo>
                  <a:pt x="12849844" y="9444636"/>
                </a:lnTo>
                <a:lnTo>
                  <a:pt x="0" y="944463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154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807C2BF-EB42-F556-E2B8-E41C8CB453D3}"/>
              </a:ext>
            </a:extLst>
          </p:cNvPr>
          <p:cNvGrpSpPr/>
          <p:nvPr/>
        </p:nvGrpSpPr>
        <p:grpSpPr>
          <a:xfrm>
            <a:off x="396240" y="-52349"/>
            <a:ext cx="4785360" cy="5231548"/>
            <a:chOff x="1893023" y="1057076"/>
            <a:chExt cx="8240993" cy="6057129"/>
          </a:xfrm>
        </p:grpSpPr>
        <p:sp>
          <p:nvSpPr>
            <p:cNvPr id="2" name="Freeform 2">
              <a:extLst>
                <a:ext uri="{FF2B5EF4-FFF2-40B4-BE49-F238E27FC236}">
                  <a16:creationId xmlns:a16="http://schemas.microsoft.com/office/drawing/2014/main" id="{7678AA07-3C90-44EA-42DC-E62996B17E21}"/>
                </a:ext>
              </a:extLst>
            </p:cNvPr>
            <p:cNvSpPr/>
            <p:nvPr/>
          </p:nvSpPr>
          <p:spPr>
            <a:xfrm>
              <a:off x="1893023" y="1057076"/>
              <a:ext cx="8240993" cy="6057129"/>
            </a:xfrm>
            <a:custGeom>
              <a:avLst/>
              <a:gdLst/>
              <a:ahLst/>
              <a:cxnLst/>
              <a:rect l="l" t="t" r="r" b="b"/>
              <a:pathLst>
                <a:path w="12849844" h="9444635">
                  <a:moveTo>
                    <a:pt x="0" y="0"/>
                  </a:moveTo>
                  <a:lnTo>
                    <a:pt x="12849844" y="0"/>
                  </a:lnTo>
                  <a:lnTo>
                    <a:pt x="12849844" y="9444636"/>
                  </a:lnTo>
                  <a:lnTo>
                    <a:pt x="0" y="94446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 sz="1154"/>
            </a:p>
          </p:txBody>
        </p:sp>
        <p:sp>
          <p:nvSpPr>
            <p:cNvPr id="3" name="TextBox 3">
              <a:extLst>
                <a:ext uri="{FF2B5EF4-FFF2-40B4-BE49-F238E27FC236}">
                  <a16:creationId xmlns:a16="http://schemas.microsoft.com/office/drawing/2014/main" id="{35AA9B79-D52B-9483-DEF3-AF6F0A529B7C}"/>
                </a:ext>
              </a:extLst>
            </p:cNvPr>
            <p:cNvSpPr txBox="1"/>
            <p:nvPr/>
          </p:nvSpPr>
          <p:spPr>
            <a:xfrm>
              <a:off x="2487737" y="2478923"/>
              <a:ext cx="7347944" cy="72922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spcAft>
                  <a:spcPts val="600"/>
                </a:spcAft>
              </a:pPr>
              <a:endParaRPr lang="en-US" sz="3600" dirty="0">
                <a:solidFill>
                  <a:srgbClr val="7030A0"/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endParaRPr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123874E8-DFDD-3367-31AD-7C7AE68D330E}"/>
              </a:ext>
            </a:extLst>
          </p:cNvPr>
          <p:cNvSpPr txBox="1"/>
          <p:nvPr/>
        </p:nvSpPr>
        <p:spPr>
          <a:xfrm>
            <a:off x="828196" y="975360"/>
            <a:ext cx="426678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Dylet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ti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chwarae'r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gêm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"Trap-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ddôr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". </a:t>
            </a:r>
          </a:p>
          <a:p>
            <a:pPr lvl="0" algn="ctr">
              <a:defRPr/>
            </a:pP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dylai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un person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ddewis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ateb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o bob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adran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 </a:t>
            </a:r>
          </a:p>
          <a:p>
            <a:pPr lvl="0" algn="ctr">
              <a:defRPr/>
            </a:pP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Dylai'r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ail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berson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dyfalu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beth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a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ddewisodd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person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cyntaf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</p:txBody>
      </p:sp>
      <p:pic>
        <p:nvPicPr>
          <p:cNvPr id="13314" name="Picture 2" descr="positive red arrow presentation">
            <a:extLst>
              <a:ext uri="{FF2B5EF4-FFF2-40B4-BE49-F238E27FC236}">
                <a16:creationId xmlns:a16="http://schemas.microsoft.com/office/drawing/2014/main" id="{155200A9-AE07-8771-8FDD-BDE28B5C2A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88946" y="2867896"/>
            <a:ext cx="3136900" cy="3136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3">
            <a:extLst>
              <a:ext uri="{FF2B5EF4-FFF2-40B4-BE49-F238E27FC236}">
                <a16:creationId xmlns:a16="http://schemas.microsoft.com/office/drawing/2014/main" id="{3C534AD1-AA24-D709-6F9A-A8BCEC0B642E}"/>
              </a:ext>
            </a:extLst>
          </p:cNvPr>
          <p:cNvSpPr txBox="1"/>
          <p:nvPr/>
        </p:nvSpPr>
        <p:spPr>
          <a:xfrm>
            <a:off x="6319488" y="1353857"/>
            <a:ext cx="4672362" cy="258532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pam </a:t>
            </a:r>
            <a:r>
              <a:rPr lang="en-US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chwarae'r</a:t>
            </a:r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gêm</a:t>
            </a:r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GB" sz="2400" u="sng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Trap-</a:t>
            </a:r>
            <a:r>
              <a:rPr lang="en-GB" sz="2400" u="sng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Ddôr</a:t>
            </a:r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?</a:t>
            </a:r>
          </a:p>
          <a:p>
            <a:pPr algn="ctr"/>
            <a:endParaRPr lang="en-US" sz="2400" dirty="0">
              <a:solidFill>
                <a:schemeClr val="accent3">
                  <a:lumMod val="75000"/>
                </a:schemeClr>
              </a:solidFill>
              <a:latin typeface="Dreaming Outloud Pro" panose="03050502040302030504" pitchFamily="66" charset="0"/>
              <a:ea typeface="Glacial Indifference"/>
              <a:cs typeface="Dreaming Outloud Pro" panose="03050502040302030504" pitchFamily="66" charset="0"/>
              <a:sym typeface="Glacial Indifference"/>
            </a:endParaRPr>
          </a:p>
          <a:p>
            <a:pPr algn="ctr"/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Mae </a:t>
            </a:r>
            <a:r>
              <a:rPr lang="en-US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ailadrodd</a:t>
            </a:r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yn</a:t>
            </a:r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bwysig</a:t>
            </a:r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wrth</a:t>
            </a:r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ddysgu</a:t>
            </a:r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iaith</a:t>
            </a:r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newydd</a:t>
            </a:r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.</a:t>
            </a:r>
          </a:p>
          <a:p>
            <a:pPr algn="ctr"/>
            <a:r>
              <a:rPr lang="en-US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Bydd</a:t>
            </a:r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y </a:t>
            </a:r>
            <a:r>
              <a:rPr lang="en-US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gêm</a:t>
            </a:r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hon </a:t>
            </a:r>
            <a:r>
              <a:rPr lang="en-US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yn</a:t>
            </a:r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caniatáu</a:t>
            </a:r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i</a:t>
            </a:r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blant</a:t>
            </a:r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ailadrodd</a:t>
            </a:r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geirfa</a:t>
            </a:r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a </a:t>
            </a:r>
            <a:r>
              <a:rPr lang="en-US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phatrymau</a:t>
            </a:r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 </a:t>
            </a:r>
            <a:r>
              <a:rPr lang="en-US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rPr>
              <a:t>brawddeg</a:t>
            </a:r>
            <a:endParaRPr lang="en-US" sz="2400" dirty="0">
              <a:solidFill>
                <a:schemeClr val="accent3">
                  <a:lumMod val="75000"/>
                </a:schemeClr>
              </a:solidFill>
              <a:latin typeface="Dreaming Outloud Pro" panose="03050502040302030504" pitchFamily="66" charset="0"/>
              <a:ea typeface="Glacial Indifference"/>
              <a:cs typeface="Dreaming Outloud Pro" panose="03050502040302030504" pitchFamily="66" charset="0"/>
              <a:sym typeface="Glacial Indifference"/>
            </a:endParaRPr>
          </a:p>
        </p:txBody>
      </p:sp>
      <p:pic>
        <p:nvPicPr>
          <p:cNvPr id="3074" name="Picture 2" descr="hand pointer">
            <a:extLst>
              <a:ext uri="{FF2B5EF4-FFF2-40B4-BE49-F238E27FC236}">
                <a16:creationId xmlns:a16="http://schemas.microsoft.com/office/drawing/2014/main" id="{F1CAEF7E-04F9-8089-D823-3AC111481E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8479" y="3140765"/>
            <a:ext cx="3352074" cy="3352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3028843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73614B-BDDF-D612-0B7B-A0CC3CCA7B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2D5D1E0B-8917-2758-B12A-27199B3FBDDA}"/>
              </a:ext>
            </a:extLst>
          </p:cNvPr>
          <p:cNvSpPr/>
          <p:nvPr/>
        </p:nvSpPr>
        <p:spPr>
          <a:xfrm>
            <a:off x="1791423" y="477956"/>
            <a:ext cx="8240993" cy="6057129"/>
          </a:xfrm>
          <a:custGeom>
            <a:avLst/>
            <a:gdLst/>
            <a:ahLst/>
            <a:cxnLst/>
            <a:rect l="l" t="t" r="r" b="b"/>
            <a:pathLst>
              <a:path w="12849844" h="9444635">
                <a:moveTo>
                  <a:pt x="0" y="0"/>
                </a:moveTo>
                <a:lnTo>
                  <a:pt x="12849844" y="0"/>
                </a:lnTo>
                <a:lnTo>
                  <a:pt x="12849844" y="9444636"/>
                </a:lnTo>
                <a:lnTo>
                  <a:pt x="0" y="944463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154"/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411D8092-3196-C542-55E9-13CCC4F8D7F4}"/>
              </a:ext>
            </a:extLst>
          </p:cNvPr>
          <p:cNvSpPr txBox="1"/>
          <p:nvPr/>
        </p:nvSpPr>
        <p:spPr>
          <a:xfrm>
            <a:off x="2159584" y="1921867"/>
            <a:ext cx="8121481" cy="24160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 algn="ctr">
              <a:defRPr/>
            </a:pP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Rhaid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chi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chwarae'r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gêm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"Trap-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ddôr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". </a:t>
            </a:r>
            <a:b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Gweithiwch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mewn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parau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 </a:t>
            </a:r>
          </a:p>
          <a:p>
            <a:pPr lvl="0" algn="ctr">
              <a:defRPr/>
            </a:pP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Dylai un person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ddewis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ateb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o bob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adran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 </a:t>
            </a:r>
          </a:p>
          <a:p>
            <a:pPr lvl="0" algn="ctr">
              <a:defRPr/>
            </a:pP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Dylai'r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ail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berson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dyfalu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beth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a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ddewisodd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person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cyntaf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  <a:p>
            <a:pPr algn="ctr">
              <a:lnSpc>
                <a:spcPts val="8787"/>
              </a:lnSpc>
            </a:pPr>
            <a:endParaRPr lang="en-US" sz="2400" dirty="0">
              <a:solidFill>
                <a:schemeClr val="accent2">
                  <a:lumMod val="75000"/>
                </a:schemeClr>
              </a:solidFill>
              <a:latin typeface="Dreaming Outloud Pro" panose="03050502040302030504" pitchFamily="66" charset="0"/>
              <a:ea typeface="Glacial Indifference"/>
              <a:cs typeface="Dreaming Outloud Pro" panose="03050502040302030504" pitchFamily="66" charset="0"/>
              <a:sym typeface="Glacial Indifference"/>
            </a:endParaRPr>
          </a:p>
        </p:txBody>
      </p:sp>
      <p:pic>
        <p:nvPicPr>
          <p:cNvPr id="5122" name="Picture 2" descr="megaphone">
            <a:extLst>
              <a:ext uri="{FF2B5EF4-FFF2-40B4-BE49-F238E27FC236}">
                <a16:creationId xmlns:a16="http://schemas.microsoft.com/office/drawing/2014/main" id="{C6602B54-1FEF-F226-731A-470CD5BE7B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35280" y="2957885"/>
            <a:ext cx="3577200" cy="357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090177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56AC59B-4A86-9254-9CCD-14053061EE4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3474335"/>
              </p:ext>
            </p:extLst>
          </p:nvPr>
        </p:nvGraphicFramePr>
        <p:xfrm>
          <a:off x="774700" y="730878"/>
          <a:ext cx="10210800" cy="5578482"/>
        </p:xfrm>
        <a:graphic>
          <a:graphicData uri="http://schemas.openxmlformats.org/drawingml/2006/table">
            <a:tbl>
              <a:tblPr firstRow="1" bandRow="1">
                <a:tableStyleId>{D27102A9-8310-4765-A935-A1911B00CA55}</a:tableStyleId>
              </a:tblPr>
              <a:tblGrid>
                <a:gridCol w="1841500">
                  <a:extLst>
                    <a:ext uri="{9D8B030D-6E8A-4147-A177-3AD203B41FA5}">
                      <a16:colId xmlns:a16="http://schemas.microsoft.com/office/drawing/2014/main" val="36532371"/>
                    </a:ext>
                  </a:extLst>
                </a:gridCol>
                <a:gridCol w="2799080">
                  <a:extLst>
                    <a:ext uri="{9D8B030D-6E8A-4147-A177-3AD203B41FA5}">
                      <a16:colId xmlns:a16="http://schemas.microsoft.com/office/drawing/2014/main" val="1851787087"/>
                    </a:ext>
                  </a:extLst>
                </a:gridCol>
                <a:gridCol w="2062480">
                  <a:extLst>
                    <a:ext uri="{9D8B030D-6E8A-4147-A177-3AD203B41FA5}">
                      <a16:colId xmlns:a16="http://schemas.microsoft.com/office/drawing/2014/main" val="3144975365"/>
                    </a:ext>
                  </a:extLst>
                </a:gridCol>
                <a:gridCol w="3507740">
                  <a:extLst>
                    <a:ext uri="{9D8B030D-6E8A-4147-A177-3AD203B41FA5}">
                      <a16:colId xmlns:a16="http://schemas.microsoft.com/office/drawing/2014/main" val="1254264995"/>
                    </a:ext>
                  </a:extLst>
                </a:gridCol>
              </a:tblGrid>
              <a:tr h="938728">
                <a:tc>
                  <a:txBody>
                    <a:bodyPr/>
                    <a:lstStyle/>
                    <a:p>
                      <a:r>
                        <a:rPr lang="en-GB" b="1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Hoffwn</a:t>
                      </a:r>
                      <a:r>
                        <a:rPr lang="en-GB" b="1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b="1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i</a:t>
                      </a:r>
                      <a:r>
                        <a:rPr lang="en-GB" b="1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b="1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ymweld</a:t>
                      </a:r>
                      <a:r>
                        <a:rPr lang="en-GB" b="1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â’r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Stadiwm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Liberty</a:t>
                      </a:r>
                      <a:b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</a:br>
                      <a:b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</a:br>
                      <a:r>
                        <a:rPr lang="en-GB" b="1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â’r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LC2</a:t>
                      </a:r>
                      <a:b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</a:br>
                      <a:b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</a:br>
                      <a:r>
                        <a:rPr lang="en-GB" b="1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â’r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Pier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Hoffwn</a:t>
                      </a:r>
                      <a:r>
                        <a:rPr lang="en-GB" b="1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b="1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i</a:t>
                      </a:r>
                      <a:r>
                        <a:rPr lang="en-GB" b="1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b="1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ymweld</a:t>
                      </a:r>
                      <a:r>
                        <a:rPr lang="en-GB" b="1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</a:p>
                    <a:p>
                      <a:endParaRPr lang="en-GB" b="1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â </a:t>
                      </a:r>
                      <a:r>
                        <a:rPr lang="en-GB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Thraeth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Langland </a:t>
                      </a:r>
                      <a:b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</a:br>
                      <a:b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</a:br>
                      <a:r>
                        <a:rPr lang="en-GB" b="1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â’r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Pier</a:t>
                      </a:r>
                      <a:b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</a:br>
                      <a:b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</a:br>
                      <a:r>
                        <a:rPr lang="en-GB" b="1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â 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Joe’s Ice Cream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3810402"/>
                  </a:ext>
                </a:extLst>
              </a:tr>
              <a:tr h="396454">
                <a:tc>
                  <a:txBody>
                    <a:bodyPr/>
                    <a:lstStyle/>
                    <a:p>
                      <a:endParaRPr lang="en-GB" b="1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b="1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9047620"/>
                  </a:ext>
                </a:extLst>
              </a:tr>
              <a:tr h="39645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Hoffwn</a:t>
                      </a:r>
                      <a:r>
                        <a:rPr lang="en-GB" b="1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b="1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i</a:t>
                      </a:r>
                      <a:r>
                        <a:rPr lang="en-GB" b="1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b="1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ymweld</a:t>
                      </a:r>
                      <a:r>
                        <a:rPr lang="en-GB" b="1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</a:p>
                    <a:p>
                      <a:endParaRPr lang="en-GB" b="1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â 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Joe’s Ice Cream</a:t>
                      </a:r>
                      <a:b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</a:br>
                      <a:b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</a:br>
                      <a:r>
                        <a:rPr lang="en-GB" b="1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â’r</a:t>
                      </a:r>
                      <a:r>
                        <a:rPr lang="en-GB" b="1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LC2</a:t>
                      </a:r>
                      <a:b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</a:br>
                      <a:b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</a:b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b="1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â </a:t>
                      </a:r>
                      <a:r>
                        <a:rPr lang="en-GB" b="1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</a:t>
                      </a:r>
                      <a:r>
                        <a:rPr lang="en-GB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hraeth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Langland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Hoffwn</a:t>
                      </a:r>
                      <a:r>
                        <a:rPr lang="en-GB" b="1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b="1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i</a:t>
                      </a:r>
                      <a:r>
                        <a:rPr lang="en-GB" b="1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b="1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ymweld</a:t>
                      </a:r>
                      <a:r>
                        <a:rPr lang="en-GB" b="1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</a:p>
                    <a:p>
                      <a:endParaRPr lang="en-GB" b="1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â’r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LC2</a:t>
                      </a:r>
                      <a:b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</a:br>
                      <a:b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</a:br>
                      <a:r>
                        <a:rPr lang="en-GB" b="1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â’r</a:t>
                      </a:r>
                      <a:r>
                        <a:rPr lang="en-GB" b="1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Stadiwm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Liberty</a:t>
                      </a:r>
                      <a:b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</a:br>
                      <a:b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</a:br>
                      <a:r>
                        <a:rPr lang="en-GB" b="1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â’r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afal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Mawr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2472606"/>
                  </a:ext>
                </a:extLst>
              </a:tr>
              <a:tr h="396454">
                <a:tc>
                  <a:txBody>
                    <a:bodyPr/>
                    <a:lstStyle/>
                    <a:p>
                      <a:endParaRPr lang="en-GB" b="1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b="1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5278482"/>
                  </a:ext>
                </a:extLst>
              </a:tr>
              <a:tr h="39645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Hoffwn</a:t>
                      </a:r>
                      <a:r>
                        <a:rPr lang="en-GB" b="1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b="1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i</a:t>
                      </a:r>
                      <a:r>
                        <a:rPr lang="en-GB" b="1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b="1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ymweld</a:t>
                      </a:r>
                      <a:r>
                        <a:rPr lang="en-GB" b="1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</a:p>
                    <a:p>
                      <a:endParaRPr lang="en-GB" b="1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â’r</a:t>
                      </a:r>
                      <a:r>
                        <a:rPr lang="en-GB" b="1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afal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Mawr</a:t>
                      </a:r>
                      <a:b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</a:br>
                      <a:b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</a:br>
                      <a:r>
                        <a:rPr lang="en-GB" b="1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â </a:t>
                      </a:r>
                      <a:r>
                        <a:rPr lang="en-GB" b="1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</a:t>
                      </a:r>
                      <a:r>
                        <a:rPr lang="en-GB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hraeth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Langland</a:t>
                      </a:r>
                      <a:b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</a:br>
                      <a:b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</a:br>
                      <a:r>
                        <a:rPr lang="en-GB" b="1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â’r</a:t>
                      </a:r>
                      <a:r>
                        <a:rPr lang="en-GB" b="1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Stadiwm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Liberty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Hoffwn</a:t>
                      </a:r>
                      <a:r>
                        <a:rPr lang="en-GB" b="1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b="1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i</a:t>
                      </a:r>
                      <a:r>
                        <a:rPr lang="en-GB" b="1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b="1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ymweld</a:t>
                      </a:r>
                      <a:r>
                        <a:rPr lang="en-GB" b="1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</a:p>
                    <a:p>
                      <a:endParaRPr lang="en-GB" b="1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â </a:t>
                      </a:r>
                      <a:r>
                        <a:rPr lang="en-GB" b="1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</a:t>
                      </a:r>
                      <a:r>
                        <a:rPr lang="en-GB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hraeth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Langland</a:t>
                      </a:r>
                      <a:b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</a:br>
                      <a:b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</a:br>
                      <a:r>
                        <a:rPr lang="en-GB" b="1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â’r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afal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Mawr </a:t>
                      </a:r>
                      <a:b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</a:br>
                      <a:b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</a:br>
                      <a:r>
                        <a:rPr lang="en-GB" b="1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â 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Joe’s Ice Cream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1599430"/>
                  </a:ext>
                </a:extLst>
              </a:tr>
              <a:tr h="396454">
                <a:tc>
                  <a:txBody>
                    <a:bodyPr/>
                    <a:lstStyle/>
                    <a:p>
                      <a:endParaRPr lang="en-GB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7854460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F6442461-7ED6-9493-193E-6C1E82BD97C6}"/>
              </a:ext>
            </a:extLst>
          </p:cNvPr>
          <p:cNvSpPr txBox="1"/>
          <p:nvPr/>
        </p:nvSpPr>
        <p:spPr>
          <a:xfrm>
            <a:off x="2806810" y="190831"/>
            <a:ext cx="45640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Trap-</a:t>
            </a:r>
            <a:r>
              <a:rPr lang="en-GB" sz="2800" u="sng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Ddôr</a:t>
            </a:r>
            <a:endParaRPr lang="en-GB" sz="2800" u="sng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9111700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A72BC6-4599-CECE-261F-45CEAF173E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2">
            <a:extLst>
              <a:ext uri="{FF2B5EF4-FFF2-40B4-BE49-F238E27FC236}">
                <a16:creationId xmlns:a16="http://schemas.microsoft.com/office/drawing/2014/main" id="{7968ADB7-2868-D28C-1197-BC98255CF461}"/>
              </a:ext>
            </a:extLst>
          </p:cNvPr>
          <p:cNvSpPr/>
          <p:nvPr/>
        </p:nvSpPr>
        <p:spPr>
          <a:xfrm>
            <a:off x="5181600" y="1075719"/>
            <a:ext cx="6030896" cy="4103480"/>
          </a:xfrm>
          <a:custGeom>
            <a:avLst/>
            <a:gdLst/>
            <a:ahLst/>
            <a:cxnLst/>
            <a:rect l="l" t="t" r="r" b="b"/>
            <a:pathLst>
              <a:path w="12849844" h="9444635">
                <a:moveTo>
                  <a:pt x="0" y="0"/>
                </a:moveTo>
                <a:lnTo>
                  <a:pt x="12849844" y="0"/>
                </a:lnTo>
                <a:lnTo>
                  <a:pt x="12849844" y="9444636"/>
                </a:lnTo>
                <a:lnTo>
                  <a:pt x="0" y="944463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154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D59B7E7-30E9-E7CA-B681-7B8EFDCAF262}"/>
              </a:ext>
            </a:extLst>
          </p:cNvPr>
          <p:cNvGrpSpPr/>
          <p:nvPr/>
        </p:nvGrpSpPr>
        <p:grpSpPr>
          <a:xfrm>
            <a:off x="396240" y="-52349"/>
            <a:ext cx="4785360" cy="5231548"/>
            <a:chOff x="1893023" y="1057076"/>
            <a:chExt cx="8240993" cy="6057129"/>
          </a:xfrm>
        </p:grpSpPr>
        <p:sp>
          <p:nvSpPr>
            <p:cNvPr id="2" name="Freeform 2">
              <a:extLst>
                <a:ext uri="{FF2B5EF4-FFF2-40B4-BE49-F238E27FC236}">
                  <a16:creationId xmlns:a16="http://schemas.microsoft.com/office/drawing/2014/main" id="{58E51A81-3DD9-D2ED-5509-FBE645A34F64}"/>
                </a:ext>
              </a:extLst>
            </p:cNvPr>
            <p:cNvSpPr/>
            <p:nvPr/>
          </p:nvSpPr>
          <p:spPr>
            <a:xfrm>
              <a:off x="1893023" y="1057076"/>
              <a:ext cx="8240993" cy="6057129"/>
            </a:xfrm>
            <a:custGeom>
              <a:avLst/>
              <a:gdLst/>
              <a:ahLst/>
              <a:cxnLst/>
              <a:rect l="l" t="t" r="r" b="b"/>
              <a:pathLst>
                <a:path w="12849844" h="9444635">
                  <a:moveTo>
                    <a:pt x="0" y="0"/>
                  </a:moveTo>
                  <a:lnTo>
                    <a:pt x="12849844" y="0"/>
                  </a:lnTo>
                  <a:lnTo>
                    <a:pt x="12849844" y="9444636"/>
                  </a:lnTo>
                  <a:lnTo>
                    <a:pt x="0" y="94446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 sz="1154"/>
            </a:p>
          </p:txBody>
        </p:sp>
        <p:sp>
          <p:nvSpPr>
            <p:cNvPr id="3" name="TextBox 3">
              <a:extLst>
                <a:ext uri="{FF2B5EF4-FFF2-40B4-BE49-F238E27FC236}">
                  <a16:creationId xmlns:a16="http://schemas.microsoft.com/office/drawing/2014/main" id="{60D8905F-EEFE-4DC4-D53B-116D90FC564E}"/>
                </a:ext>
              </a:extLst>
            </p:cNvPr>
            <p:cNvSpPr txBox="1"/>
            <p:nvPr/>
          </p:nvSpPr>
          <p:spPr>
            <a:xfrm>
              <a:off x="2487737" y="2478923"/>
              <a:ext cx="7347944" cy="72922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spcAft>
                  <a:spcPts val="600"/>
                </a:spcAft>
              </a:pPr>
              <a:endParaRPr lang="en-US" sz="3600" dirty="0">
                <a:solidFill>
                  <a:srgbClr val="7030A0"/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endParaRPr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B1D52781-2BDB-87A3-513D-7EA5C7E61BA7}"/>
              </a:ext>
            </a:extLst>
          </p:cNvPr>
          <p:cNvSpPr txBox="1"/>
          <p:nvPr/>
        </p:nvSpPr>
        <p:spPr>
          <a:xfrm>
            <a:off x="828196" y="975360"/>
            <a:ext cx="426678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Sgania’r</a:t>
            </a:r>
            <a:r>
              <a:rPr lang="en-GB" sz="2400" b="1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cod QR </a:t>
            </a:r>
            <a:r>
              <a:rPr lang="en-GB" sz="2400" b="1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ar</a:t>
            </a:r>
            <a:r>
              <a:rPr lang="en-GB" sz="2400" b="1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sleid</a:t>
            </a:r>
            <a:r>
              <a:rPr lang="en-GB" sz="2400" b="1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99. </a:t>
            </a:r>
            <a:r>
              <a:rPr lang="en-GB" sz="2400" b="1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Gofynna’r</a:t>
            </a:r>
            <a:r>
              <a:rPr lang="en-GB" sz="2400" b="1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plant</a:t>
            </a:r>
            <a:br>
              <a:rPr lang="en-GB" sz="2400" b="1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2400" b="1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“Ble </a:t>
            </a:r>
            <a:r>
              <a:rPr lang="en-GB" sz="2400" b="1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hoffai</a:t>
            </a:r>
            <a:r>
              <a:rPr lang="en-GB" sz="2400" b="1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Gwen </a:t>
            </a:r>
            <a:r>
              <a:rPr lang="en-GB" sz="2400" b="1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ymweld</a:t>
            </a:r>
            <a:r>
              <a:rPr lang="en-GB" sz="2400" b="1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â? </a:t>
            </a:r>
            <a:br>
              <a:rPr lang="en-GB" sz="2400" b="1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2400" b="1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Dweda</a:t>
            </a:r>
            <a:r>
              <a:rPr lang="en-GB" sz="2400" b="1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wrth</a:t>
            </a:r>
            <a:r>
              <a:rPr lang="en-GB" sz="2400" b="1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plant </a:t>
            </a:r>
            <a:r>
              <a:rPr lang="en-GB" sz="2400" b="1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GB" sz="2400" b="1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dicio’r</a:t>
            </a:r>
            <a:r>
              <a:rPr lang="en-GB" sz="2400" b="1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bocs</a:t>
            </a:r>
            <a:r>
              <a:rPr lang="en-GB" sz="2400" b="1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cywir</a:t>
            </a:r>
            <a:r>
              <a:rPr lang="en-GB" sz="2400" b="1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  <a:endParaRPr lang="en-GB" sz="2400" dirty="0">
              <a:solidFill>
                <a:schemeClr val="accent5">
                  <a:lumMod val="75000"/>
                </a:schemeClr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pic>
        <p:nvPicPr>
          <p:cNvPr id="13314" name="Picture 2" descr="positive red arrow presentation">
            <a:extLst>
              <a:ext uri="{FF2B5EF4-FFF2-40B4-BE49-F238E27FC236}">
                <a16:creationId xmlns:a16="http://schemas.microsoft.com/office/drawing/2014/main" id="{AC4C9CFB-33E8-AF3E-D39D-730207D0E1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976" y="3295374"/>
            <a:ext cx="3136900" cy="3136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3">
            <a:extLst>
              <a:ext uri="{FF2B5EF4-FFF2-40B4-BE49-F238E27FC236}">
                <a16:creationId xmlns:a16="http://schemas.microsoft.com/office/drawing/2014/main" id="{45297645-3C04-F324-FCBC-1A4B3C8A307A}"/>
              </a:ext>
            </a:extLst>
          </p:cNvPr>
          <p:cNvSpPr txBox="1"/>
          <p:nvPr/>
        </p:nvSpPr>
        <p:spPr>
          <a:xfrm>
            <a:off x="6371051" y="1910379"/>
            <a:ext cx="3928357" cy="14773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Mae'n</a:t>
            </a:r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bwysig</a:t>
            </a:r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defnyddio</a:t>
            </a:r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gweithgareddau</a:t>
            </a:r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gwrando</a:t>
            </a:r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. </a:t>
            </a:r>
            <a:r>
              <a:rPr lang="en-US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Rhaid</a:t>
            </a:r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i</a:t>
            </a:r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blant</a:t>
            </a:r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wrando</a:t>
            </a:r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ar</a:t>
            </a:r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yr </a:t>
            </a:r>
            <a:r>
              <a:rPr lang="en-US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ynganiad</a:t>
            </a:r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.</a:t>
            </a:r>
            <a:endParaRPr lang="en-US" sz="2400" dirty="0">
              <a:solidFill>
                <a:schemeClr val="accent6">
                  <a:lumMod val="75000"/>
                </a:schemeClr>
              </a:solidFill>
              <a:latin typeface="Dreaming Outloud Pro" panose="03050502040302030504" pitchFamily="66" charset="0"/>
              <a:ea typeface="Glacial Indifference"/>
              <a:cs typeface="Dreaming Outloud Pro" panose="03050502040302030504" pitchFamily="66" charset="0"/>
              <a:sym typeface="Glacial Indifference"/>
            </a:endParaRPr>
          </a:p>
        </p:txBody>
      </p:sp>
      <p:pic>
        <p:nvPicPr>
          <p:cNvPr id="3074" name="Picture 2" descr="hand pointer">
            <a:extLst>
              <a:ext uri="{FF2B5EF4-FFF2-40B4-BE49-F238E27FC236}">
                <a16:creationId xmlns:a16="http://schemas.microsoft.com/office/drawing/2014/main" id="{FA6F5454-B4BC-5B74-10BD-2A5F7A852F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8478" y="2867896"/>
            <a:ext cx="3624943" cy="3624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1629702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123D29-D4A2-9421-E3D5-9B08D583AA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FDBCBF59-F889-B440-2451-263527B1F646}"/>
              </a:ext>
            </a:extLst>
          </p:cNvPr>
          <p:cNvSpPr/>
          <p:nvPr/>
        </p:nvSpPr>
        <p:spPr>
          <a:xfrm>
            <a:off x="1791423" y="477956"/>
            <a:ext cx="8240993" cy="6057129"/>
          </a:xfrm>
          <a:custGeom>
            <a:avLst/>
            <a:gdLst/>
            <a:ahLst/>
            <a:cxnLst/>
            <a:rect l="l" t="t" r="r" b="b"/>
            <a:pathLst>
              <a:path w="12849844" h="9444635">
                <a:moveTo>
                  <a:pt x="0" y="0"/>
                </a:moveTo>
                <a:lnTo>
                  <a:pt x="12849844" y="0"/>
                </a:lnTo>
                <a:lnTo>
                  <a:pt x="12849844" y="9444636"/>
                </a:lnTo>
                <a:lnTo>
                  <a:pt x="0" y="944463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154"/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3BDBFC8D-6C67-7417-3F16-07CA8E9AD258}"/>
              </a:ext>
            </a:extLst>
          </p:cNvPr>
          <p:cNvSpPr txBox="1"/>
          <p:nvPr/>
        </p:nvSpPr>
        <p:spPr>
          <a:xfrm>
            <a:off x="1910935" y="1305917"/>
            <a:ext cx="8121481" cy="319574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787"/>
              </a:lnSpc>
            </a:pP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Sganiwch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cod QR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ar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sleid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99. </a:t>
            </a:r>
            <a:b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Ble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hoffai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Gwen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ymweld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â?</a:t>
            </a:r>
            <a:b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Ticiwch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bocs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/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bocsys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cywir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 </a:t>
            </a:r>
            <a:endParaRPr lang="en-US" sz="2400" dirty="0">
              <a:solidFill>
                <a:schemeClr val="accent2">
                  <a:lumMod val="75000"/>
                </a:schemeClr>
              </a:solidFill>
              <a:latin typeface="Dreaming Outloud Pro" panose="03050502040302030504" pitchFamily="66" charset="0"/>
              <a:ea typeface="Glacial Indifference"/>
              <a:cs typeface="Dreaming Outloud Pro" panose="03050502040302030504" pitchFamily="66" charset="0"/>
              <a:sym typeface="Glacial Indifference"/>
            </a:endParaRPr>
          </a:p>
        </p:txBody>
      </p:sp>
      <p:pic>
        <p:nvPicPr>
          <p:cNvPr id="5122" name="Picture 2" descr="megaphone">
            <a:extLst>
              <a:ext uri="{FF2B5EF4-FFF2-40B4-BE49-F238E27FC236}">
                <a16:creationId xmlns:a16="http://schemas.microsoft.com/office/drawing/2014/main" id="{57E748A2-36E1-F8E7-63FC-879C73225B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35280" y="2450765"/>
            <a:ext cx="4084320" cy="4084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3671462"/>
      </p:ext>
    </p:extLst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27625" y="-2232802"/>
            <a:ext cx="4944621" cy="5486403"/>
          </a:xfrm>
          <a:custGeom>
            <a:avLst/>
            <a:gdLst/>
            <a:ahLst/>
            <a:cxnLst/>
            <a:rect l="l" t="t" r="r" b="b"/>
            <a:pathLst>
              <a:path w="5274262" h="5852163">
                <a:moveTo>
                  <a:pt x="0" y="0"/>
                </a:moveTo>
                <a:lnTo>
                  <a:pt x="5274263" y="0"/>
                </a:lnTo>
                <a:lnTo>
                  <a:pt x="5274263" y="5852163"/>
                </a:lnTo>
                <a:lnTo>
                  <a:pt x="0" y="585216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688"/>
          </a:p>
        </p:txBody>
      </p:sp>
      <p:sp>
        <p:nvSpPr>
          <p:cNvPr id="3" name="Freeform 3"/>
          <p:cNvSpPr/>
          <p:nvPr/>
        </p:nvSpPr>
        <p:spPr>
          <a:xfrm>
            <a:off x="7509890" y="5449624"/>
            <a:ext cx="4944621" cy="5486403"/>
          </a:xfrm>
          <a:custGeom>
            <a:avLst/>
            <a:gdLst/>
            <a:ahLst/>
            <a:cxnLst/>
            <a:rect l="l" t="t" r="r" b="b"/>
            <a:pathLst>
              <a:path w="5274262" h="5852163">
                <a:moveTo>
                  <a:pt x="0" y="0"/>
                </a:moveTo>
                <a:lnTo>
                  <a:pt x="5274262" y="0"/>
                </a:lnTo>
                <a:lnTo>
                  <a:pt x="5274262" y="5852163"/>
                </a:lnTo>
                <a:lnTo>
                  <a:pt x="0" y="585216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688"/>
          </a:p>
        </p:txBody>
      </p:sp>
      <p:graphicFrame>
        <p:nvGraphicFramePr>
          <p:cNvPr id="4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6638753"/>
              </p:ext>
            </p:extLst>
          </p:nvPr>
        </p:nvGraphicFramePr>
        <p:xfrm>
          <a:off x="2209800" y="1502964"/>
          <a:ext cx="7754541" cy="4615653"/>
        </p:xfrm>
        <a:graphic>
          <a:graphicData uri="http://schemas.openxmlformats.org/drawingml/2006/table">
            <a:tbl>
              <a:tblPr/>
              <a:tblGrid>
                <a:gridCol w="218516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923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9234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9234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9234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659379">
                <a:tc>
                  <a:txBody>
                    <a:bodyPr/>
                    <a:lstStyle/>
                    <a:p>
                      <a:pPr algn="ctr">
                        <a:lnSpc>
                          <a:spcPts val="1819"/>
                        </a:lnSpc>
                        <a:defRPr/>
                      </a:pPr>
                      <a:r>
                        <a:rPr lang="en-US" sz="2000" b="1" spc="97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  <a:sym typeface="Quicksand Bold"/>
                        </a:rPr>
                        <a:t>Ble?</a:t>
                      </a:r>
                      <a:endParaRPr lang="en-US" sz="14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A6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819"/>
                        </a:lnSpc>
                        <a:defRPr/>
                      </a:pPr>
                      <a:r>
                        <a:rPr lang="en-US" sz="2400" b="0" spc="97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  <a:sym typeface="Quicksand Bold"/>
                        </a:rPr>
                        <a:t>Jac</a:t>
                      </a:r>
                      <a:endParaRPr lang="en-US" sz="2400" b="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E5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819"/>
                        </a:lnSpc>
                        <a:defRPr/>
                      </a:pPr>
                      <a:r>
                        <a:rPr lang="en-US" sz="2400" b="0" spc="97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  <a:sym typeface="Quicksand Bold"/>
                        </a:rPr>
                        <a:t>Gwen</a:t>
                      </a:r>
                      <a:endParaRPr lang="en-US" sz="2400" b="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E5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819"/>
                        </a:lnSpc>
                        <a:defRPr/>
                      </a:pPr>
                      <a:r>
                        <a:rPr lang="en-US" sz="2400" b="0" spc="97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  <a:sym typeface="Quicksand Bold"/>
                        </a:rPr>
                        <a:t>Tom</a:t>
                      </a:r>
                      <a:endParaRPr lang="en-US" sz="2400" b="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E5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819"/>
                        </a:lnSpc>
                        <a:defRPr/>
                      </a:pPr>
                      <a:r>
                        <a:rPr lang="en-US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Enfys</a:t>
                      </a: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E5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59379">
                <a:tc>
                  <a:txBody>
                    <a:bodyPr/>
                    <a:lstStyle/>
                    <a:p>
                      <a:pPr algn="ctr">
                        <a:lnSpc>
                          <a:spcPts val="1679"/>
                        </a:lnSpc>
                        <a:defRPr/>
                      </a:pPr>
                      <a:r>
                        <a:rPr lang="en-US" sz="2400" b="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Quicksand Bold"/>
                          <a:cs typeface="Dreaming Outloud Pro" panose="03050502040302030504" pitchFamily="66" charset="0"/>
                          <a:sym typeface="Quicksand Bold"/>
                        </a:rPr>
                        <a:t>Y </a:t>
                      </a:r>
                      <a:r>
                        <a:rPr lang="en-US" sz="2400" b="0" dirty="0" err="1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Quicksand Bold"/>
                          <a:cs typeface="Dreaming Outloud Pro" panose="03050502040302030504" pitchFamily="66" charset="0"/>
                          <a:sym typeface="Quicksand Bold"/>
                        </a:rPr>
                        <a:t>Stadiwm</a:t>
                      </a:r>
                      <a:r>
                        <a:rPr lang="en-US" sz="2400" b="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Quicksand Bold"/>
                          <a:cs typeface="Dreaming Outloud Pro" panose="03050502040302030504" pitchFamily="66" charset="0"/>
                          <a:sym typeface="Quicksand Bold"/>
                        </a:rPr>
                        <a:t> Liberty</a:t>
                      </a:r>
                      <a:endParaRPr lang="en-US" sz="2400" b="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79"/>
                        </a:lnSpc>
                        <a:defRPr/>
                      </a:pPr>
                      <a:endParaRPr lang="en-US" sz="14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79"/>
                        </a:lnSpc>
                        <a:defRPr/>
                      </a:pPr>
                      <a:endParaRPr lang="en-US" sz="14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79"/>
                        </a:lnSpc>
                        <a:defRPr/>
                      </a:pPr>
                      <a:endParaRPr lang="en-US" sz="14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79"/>
                        </a:lnSpc>
                        <a:defRPr/>
                      </a:pPr>
                      <a:endParaRPr lang="en-US" sz="14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59379">
                <a:tc>
                  <a:txBody>
                    <a:bodyPr/>
                    <a:lstStyle/>
                    <a:p>
                      <a:pPr algn="ctr">
                        <a:lnSpc>
                          <a:spcPts val="1679"/>
                        </a:lnSpc>
                        <a:defRPr/>
                      </a:pPr>
                      <a:r>
                        <a:rPr lang="en-US" sz="2400" b="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Quicksand Bold"/>
                          <a:cs typeface="Dreaming Outloud Pro" panose="03050502040302030504" pitchFamily="66" charset="0"/>
                          <a:sym typeface="Quicksand Bold"/>
                        </a:rPr>
                        <a:t>Yr </a:t>
                      </a:r>
                      <a:r>
                        <a:rPr lang="en-US" sz="2400" b="0" dirty="0" err="1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Quicksand Bold"/>
                          <a:cs typeface="Dreaming Outloud Pro" panose="03050502040302030504" pitchFamily="66" charset="0"/>
                          <a:sym typeface="Quicksand Bold"/>
                        </a:rPr>
                        <a:t>Afal</a:t>
                      </a:r>
                      <a:r>
                        <a:rPr lang="en-US" sz="2400" b="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Quicksand Bold"/>
                          <a:cs typeface="Dreaming Outloud Pro" panose="03050502040302030504" pitchFamily="66" charset="0"/>
                          <a:sym typeface="Quicksand Bold"/>
                        </a:rPr>
                        <a:t> Mawr</a:t>
                      </a:r>
                      <a:endParaRPr lang="en-US" sz="2400" b="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79"/>
                        </a:lnSpc>
                        <a:defRPr/>
                      </a:pPr>
                      <a:endParaRPr lang="en-US" sz="14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79"/>
                        </a:lnSpc>
                        <a:defRPr/>
                      </a:pPr>
                      <a:endParaRPr lang="en-US" sz="14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79"/>
                        </a:lnSpc>
                        <a:defRPr/>
                      </a:pPr>
                      <a:endParaRPr lang="en-US" sz="14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79"/>
                        </a:lnSpc>
                        <a:defRPr/>
                      </a:pPr>
                      <a:endParaRPr lang="en-US" sz="14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59379">
                <a:tc>
                  <a:txBody>
                    <a:bodyPr/>
                    <a:lstStyle/>
                    <a:p>
                      <a:pPr algn="ctr">
                        <a:lnSpc>
                          <a:spcPts val="1679"/>
                        </a:lnSpc>
                        <a:defRPr/>
                      </a:pPr>
                      <a:r>
                        <a:rPr lang="en-US" sz="2400" b="0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Traeth</a:t>
                      </a:r>
                      <a:r>
                        <a:rPr lang="en-US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Langland</a:t>
                      </a: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79"/>
                        </a:lnSpc>
                        <a:defRPr/>
                      </a:pPr>
                      <a:endParaRPr lang="en-US" sz="14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79"/>
                        </a:lnSpc>
                        <a:defRPr/>
                      </a:pPr>
                      <a:endParaRPr lang="en-US" sz="14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79"/>
                        </a:lnSpc>
                        <a:defRPr/>
                      </a:pPr>
                      <a:endParaRPr lang="en-US" sz="14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79"/>
                        </a:lnSpc>
                        <a:defRPr/>
                      </a:pPr>
                      <a:endParaRPr lang="en-US" sz="14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59379">
                <a:tc>
                  <a:txBody>
                    <a:bodyPr/>
                    <a:lstStyle/>
                    <a:p>
                      <a:pPr algn="ctr">
                        <a:lnSpc>
                          <a:spcPts val="1679"/>
                        </a:lnSpc>
                        <a:defRPr/>
                      </a:pPr>
                      <a:r>
                        <a:rPr lang="en-US" sz="2400" b="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  <a:sym typeface="Quicksand Bold"/>
                        </a:rPr>
                        <a:t>Y Pier</a:t>
                      </a:r>
                      <a:endParaRPr lang="en-US" sz="2400" b="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79"/>
                        </a:lnSpc>
                        <a:defRPr/>
                      </a:pPr>
                      <a:endParaRPr lang="en-US" sz="14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79"/>
                        </a:lnSpc>
                        <a:defRPr/>
                      </a:pPr>
                      <a:endParaRPr lang="en-US" sz="14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79"/>
                        </a:lnSpc>
                        <a:defRPr/>
                      </a:pPr>
                      <a:endParaRPr lang="en-US" sz="14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79"/>
                        </a:lnSpc>
                        <a:defRPr/>
                      </a:pPr>
                      <a:endParaRPr lang="en-US" sz="14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59379">
                <a:tc>
                  <a:txBody>
                    <a:bodyPr/>
                    <a:lstStyle/>
                    <a:p>
                      <a:pPr algn="ctr">
                        <a:lnSpc>
                          <a:spcPts val="1679"/>
                        </a:lnSpc>
                        <a:defRPr/>
                      </a:pPr>
                      <a:r>
                        <a:rPr lang="en-US" sz="2400" b="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Quicksand Bold"/>
                          <a:cs typeface="Dreaming Outloud Pro" panose="03050502040302030504" pitchFamily="66" charset="0"/>
                          <a:sym typeface="Quicksand Bold"/>
                        </a:rPr>
                        <a:t>Y LC2</a:t>
                      </a:r>
                      <a:endParaRPr lang="en-US" sz="2400" b="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79"/>
                        </a:lnSpc>
                        <a:defRPr/>
                      </a:pPr>
                      <a:endParaRPr lang="en-US" sz="14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79"/>
                        </a:lnSpc>
                        <a:defRPr/>
                      </a:pPr>
                      <a:endParaRPr lang="en-US" sz="14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79"/>
                        </a:lnSpc>
                        <a:defRPr/>
                      </a:pPr>
                      <a:endParaRPr lang="en-US" sz="14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79"/>
                        </a:lnSpc>
                        <a:defRPr/>
                      </a:pPr>
                      <a:endParaRPr lang="en-US" sz="14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59379">
                <a:tc>
                  <a:txBody>
                    <a:bodyPr/>
                    <a:lstStyle/>
                    <a:p>
                      <a:pPr algn="ctr">
                        <a:lnSpc>
                          <a:spcPts val="1679"/>
                        </a:lnSpc>
                        <a:defRPr/>
                      </a:pPr>
                      <a:r>
                        <a:rPr lang="en-US" sz="2400" b="0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Joe’s Ice Cream</a:t>
                      </a: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79"/>
                        </a:lnSpc>
                        <a:defRPr/>
                      </a:pPr>
                      <a:endParaRPr lang="en-US" sz="14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79"/>
                        </a:lnSpc>
                        <a:defRPr/>
                      </a:pPr>
                      <a:endParaRPr lang="en-US" sz="14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79"/>
                        </a:lnSpc>
                        <a:defRPr/>
                      </a:pPr>
                      <a:endParaRPr lang="en-US" sz="140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79"/>
                        </a:lnSpc>
                        <a:defRPr/>
                      </a:pPr>
                      <a:endParaRPr lang="en-US" sz="1400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20" name="Freeform 20"/>
          <p:cNvSpPr/>
          <p:nvPr/>
        </p:nvSpPr>
        <p:spPr>
          <a:xfrm>
            <a:off x="2209801" y="666798"/>
            <a:ext cx="567070" cy="545096"/>
          </a:xfrm>
          <a:custGeom>
            <a:avLst/>
            <a:gdLst/>
            <a:ahLst/>
            <a:cxnLst/>
            <a:rect l="l" t="t" r="r" b="b"/>
            <a:pathLst>
              <a:path w="604875" h="581436">
                <a:moveTo>
                  <a:pt x="0" y="0"/>
                </a:moveTo>
                <a:lnTo>
                  <a:pt x="604875" y="0"/>
                </a:lnTo>
                <a:lnTo>
                  <a:pt x="604875" y="581437"/>
                </a:lnTo>
                <a:lnTo>
                  <a:pt x="0" y="58143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688"/>
          </a:p>
        </p:txBody>
      </p:sp>
      <p:sp>
        <p:nvSpPr>
          <p:cNvPr id="21" name="TextBox 21"/>
          <p:cNvSpPr txBox="1"/>
          <p:nvPr/>
        </p:nvSpPr>
        <p:spPr>
          <a:xfrm>
            <a:off x="2899936" y="569714"/>
            <a:ext cx="5210394" cy="78226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6050"/>
              </a:lnSpc>
              <a:spcBef>
                <a:spcPct val="0"/>
              </a:spcBef>
            </a:pPr>
            <a:r>
              <a:rPr lang="en-US" sz="4321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Quicksand Semi-Bold"/>
                <a:cs typeface="Dreaming Outloud Pro" panose="03050502040302030504" pitchFamily="66" charset="0"/>
                <a:sym typeface="Quicksand Semi-Bold"/>
              </a:rPr>
              <a:t>Tasg</a:t>
            </a:r>
            <a:r>
              <a:rPr lang="en-US" sz="4321" b="1" dirty="0">
                <a:solidFill>
                  <a:srgbClr val="000000"/>
                </a:solidFill>
                <a:latin typeface="Dreaming Outloud Pro" panose="03050502040302030504" pitchFamily="66" charset="0"/>
                <a:ea typeface="Quicksand Semi-Bold"/>
                <a:cs typeface="Dreaming Outloud Pro" panose="03050502040302030504" pitchFamily="66" charset="0"/>
                <a:sym typeface="Quicksand Semi-Bold"/>
              </a:rPr>
              <a:t> </a:t>
            </a:r>
            <a:r>
              <a:rPr lang="en-US" sz="4321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Quicksand Semi-Bold"/>
                <a:cs typeface="Dreaming Outloud Pro" panose="03050502040302030504" pitchFamily="66" charset="0"/>
                <a:sym typeface="Quicksand Semi-Bold"/>
              </a:rPr>
              <a:t>Gwrando</a:t>
            </a:r>
            <a:endParaRPr lang="en-US" sz="4321" b="1" dirty="0">
              <a:solidFill>
                <a:srgbClr val="000000"/>
              </a:solidFill>
              <a:latin typeface="Dreaming Outloud Pro" panose="03050502040302030504" pitchFamily="66" charset="0"/>
              <a:ea typeface="Quicksand Semi-Bold"/>
              <a:cs typeface="Dreaming Outloud Pro" panose="03050502040302030504" pitchFamily="66" charset="0"/>
              <a:sym typeface="Quicksand Semi-Bold"/>
            </a:endParaRPr>
          </a:p>
        </p:txBody>
      </p:sp>
      <p:pic>
        <p:nvPicPr>
          <p:cNvPr id="2050" name="Picture 2" descr="Listening">
            <a:extLst>
              <a:ext uri="{FF2B5EF4-FFF2-40B4-BE49-F238E27FC236}">
                <a16:creationId xmlns:a16="http://schemas.microsoft.com/office/drawing/2014/main" id="{471D780F-066C-F68F-1E16-B85CADB638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2540" y="8346"/>
            <a:ext cx="19050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qr code with green border&#10;&#10;AI-generated content may be incorrect.">
            <a:extLst>
              <a:ext uri="{FF2B5EF4-FFF2-40B4-BE49-F238E27FC236}">
                <a16:creationId xmlns:a16="http://schemas.microsoft.com/office/drawing/2014/main" id="{271F0A77-B710-A3DD-DB0E-32795A2914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632" y="2122849"/>
            <a:ext cx="2560320" cy="2606156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0DA1EB8-87CF-4588-A1FD-4756F9A28F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210079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qr code with green border&#10;&#10;AI-generated content may be incorrect.">
            <a:extLst>
              <a:ext uri="{FF2B5EF4-FFF2-40B4-BE49-F238E27FC236}">
                <a16:creationId xmlns:a16="http://schemas.microsoft.com/office/drawing/2014/main" id="{35561EF6-60FF-D8E5-7E09-5E24F7771E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631" y="2158569"/>
            <a:ext cx="2560320" cy="2534716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7A4E378-EA57-47B9-B1EB-58B998F6C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72595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 descr="A qr code with green border&#10;&#10;AI-generated content may be incorrect.">
            <a:extLst>
              <a:ext uri="{FF2B5EF4-FFF2-40B4-BE49-F238E27FC236}">
                <a16:creationId xmlns:a16="http://schemas.microsoft.com/office/drawing/2014/main" id="{1AC48190-6E31-6FD5-7C44-FFC5A3C8D3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5726" y="2168453"/>
            <a:ext cx="2560320" cy="2514947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D2B31ED6-76F0-425A-9A41-C947AEF9C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56620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 descr="A qr code with a green border&#10;&#10;AI-generated content may be incorrect.">
            <a:extLst>
              <a:ext uri="{FF2B5EF4-FFF2-40B4-BE49-F238E27FC236}">
                <a16:creationId xmlns:a16="http://schemas.microsoft.com/office/drawing/2014/main" id="{6A8EEBED-843F-4706-7BDE-BC30F79E37E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20662" y="2171760"/>
            <a:ext cx="2560320" cy="2508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6175772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5BBE2F-1F65-E9FC-23AB-D0E9DB4771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2">
            <a:extLst>
              <a:ext uri="{FF2B5EF4-FFF2-40B4-BE49-F238E27FC236}">
                <a16:creationId xmlns:a16="http://schemas.microsoft.com/office/drawing/2014/main" id="{978A58A8-3383-473E-6DD7-65B631F5012F}"/>
              </a:ext>
            </a:extLst>
          </p:cNvPr>
          <p:cNvSpPr/>
          <p:nvPr/>
        </p:nvSpPr>
        <p:spPr>
          <a:xfrm>
            <a:off x="4747983" y="457200"/>
            <a:ext cx="7301777" cy="5795078"/>
          </a:xfrm>
          <a:custGeom>
            <a:avLst/>
            <a:gdLst/>
            <a:ahLst/>
            <a:cxnLst/>
            <a:rect l="l" t="t" r="r" b="b"/>
            <a:pathLst>
              <a:path w="12849844" h="9444635">
                <a:moveTo>
                  <a:pt x="0" y="0"/>
                </a:moveTo>
                <a:lnTo>
                  <a:pt x="12849844" y="0"/>
                </a:lnTo>
                <a:lnTo>
                  <a:pt x="12849844" y="9444636"/>
                </a:lnTo>
                <a:lnTo>
                  <a:pt x="0" y="944463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154"/>
          </a:p>
        </p:txBody>
      </p:sp>
      <p:sp>
        <p:nvSpPr>
          <p:cNvPr id="7" name="TextBox 3">
            <a:extLst>
              <a:ext uri="{FF2B5EF4-FFF2-40B4-BE49-F238E27FC236}">
                <a16:creationId xmlns:a16="http://schemas.microsoft.com/office/drawing/2014/main" id="{647CCA99-D2AF-8462-C150-DA5EDDF0EE78}"/>
              </a:ext>
            </a:extLst>
          </p:cNvPr>
          <p:cNvSpPr txBox="1"/>
          <p:nvPr/>
        </p:nvSpPr>
        <p:spPr>
          <a:xfrm>
            <a:off x="6238240" y="2371537"/>
            <a:ext cx="4486576" cy="11079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GB" sz="2400" b="1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Mae'r</a:t>
            </a:r>
            <a:r>
              <a:rPr lang="en-GB" sz="2400" b="1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gweithgaredd</a:t>
            </a:r>
            <a:r>
              <a:rPr lang="en-GB" sz="2400" b="1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hwn</a:t>
            </a:r>
            <a:r>
              <a:rPr lang="en-GB" sz="2400" b="1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2400" b="1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wych </a:t>
            </a:r>
            <a:r>
              <a:rPr lang="en-GB" sz="2400" b="1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ar</a:t>
            </a:r>
            <a:r>
              <a:rPr lang="en-GB" sz="2400" b="1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gyfer</a:t>
            </a:r>
            <a:r>
              <a:rPr lang="en-GB" sz="2400" b="1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ymarfer</a:t>
            </a:r>
            <a:r>
              <a:rPr lang="en-GB" sz="2400" b="1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sgiliau</a:t>
            </a:r>
            <a:r>
              <a:rPr lang="en-GB" sz="2400" b="1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darllen</a:t>
            </a:r>
            <a:r>
              <a:rPr lang="en-GB" sz="2400" b="1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GB" sz="2400" b="1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gwrando</a:t>
            </a:r>
            <a:r>
              <a:rPr lang="en-GB" sz="2400" b="1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a </a:t>
            </a:r>
            <a:r>
              <a:rPr lang="en-GB" sz="2400" b="1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siarad</a:t>
            </a:r>
            <a:r>
              <a:rPr lang="en-GB" sz="2400" b="1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  <a:endParaRPr lang="en-US" sz="2400" dirty="0">
              <a:solidFill>
                <a:schemeClr val="accent3">
                  <a:lumMod val="75000"/>
                </a:schemeClr>
              </a:solidFill>
              <a:latin typeface="Dreaming Outloud Pro" panose="03050502040302030504" pitchFamily="66" charset="0"/>
              <a:ea typeface="Glacial Indifference"/>
              <a:cs typeface="Dreaming Outloud Pro" panose="03050502040302030504" pitchFamily="66" charset="0"/>
              <a:sym typeface="Glacial Indifference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823C185-2417-6E65-6F50-AF2C1B74F23B}"/>
              </a:ext>
            </a:extLst>
          </p:cNvPr>
          <p:cNvGrpSpPr/>
          <p:nvPr/>
        </p:nvGrpSpPr>
        <p:grpSpPr>
          <a:xfrm>
            <a:off x="-91440" y="0"/>
            <a:ext cx="5842000" cy="5556668"/>
            <a:chOff x="1893023" y="1057076"/>
            <a:chExt cx="8240993" cy="6057129"/>
          </a:xfrm>
        </p:grpSpPr>
        <p:sp>
          <p:nvSpPr>
            <p:cNvPr id="2" name="Freeform 2">
              <a:extLst>
                <a:ext uri="{FF2B5EF4-FFF2-40B4-BE49-F238E27FC236}">
                  <a16:creationId xmlns:a16="http://schemas.microsoft.com/office/drawing/2014/main" id="{2A906E10-DFA3-D19A-2742-CCA362CF7039}"/>
                </a:ext>
              </a:extLst>
            </p:cNvPr>
            <p:cNvSpPr/>
            <p:nvPr/>
          </p:nvSpPr>
          <p:spPr>
            <a:xfrm>
              <a:off x="1893023" y="1057076"/>
              <a:ext cx="8240993" cy="6057129"/>
            </a:xfrm>
            <a:custGeom>
              <a:avLst/>
              <a:gdLst/>
              <a:ahLst/>
              <a:cxnLst/>
              <a:rect l="l" t="t" r="r" b="b"/>
              <a:pathLst>
                <a:path w="12849844" h="9444635">
                  <a:moveTo>
                    <a:pt x="0" y="0"/>
                  </a:moveTo>
                  <a:lnTo>
                    <a:pt x="12849844" y="0"/>
                  </a:lnTo>
                  <a:lnTo>
                    <a:pt x="12849844" y="9444636"/>
                  </a:lnTo>
                  <a:lnTo>
                    <a:pt x="0" y="94446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 sz="1154"/>
            </a:p>
          </p:txBody>
        </p:sp>
        <p:sp>
          <p:nvSpPr>
            <p:cNvPr id="3" name="TextBox 3">
              <a:extLst>
                <a:ext uri="{FF2B5EF4-FFF2-40B4-BE49-F238E27FC236}">
                  <a16:creationId xmlns:a16="http://schemas.microsoft.com/office/drawing/2014/main" id="{F63835FA-97D6-3524-D4A6-1EBA43BF9DBF}"/>
                </a:ext>
              </a:extLst>
            </p:cNvPr>
            <p:cNvSpPr txBox="1"/>
            <p:nvPr/>
          </p:nvSpPr>
          <p:spPr>
            <a:xfrm>
              <a:off x="2487737" y="2478923"/>
              <a:ext cx="7347944" cy="72922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spcAft>
                  <a:spcPts val="600"/>
                </a:spcAft>
              </a:pPr>
              <a:endParaRPr lang="en-US" sz="3600" dirty="0">
                <a:solidFill>
                  <a:srgbClr val="7030A0"/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endParaRPr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0EDF5C18-049D-3524-2A1E-53BC5BA3B651}"/>
              </a:ext>
            </a:extLst>
          </p:cNvPr>
          <p:cNvSpPr txBox="1"/>
          <p:nvPr/>
        </p:nvSpPr>
        <p:spPr>
          <a:xfrm>
            <a:off x="223520" y="306249"/>
            <a:ext cx="5527040" cy="37753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173"/>
              </a:lnSpc>
            </a:pPr>
            <a:endParaRPr lang="en-GB" sz="2400" dirty="0">
              <a:solidFill>
                <a:schemeClr val="accent5">
                  <a:lumMod val="50000"/>
                </a:schemeClr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algn="ctr">
              <a:lnSpc>
                <a:spcPts val="3173"/>
              </a:lnSpc>
            </a:pP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Rho’r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paragraffau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tu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allan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i'r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ystafell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ddosbarth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 </a:t>
            </a:r>
            <a:b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Rhaid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i'r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plant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weithio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mewn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parau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neu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mewn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grŵp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o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dair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 </a:t>
            </a:r>
            <a:b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Rhaid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un person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redeg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tu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allan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Darllena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a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chofia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frawddeg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yna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rheda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ôl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i'r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dosbarth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a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dyweda'r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frawddeg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i'w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grŵp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  <a:endParaRPr lang="en-GB" sz="3600" dirty="0">
              <a:solidFill>
                <a:schemeClr val="accent5">
                  <a:lumMod val="50000"/>
                </a:schemeClr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pic>
        <p:nvPicPr>
          <p:cNvPr id="13314" name="Picture 2" descr="positive red arrow presentation">
            <a:extLst>
              <a:ext uri="{FF2B5EF4-FFF2-40B4-BE49-F238E27FC236}">
                <a16:creationId xmlns:a16="http://schemas.microsoft.com/office/drawing/2014/main" id="{419E7EA6-FDB1-B4B7-75F5-8E25DB2812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525951"/>
            <a:ext cx="3136900" cy="3136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hand pointer">
            <a:extLst>
              <a:ext uri="{FF2B5EF4-FFF2-40B4-BE49-F238E27FC236}">
                <a16:creationId xmlns:a16="http://schemas.microsoft.com/office/drawing/2014/main" id="{1A422652-196A-61FD-79B5-53FD7AF55C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1608" y="3121211"/>
            <a:ext cx="3624943" cy="3624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7533336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17E19F-DA4A-ECF7-D65E-BA3698E410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06399002-3412-9246-F94F-8270BB5B2703}"/>
              </a:ext>
            </a:extLst>
          </p:cNvPr>
          <p:cNvSpPr/>
          <p:nvPr/>
        </p:nvSpPr>
        <p:spPr>
          <a:xfrm>
            <a:off x="1791423" y="477956"/>
            <a:ext cx="8240993" cy="6057129"/>
          </a:xfrm>
          <a:custGeom>
            <a:avLst/>
            <a:gdLst/>
            <a:ahLst/>
            <a:cxnLst/>
            <a:rect l="l" t="t" r="r" b="b"/>
            <a:pathLst>
              <a:path w="12849844" h="9444635">
                <a:moveTo>
                  <a:pt x="0" y="0"/>
                </a:moveTo>
                <a:lnTo>
                  <a:pt x="12849844" y="0"/>
                </a:lnTo>
                <a:lnTo>
                  <a:pt x="12849844" y="9444636"/>
                </a:lnTo>
                <a:lnTo>
                  <a:pt x="0" y="944463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154"/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7B9DC75D-DF4E-41DE-1C95-7AF6FCA1866C}"/>
              </a:ext>
            </a:extLst>
          </p:cNvPr>
          <p:cNvSpPr txBox="1"/>
          <p:nvPr/>
        </p:nvSpPr>
        <p:spPr>
          <a:xfrm>
            <a:off x="2279097" y="1305917"/>
            <a:ext cx="7393224" cy="54527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787"/>
              </a:lnSpc>
            </a:pP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Dylech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chi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weithio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mewn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parau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neu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mewn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grŵp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o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dair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Rhaid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un person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redeg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tu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allan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Darllenwch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a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chofiwch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un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frawddeg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yna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rhedwch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ôl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i'r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dosbarth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a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dywedwch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frawddeg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i'w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grŵp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  <a:p>
            <a:pPr algn="ctr">
              <a:lnSpc>
                <a:spcPts val="8787"/>
              </a:lnSpc>
            </a:pPr>
            <a:endParaRPr lang="en-US" sz="2400" dirty="0">
              <a:solidFill>
                <a:schemeClr val="accent2">
                  <a:lumMod val="75000"/>
                </a:schemeClr>
              </a:solidFill>
              <a:latin typeface="Dreaming Outloud Pro" panose="03050502040302030504" pitchFamily="66" charset="0"/>
              <a:ea typeface="Glacial Indifference"/>
              <a:cs typeface="Dreaming Outloud Pro" panose="03050502040302030504" pitchFamily="66" charset="0"/>
              <a:sym typeface="Glacial Indifference"/>
            </a:endParaRPr>
          </a:p>
        </p:txBody>
      </p:sp>
      <p:pic>
        <p:nvPicPr>
          <p:cNvPr id="5122" name="Picture 2" descr="megaphone">
            <a:extLst>
              <a:ext uri="{FF2B5EF4-FFF2-40B4-BE49-F238E27FC236}">
                <a16:creationId xmlns:a16="http://schemas.microsoft.com/office/drawing/2014/main" id="{814D8295-23A4-1499-6737-0FC08F635D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35280" y="2450765"/>
            <a:ext cx="4084320" cy="4084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4537346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9D9CE3C4-25D7-403C-9312-F3B39099D2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32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 descr="A yellow star with a smiling face&#10;&#10;AI-generated content may be incorrect.">
            <a:extLst>
              <a:ext uri="{FF2B5EF4-FFF2-40B4-BE49-F238E27FC236}">
                <a16:creationId xmlns:a16="http://schemas.microsoft.com/office/drawing/2014/main" id="{E8FA7DC4-9DAC-A0E6-3ED5-CF0FE55C8C6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r="5568" b="2"/>
          <a:stretch>
            <a:fillRect/>
          </a:stretch>
        </p:blipFill>
        <p:spPr>
          <a:xfrm>
            <a:off x="304" y="-20320"/>
            <a:ext cx="4445462" cy="3730714"/>
          </a:xfrm>
          <a:custGeom>
            <a:avLst/>
            <a:gdLst/>
            <a:ahLst/>
            <a:cxnLst/>
            <a:rect l="l" t="t" r="r" b="b"/>
            <a:pathLst>
              <a:path w="4443799" h="3776782">
                <a:moveTo>
                  <a:pt x="0" y="0"/>
                </a:moveTo>
                <a:lnTo>
                  <a:pt x="4164578" y="0"/>
                </a:lnTo>
                <a:lnTo>
                  <a:pt x="4238884" y="154250"/>
                </a:lnTo>
                <a:cubicBezTo>
                  <a:pt x="4370833" y="466214"/>
                  <a:pt x="4443799" y="809200"/>
                  <a:pt x="4443799" y="1169228"/>
                </a:cubicBezTo>
                <a:cubicBezTo>
                  <a:pt x="4443799" y="2609341"/>
                  <a:pt x="3276357" y="3776782"/>
                  <a:pt x="1836244" y="3776782"/>
                </a:cubicBezTo>
                <a:cubicBezTo>
                  <a:pt x="1206195" y="3776782"/>
                  <a:pt x="628337" y="3553326"/>
                  <a:pt x="177598" y="3181344"/>
                </a:cubicBezTo>
                <a:lnTo>
                  <a:pt x="0" y="3019932"/>
                </a:lnTo>
                <a:close/>
              </a:path>
            </a:pathLst>
          </a:custGeom>
          <a:effectLst>
            <a:softEdge rad="0"/>
          </a:effectLst>
        </p:spPr>
      </p:pic>
      <p:pic>
        <p:nvPicPr>
          <p:cNvPr id="9" name="Picture 8" descr="A yellow star with a smiling face&#10;&#10;AI-generated content may be incorrect.">
            <a:extLst>
              <a:ext uri="{FF2B5EF4-FFF2-40B4-BE49-F238E27FC236}">
                <a16:creationId xmlns:a16="http://schemas.microsoft.com/office/drawing/2014/main" id="{C7F3C555-43CD-1C58-AB98-FAD8218EF4B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r="7581" b="4"/>
          <a:stretch>
            <a:fillRect/>
          </a:stretch>
        </p:blipFill>
        <p:spPr>
          <a:xfrm>
            <a:off x="8578" y="3917279"/>
            <a:ext cx="3440586" cy="2950205"/>
          </a:xfrm>
          <a:custGeom>
            <a:avLst/>
            <a:gdLst/>
            <a:ahLst/>
            <a:cxnLst/>
            <a:rect l="l" t="t" r="r" b="b"/>
            <a:pathLst>
              <a:path w="3440586" h="2950205">
                <a:moveTo>
                  <a:pt x="1539166" y="0"/>
                </a:moveTo>
                <a:cubicBezTo>
                  <a:pt x="2589292" y="0"/>
                  <a:pt x="3440586" y="851294"/>
                  <a:pt x="3440586" y="1901419"/>
                </a:cubicBezTo>
                <a:cubicBezTo>
                  <a:pt x="3440586" y="2229583"/>
                  <a:pt x="3357452" y="2538330"/>
                  <a:pt x="3211095" y="2807749"/>
                </a:cubicBezTo>
                <a:lnTo>
                  <a:pt x="3124550" y="2950205"/>
                </a:lnTo>
                <a:lnTo>
                  <a:pt x="0" y="2950205"/>
                </a:lnTo>
                <a:lnTo>
                  <a:pt x="0" y="788141"/>
                </a:lnTo>
                <a:lnTo>
                  <a:pt x="71938" y="691940"/>
                </a:lnTo>
                <a:cubicBezTo>
                  <a:pt x="420687" y="269355"/>
                  <a:pt x="948471" y="0"/>
                  <a:pt x="1539166" y="0"/>
                </a:cubicBezTo>
                <a:close/>
              </a:path>
            </a:pathLst>
          </a:custGeom>
          <a:effectLst>
            <a:softEdge rad="0"/>
          </a:effectLst>
        </p:spPr>
      </p:pic>
      <p:grpSp>
        <p:nvGrpSpPr>
          <p:cNvPr id="33" name="Group 32">
            <a:extLst>
              <a:ext uri="{FF2B5EF4-FFF2-40B4-BE49-F238E27FC236}">
                <a16:creationId xmlns:a16="http://schemas.microsoft.com/office/drawing/2014/main" id="{2E56C079-9BED-4728-8FAD-2F9E3A1791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4" y="-20320"/>
            <a:ext cx="4619342" cy="3993680"/>
            <a:chOff x="6642" y="0"/>
            <a:chExt cx="4656944" cy="4026189"/>
          </a:xfrm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4FE2DBDC-CA19-4342-8088-8ADCA94AA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3" y="0"/>
              <a:ext cx="4481649" cy="3774194"/>
            </a:xfrm>
            <a:custGeom>
              <a:avLst/>
              <a:gdLst>
                <a:gd name="connsiteX0" fmla="*/ 3838758 w 4481649"/>
                <a:gd name="connsiteY0" fmla="*/ 0 h 3774194"/>
                <a:gd name="connsiteX1" fmla="*/ 4072279 w 4481649"/>
                <a:gd name="connsiteY1" fmla="*/ 0 h 3774194"/>
                <a:gd name="connsiteX2" fmla="*/ 4075362 w 4481649"/>
                <a:gd name="connsiteY2" fmla="*/ 4673 h 3774194"/>
                <a:gd name="connsiteX3" fmla="*/ 4106646 w 4481649"/>
                <a:gd name="connsiteY3" fmla="*/ 54070 h 3774194"/>
                <a:gd name="connsiteX4" fmla="*/ 4136804 w 4481649"/>
                <a:gd name="connsiteY4" fmla="*/ 104160 h 3774194"/>
                <a:gd name="connsiteX5" fmla="*/ 4246950 w 4481649"/>
                <a:gd name="connsiteY5" fmla="*/ 310241 h 3774194"/>
                <a:gd name="connsiteX6" fmla="*/ 4397741 w 4481649"/>
                <a:gd name="connsiteY6" fmla="*/ 750480 h 3774194"/>
                <a:gd name="connsiteX7" fmla="*/ 4433098 w 4481649"/>
                <a:gd name="connsiteY7" fmla="*/ 979526 h 3774194"/>
                <a:gd name="connsiteX8" fmla="*/ 4456064 w 4481649"/>
                <a:gd name="connsiteY8" fmla="*/ 1208745 h 3774194"/>
                <a:gd name="connsiteX9" fmla="*/ 4474350 w 4481649"/>
                <a:gd name="connsiteY9" fmla="*/ 1437964 h 3774194"/>
                <a:gd name="connsiteX10" fmla="*/ 4478075 w 4481649"/>
                <a:gd name="connsiteY10" fmla="*/ 1495420 h 3774194"/>
                <a:gd name="connsiteX11" fmla="*/ 4479722 w 4481649"/>
                <a:gd name="connsiteY11" fmla="*/ 1524971 h 3774194"/>
                <a:gd name="connsiteX12" fmla="*/ 4480936 w 4481649"/>
                <a:gd name="connsiteY12" fmla="*/ 1555043 h 3774194"/>
                <a:gd name="connsiteX13" fmla="*/ 4479288 w 4481649"/>
                <a:gd name="connsiteY13" fmla="*/ 1676195 h 3774194"/>
                <a:gd name="connsiteX14" fmla="*/ 4355883 w 4481649"/>
                <a:gd name="connsiteY14" fmla="*/ 2152052 h 3774194"/>
                <a:gd name="connsiteX15" fmla="*/ 4081600 w 4481649"/>
                <a:gd name="connsiteY15" fmla="*/ 2556153 h 3774194"/>
                <a:gd name="connsiteX16" fmla="*/ 3914431 w 4481649"/>
                <a:gd name="connsiteY16" fmla="*/ 2724623 h 3774194"/>
                <a:gd name="connsiteX17" fmla="*/ 3740156 w 4481649"/>
                <a:gd name="connsiteY17" fmla="*/ 2877753 h 3774194"/>
                <a:gd name="connsiteX18" fmla="*/ 3386143 w 4481649"/>
                <a:gd name="connsiteY18" fmla="*/ 3153683 h 3774194"/>
                <a:gd name="connsiteX19" fmla="*/ 3297056 w 4481649"/>
                <a:gd name="connsiteY19" fmla="*/ 3221018 h 3774194"/>
                <a:gd name="connsiteX20" fmla="*/ 3205542 w 4481649"/>
                <a:gd name="connsiteY20" fmla="*/ 3288787 h 3774194"/>
                <a:gd name="connsiteX21" fmla="*/ 3111775 w 4481649"/>
                <a:gd name="connsiteY21" fmla="*/ 3355690 h 3774194"/>
                <a:gd name="connsiteX22" fmla="*/ 3015060 w 4481649"/>
                <a:gd name="connsiteY22" fmla="*/ 3420685 h 3774194"/>
                <a:gd name="connsiteX23" fmla="*/ 2812014 w 4481649"/>
                <a:gd name="connsiteY23" fmla="*/ 3542705 h 3774194"/>
                <a:gd name="connsiteX24" fmla="*/ 2593627 w 4481649"/>
                <a:gd name="connsiteY24" fmla="*/ 3646439 h 3774194"/>
                <a:gd name="connsiteX25" fmla="*/ 2118377 w 4481649"/>
                <a:gd name="connsiteY25" fmla="*/ 3765771 h 3774194"/>
                <a:gd name="connsiteX26" fmla="*/ 1996011 w 4481649"/>
                <a:gd name="connsiteY26" fmla="*/ 3773484 h 3774194"/>
                <a:gd name="connsiteX27" fmla="*/ 1965420 w 4481649"/>
                <a:gd name="connsiteY27" fmla="*/ 3774177 h 3774194"/>
                <a:gd name="connsiteX28" fmla="*/ 1934915 w 4481649"/>
                <a:gd name="connsiteY28" fmla="*/ 3774003 h 3774194"/>
                <a:gd name="connsiteX29" fmla="*/ 1904497 w 4481649"/>
                <a:gd name="connsiteY29" fmla="*/ 3773658 h 3774194"/>
                <a:gd name="connsiteX30" fmla="*/ 1874945 w 4481649"/>
                <a:gd name="connsiteY30" fmla="*/ 3772531 h 3774194"/>
                <a:gd name="connsiteX31" fmla="*/ 1638881 w 4481649"/>
                <a:gd name="connsiteY31" fmla="*/ 3753725 h 3774194"/>
                <a:gd name="connsiteX32" fmla="*/ 1404288 w 4481649"/>
                <a:gd name="connsiteY32" fmla="*/ 3712301 h 3774194"/>
                <a:gd name="connsiteX33" fmla="*/ 1173856 w 4481649"/>
                <a:gd name="connsiteY33" fmla="*/ 3647392 h 3774194"/>
                <a:gd name="connsiteX34" fmla="*/ 732751 w 4481649"/>
                <a:gd name="connsiteY34" fmla="*/ 3452230 h 3774194"/>
                <a:gd name="connsiteX35" fmla="*/ 360973 w 4481649"/>
                <a:gd name="connsiteY35" fmla="*/ 3148396 h 3774194"/>
                <a:gd name="connsiteX36" fmla="*/ 210269 w 4481649"/>
                <a:gd name="connsiteY36" fmla="*/ 2965542 h 3774194"/>
                <a:gd name="connsiteX37" fmla="*/ 78631 w 4481649"/>
                <a:gd name="connsiteY37" fmla="*/ 2771940 h 3774194"/>
                <a:gd name="connsiteX38" fmla="*/ 47866 w 4481649"/>
                <a:gd name="connsiteY38" fmla="*/ 2722630 h 3774194"/>
                <a:gd name="connsiteX39" fmla="*/ 18488 w 4481649"/>
                <a:gd name="connsiteY39" fmla="*/ 2674792 h 3774194"/>
                <a:gd name="connsiteX40" fmla="*/ 0 w 4481649"/>
                <a:gd name="connsiteY40" fmla="*/ 2645223 h 3774194"/>
                <a:gd name="connsiteX41" fmla="*/ 0 w 4481649"/>
                <a:gd name="connsiteY41" fmla="*/ 2227021 h 3774194"/>
                <a:gd name="connsiteX42" fmla="*/ 25421 w 4481649"/>
                <a:gd name="connsiteY42" fmla="*/ 2260119 h 3774194"/>
                <a:gd name="connsiteX43" fmla="*/ 167979 w 4481649"/>
                <a:gd name="connsiteY43" fmla="*/ 2432922 h 3774194"/>
                <a:gd name="connsiteX44" fmla="*/ 238868 w 4481649"/>
                <a:gd name="connsiteY44" fmla="*/ 2523135 h 3774194"/>
                <a:gd name="connsiteX45" fmla="*/ 272926 w 4481649"/>
                <a:gd name="connsiteY45" fmla="*/ 2567420 h 3774194"/>
                <a:gd name="connsiteX46" fmla="*/ 306290 w 4481649"/>
                <a:gd name="connsiteY46" fmla="*/ 2609797 h 3774194"/>
                <a:gd name="connsiteX47" fmla="*/ 592966 w 4481649"/>
                <a:gd name="connsiteY47" fmla="*/ 2922991 h 3774194"/>
                <a:gd name="connsiteX48" fmla="*/ 745402 w 4481649"/>
                <a:gd name="connsiteY48" fmla="*/ 3063902 h 3774194"/>
                <a:gd name="connsiteX49" fmla="*/ 905033 w 4481649"/>
                <a:gd name="connsiteY49" fmla="*/ 3193806 h 3774194"/>
                <a:gd name="connsiteX50" fmla="*/ 1261644 w 4481649"/>
                <a:gd name="connsiteY50" fmla="*/ 3399280 h 3774194"/>
                <a:gd name="connsiteX51" fmla="*/ 1461138 w 4481649"/>
                <a:gd name="connsiteY51" fmla="*/ 3457343 h 3774194"/>
                <a:gd name="connsiteX52" fmla="*/ 1512268 w 4481649"/>
                <a:gd name="connsiteY52" fmla="*/ 3467570 h 3774194"/>
                <a:gd name="connsiteX53" fmla="*/ 1563832 w 4481649"/>
                <a:gd name="connsiteY53" fmla="*/ 3476149 h 3774194"/>
                <a:gd name="connsiteX54" fmla="*/ 1667912 w 4481649"/>
                <a:gd name="connsiteY54" fmla="*/ 3488455 h 3774194"/>
                <a:gd name="connsiteX55" fmla="*/ 1720255 w 4481649"/>
                <a:gd name="connsiteY55" fmla="*/ 3492441 h 3774194"/>
                <a:gd name="connsiteX56" fmla="*/ 1772771 w 4481649"/>
                <a:gd name="connsiteY56" fmla="*/ 3495215 h 3774194"/>
                <a:gd name="connsiteX57" fmla="*/ 1825462 w 4481649"/>
                <a:gd name="connsiteY57" fmla="*/ 3496428 h 3774194"/>
                <a:gd name="connsiteX58" fmla="*/ 1878238 w 4481649"/>
                <a:gd name="connsiteY58" fmla="*/ 3496167 h 3774194"/>
                <a:gd name="connsiteX59" fmla="*/ 1904671 w 4481649"/>
                <a:gd name="connsiteY59" fmla="*/ 3495907 h 3774194"/>
                <a:gd name="connsiteX60" fmla="*/ 1930149 w 4481649"/>
                <a:gd name="connsiteY60" fmla="*/ 3494782 h 3774194"/>
                <a:gd name="connsiteX61" fmla="*/ 1955541 w 4481649"/>
                <a:gd name="connsiteY61" fmla="*/ 3493482 h 3774194"/>
                <a:gd name="connsiteX62" fmla="*/ 1980846 w 4481649"/>
                <a:gd name="connsiteY62" fmla="*/ 3491401 h 3774194"/>
                <a:gd name="connsiteX63" fmla="*/ 2081199 w 4481649"/>
                <a:gd name="connsiteY63" fmla="*/ 3479010 h 3774194"/>
                <a:gd name="connsiteX64" fmla="*/ 2463462 w 4481649"/>
                <a:gd name="connsiteY64" fmla="*/ 3353524 h 3774194"/>
                <a:gd name="connsiteX65" fmla="*/ 2816606 w 4481649"/>
                <a:gd name="connsiteY65" fmla="*/ 3133490 h 3774194"/>
                <a:gd name="connsiteX66" fmla="*/ 2902227 w 4481649"/>
                <a:gd name="connsiteY66" fmla="*/ 3068842 h 3774194"/>
                <a:gd name="connsiteX67" fmla="*/ 2987849 w 4481649"/>
                <a:gd name="connsiteY67" fmla="*/ 3002026 h 3774194"/>
                <a:gd name="connsiteX68" fmla="*/ 3161258 w 4481649"/>
                <a:gd name="connsiteY68" fmla="*/ 2863368 h 3774194"/>
                <a:gd name="connsiteX69" fmla="*/ 3517696 w 4481649"/>
                <a:gd name="connsiteY69" fmla="*/ 2594978 h 3774194"/>
                <a:gd name="connsiteX70" fmla="*/ 3849781 w 4481649"/>
                <a:gd name="connsiteY70" fmla="*/ 2328061 h 3774194"/>
                <a:gd name="connsiteX71" fmla="*/ 4115313 w 4481649"/>
                <a:gd name="connsiteY71" fmla="*/ 2022147 h 3774194"/>
                <a:gd name="connsiteX72" fmla="*/ 4205786 w 4481649"/>
                <a:gd name="connsiteY72" fmla="*/ 1844318 h 3774194"/>
                <a:gd name="connsiteX73" fmla="*/ 4260902 w 4481649"/>
                <a:gd name="connsiteY73" fmla="*/ 1650024 h 3774194"/>
                <a:gd name="connsiteX74" fmla="*/ 4276155 w 4481649"/>
                <a:gd name="connsiteY74" fmla="*/ 1548110 h 3774194"/>
                <a:gd name="connsiteX75" fmla="*/ 4278669 w 4481649"/>
                <a:gd name="connsiteY75" fmla="*/ 1522285 h 3774194"/>
                <a:gd name="connsiteX76" fmla="*/ 4280575 w 4481649"/>
                <a:gd name="connsiteY76" fmla="*/ 1495940 h 3774194"/>
                <a:gd name="connsiteX77" fmla="*/ 4283348 w 4481649"/>
                <a:gd name="connsiteY77" fmla="*/ 1441517 h 3774194"/>
                <a:gd name="connsiteX78" fmla="*/ 4278582 w 4481649"/>
                <a:gd name="connsiteY78" fmla="*/ 1223910 h 3774194"/>
                <a:gd name="connsiteX79" fmla="*/ 4247990 w 4481649"/>
                <a:gd name="connsiteY79" fmla="*/ 1008990 h 3774194"/>
                <a:gd name="connsiteX80" fmla="*/ 4196080 w 4481649"/>
                <a:gd name="connsiteY80" fmla="*/ 799270 h 3774194"/>
                <a:gd name="connsiteX81" fmla="*/ 4062015 w 4481649"/>
                <a:gd name="connsiteY81" fmla="*/ 392396 h 3774194"/>
                <a:gd name="connsiteX82" fmla="*/ 3970675 w 4481649"/>
                <a:gd name="connsiteY82" fmla="*/ 199228 h 3774194"/>
                <a:gd name="connsiteX83" fmla="*/ 3944070 w 4481649"/>
                <a:gd name="connsiteY83" fmla="*/ 152951 h 3774194"/>
                <a:gd name="connsiteX84" fmla="*/ 3916078 w 4481649"/>
                <a:gd name="connsiteY84" fmla="*/ 107540 h 3774194"/>
                <a:gd name="connsiteX85" fmla="*/ 3886439 w 4481649"/>
                <a:gd name="connsiteY85" fmla="*/ 63170 h 3774194"/>
                <a:gd name="connsiteX86" fmla="*/ 3855502 w 4481649"/>
                <a:gd name="connsiteY86" fmla="*/ 19753 h 3774194"/>
                <a:gd name="connsiteX87" fmla="*/ 143864 w 4481649"/>
                <a:gd name="connsiteY87" fmla="*/ 0 h 3774194"/>
                <a:gd name="connsiteX88" fmla="*/ 437641 w 4481649"/>
                <a:gd name="connsiteY88" fmla="*/ 0 h 3774194"/>
                <a:gd name="connsiteX89" fmla="*/ 429955 w 4481649"/>
                <a:gd name="connsiteY89" fmla="*/ 6407 h 3774194"/>
                <a:gd name="connsiteX90" fmla="*/ 137300 w 4481649"/>
                <a:gd name="connsiteY90" fmla="*/ 320554 h 3774194"/>
                <a:gd name="connsiteX91" fmla="*/ 12931 w 4481649"/>
                <a:gd name="connsiteY91" fmla="*/ 495447 h 3774194"/>
                <a:gd name="connsiteX92" fmla="*/ 0 w 4481649"/>
                <a:gd name="connsiteY92" fmla="*/ 517906 h 3774194"/>
                <a:gd name="connsiteX93" fmla="*/ 0 w 4481649"/>
                <a:gd name="connsiteY93" fmla="*/ 176135 h 3774194"/>
                <a:gd name="connsiteX94" fmla="*/ 125001 w 4481649"/>
                <a:gd name="connsiteY94" fmla="*/ 19820 h 3774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</a:cxnLst>
              <a:rect l="l" t="t" r="r" b="b"/>
              <a:pathLst>
                <a:path w="4481649" h="3774194">
                  <a:moveTo>
                    <a:pt x="3838758" y="0"/>
                  </a:moveTo>
                  <a:lnTo>
                    <a:pt x="4072279" y="0"/>
                  </a:lnTo>
                  <a:lnTo>
                    <a:pt x="4075362" y="4673"/>
                  </a:lnTo>
                  <a:cubicBezTo>
                    <a:pt x="4085761" y="21140"/>
                    <a:pt x="4096420" y="37518"/>
                    <a:pt x="4106646" y="54070"/>
                  </a:cubicBezTo>
                  <a:lnTo>
                    <a:pt x="4136804" y="104160"/>
                  </a:lnTo>
                  <a:cubicBezTo>
                    <a:pt x="4176234" y="171410"/>
                    <a:pt x="4213413" y="239959"/>
                    <a:pt x="4246950" y="310241"/>
                  </a:cubicBezTo>
                  <a:cubicBezTo>
                    <a:pt x="4314200" y="450805"/>
                    <a:pt x="4366023" y="598737"/>
                    <a:pt x="4397741" y="750480"/>
                  </a:cubicBezTo>
                  <a:cubicBezTo>
                    <a:pt x="4413514" y="826396"/>
                    <a:pt x="4424520" y="902917"/>
                    <a:pt x="4433098" y="979526"/>
                  </a:cubicBezTo>
                  <a:cubicBezTo>
                    <a:pt x="4441851" y="1056048"/>
                    <a:pt x="4448872" y="1132484"/>
                    <a:pt x="4456064" y="1208745"/>
                  </a:cubicBezTo>
                  <a:cubicBezTo>
                    <a:pt x="4462910" y="1285094"/>
                    <a:pt x="4468976" y="1361442"/>
                    <a:pt x="4474350" y="1437964"/>
                  </a:cubicBezTo>
                  <a:lnTo>
                    <a:pt x="4478075" y="1495420"/>
                  </a:lnTo>
                  <a:cubicBezTo>
                    <a:pt x="4478769" y="1504867"/>
                    <a:pt x="4479203" y="1515005"/>
                    <a:pt x="4479722" y="1524971"/>
                  </a:cubicBezTo>
                  <a:cubicBezTo>
                    <a:pt x="4480243" y="1534938"/>
                    <a:pt x="4480762" y="1544991"/>
                    <a:pt x="4480936" y="1555043"/>
                  </a:cubicBezTo>
                  <a:cubicBezTo>
                    <a:pt x="4482236" y="1595167"/>
                    <a:pt x="4481802" y="1635638"/>
                    <a:pt x="4479288" y="1676195"/>
                  </a:cubicBezTo>
                  <a:cubicBezTo>
                    <a:pt x="4469929" y="1838512"/>
                    <a:pt x="4426339" y="2002042"/>
                    <a:pt x="4355883" y="2152052"/>
                  </a:cubicBezTo>
                  <a:cubicBezTo>
                    <a:pt x="4285601" y="2302496"/>
                    <a:pt x="4188714" y="2437514"/>
                    <a:pt x="4081600" y="2556153"/>
                  </a:cubicBezTo>
                  <a:cubicBezTo>
                    <a:pt x="4028043" y="2615690"/>
                    <a:pt x="3971801" y="2671500"/>
                    <a:pt x="3914431" y="2724623"/>
                  </a:cubicBezTo>
                  <a:cubicBezTo>
                    <a:pt x="3857061" y="2777747"/>
                    <a:pt x="3798911" y="2828876"/>
                    <a:pt x="3740156" y="2877753"/>
                  </a:cubicBezTo>
                  <a:cubicBezTo>
                    <a:pt x="3622902" y="2975940"/>
                    <a:pt x="3503050" y="3065461"/>
                    <a:pt x="3386143" y="3153683"/>
                  </a:cubicBezTo>
                  <a:lnTo>
                    <a:pt x="3297056" y="3221018"/>
                  </a:lnTo>
                  <a:cubicBezTo>
                    <a:pt x="3266898" y="3243636"/>
                    <a:pt x="3236480" y="3266429"/>
                    <a:pt x="3205542" y="3288787"/>
                  </a:cubicBezTo>
                  <a:cubicBezTo>
                    <a:pt x="3174691" y="3311233"/>
                    <a:pt x="3143492" y="3333591"/>
                    <a:pt x="3111775" y="3355690"/>
                  </a:cubicBezTo>
                  <a:cubicBezTo>
                    <a:pt x="3079970" y="3377615"/>
                    <a:pt x="3047905" y="3399367"/>
                    <a:pt x="3015060" y="3420685"/>
                  </a:cubicBezTo>
                  <a:cubicBezTo>
                    <a:pt x="2949718" y="3463410"/>
                    <a:pt x="2882296" y="3504834"/>
                    <a:pt x="2812014" y="3542705"/>
                  </a:cubicBezTo>
                  <a:cubicBezTo>
                    <a:pt x="2741818" y="3580750"/>
                    <a:pt x="2669196" y="3616108"/>
                    <a:pt x="2593627" y="3646439"/>
                  </a:cubicBezTo>
                  <a:cubicBezTo>
                    <a:pt x="2443183" y="3707968"/>
                    <a:pt x="2281560" y="3749478"/>
                    <a:pt x="2118377" y="3765771"/>
                  </a:cubicBezTo>
                  <a:cubicBezTo>
                    <a:pt x="2077559" y="3769671"/>
                    <a:pt x="2036742" y="3772618"/>
                    <a:pt x="1996011" y="3773484"/>
                  </a:cubicBezTo>
                  <a:lnTo>
                    <a:pt x="1965420" y="3774177"/>
                  </a:lnTo>
                  <a:cubicBezTo>
                    <a:pt x="1955280" y="3774264"/>
                    <a:pt x="1945054" y="3774003"/>
                    <a:pt x="1934915" y="3774003"/>
                  </a:cubicBezTo>
                  <a:lnTo>
                    <a:pt x="1904497" y="3773658"/>
                  </a:lnTo>
                  <a:lnTo>
                    <a:pt x="1874945" y="3772531"/>
                  </a:lnTo>
                  <a:cubicBezTo>
                    <a:pt x="1796257" y="3770017"/>
                    <a:pt x="1717395" y="3763778"/>
                    <a:pt x="1638881" y="3753725"/>
                  </a:cubicBezTo>
                  <a:cubicBezTo>
                    <a:pt x="1560279" y="3744192"/>
                    <a:pt x="1481850" y="3730500"/>
                    <a:pt x="1404288" y="3712301"/>
                  </a:cubicBezTo>
                  <a:cubicBezTo>
                    <a:pt x="1326813" y="3693928"/>
                    <a:pt x="1249944" y="3672177"/>
                    <a:pt x="1173856" y="3647392"/>
                  </a:cubicBezTo>
                  <a:cubicBezTo>
                    <a:pt x="1021938" y="3597388"/>
                    <a:pt x="871755" y="3535165"/>
                    <a:pt x="732751" y="3452230"/>
                  </a:cubicBezTo>
                  <a:cubicBezTo>
                    <a:pt x="593659" y="3369470"/>
                    <a:pt x="469474" y="3264522"/>
                    <a:pt x="360973" y="3148396"/>
                  </a:cubicBezTo>
                  <a:cubicBezTo>
                    <a:pt x="306463" y="3090420"/>
                    <a:pt x="256893" y="3028718"/>
                    <a:pt x="210269" y="2965542"/>
                  </a:cubicBezTo>
                  <a:cubicBezTo>
                    <a:pt x="163905" y="2902105"/>
                    <a:pt x="119795" y="2837716"/>
                    <a:pt x="78631" y="2771940"/>
                  </a:cubicBezTo>
                  <a:cubicBezTo>
                    <a:pt x="68059" y="2755648"/>
                    <a:pt x="58093" y="2739095"/>
                    <a:pt x="47866" y="2722630"/>
                  </a:cubicBezTo>
                  <a:lnTo>
                    <a:pt x="18488" y="2674792"/>
                  </a:lnTo>
                  <a:lnTo>
                    <a:pt x="0" y="2645223"/>
                  </a:lnTo>
                  <a:lnTo>
                    <a:pt x="0" y="2227021"/>
                  </a:lnTo>
                  <a:lnTo>
                    <a:pt x="25421" y="2260119"/>
                  </a:lnTo>
                  <a:cubicBezTo>
                    <a:pt x="71871" y="2316968"/>
                    <a:pt x="120401" y="2373818"/>
                    <a:pt x="167979" y="2432922"/>
                  </a:cubicBezTo>
                  <a:cubicBezTo>
                    <a:pt x="191810" y="2462385"/>
                    <a:pt x="215382" y="2492545"/>
                    <a:pt x="238868" y="2523135"/>
                  </a:cubicBezTo>
                  <a:lnTo>
                    <a:pt x="272926" y="2567420"/>
                  </a:lnTo>
                  <a:cubicBezTo>
                    <a:pt x="284104" y="2581545"/>
                    <a:pt x="294765" y="2596017"/>
                    <a:pt x="306290" y="2609797"/>
                  </a:cubicBezTo>
                  <a:cubicBezTo>
                    <a:pt x="396245" y="2721936"/>
                    <a:pt x="493826" y="2825149"/>
                    <a:pt x="592966" y="2922991"/>
                  </a:cubicBezTo>
                  <a:cubicBezTo>
                    <a:pt x="642796" y="2971695"/>
                    <a:pt x="693493" y="3018751"/>
                    <a:pt x="745402" y="3063902"/>
                  </a:cubicBezTo>
                  <a:cubicBezTo>
                    <a:pt x="797312" y="3109052"/>
                    <a:pt x="850176" y="3152729"/>
                    <a:pt x="905033" y="3193806"/>
                  </a:cubicBezTo>
                  <a:cubicBezTo>
                    <a:pt x="1014313" y="3276135"/>
                    <a:pt x="1132171" y="3349710"/>
                    <a:pt x="1261644" y="3399280"/>
                  </a:cubicBezTo>
                  <a:cubicBezTo>
                    <a:pt x="1326206" y="3424066"/>
                    <a:pt x="1393108" y="3443044"/>
                    <a:pt x="1461138" y="3457343"/>
                  </a:cubicBezTo>
                  <a:cubicBezTo>
                    <a:pt x="1478210" y="3460723"/>
                    <a:pt x="1495109" y="3464623"/>
                    <a:pt x="1512268" y="3467570"/>
                  </a:cubicBezTo>
                  <a:lnTo>
                    <a:pt x="1563832" y="3476149"/>
                  </a:lnTo>
                  <a:cubicBezTo>
                    <a:pt x="1598409" y="3480742"/>
                    <a:pt x="1632988" y="3485595"/>
                    <a:pt x="1667912" y="3488455"/>
                  </a:cubicBezTo>
                  <a:cubicBezTo>
                    <a:pt x="1685330" y="3490101"/>
                    <a:pt x="1702749" y="3491661"/>
                    <a:pt x="1720255" y="3492441"/>
                  </a:cubicBezTo>
                  <a:cubicBezTo>
                    <a:pt x="1737760" y="3493309"/>
                    <a:pt x="1755180" y="3494695"/>
                    <a:pt x="1772771" y="3495215"/>
                  </a:cubicBezTo>
                  <a:lnTo>
                    <a:pt x="1825462" y="3496428"/>
                  </a:lnTo>
                  <a:cubicBezTo>
                    <a:pt x="1842968" y="3496862"/>
                    <a:pt x="1860646" y="3496254"/>
                    <a:pt x="1878238" y="3496167"/>
                  </a:cubicBezTo>
                  <a:lnTo>
                    <a:pt x="1904671" y="3495907"/>
                  </a:lnTo>
                  <a:cubicBezTo>
                    <a:pt x="1913250" y="3495648"/>
                    <a:pt x="1921656" y="3495128"/>
                    <a:pt x="1930149" y="3494782"/>
                  </a:cubicBezTo>
                  <a:cubicBezTo>
                    <a:pt x="1938642" y="3494348"/>
                    <a:pt x="1947135" y="3494088"/>
                    <a:pt x="1955541" y="3493482"/>
                  </a:cubicBezTo>
                  <a:lnTo>
                    <a:pt x="1980846" y="3491401"/>
                  </a:lnTo>
                  <a:cubicBezTo>
                    <a:pt x="2014556" y="3488716"/>
                    <a:pt x="2048009" y="3484208"/>
                    <a:pt x="2081199" y="3479010"/>
                  </a:cubicBezTo>
                  <a:cubicBezTo>
                    <a:pt x="2214051" y="3456996"/>
                    <a:pt x="2341789" y="3413926"/>
                    <a:pt x="2463462" y="3353524"/>
                  </a:cubicBezTo>
                  <a:cubicBezTo>
                    <a:pt x="2585568" y="3293814"/>
                    <a:pt x="2701781" y="3217378"/>
                    <a:pt x="2816606" y="3133490"/>
                  </a:cubicBezTo>
                  <a:cubicBezTo>
                    <a:pt x="2845291" y="3112605"/>
                    <a:pt x="2873803" y="3090853"/>
                    <a:pt x="2902227" y="3068842"/>
                  </a:cubicBezTo>
                  <a:cubicBezTo>
                    <a:pt x="2930826" y="3046917"/>
                    <a:pt x="2959337" y="3024644"/>
                    <a:pt x="2987849" y="3002026"/>
                  </a:cubicBezTo>
                  <a:lnTo>
                    <a:pt x="3161258" y="2863368"/>
                  </a:lnTo>
                  <a:cubicBezTo>
                    <a:pt x="3280244" y="2768994"/>
                    <a:pt x="3400357" y="2681119"/>
                    <a:pt x="3517696" y="2594978"/>
                  </a:cubicBezTo>
                  <a:cubicBezTo>
                    <a:pt x="3634949" y="2508836"/>
                    <a:pt x="3747781" y="2421829"/>
                    <a:pt x="3849781" y="2328061"/>
                  </a:cubicBezTo>
                  <a:cubicBezTo>
                    <a:pt x="3951782" y="2234467"/>
                    <a:pt x="4043903" y="2134719"/>
                    <a:pt x="4115313" y="2022147"/>
                  </a:cubicBezTo>
                  <a:cubicBezTo>
                    <a:pt x="4151016" y="1965904"/>
                    <a:pt x="4181521" y="1906627"/>
                    <a:pt x="4205786" y="1844318"/>
                  </a:cubicBezTo>
                  <a:cubicBezTo>
                    <a:pt x="4230225" y="1782095"/>
                    <a:pt x="4247817" y="1716926"/>
                    <a:pt x="4260902" y="1650024"/>
                  </a:cubicBezTo>
                  <a:cubicBezTo>
                    <a:pt x="4267402" y="1616572"/>
                    <a:pt x="4272602" y="1582515"/>
                    <a:pt x="4276155" y="1548110"/>
                  </a:cubicBezTo>
                  <a:cubicBezTo>
                    <a:pt x="4277195" y="1539531"/>
                    <a:pt x="4277889" y="1530864"/>
                    <a:pt x="4278669" y="1522285"/>
                  </a:cubicBezTo>
                  <a:cubicBezTo>
                    <a:pt x="4279361" y="1513618"/>
                    <a:pt x="4280229" y="1505126"/>
                    <a:pt x="4280575" y="1495940"/>
                  </a:cubicBezTo>
                  <a:lnTo>
                    <a:pt x="4283348" y="1441517"/>
                  </a:lnTo>
                  <a:cubicBezTo>
                    <a:pt x="4285861" y="1368895"/>
                    <a:pt x="4284301" y="1296186"/>
                    <a:pt x="4278582" y="1223910"/>
                  </a:cubicBezTo>
                  <a:cubicBezTo>
                    <a:pt x="4273036" y="1151549"/>
                    <a:pt x="4262376" y="1079793"/>
                    <a:pt x="4247990" y="1008990"/>
                  </a:cubicBezTo>
                  <a:cubicBezTo>
                    <a:pt x="4233431" y="938189"/>
                    <a:pt x="4215232" y="868339"/>
                    <a:pt x="4196080" y="799270"/>
                  </a:cubicBezTo>
                  <a:cubicBezTo>
                    <a:pt x="4157862" y="661046"/>
                    <a:pt x="4115658" y="524642"/>
                    <a:pt x="4062015" y="392396"/>
                  </a:cubicBezTo>
                  <a:cubicBezTo>
                    <a:pt x="4035151" y="326360"/>
                    <a:pt x="4005165" y="261537"/>
                    <a:pt x="3970675" y="199228"/>
                  </a:cubicBezTo>
                  <a:cubicBezTo>
                    <a:pt x="3962269" y="183543"/>
                    <a:pt x="3952995" y="168290"/>
                    <a:pt x="3944070" y="152951"/>
                  </a:cubicBezTo>
                  <a:cubicBezTo>
                    <a:pt x="3934883" y="137699"/>
                    <a:pt x="3925350" y="122706"/>
                    <a:pt x="3916078" y="107540"/>
                  </a:cubicBezTo>
                  <a:lnTo>
                    <a:pt x="3886439" y="63170"/>
                  </a:lnTo>
                  <a:lnTo>
                    <a:pt x="3855502" y="19753"/>
                  </a:lnTo>
                  <a:close/>
                  <a:moveTo>
                    <a:pt x="143864" y="0"/>
                  </a:moveTo>
                  <a:lnTo>
                    <a:pt x="437641" y="0"/>
                  </a:lnTo>
                  <a:lnTo>
                    <a:pt x="429955" y="6407"/>
                  </a:lnTo>
                  <a:cubicBezTo>
                    <a:pt x="323796" y="102687"/>
                    <a:pt x="225436" y="207721"/>
                    <a:pt x="137300" y="320554"/>
                  </a:cubicBezTo>
                  <a:cubicBezTo>
                    <a:pt x="93146" y="376884"/>
                    <a:pt x="51592" y="435250"/>
                    <a:pt x="12931" y="495447"/>
                  </a:cubicBezTo>
                  <a:lnTo>
                    <a:pt x="0" y="517906"/>
                  </a:lnTo>
                  <a:lnTo>
                    <a:pt x="0" y="176135"/>
                  </a:lnTo>
                  <a:lnTo>
                    <a:pt x="125001" y="198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5A22C1F-1C9F-4DFC-AD2E-4BF0D7713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2" y="0"/>
              <a:ext cx="4452858" cy="3729027"/>
            </a:xfrm>
            <a:custGeom>
              <a:avLst/>
              <a:gdLst>
                <a:gd name="connsiteX0" fmla="*/ 3491469 w 4452858"/>
                <a:gd name="connsiteY0" fmla="*/ 0 h 3729027"/>
                <a:gd name="connsiteX1" fmla="*/ 4038310 w 4452858"/>
                <a:gd name="connsiteY1" fmla="*/ 0 h 3729027"/>
                <a:gd name="connsiteX2" fmla="*/ 4126393 w 4452858"/>
                <a:gd name="connsiteY2" fmla="*/ 144253 h 3729027"/>
                <a:gd name="connsiteX3" fmla="*/ 4452858 w 4452858"/>
                <a:gd name="connsiteY3" fmla="*/ 1509806 h 3729027"/>
                <a:gd name="connsiteX4" fmla="*/ 3318809 w 4452858"/>
                <a:gd name="connsiteY4" fmla="*/ 3104286 h 3729027"/>
                <a:gd name="connsiteX5" fmla="*/ 1929716 w 4452858"/>
                <a:gd name="connsiteY5" fmla="*/ 3729027 h 3729027"/>
                <a:gd name="connsiteX6" fmla="*/ 92844 w 4452858"/>
                <a:gd name="connsiteY6" fmla="*/ 2672799 h 3729027"/>
                <a:gd name="connsiteX7" fmla="*/ 0 w 4452858"/>
                <a:gd name="connsiteY7" fmla="*/ 2540909 h 3729027"/>
                <a:gd name="connsiteX8" fmla="*/ 0 w 4452858"/>
                <a:gd name="connsiteY8" fmla="*/ 1684718 h 3729027"/>
                <a:gd name="connsiteX9" fmla="*/ 380 w 4452858"/>
                <a:gd name="connsiteY9" fmla="*/ 1686965 h 3729027"/>
                <a:gd name="connsiteX10" fmla="*/ 293898 w 4452858"/>
                <a:gd name="connsiteY10" fmla="*/ 2207948 h 3729027"/>
                <a:gd name="connsiteX11" fmla="*/ 451448 w 4452858"/>
                <a:gd name="connsiteY11" fmla="*/ 2429541 h 3729027"/>
                <a:gd name="connsiteX12" fmla="*/ 1929803 w 4452858"/>
                <a:gd name="connsiteY12" fmla="*/ 3295720 h 3729027"/>
                <a:gd name="connsiteX13" fmla="*/ 3052066 w 4452858"/>
                <a:gd name="connsiteY13" fmla="*/ 2762840 h 3729027"/>
                <a:gd name="connsiteX14" fmla="*/ 3188643 w 4452858"/>
                <a:gd name="connsiteY14" fmla="*/ 2657026 h 3729027"/>
                <a:gd name="connsiteX15" fmla="*/ 3809831 w 4452858"/>
                <a:gd name="connsiteY15" fmla="*/ 2103868 h 3729027"/>
                <a:gd name="connsiteX16" fmla="*/ 4019638 w 4452858"/>
                <a:gd name="connsiteY16" fmla="*/ 1509806 h 3729027"/>
                <a:gd name="connsiteX17" fmla="*/ 3548634 w 4452858"/>
                <a:gd name="connsiteY17" fmla="*/ 61263 h 3729027"/>
                <a:gd name="connsiteX18" fmla="*/ 185138 w 4452858"/>
                <a:gd name="connsiteY18" fmla="*/ 0 h 3729027"/>
                <a:gd name="connsiteX19" fmla="*/ 834013 w 4452858"/>
                <a:gd name="connsiteY19" fmla="*/ 0 h 3729027"/>
                <a:gd name="connsiteX20" fmla="*/ 691153 w 4452858"/>
                <a:gd name="connsiteY20" fmla="*/ 111873 h 3729027"/>
                <a:gd name="connsiteX21" fmla="*/ 170145 w 4452858"/>
                <a:gd name="connsiteY21" fmla="*/ 757933 h 3729027"/>
                <a:gd name="connsiteX22" fmla="*/ 28693 w 4452858"/>
                <a:gd name="connsiteY22" fmla="*/ 1128897 h 3729027"/>
                <a:gd name="connsiteX23" fmla="*/ 0 w 4452858"/>
                <a:gd name="connsiteY23" fmla="*/ 1281783 h 3729027"/>
                <a:gd name="connsiteX24" fmla="*/ 0 w 4452858"/>
                <a:gd name="connsiteY24" fmla="*/ 222263 h 3729027"/>
                <a:gd name="connsiteX25" fmla="*/ 56950 w 4452858"/>
                <a:gd name="connsiteY25" fmla="*/ 144253 h 3729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4452858" h="3729027">
                  <a:moveTo>
                    <a:pt x="3491469" y="0"/>
                  </a:moveTo>
                  <a:lnTo>
                    <a:pt x="4038310" y="0"/>
                  </a:lnTo>
                  <a:lnTo>
                    <a:pt x="4126393" y="144253"/>
                  </a:lnTo>
                  <a:cubicBezTo>
                    <a:pt x="4339509" y="534059"/>
                    <a:pt x="4452858" y="1003975"/>
                    <a:pt x="4452858" y="1509806"/>
                  </a:cubicBezTo>
                  <a:cubicBezTo>
                    <a:pt x="4452858" y="2290190"/>
                    <a:pt x="3890946" y="2657200"/>
                    <a:pt x="3318809" y="3104286"/>
                  </a:cubicBezTo>
                  <a:cubicBezTo>
                    <a:pt x="2902054" y="3429958"/>
                    <a:pt x="2500553" y="3729027"/>
                    <a:pt x="1929716" y="3729027"/>
                  </a:cubicBezTo>
                  <a:cubicBezTo>
                    <a:pt x="1083208" y="3729027"/>
                    <a:pt x="533602" y="3322499"/>
                    <a:pt x="92844" y="2672799"/>
                  </a:cubicBezTo>
                  <a:lnTo>
                    <a:pt x="0" y="2540909"/>
                  </a:lnTo>
                  <a:lnTo>
                    <a:pt x="0" y="1684718"/>
                  </a:lnTo>
                  <a:lnTo>
                    <a:pt x="380" y="1686965"/>
                  </a:lnTo>
                  <a:cubicBezTo>
                    <a:pt x="38821" y="1851705"/>
                    <a:pt x="135502" y="1990731"/>
                    <a:pt x="293898" y="2207948"/>
                  </a:cubicBezTo>
                  <a:cubicBezTo>
                    <a:pt x="344854" y="2277797"/>
                    <a:pt x="397545" y="2350072"/>
                    <a:pt x="451448" y="2429541"/>
                  </a:cubicBezTo>
                  <a:cubicBezTo>
                    <a:pt x="863349" y="3036689"/>
                    <a:pt x="1305494" y="3295720"/>
                    <a:pt x="1929803" y="3295720"/>
                  </a:cubicBezTo>
                  <a:cubicBezTo>
                    <a:pt x="2339537" y="3295720"/>
                    <a:pt x="2640164" y="3084700"/>
                    <a:pt x="3052066" y="2762840"/>
                  </a:cubicBezTo>
                  <a:cubicBezTo>
                    <a:pt x="3098083" y="2726876"/>
                    <a:pt x="3144100" y="2691345"/>
                    <a:pt x="3188643" y="2657026"/>
                  </a:cubicBezTo>
                  <a:cubicBezTo>
                    <a:pt x="3430081" y="2470792"/>
                    <a:pt x="3658087" y="2294870"/>
                    <a:pt x="3809831" y="2103868"/>
                  </a:cubicBezTo>
                  <a:cubicBezTo>
                    <a:pt x="3954901" y="1921273"/>
                    <a:pt x="4019638" y="1738071"/>
                    <a:pt x="4019638" y="1509806"/>
                  </a:cubicBezTo>
                  <a:cubicBezTo>
                    <a:pt x="4019638" y="937667"/>
                    <a:pt x="3852382" y="423246"/>
                    <a:pt x="3548634" y="61263"/>
                  </a:cubicBezTo>
                  <a:close/>
                  <a:moveTo>
                    <a:pt x="185138" y="0"/>
                  </a:moveTo>
                  <a:lnTo>
                    <a:pt x="834013" y="0"/>
                  </a:lnTo>
                  <a:lnTo>
                    <a:pt x="691153" y="111873"/>
                  </a:lnTo>
                  <a:cubicBezTo>
                    <a:pt x="468086" y="302962"/>
                    <a:pt x="292771" y="520394"/>
                    <a:pt x="170145" y="757933"/>
                  </a:cubicBezTo>
                  <a:cubicBezTo>
                    <a:pt x="107489" y="879345"/>
                    <a:pt x="60259" y="1003292"/>
                    <a:pt x="28693" y="1128897"/>
                  </a:cubicBezTo>
                  <a:lnTo>
                    <a:pt x="0" y="1281783"/>
                  </a:lnTo>
                  <a:lnTo>
                    <a:pt x="0" y="222263"/>
                  </a:lnTo>
                  <a:lnTo>
                    <a:pt x="56950" y="144253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44BBFF0F-32AB-4101-8F9E-5FB2BDAD4C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2" y="0"/>
              <a:ext cx="4452858" cy="3729027"/>
            </a:xfrm>
            <a:custGeom>
              <a:avLst/>
              <a:gdLst>
                <a:gd name="connsiteX0" fmla="*/ 185138 w 4452858"/>
                <a:gd name="connsiteY0" fmla="*/ 0 h 3729027"/>
                <a:gd name="connsiteX1" fmla="*/ 986505 w 4452858"/>
                <a:gd name="connsiteY1" fmla="*/ 0 h 3729027"/>
                <a:gd name="connsiteX2" fmla="*/ 913397 w 4452858"/>
                <a:gd name="connsiteY2" fmla="*/ 47750 h 3729027"/>
                <a:gd name="connsiteX3" fmla="*/ 747482 w 4452858"/>
                <a:gd name="connsiteY3" fmla="*/ 177649 h 3729027"/>
                <a:gd name="connsiteX4" fmla="*/ 247101 w 4452858"/>
                <a:gd name="connsiteY4" fmla="*/ 797624 h 3729027"/>
                <a:gd name="connsiteX5" fmla="*/ 67798 w 4452858"/>
                <a:gd name="connsiteY5" fmla="*/ 1509806 h 3729027"/>
                <a:gd name="connsiteX6" fmla="*/ 363833 w 4452858"/>
                <a:gd name="connsiteY6" fmla="*/ 2156904 h 3729027"/>
                <a:gd name="connsiteX7" fmla="*/ 523117 w 4452858"/>
                <a:gd name="connsiteY7" fmla="*/ 2380924 h 3729027"/>
                <a:gd name="connsiteX8" fmla="*/ 1130785 w 4452858"/>
                <a:gd name="connsiteY8" fmla="*/ 3001246 h 3729027"/>
                <a:gd name="connsiteX9" fmla="*/ 1929716 w 4452858"/>
                <a:gd name="connsiteY9" fmla="*/ 3209058 h 3729027"/>
                <a:gd name="connsiteX10" fmla="*/ 2443616 w 4452858"/>
                <a:gd name="connsiteY10" fmla="*/ 3076727 h 3729027"/>
                <a:gd name="connsiteX11" fmla="*/ 2998596 w 4452858"/>
                <a:gd name="connsiteY11" fmla="*/ 2694637 h 3729027"/>
                <a:gd name="connsiteX12" fmla="*/ 3135607 w 4452858"/>
                <a:gd name="connsiteY12" fmla="*/ 2588478 h 3729027"/>
                <a:gd name="connsiteX13" fmla="*/ 3741889 w 4452858"/>
                <a:gd name="connsiteY13" fmla="*/ 2049965 h 3729027"/>
                <a:gd name="connsiteX14" fmla="*/ 3932891 w 4452858"/>
                <a:gd name="connsiteY14" fmla="*/ 1509806 h 3729027"/>
                <a:gd name="connsiteX15" fmla="*/ 3482165 w 4452858"/>
                <a:gd name="connsiteY15" fmla="*/ 116986 h 3729027"/>
                <a:gd name="connsiteX16" fmla="*/ 3373043 w 4452858"/>
                <a:gd name="connsiteY16" fmla="*/ 0 h 3729027"/>
                <a:gd name="connsiteX17" fmla="*/ 4038310 w 4452858"/>
                <a:gd name="connsiteY17" fmla="*/ 0 h 3729027"/>
                <a:gd name="connsiteX18" fmla="*/ 4126393 w 4452858"/>
                <a:gd name="connsiteY18" fmla="*/ 144253 h 3729027"/>
                <a:gd name="connsiteX19" fmla="*/ 4452858 w 4452858"/>
                <a:gd name="connsiteY19" fmla="*/ 1509806 h 3729027"/>
                <a:gd name="connsiteX20" fmla="*/ 3318809 w 4452858"/>
                <a:gd name="connsiteY20" fmla="*/ 3104286 h 3729027"/>
                <a:gd name="connsiteX21" fmla="*/ 1929716 w 4452858"/>
                <a:gd name="connsiteY21" fmla="*/ 3729027 h 3729027"/>
                <a:gd name="connsiteX22" fmla="*/ 92844 w 4452858"/>
                <a:gd name="connsiteY22" fmla="*/ 2672799 h 3729027"/>
                <a:gd name="connsiteX23" fmla="*/ 0 w 4452858"/>
                <a:gd name="connsiteY23" fmla="*/ 2540909 h 3729027"/>
                <a:gd name="connsiteX24" fmla="*/ 0 w 4452858"/>
                <a:gd name="connsiteY24" fmla="*/ 222263 h 3729027"/>
                <a:gd name="connsiteX25" fmla="*/ 56950 w 4452858"/>
                <a:gd name="connsiteY25" fmla="*/ 144253 h 3729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4452858" h="3729027">
                  <a:moveTo>
                    <a:pt x="185138" y="0"/>
                  </a:moveTo>
                  <a:lnTo>
                    <a:pt x="986505" y="0"/>
                  </a:lnTo>
                  <a:lnTo>
                    <a:pt x="913397" y="47750"/>
                  </a:lnTo>
                  <a:cubicBezTo>
                    <a:pt x="855880" y="88897"/>
                    <a:pt x="800433" y="132282"/>
                    <a:pt x="747482" y="177649"/>
                  </a:cubicBezTo>
                  <a:cubicBezTo>
                    <a:pt x="535943" y="358858"/>
                    <a:pt x="362967" y="573258"/>
                    <a:pt x="247101" y="797624"/>
                  </a:cubicBezTo>
                  <a:cubicBezTo>
                    <a:pt x="128115" y="1028056"/>
                    <a:pt x="67798" y="1267673"/>
                    <a:pt x="67798" y="1509806"/>
                  </a:cubicBezTo>
                  <a:cubicBezTo>
                    <a:pt x="67798" y="1741191"/>
                    <a:pt x="158533" y="1875430"/>
                    <a:pt x="363833" y="2156904"/>
                  </a:cubicBezTo>
                  <a:cubicBezTo>
                    <a:pt x="415223" y="2227360"/>
                    <a:pt x="468346" y="2300242"/>
                    <a:pt x="523117" y="2380924"/>
                  </a:cubicBezTo>
                  <a:cubicBezTo>
                    <a:pt x="716804" y="2666387"/>
                    <a:pt x="915519" y="2869346"/>
                    <a:pt x="1130785" y="3001246"/>
                  </a:cubicBezTo>
                  <a:cubicBezTo>
                    <a:pt x="1358964" y="3141116"/>
                    <a:pt x="1620335" y="3209058"/>
                    <a:pt x="1929716" y="3209058"/>
                  </a:cubicBezTo>
                  <a:cubicBezTo>
                    <a:pt x="2105291" y="3209058"/>
                    <a:pt x="2268560" y="3167028"/>
                    <a:pt x="2443616" y="3076727"/>
                  </a:cubicBezTo>
                  <a:cubicBezTo>
                    <a:pt x="2623352" y="2984000"/>
                    <a:pt x="2801267" y="2848808"/>
                    <a:pt x="2998596" y="2694637"/>
                  </a:cubicBezTo>
                  <a:cubicBezTo>
                    <a:pt x="3044873" y="2658500"/>
                    <a:pt x="3090975" y="2622883"/>
                    <a:pt x="3135607" y="2588478"/>
                  </a:cubicBezTo>
                  <a:cubicBezTo>
                    <a:pt x="3372711" y="2405536"/>
                    <a:pt x="3596645" y="2232733"/>
                    <a:pt x="3741889" y="2049965"/>
                  </a:cubicBezTo>
                  <a:cubicBezTo>
                    <a:pt x="3875781" y="1881496"/>
                    <a:pt x="3932891" y="1719959"/>
                    <a:pt x="3932891" y="1509806"/>
                  </a:cubicBezTo>
                  <a:cubicBezTo>
                    <a:pt x="3932891" y="958034"/>
                    <a:pt x="3772827" y="463371"/>
                    <a:pt x="3482165" y="116986"/>
                  </a:cubicBezTo>
                  <a:lnTo>
                    <a:pt x="3373043" y="0"/>
                  </a:lnTo>
                  <a:lnTo>
                    <a:pt x="4038310" y="0"/>
                  </a:lnTo>
                  <a:lnTo>
                    <a:pt x="4126393" y="144253"/>
                  </a:lnTo>
                  <a:cubicBezTo>
                    <a:pt x="4339509" y="534059"/>
                    <a:pt x="4452858" y="1003975"/>
                    <a:pt x="4452858" y="1509806"/>
                  </a:cubicBezTo>
                  <a:cubicBezTo>
                    <a:pt x="4452858" y="2290190"/>
                    <a:pt x="3890946" y="2657200"/>
                    <a:pt x="3318809" y="3104286"/>
                  </a:cubicBezTo>
                  <a:cubicBezTo>
                    <a:pt x="2902054" y="3429958"/>
                    <a:pt x="2500553" y="3729027"/>
                    <a:pt x="1929716" y="3729027"/>
                  </a:cubicBezTo>
                  <a:cubicBezTo>
                    <a:pt x="1083208" y="3729027"/>
                    <a:pt x="533602" y="3322499"/>
                    <a:pt x="92844" y="2672799"/>
                  </a:cubicBezTo>
                  <a:lnTo>
                    <a:pt x="0" y="2540909"/>
                  </a:lnTo>
                  <a:lnTo>
                    <a:pt x="0" y="222263"/>
                  </a:lnTo>
                  <a:lnTo>
                    <a:pt x="56950" y="144253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37" name="Freeform: Shape 36">
              <a:extLst>
                <a:ext uri="{FF2B5EF4-FFF2-40B4-BE49-F238E27FC236}">
                  <a16:creationId xmlns:a16="http://schemas.microsoft.com/office/drawing/2014/main" id="{3F8E6D8D-90E6-4613-AA16-1E08EDD25E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2" y="0"/>
              <a:ext cx="4656944" cy="4026189"/>
            </a:xfrm>
            <a:custGeom>
              <a:avLst/>
              <a:gdLst>
                <a:gd name="connsiteX0" fmla="*/ 1945140 w 4656944"/>
                <a:gd name="connsiteY0" fmla="*/ 3991264 h 4026189"/>
                <a:gd name="connsiteX1" fmla="*/ 1959526 w 4656944"/>
                <a:gd name="connsiteY1" fmla="*/ 3991438 h 4026189"/>
                <a:gd name="connsiteX2" fmla="*/ 1972179 w 4656944"/>
                <a:gd name="connsiteY2" fmla="*/ 3991351 h 4026189"/>
                <a:gd name="connsiteX3" fmla="*/ 1945140 w 4656944"/>
                <a:gd name="connsiteY3" fmla="*/ 3991264 h 4026189"/>
                <a:gd name="connsiteX4" fmla="*/ 3966403 w 4656944"/>
                <a:gd name="connsiteY4" fmla="*/ 0 h 4026189"/>
                <a:gd name="connsiteX5" fmla="*/ 4231031 w 4656944"/>
                <a:gd name="connsiteY5" fmla="*/ 0 h 4026189"/>
                <a:gd name="connsiteX6" fmla="*/ 4309866 w 4656944"/>
                <a:gd name="connsiteY6" fmla="*/ 126953 h 4026189"/>
                <a:gd name="connsiteX7" fmla="*/ 4656944 w 4656944"/>
                <a:gd name="connsiteY7" fmla="*/ 1425485 h 4026189"/>
                <a:gd name="connsiteX8" fmla="*/ 4452596 w 4656944"/>
                <a:gd name="connsiteY8" fmla="*/ 2437688 h 4026189"/>
                <a:gd name="connsiteX9" fmla="*/ 3895452 w 4656944"/>
                <a:gd name="connsiteY9" fmla="*/ 3264090 h 4026189"/>
                <a:gd name="connsiteX10" fmla="*/ 3069051 w 4656944"/>
                <a:gd name="connsiteY10" fmla="*/ 3821235 h 4026189"/>
                <a:gd name="connsiteX11" fmla="*/ 2057107 w 4656944"/>
                <a:gd name="connsiteY11" fmla="*/ 4025583 h 4026189"/>
                <a:gd name="connsiteX12" fmla="*/ 2036916 w 4656944"/>
                <a:gd name="connsiteY12" fmla="*/ 4025322 h 4026189"/>
                <a:gd name="connsiteX13" fmla="*/ 2027036 w 4656944"/>
                <a:gd name="connsiteY13" fmla="*/ 4025149 h 4026189"/>
                <a:gd name="connsiteX14" fmla="*/ 2005458 w 4656944"/>
                <a:gd name="connsiteY14" fmla="*/ 4025928 h 4026189"/>
                <a:gd name="connsiteX15" fmla="*/ 2004937 w 4656944"/>
                <a:gd name="connsiteY15" fmla="*/ 4025928 h 4026189"/>
                <a:gd name="connsiteX16" fmla="*/ 2004418 w 4656944"/>
                <a:gd name="connsiteY16" fmla="*/ 4025928 h 4026189"/>
                <a:gd name="connsiteX17" fmla="*/ 1972700 w 4656944"/>
                <a:gd name="connsiteY17" fmla="*/ 4026102 h 4026189"/>
                <a:gd name="connsiteX18" fmla="*/ 1959526 w 4656944"/>
                <a:gd name="connsiteY18" fmla="*/ 4026189 h 4026189"/>
                <a:gd name="connsiteX19" fmla="*/ 1919922 w 4656944"/>
                <a:gd name="connsiteY19" fmla="*/ 4025583 h 4026189"/>
                <a:gd name="connsiteX20" fmla="*/ 1908656 w 4656944"/>
                <a:gd name="connsiteY20" fmla="*/ 4025322 h 4026189"/>
                <a:gd name="connsiteX21" fmla="*/ 1799030 w 4656944"/>
                <a:gd name="connsiteY21" fmla="*/ 4020902 h 4026189"/>
                <a:gd name="connsiteX22" fmla="*/ 1782305 w 4656944"/>
                <a:gd name="connsiteY22" fmla="*/ 4020036 h 4026189"/>
                <a:gd name="connsiteX23" fmla="*/ 1781784 w 4656944"/>
                <a:gd name="connsiteY23" fmla="*/ 4020036 h 4026189"/>
                <a:gd name="connsiteX24" fmla="*/ 1781265 w 4656944"/>
                <a:gd name="connsiteY24" fmla="*/ 4019949 h 4026189"/>
                <a:gd name="connsiteX25" fmla="*/ 1765839 w 4656944"/>
                <a:gd name="connsiteY25" fmla="*/ 4018649 h 4026189"/>
                <a:gd name="connsiteX26" fmla="*/ 1655000 w 4656944"/>
                <a:gd name="connsiteY26" fmla="*/ 4007816 h 4026189"/>
                <a:gd name="connsiteX27" fmla="*/ 1402382 w 4656944"/>
                <a:gd name="connsiteY27" fmla="*/ 3964573 h 4026189"/>
                <a:gd name="connsiteX28" fmla="*/ 1154617 w 4656944"/>
                <a:gd name="connsiteY28" fmla="*/ 3889696 h 4026189"/>
                <a:gd name="connsiteX29" fmla="*/ 918639 w 4656944"/>
                <a:gd name="connsiteY29" fmla="*/ 3780850 h 4026189"/>
                <a:gd name="connsiteX30" fmla="*/ 741589 w 4656944"/>
                <a:gd name="connsiteY30" fmla="*/ 3668278 h 4026189"/>
                <a:gd name="connsiteX31" fmla="*/ 103549 w 4656944"/>
                <a:gd name="connsiteY31" fmla="*/ 3140728 h 4026189"/>
                <a:gd name="connsiteX32" fmla="*/ 0 w 4656944"/>
                <a:gd name="connsiteY32" fmla="*/ 3015106 h 4026189"/>
                <a:gd name="connsiteX33" fmla="*/ 0 w 4656944"/>
                <a:gd name="connsiteY33" fmla="*/ 2484097 h 4026189"/>
                <a:gd name="connsiteX34" fmla="*/ 17188 w 4656944"/>
                <a:gd name="connsiteY34" fmla="*/ 2506324 h 4026189"/>
                <a:gd name="connsiteX35" fmla="*/ 75252 w 4656944"/>
                <a:gd name="connsiteY35" fmla="*/ 2580765 h 4026189"/>
                <a:gd name="connsiteX36" fmla="*/ 148653 w 4656944"/>
                <a:gd name="connsiteY36" fmla="*/ 2676699 h 4026189"/>
                <a:gd name="connsiteX37" fmla="*/ 186177 w 4656944"/>
                <a:gd name="connsiteY37" fmla="*/ 2727656 h 4026189"/>
                <a:gd name="connsiteX38" fmla="*/ 219802 w 4656944"/>
                <a:gd name="connsiteY38" fmla="*/ 2773414 h 4026189"/>
                <a:gd name="connsiteX39" fmla="*/ 219975 w 4656944"/>
                <a:gd name="connsiteY39" fmla="*/ 2773586 h 4026189"/>
                <a:gd name="connsiteX40" fmla="*/ 220149 w 4656944"/>
                <a:gd name="connsiteY40" fmla="*/ 2773760 h 4026189"/>
                <a:gd name="connsiteX41" fmla="*/ 278992 w 4656944"/>
                <a:gd name="connsiteY41" fmla="*/ 2851322 h 4026189"/>
                <a:gd name="connsiteX42" fmla="*/ 290344 w 4656944"/>
                <a:gd name="connsiteY42" fmla="*/ 2865967 h 4026189"/>
                <a:gd name="connsiteX43" fmla="*/ 296065 w 4656944"/>
                <a:gd name="connsiteY43" fmla="*/ 2873075 h 4026189"/>
                <a:gd name="connsiteX44" fmla="*/ 363834 w 4656944"/>
                <a:gd name="connsiteY44" fmla="*/ 2955229 h 4026189"/>
                <a:gd name="connsiteX45" fmla="*/ 519304 w 4656944"/>
                <a:gd name="connsiteY45" fmla="*/ 3123178 h 4026189"/>
                <a:gd name="connsiteX46" fmla="*/ 867075 w 4656944"/>
                <a:gd name="connsiteY46" fmla="*/ 3402488 h 4026189"/>
                <a:gd name="connsiteX47" fmla="*/ 1058596 w 4656944"/>
                <a:gd name="connsiteY47" fmla="*/ 3507088 h 4026189"/>
                <a:gd name="connsiteX48" fmla="*/ 1058770 w 4656944"/>
                <a:gd name="connsiteY48" fmla="*/ 3507175 h 4026189"/>
                <a:gd name="connsiteX49" fmla="*/ 1058943 w 4656944"/>
                <a:gd name="connsiteY49" fmla="*/ 3507262 h 4026189"/>
                <a:gd name="connsiteX50" fmla="*/ 1261123 w 4656944"/>
                <a:gd name="connsiteY50" fmla="*/ 3586297 h 4026189"/>
                <a:gd name="connsiteX51" fmla="*/ 1472230 w 4656944"/>
                <a:gd name="connsiteY51" fmla="*/ 3640980 h 4026189"/>
                <a:gd name="connsiteX52" fmla="*/ 1579344 w 4656944"/>
                <a:gd name="connsiteY52" fmla="*/ 3659005 h 4026189"/>
                <a:gd name="connsiteX53" fmla="*/ 1686890 w 4656944"/>
                <a:gd name="connsiteY53" fmla="*/ 3671225 h 4026189"/>
                <a:gd name="connsiteX54" fmla="*/ 1909524 w 4656944"/>
                <a:gd name="connsiteY54" fmla="*/ 3680931 h 4026189"/>
                <a:gd name="connsiteX55" fmla="*/ 1920703 w 4656944"/>
                <a:gd name="connsiteY55" fmla="*/ 3680931 h 4026189"/>
                <a:gd name="connsiteX56" fmla="*/ 1935434 w 4656944"/>
                <a:gd name="connsiteY56" fmla="*/ 3681018 h 4026189"/>
                <a:gd name="connsiteX57" fmla="*/ 1964120 w 4656944"/>
                <a:gd name="connsiteY57" fmla="*/ 3680584 h 4026189"/>
                <a:gd name="connsiteX58" fmla="*/ 1964379 w 4656944"/>
                <a:gd name="connsiteY58" fmla="*/ 3680584 h 4026189"/>
                <a:gd name="connsiteX59" fmla="*/ 1964639 w 4656944"/>
                <a:gd name="connsiteY59" fmla="*/ 3680584 h 4026189"/>
                <a:gd name="connsiteX60" fmla="*/ 1991591 w 4656944"/>
                <a:gd name="connsiteY60" fmla="*/ 3679891 h 4026189"/>
                <a:gd name="connsiteX61" fmla="*/ 2018717 w 4656944"/>
                <a:gd name="connsiteY61" fmla="*/ 3678503 h 4026189"/>
                <a:gd name="connsiteX62" fmla="*/ 2124963 w 4656944"/>
                <a:gd name="connsiteY62" fmla="*/ 3669231 h 4026189"/>
                <a:gd name="connsiteX63" fmla="*/ 2535738 w 4656944"/>
                <a:gd name="connsiteY63" fmla="*/ 3558218 h 4026189"/>
                <a:gd name="connsiteX64" fmla="*/ 2730812 w 4656944"/>
                <a:gd name="connsiteY64" fmla="*/ 3461503 h 4026189"/>
                <a:gd name="connsiteX65" fmla="*/ 2920080 w 4656944"/>
                <a:gd name="connsiteY65" fmla="*/ 3343298 h 4026189"/>
                <a:gd name="connsiteX66" fmla="*/ 3105101 w 4656944"/>
                <a:gd name="connsiteY66" fmla="*/ 3208887 h 4026189"/>
                <a:gd name="connsiteX67" fmla="*/ 3196443 w 4656944"/>
                <a:gd name="connsiteY67" fmla="*/ 3137650 h 4026189"/>
                <a:gd name="connsiteX68" fmla="*/ 3289603 w 4656944"/>
                <a:gd name="connsiteY68" fmla="*/ 3063123 h 4026189"/>
                <a:gd name="connsiteX69" fmla="*/ 3446634 w 4656944"/>
                <a:gd name="connsiteY69" fmla="*/ 2940150 h 4026189"/>
                <a:gd name="connsiteX70" fmla="*/ 3662420 w 4656944"/>
                <a:gd name="connsiteY70" fmla="*/ 2769601 h 4026189"/>
                <a:gd name="connsiteX71" fmla="*/ 3998319 w 4656944"/>
                <a:gd name="connsiteY71" fmla="*/ 2463860 h 4026189"/>
                <a:gd name="connsiteX72" fmla="*/ 4137238 w 4656944"/>
                <a:gd name="connsiteY72" fmla="*/ 2295217 h 4026189"/>
                <a:gd name="connsiteX73" fmla="*/ 4247124 w 4656944"/>
                <a:gd name="connsiteY73" fmla="*/ 2111582 h 4026189"/>
                <a:gd name="connsiteX74" fmla="*/ 4361949 w 4656944"/>
                <a:gd name="connsiteY74" fmla="*/ 1700374 h 4026189"/>
                <a:gd name="connsiteX75" fmla="*/ 4368449 w 4656944"/>
                <a:gd name="connsiteY75" fmla="*/ 1590747 h 4026189"/>
                <a:gd name="connsiteX76" fmla="*/ 4368536 w 4656944"/>
                <a:gd name="connsiteY76" fmla="*/ 1586502 h 4026189"/>
                <a:gd name="connsiteX77" fmla="*/ 4368796 w 4656944"/>
                <a:gd name="connsiteY77" fmla="*/ 1534158 h 4026189"/>
                <a:gd name="connsiteX78" fmla="*/ 4368710 w 4656944"/>
                <a:gd name="connsiteY78" fmla="*/ 1517606 h 4026189"/>
                <a:gd name="connsiteX79" fmla="*/ 4368189 w 4656944"/>
                <a:gd name="connsiteY79" fmla="*/ 1476095 h 4026189"/>
                <a:gd name="connsiteX80" fmla="*/ 4356749 w 4656944"/>
                <a:gd name="connsiteY80" fmla="*/ 1244884 h 4026189"/>
                <a:gd name="connsiteX81" fmla="*/ 4287074 w 4656944"/>
                <a:gd name="connsiteY81" fmla="*/ 787052 h 4026189"/>
                <a:gd name="connsiteX82" fmla="*/ 4147029 w 4656944"/>
                <a:gd name="connsiteY82" fmla="*/ 346032 h 4026189"/>
                <a:gd name="connsiteX83" fmla="*/ 4100319 w 4656944"/>
                <a:gd name="connsiteY83" fmla="*/ 240307 h 4026189"/>
                <a:gd name="connsiteX84" fmla="*/ 4048323 w 4656944"/>
                <a:gd name="connsiteY84" fmla="*/ 136833 h 4026189"/>
                <a:gd name="connsiteX85" fmla="*/ 0 w 4656944"/>
                <a:gd name="connsiteY85" fmla="*/ 0 h 4026189"/>
                <a:gd name="connsiteX86" fmla="*/ 278246 w 4656944"/>
                <a:gd name="connsiteY86" fmla="*/ 0 h 4026189"/>
                <a:gd name="connsiteX87" fmla="*/ 193425 w 4656944"/>
                <a:gd name="connsiteY87" fmla="*/ 86981 h 4026189"/>
                <a:gd name="connsiteX88" fmla="*/ 48300 w 4656944"/>
                <a:gd name="connsiteY88" fmla="*/ 263444 h 4026189"/>
                <a:gd name="connsiteX89" fmla="*/ 0 w 4656944"/>
                <a:gd name="connsiteY89" fmla="*/ 333888 h 40261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4656944" h="4026189">
                  <a:moveTo>
                    <a:pt x="1945140" y="3991264"/>
                  </a:moveTo>
                  <a:cubicBezTo>
                    <a:pt x="1949907" y="3991351"/>
                    <a:pt x="1954673" y="3991438"/>
                    <a:pt x="1959526" y="3991438"/>
                  </a:cubicBezTo>
                  <a:cubicBezTo>
                    <a:pt x="1963686" y="3991438"/>
                    <a:pt x="1967847" y="3991438"/>
                    <a:pt x="1972179" y="3991351"/>
                  </a:cubicBezTo>
                  <a:cubicBezTo>
                    <a:pt x="1962994" y="3991523"/>
                    <a:pt x="1954067" y="3991351"/>
                    <a:pt x="1945140" y="3991264"/>
                  </a:cubicBezTo>
                  <a:close/>
                  <a:moveTo>
                    <a:pt x="3966403" y="0"/>
                  </a:moveTo>
                  <a:lnTo>
                    <a:pt x="4231031" y="0"/>
                  </a:lnTo>
                  <a:lnTo>
                    <a:pt x="4309866" y="126953"/>
                  </a:lnTo>
                  <a:cubicBezTo>
                    <a:pt x="4536919" y="519962"/>
                    <a:pt x="4656944" y="969040"/>
                    <a:pt x="4656944" y="1425485"/>
                  </a:cubicBezTo>
                  <a:cubicBezTo>
                    <a:pt x="4656944" y="1776462"/>
                    <a:pt x="4588222" y="2116955"/>
                    <a:pt x="4452596" y="2437688"/>
                  </a:cubicBezTo>
                  <a:cubicBezTo>
                    <a:pt x="4321651" y="2747329"/>
                    <a:pt x="4134204" y="3025338"/>
                    <a:pt x="3895452" y="3264090"/>
                  </a:cubicBezTo>
                  <a:cubicBezTo>
                    <a:pt x="3656701" y="3502841"/>
                    <a:pt x="3378605" y="3690290"/>
                    <a:pt x="3069051" y="3821235"/>
                  </a:cubicBezTo>
                  <a:cubicBezTo>
                    <a:pt x="2748577" y="3956859"/>
                    <a:pt x="2408086" y="4025583"/>
                    <a:pt x="2057107" y="4025583"/>
                  </a:cubicBezTo>
                  <a:cubicBezTo>
                    <a:pt x="2050348" y="4025583"/>
                    <a:pt x="2043675" y="4025409"/>
                    <a:pt x="2036916" y="4025322"/>
                  </a:cubicBezTo>
                  <a:cubicBezTo>
                    <a:pt x="2033621" y="4025236"/>
                    <a:pt x="2030329" y="4025149"/>
                    <a:pt x="2027036" y="4025149"/>
                  </a:cubicBezTo>
                  <a:lnTo>
                    <a:pt x="2005458" y="4025928"/>
                  </a:lnTo>
                  <a:lnTo>
                    <a:pt x="2004937" y="4025928"/>
                  </a:lnTo>
                  <a:lnTo>
                    <a:pt x="2004418" y="4025928"/>
                  </a:lnTo>
                  <a:lnTo>
                    <a:pt x="1972700" y="4026102"/>
                  </a:lnTo>
                  <a:cubicBezTo>
                    <a:pt x="1968279" y="4026189"/>
                    <a:pt x="1963860" y="4026189"/>
                    <a:pt x="1959526" y="4026189"/>
                  </a:cubicBezTo>
                  <a:cubicBezTo>
                    <a:pt x="1946008" y="4026189"/>
                    <a:pt x="1932749" y="4025928"/>
                    <a:pt x="1919922" y="4025583"/>
                  </a:cubicBezTo>
                  <a:lnTo>
                    <a:pt x="1908656" y="4025322"/>
                  </a:lnTo>
                  <a:cubicBezTo>
                    <a:pt x="1871913" y="4024889"/>
                    <a:pt x="1834908" y="4022809"/>
                    <a:pt x="1799030" y="4020902"/>
                  </a:cubicBezTo>
                  <a:lnTo>
                    <a:pt x="1782305" y="4020036"/>
                  </a:lnTo>
                  <a:lnTo>
                    <a:pt x="1781784" y="4020036"/>
                  </a:lnTo>
                  <a:lnTo>
                    <a:pt x="1781265" y="4019949"/>
                  </a:lnTo>
                  <a:lnTo>
                    <a:pt x="1765839" y="4018649"/>
                  </a:lnTo>
                  <a:cubicBezTo>
                    <a:pt x="1729528" y="4015616"/>
                    <a:pt x="1692003" y="4012496"/>
                    <a:pt x="1655000" y="4007816"/>
                  </a:cubicBezTo>
                  <a:cubicBezTo>
                    <a:pt x="1564178" y="3996984"/>
                    <a:pt x="1481504" y="3982858"/>
                    <a:pt x="1402382" y="3964573"/>
                  </a:cubicBezTo>
                  <a:cubicBezTo>
                    <a:pt x="1317886" y="3945074"/>
                    <a:pt x="1234519" y="3919856"/>
                    <a:pt x="1154617" y="3889696"/>
                  </a:cubicBezTo>
                  <a:cubicBezTo>
                    <a:pt x="1075495" y="3859799"/>
                    <a:pt x="996114" y="3823228"/>
                    <a:pt x="918639" y="3780850"/>
                  </a:cubicBezTo>
                  <a:cubicBezTo>
                    <a:pt x="857543" y="3746706"/>
                    <a:pt x="797920" y="3708834"/>
                    <a:pt x="741589" y="3668278"/>
                  </a:cubicBezTo>
                  <a:cubicBezTo>
                    <a:pt x="501863" y="3527345"/>
                    <a:pt x="286341" y="3348667"/>
                    <a:pt x="103549" y="3140728"/>
                  </a:cubicBezTo>
                  <a:lnTo>
                    <a:pt x="0" y="3015106"/>
                  </a:lnTo>
                  <a:lnTo>
                    <a:pt x="0" y="2484097"/>
                  </a:lnTo>
                  <a:lnTo>
                    <a:pt x="17188" y="2506324"/>
                  </a:lnTo>
                  <a:cubicBezTo>
                    <a:pt x="36254" y="2530676"/>
                    <a:pt x="56012" y="2555807"/>
                    <a:pt x="75252" y="2580765"/>
                  </a:cubicBezTo>
                  <a:cubicBezTo>
                    <a:pt x="95443" y="2606851"/>
                    <a:pt x="122048" y="2641256"/>
                    <a:pt x="148653" y="2676699"/>
                  </a:cubicBezTo>
                  <a:cubicBezTo>
                    <a:pt x="161306" y="2693426"/>
                    <a:pt x="173958" y="2710844"/>
                    <a:pt x="186177" y="2727656"/>
                  </a:cubicBezTo>
                  <a:cubicBezTo>
                    <a:pt x="197791" y="2743602"/>
                    <a:pt x="208797" y="2758768"/>
                    <a:pt x="219802" y="2773414"/>
                  </a:cubicBezTo>
                  <a:lnTo>
                    <a:pt x="219975" y="2773586"/>
                  </a:lnTo>
                  <a:lnTo>
                    <a:pt x="220149" y="2773760"/>
                  </a:lnTo>
                  <a:cubicBezTo>
                    <a:pt x="239128" y="2799846"/>
                    <a:pt x="259407" y="2826017"/>
                    <a:pt x="278992" y="2851322"/>
                  </a:cubicBezTo>
                  <a:lnTo>
                    <a:pt x="290344" y="2865967"/>
                  </a:lnTo>
                  <a:lnTo>
                    <a:pt x="296065" y="2873075"/>
                  </a:lnTo>
                  <a:cubicBezTo>
                    <a:pt x="318075" y="2900286"/>
                    <a:pt x="340695" y="2928451"/>
                    <a:pt x="363834" y="2955229"/>
                  </a:cubicBezTo>
                  <a:cubicBezTo>
                    <a:pt x="414704" y="3014852"/>
                    <a:pt x="467047" y="3071355"/>
                    <a:pt x="519304" y="3123178"/>
                  </a:cubicBezTo>
                  <a:cubicBezTo>
                    <a:pt x="630577" y="3232979"/>
                    <a:pt x="747655" y="3327005"/>
                    <a:pt x="867075" y="3402488"/>
                  </a:cubicBezTo>
                  <a:cubicBezTo>
                    <a:pt x="934671" y="3444865"/>
                    <a:pt x="997241" y="3479096"/>
                    <a:pt x="1058596" y="3507088"/>
                  </a:cubicBezTo>
                  <a:lnTo>
                    <a:pt x="1058770" y="3507175"/>
                  </a:lnTo>
                  <a:lnTo>
                    <a:pt x="1058943" y="3507262"/>
                  </a:lnTo>
                  <a:cubicBezTo>
                    <a:pt x="1121339" y="3536639"/>
                    <a:pt x="1189368" y="3563245"/>
                    <a:pt x="1261123" y="3586297"/>
                  </a:cubicBezTo>
                  <a:cubicBezTo>
                    <a:pt x="1327160" y="3607528"/>
                    <a:pt x="1398222" y="3625987"/>
                    <a:pt x="1472230" y="3640980"/>
                  </a:cubicBezTo>
                  <a:cubicBezTo>
                    <a:pt x="1506288" y="3647739"/>
                    <a:pt x="1542426" y="3653805"/>
                    <a:pt x="1579344" y="3659005"/>
                  </a:cubicBezTo>
                  <a:cubicBezTo>
                    <a:pt x="1614008" y="3663857"/>
                    <a:pt x="1650232" y="3667931"/>
                    <a:pt x="1686890" y="3671225"/>
                  </a:cubicBezTo>
                  <a:cubicBezTo>
                    <a:pt x="1756999" y="3677637"/>
                    <a:pt x="1829794" y="3680757"/>
                    <a:pt x="1909524" y="3680931"/>
                  </a:cubicBezTo>
                  <a:lnTo>
                    <a:pt x="1920703" y="3680931"/>
                  </a:lnTo>
                  <a:cubicBezTo>
                    <a:pt x="1925642" y="3681018"/>
                    <a:pt x="1930496" y="3681018"/>
                    <a:pt x="1935434" y="3681018"/>
                  </a:cubicBezTo>
                  <a:cubicBezTo>
                    <a:pt x="1947307" y="3681018"/>
                    <a:pt x="1956146" y="3680931"/>
                    <a:pt x="1964120" y="3680584"/>
                  </a:cubicBezTo>
                  <a:lnTo>
                    <a:pt x="1964379" y="3680584"/>
                  </a:lnTo>
                  <a:lnTo>
                    <a:pt x="1964639" y="3680584"/>
                  </a:lnTo>
                  <a:lnTo>
                    <a:pt x="1991591" y="3679891"/>
                  </a:lnTo>
                  <a:lnTo>
                    <a:pt x="2018717" y="3678503"/>
                  </a:lnTo>
                  <a:cubicBezTo>
                    <a:pt x="2049567" y="3677118"/>
                    <a:pt x="2082412" y="3674257"/>
                    <a:pt x="2124963" y="3669231"/>
                  </a:cubicBezTo>
                  <a:cubicBezTo>
                    <a:pt x="2263187" y="3652332"/>
                    <a:pt x="2401412" y="3614981"/>
                    <a:pt x="2535738" y="3558218"/>
                  </a:cubicBezTo>
                  <a:cubicBezTo>
                    <a:pt x="2597354" y="3532480"/>
                    <a:pt x="2661136" y="3500848"/>
                    <a:pt x="2730812" y="3461503"/>
                  </a:cubicBezTo>
                  <a:cubicBezTo>
                    <a:pt x="2790781" y="3427879"/>
                    <a:pt x="2852657" y="3389229"/>
                    <a:pt x="2920080" y="3343298"/>
                  </a:cubicBezTo>
                  <a:cubicBezTo>
                    <a:pt x="2975543" y="3305514"/>
                    <a:pt x="3034385" y="3262790"/>
                    <a:pt x="3105101" y="3208887"/>
                  </a:cubicBezTo>
                  <a:cubicBezTo>
                    <a:pt x="3136127" y="3185315"/>
                    <a:pt x="3167411" y="3160616"/>
                    <a:pt x="3196443" y="3137650"/>
                  </a:cubicBezTo>
                  <a:lnTo>
                    <a:pt x="3289603" y="3063123"/>
                  </a:lnTo>
                  <a:cubicBezTo>
                    <a:pt x="3342033" y="3021525"/>
                    <a:pt x="3395243" y="2980187"/>
                    <a:pt x="3446634" y="2940150"/>
                  </a:cubicBezTo>
                  <a:cubicBezTo>
                    <a:pt x="3518216" y="2884427"/>
                    <a:pt x="3592311" y="2826798"/>
                    <a:pt x="3662420" y="2769601"/>
                  </a:cubicBezTo>
                  <a:cubicBezTo>
                    <a:pt x="3806018" y="2653389"/>
                    <a:pt x="3909664" y="2559013"/>
                    <a:pt x="3998319" y="2463860"/>
                  </a:cubicBezTo>
                  <a:cubicBezTo>
                    <a:pt x="4052308" y="2405537"/>
                    <a:pt x="4097806" y="2350333"/>
                    <a:pt x="4137238" y="2295217"/>
                  </a:cubicBezTo>
                  <a:cubicBezTo>
                    <a:pt x="4181694" y="2232560"/>
                    <a:pt x="4217572" y="2172592"/>
                    <a:pt x="4247124" y="2111582"/>
                  </a:cubicBezTo>
                  <a:cubicBezTo>
                    <a:pt x="4308913" y="1985577"/>
                    <a:pt x="4347564" y="1847178"/>
                    <a:pt x="4361949" y="1700374"/>
                  </a:cubicBezTo>
                  <a:cubicBezTo>
                    <a:pt x="4365329" y="1665537"/>
                    <a:pt x="4367496" y="1628532"/>
                    <a:pt x="4368449" y="1590747"/>
                  </a:cubicBezTo>
                  <a:lnTo>
                    <a:pt x="4368536" y="1586502"/>
                  </a:lnTo>
                  <a:cubicBezTo>
                    <a:pt x="4368796" y="1569516"/>
                    <a:pt x="4369057" y="1552097"/>
                    <a:pt x="4368796" y="1534158"/>
                  </a:cubicBezTo>
                  <a:cubicBezTo>
                    <a:pt x="4368796" y="1528612"/>
                    <a:pt x="4368710" y="1523152"/>
                    <a:pt x="4368710" y="1517606"/>
                  </a:cubicBezTo>
                  <a:cubicBezTo>
                    <a:pt x="4368710" y="1504000"/>
                    <a:pt x="4368623" y="1490047"/>
                    <a:pt x="4368189" y="1476095"/>
                  </a:cubicBezTo>
                  <a:cubicBezTo>
                    <a:pt x="4366715" y="1397060"/>
                    <a:pt x="4362817" y="1319238"/>
                    <a:pt x="4356749" y="1244884"/>
                  </a:cubicBezTo>
                  <a:cubicBezTo>
                    <a:pt x="4343144" y="1083520"/>
                    <a:pt x="4319745" y="929522"/>
                    <a:pt x="4287074" y="787052"/>
                  </a:cubicBezTo>
                  <a:cubicBezTo>
                    <a:pt x="4251284" y="631321"/>
                    <a:pt x="4204139" y="482958"/>
                    <a:pt x="4147029" y="346032"/>
                  </a:cubicBezTo>
                  <a:cubicBezTo>
                    <a:pt x="4132211" y="310328"/>
                    <a:pt x="4116439" y="274710"/>
                    <a:pt x="4100319" y="240307"/>
                  </a:cubicBezTo>
                  <a:cubicBezTo>
                    <a:pt x="4084547" y="207028"/>
                    <a:pt x="4067041" y="172277"/>
                    <a:pt x="4048323" y="136833"/>
                  </a:cubicBezTo>
                  <a:close/>
                  <a:moveTo>
                    <a:pt x="0" y="0"/>
                  </a:moveTo>
                  <a:lnTo>
                    <a:pt x="278246" y="0"/>
                  </a:lnTo>
                  <a:lnTo>
                    <a:pt x="193425" y="86981"/>
                  </a:lnTo>
                  <a:cubicBezTo>
                    <a:pt x="142241" y="144090"/>
                    <a:pt x="93754" y="203041"/>
                    <a:pt x="48300" y="263444"/>
                  </a:cubicBezTo>
                  <a:lnTo>
                    <a:pt x="0" y="333888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Picture 6" descr="A yellow star with a smiling face&#10;&#10;AI-generated content may be incorrect.">
            <a:extLst>
              <a:ext uri="{FF2B5EF4-FFF2-40B4-BE49-F238E27FC236}">
                <a16:creationId xmlns:a16="http://schemas.microsoft.com/office/drawing/2014/main" id="{5B4C2E39-943F-0D95-397D-761C7464AB3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l="5137" r="14703" b="3"/>
          <a:stretch>
            <a:fillRect/>
          </a:stretch>
        </p:blipFill>
        <p:spPr>
          <a:xfrm>
            <a:off x="3125968" y="2564970"/>
            <a:ext cx="3316388" cy="3278632"/>
          </a:xfrm>
          <a:custGeom>
            <a:avLst/>
            <a:gdLst/>
            <a:ahLst/>
            <a:cxnLst/>
            <a:rect l="l" t="t" r="r" b="b"/>
            <a:pathLst>
              <a:path w="6057610" h="6057610">
                <a:moveTo>
                  <a:pt x="3028805" y="0"/>
                </a:moveTo>
                <a:cubicBezTo>
                  <a:pt x="4701568" y="0"/>
                  <a:pt x="6057610" y="1356042"/>
                  <a:pt x="6057610" y="3028805"/>
                </a:cubicBezTo>
                <a:cubicBezTo>
                  <a:pt x="6057610" y="4701568"/>
                  <a:pt x="4701568" y="6057610"/>
                  <a:pt x="3028805" y="6057610"/>
                </a:cubicBezTo>
                <a:cubicBezTo>
                  <a:pt x="1356042" y="6057610"/>
                  <a:pt x="0" y="4701568"/>
                  <a:pt x="0" y="3028805"/>
                </a:cubicBezTo>
                <a:cubicBezTo>
                  <a:pt x="0" y="1356042"/>
                  <a:pt x="1356042" y="0"/>
                  <a:pt x="3028805" y="0"/>
                </a:cubicBezTo>
                <a:close/>
              </a:path>
            </a:pathLst>
          </a:custGeom>
          <a:effectLst>
            <a:softEdge rad="0"/>
          </a:effectLst>
        </p:spPr>
      </p:pic>
      <p:grpSp>
        <p:nvGrpSpPr>
          <p:cNvPr id="39" name="Graphic 4">
            <a:extLst>
              <a:ext uri="{FF2B5EF4-FFF2-40B4-BE49-F238E27FC236}">
                <a16:creationId xmlns:a16="http://schemas.microsoft.com/office/drawing/2014/main" id="{DE51D1B5-E12D-46A1-B0B3-7BAB36C342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25938" y="2543765"/>
            <a:ext cx="3375140" cy="3326212"/>
            <a:chOff x="3414665" y="738154"/>
            <a:chExt cx="5366579" cy="5378461"/>
          </a:xfrm>
          <a:solidFill>
            <a:schemeClr val="bg1">
              <a:alpha val="30000"/>
            </a:schemeClr>
          </a:solidFill>
        </p:grpSpPr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DCD62F51-9CF9-43CF-BD8B-D030D6711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567033" y="752474"/>
              <a:ext cx="5098846" cy="5278088"/>
            </a:xfrm>
            <a:custGeom>
              <a:avLst/>
              <a:gdLst>
                <a:gd name="connsiteX0" fmla="*/ 2413047 w 5098846"/>
                <a:gd name="connsiteY0" fmla="*/ 571500 h 5278088"/>
                <a:gd name="connsiteX1" fmla="*/ 2488866 w 5098846"/>
                <a:gd name="connsiteY1" fmla="*/ 572738 h 5278088"/>
                <a:gd name="connsiteX2" fmla="*/ 2498486 w 5098846"/>
                <a:gd name="connsiteY2" fmla="*/ 573024 h 5278088"/>
                <a:gd name="connsiteX3" fmla="*/ 2508107 w 5098846"/>
                <a:gd name="connsiteY3" fmla="*/ 573024 h 5278088"/>
                <a:gd name="connsiteX4" fmla="*/ 2513345 w 5098846"/>
                <a:gd name="connsiteY4" fmla="*/ 573024 h 5278088"/>
                <a:gd name="connsiteX5" fmla="*/ 3401742 w 5098846"/>
                <a:gd name="connsiteY5" fmla="*/ 751904 h 5278088"/>
                <a:gd name="connsiteX6" fmla="*/ 4014200 w 5098846"/>
                <a:gd name="connsiteY6" fmla="*/ 1210532 h 5278088"/>
                <a:gd name="connsiteX7" fmla="*/ 4395390 w 5098846"/>
                <a:gd name="connsiteY7" fmla="*/ 1879473 h 5278088"/>
                <a:gd name="connsiteX8" fmla="*/ 4527311 w 5098846"/>
                <a:gd name="connsiteY8" fmla="*/ 2668334 h 5278088"/>
                <a:gd name="connsiteX9" fmla="*/ 4399010 w 5098846"/>
                <a:gd name="connsiteY9" fmla="*/ 3439001 h 5278088"/>
                <a:gd name="connsiteX10" fmla="*/ 4025820 w 5098846"/>
                <a:gd name="connsiteY10" fmla="*/ 4084796 h 5278088"/>
                <a:gd name="connsiteX11" fmla="*/ 3412982 w 5098846"/>
                <a:gd name="connsiteY11" fmla="*/ 4529328 h 5278088"/>
                <a:gd name="connsiteX12" fmla="*/ 2496676 w 5098846"/>
                <a:gd name="connsiteY12" fmla="*/ 4705065 h 5278088"/>
                <a:gd name="connsiteX13" fmla="*/ 2489438 w 5098846"/>
                <a:gd name="connsiteY13" fmla="*/ 4705065 h 5278088"/>
                <a:gd name="connsiteX14" fmla="*/ 2479532 w 5098846"/>
                <a:gd name="connsiteY14" fmla="*/ 4705065 h 5278088"/>
                <a:gd name="connsiteX15" fmla="*/ 2469626 w 5098846"/>
                <a:gd name="connsiteY15" fmla="*/ 4705350 h 5278088"/>
                <a:gd name="connsiteX16" fmla="*/ 2389520 w 5098846"/>
                <a:gd name="connsiteY16" fmla="*/ 4706684 h 5278088"/>
                <a:gd name="connsiteX17" fmla="*/ 1585039 w 5098846"/>
                <a:gd name="connsiteY17" fmla="*/ 4538853 h 5278088"/>
                <a:gd name="connsiteX18" fmla="*/ 1036970 w 5098846"/>
                <a:gd name="connsiteY18" fmla="*/ 4105656 h 5278088"/>
                <a:gd name="connsiteX19" fmla="*/ 691880 w 5098846"/>
                <a:gd name="connsiteY19" fmla="*/ 3456718 h 5278088"/>
                <a:gd name="connsiteX20" fmla="*/ 571674 w 5098846"/>
                <a:gd name="connsiteY20" fmla="*/ 2673953 h 5278088"/>
                <a:gd name="connsiteX21" fmla="*/ 696166 w 5098846"/>
                <a:gd name="connsiteY21" fmla="*/ 1870710 h 5278088"/>
                <a:gd name="connsiteX22" fmla="*/ 1052782 w 5098846"/>
                <a:gd name="connsiteY22" fmla="*/ 1195959 h 5278088"/>
                <a:gd name="connsiteX23" fmla="*/ 1612090 w 5098846"/>
                <a:gd name="connsiteY23" fmla="*/ 744569 h 5278088"/>
                <a:gd name="connsiteX24" fmla="*/ 2413047 w 5098846"/>
                <a:gd name="connsiteY24" fmla="*/ 571500 h 5278088"/>
                <a:gd name="connsiteX25" fmla="*/ 2413047 w 5098846"/>
                <a:gd name="connsiteY25" fmla="*/ 0 h 5278088"/>
                <a:gd name="connsiteX26" fmla="*/ 2389425 w 5098846"/>
                <a:gd name="connsiteY26" fmla="*/ 5278089 h 5278088"/>
                <a:gd name="connsiteX27" fmla="*/ 2488104 w 5098846"/>
                <a:gd name="connsiteY27" fmla="*/ 5276469 h 5278088"/>
                <a:gd name="connsiteX28" fmla="*/ 2496676 w 5098846"/>
                <a:gd name="connsiteY28" fmla="*/ 5276469 h 5278088"/>
                <a:gd name="connsiteX29" fmla="*/ 2513441 w 5098846"/>
                <a:gd name="connsiteY29" fmla="*/ 1524 h 5278088"/>
                <a:gd name="connsiteX30" fmla="*/ 2507535 w 5098846"/>
                <a:gd name="connsiteY30" fmla="*/ 1524 h 5278088"/>
                <a:gd name="connsiteX31" fmla="*/ 2413047 w 5098846"/>
                <a:gd name="connsiteY31" fmla="*/ 0 h 5278088"/>
                <a:gd name="connsiteX32" fmla="*/ 2413047 w 5098846"/>
                <a:gd name="connsiteY32" fmla="*/ 0 h 5278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5098846" h="5278088">
                  <a:moveTo>
                    <a:pt x="2413047" y="571500"/>
                  </a:moveTo>
                  <a:cubicBezTo>
                    <a:pt x="2438384" y="571500"/>
                    <a:pt x="2463244" y="571881"/>
                    <a:pt x="2488866" y="572738"/>
                  </a:cubicBezTo>
                  <a:lnTo>
                    <a:pt x="2498486" y="573024"/>
                  </a:lnTo>
                  <a:lnTo>
                    <a:pt x="2508107" y="573024"/>
                  </a:lnTo>
                  <a:lnTo>
                    <a:pt x="2513345" y="573024"/>
                  </a:lnTo>
                  <a:cubicBezTo>
                    <a:pt x="2841101" y="573024"/>
                    <a:pt x="3139995" y="633222"/>
                    <a:pt x="3401742" y="751904"/>
                  </a:cubicBezTo>
                  <a:cubicBezTo>
                    <a:pt x="3637295" y="858774"/>
                    <a:pt x="3843416" y="1013079"/>
                    <a:pt x="4014200" y="1210532"/>
                  </a:cubicBezTo>
                  <a:cubicBezTo>
                    <a:pt x="4178601" y="1400651"/>
                    <a:pt x="4306903" y="1625727"/>
                    <a:pt x="4395390" y="1879473"/>
                  </a:cubicBezTo>
                  <a:cubicBezTo>
                    <a:pt x="4482925" y="2130362"/>
                    <a:pt x="4527311" y="2395728"/>
                    <a:pt x="4527311" y="2668334"/>
                  </a:cubicBezTo>
                  <a:cubicBezTo>
                    <a:pt x="4527311" y="2936843"/>
                    <a:pt x="4484163" y="3196114"/>
                    <a:pt x="4399010" y="3439001"/>
                  </a:cubicBezTo>
                  <a:cubicBezTo>
                    <a:pt x="4312808" y="3684937"/>
                    <a:pt x="4187269" y="3902202"/>
                    <a:pt x="4025820" y="4084796"/>
                  </a:cubicBezTo>
                  <a:cubicBezTo>
                    <a:pt x="3856751" y="4276058"/>
                    <a:pt x="3650535" y="4425601"/>
                    <a:pt x="3412982" y="4529328"/>
                  </a:cubicBezTo>
                  <a:cubicBezTo>
                    <a:pt x="3145710" y="4645914"/>
                    <a:pt x="2837481" y="4705065"/>
                    <a:pt x="2496676" y="4705065"/>
                  </a:cubicBezTo>
                  <a:lnTo>
                    <a:pt x="2489438" y="4705065"/>
                  </a:lnTo>
                  <a:lnTo>
                    <a:pt x="2479532" y="4705065"/>
                  </a:lnTo>
                  <a:lnTo>
                    <a:pt x="2469626" y="4705350"/>
                  </a:lnTo>
                  <a:cubicBezTo>
                    <a:pt x="2442765" y="4706207"/>
                    <a:pt x="2415809" y="4706684"/>
                    <a:pt x="2389520" y="4706684"/>
                  </a:cubicBezTo>
                  <a:cubicBezTo>
                    <a:pt x="2090245" y="4706684"/>
                    <a:pt x="1819640" y="4650200"/>
                    <a:pt x="1585039" y="4538853"/>
                  </a:cubicBezTo>
                  <a:cubicBezTo>
                    <a:pt x="1373774" y="4438555"/>
                    <a:pt x="1189370" y="4292823"/>
                    <a:pt x="1036970" y="4105656"/>
                  </a:cubicBezTo>
                  <a:cubicBezTo>
                    <a:pt x="888095" y="3922871"/>
                    <a:pt x="771985" y="3704463"/>
                    <a:pt x="691880" y="3456718"/>
                  </a:cubicBezTo>
                  <a:cubicBezTo>
                    <a:pt x="612060" y="3210020"/>
                    <a:pt x="571674" y="2946749"/>
                    <a:pt x="571674" y="2673953"/>
                  </a:cubicBezTo>
                  <a:cubicBezTo>
                    <a:pt x="571674" y="2396109"/>
                    <a:pt x="613584" y="2125790"/>
                    <a:pt x="696166" y="1870710"/>
                  </a:cubicBezTo>
                  <a:cubicBezTo>
                    <a:pt x="779224" y="1614011"/>
                    <a:pt x="899239" y="1387031"/>
                    <a:pt x="1052782" y="1195959"/>
                  </a:cubicBezTo>
                  <a:cubicBezTo>
                    <a:pt x="1209563" y="1000887"/>
                    <a:pt x="1397777" y="848963"/>
                    <a:pt x="1612090" y="744569"/>
                  </a:cubicBezTo>
                  <a:cubicBezTo>
                    <a:pt x="1847548" y="629698"/>
                    <a:pt x="2117105" y="571500"/>
                    <a:pt x="2413047" y="571500"/>
                  </a:cubicBezTo>
                  <a:moveTo>
                    <a:pt x="2413047" y="0"/>
                  </a:moveTo>
                  <a:cubicBezTo>
                    <a:pt x="-755635" y="0"/>
                    <a:pt x="-844694" y="5278089"/>
                    <a:pt x="2389425" y="5278089"/>
                  </a:cubicBezTo>
                  <a:cubicBezTo>
                    <a:pt x="2421810" y="5278089"/>
                    <a:pt x="2455052" y="5277517"/>
                    <a:pt x="2488104" y="5276469"/>
                  </a:cubicBezTo>
                  <a:cubicBezTo>
                    <a:pt x="2491152" y="5276469"/>
                    <a:pt x="2493629" y="5276469"/>
                    <a:pt x="2496676" y="5276469"/>
                  </a:cubicBezTo>
                  <a:cubicBezTo>
                    <a:pt x="6022832" y="5276469"/>
                    <a:pt x="5903674" y="1524"/>
                    <a:pt x="2513441" y="1524"/>
                  </a:cubicBezTo>
                  <a:cubicBezTo>
                    <a:pt x="2511536" y="1524"/>
                    <a:pt x="2509440" y="1524"/>
                    <a:pt x="2507535" y="1524"/>
                  </a:cubicBezTo>
                  <a:cubicBezTo>
                    <a:pt x="2475531" y="476"/>
                    <a:pt x="2444480" y="0"/>
                    <a:pt x="2413047" y="0"/>
                  </a:cubicBezTo>
                  <a:lnTo>
                    <a:pt x="24130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B245C1E2-FDA8-4E4F-92F2-DE5D880E6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578615" y="772453"/>
              <a:ext cx="5079154" cy="5190747"/>
            </a:xfrm>
            <a:custGeom>
              <a:avLst/>
              <a:gdLst>
                <a:gd name="connsiteX0" fmla="*/ 2498620 w 5079154"/>
                <a:gd name="connsiteY0" fmla="*/ 24 h 5190747"/>
                <a:gd name="connsiteX1" fmla="*/ 3484267 w 5079154"/>
                <a:gd name="connsiteY1" fmla="*/ 172045 h 5190747"/>
                <a:gd name="connsiteX2" fmla="*/ 3543417 w 5079154"/>
                <a:gd name="connsiteY2" fmla="*/ 195382 h 5190747"/>
                <a:gd name="connsiteX3" fmla="*/ 3573040 w 5079154"/>
                <a:gd name="connsiteY3" fmla="*/ 207002 h 5190747"/>
                <a:gd name="connsiteX4" fmla="*/ 3602091 w 5079154"/>
                <a:gd name="connsiteY4" fmla="*/ 220051 h 5190747"/>
                <a:gd name="connsiteX5" fmla="*/ 3660099 w 5079154"/>
                <a:gd name="connsiteY5" fmla="*/ 246531 h 5190747"/>
                <a:gd name="connsiteX6" fmla="*/ 3689150 w 5079154"/>
                <a:gd name="connsiteY6" fmla="*/ 259771 h 5190747"/>
                <a:gd name="connsiteX7" fmla="*/ 3717534 w 5079154"/>
                <a:gd name="connsiteY7" fmla="*/ 274439 h 5190747"/>
                <a:gd name="connsiteX8" fmla="*/ 3774303 w 5079154"/>
                <a:gd name="connsiteY8" fmla="*/ 303871 h 5190747"/>
                <a:gd name="connsiteX9" fmla="*/ 3802688 w 5079154"/>
                <a:gd name="connsiteY9" fmla="*/ 318635 h 5190747"/>
                <a:gd name="connsiteX10" fmla="*/ 3830310 w 5079154"/>
                <a:gd name="connsiteY10" fmla="*/ 334732 h 5190747"/>
                <a:gd name="connsiteX11" fmla="*/ 3885555 w 5079154"/>
                <a:gd name="connsiteY11" fmla="*/ 367308 h 5190747"/>
                <a:gd name="connsiteX12" fmla="*/ 3913178 w 5079154"/>
                <a:gd name="connsiteY12" fmla="*/ 383691 h 5190747"/>
                <a:gd name="connsiteX13" fmla="*/ 3939943 w 5079154"/>
                <a:gd name="connsiteY13" fmla="*/ 401312 h 5190747"/>
                <a:gd name="connsiteX14" fmla="*/ 4339612 w 5079154"/>
                <a:gd name="connsiteY14" fmla="*/ 724972 h 5190747"/>
                <a:gd name="connsiteX15" fmla="*/ 4664034 w 5079154"/>
                <a:gd name="connsiteY15" fmla="*/ 1126832 h 5190747"/>
                <a:gd name="connsiteX16" fmla="*/ 4902539 w 5079154"/>
                <a:gd name="connsiteY16" fmla="*/ 1585460 h 5190747"/>
                <a:gd name="connsiteX17" fmla="*/ 5047891 w 5079154"/>
                <a:gd name="connsiteY17" fmla="*/ 2081046 h 5190747"/>
                <a:gd name="connsiteX18" fmla="*/ 5075228 w 5079154"/>
                <a:gd name="connsiteY18" fmla="*/ 2337554 h 5190747"/>
                <a:gd name="connsiteX19" fmla="*/ 5077609 w 5079154"/>
                <a:gd name="connsiteY19" fmla="*/ 2401943 h 5190747"/>
                <a:gd name="connsiteX20" fmla="*/ 5078847 w 5079154"/>
                <a:gd name="connsiteY20" fmla="*/ 2466237 h 5190747"/>
                <a:gd name="connsiteX21" fmla="*/ 5078466 w 5079154"/>
                <a:gd name="connsiteY21" fmla="*/ 2530531 h 5190747"/>
                <a:gd name="connsiteX22" fmla="*/ 5076942 w 5079154"/>
                <a:gd name="connsiteY22" fmla="*/ 2594729 h 5190747"/>
                <a:gd name="connsiteX23" fmla="*/ 4999028 w 5079154"/>
                <a:gd name="connsiteY23" fmla="*/ 3099269 h 5190747"/>
                <a:gd name="connsiteX24" fmla="*/ 4968738 w 5079154"/>
                <a:gd name="connsiteY24" fmla="*/ 3222141 h 5190747"/>
                <a:gd name="connsiteX25" fmla="*/ 4952451 w 5079154"/>
                <a:gd name="connsiteY25" fmla="*/ 3283101 h 5190747"/>
                <a:gd name="connsiteX26" fmla="*/ 4936925 w 5079154"/>
                <a:gd name="connsiteY26" fmla="*/ 3344156 h 5190747"/>
                <a:gd name="connsiteX27" fmla="*/ 4919875 w 5079154"/>
                <a:gd name="connsiteY27" fmla="*/ 3404831 h 5190747"/>
                <a:gd name="connsiteX28" fmla="*/ 4903016 w 5079154"/>
                <a:gd name="connsiteY28" fmla="*/ 3465410 h 5190747"/>
                <a:gd name="connsiteX29" fmla="*/ 4865297 w 5079154"/>
                <a:gd name="connsiteY29" fmla="*/ 3585520 h 5190747"/>
                <a:gd name="connsiteX30" fmla="*/ 4671177 w 5079154"/>
                <a:gd name="connsiteY30" fmla="*/ 4052340 h 5190747"/>
                <a:gd name="connsiteX31" fmla="*/ 4386094 w 5079154"/>
                <a:gd name="connsiteY31" fmla="*/ 4476393 h 5190747"/>
                <a:gd name="connsiteX32" fmla="*/ 4343708 w 5079154"/>
                <a:gd name="connsiteY32" fmla="*/ 4524875 h 5190747"/>
                <a:gd name="connsiteX33" fmla="*/ 4298655 w 5079154"/>
                <a:gd name="connsiteY33" fmla="*/ 4570976 h 5190747"/>
                <a:gd name="connsiteX34" fmla="*/ 4252935 w 5079154"/>
                <a:gd name="connsiteY34" fmla="*/ 4616411 h 5190747"/>
                <a:gd name="connsiteX35" fmla="*/ 4204738 w 5079154"/>
                <a:gd name="connsiteY35" fmla="*/ 4659273 h 5190747"/>
                <a:gd name="connsiteX36" fmla="*/ 4180354 w 5079154"/>
                <a:gd name="connsiteY36" fmla="*/ 4680419 h 5190747"/>
                <a:gd name="connsiteX37" fmla="*/ 4155494 w 5079154"/>
                <a:gd name="connsiteY37" fmla="*/ 4700898 h 5190747"/>
                <a:gd name="connsiteX38" fmla="*/ 4103964 w 5079154"/>
                <a:gd name="connsiteY38" fmla="*/ 4739664 h 5190747"/>
                <a:gd name="connsiteX39" fmla="*/ 4078151 w 5079154"/>
                <a:gd name="connsiteY39" fmla="*/ 4759000 h 5190747"/>
                <a:gd name="connsiteX40" fmla="*/ 4051766 w 5079154"/>
                <a:gd name="connsiteY40" fmla="*/ 4777479 h 5190747"/>
                <a:gd name="connsiteX41" fmla="*/ 3997950 w 5079154"/>
                <a:gd name="connsiteY41" fmla="*/ 4812816 h 5190747"/>
                <a:gd name="connsiteX42" fmla="*/ 3970994 w 5079154"/>
                <a:gd name="connsiteY42" fmla="*/ 4830342 h 5190747"/>
                <a:gd name="connsiteX43" fmla="*/ 3957469 w 5079154"/>
                <a:gd name="connsiteY43" fmla="*/ 4839010 h 5190747"/>
                <a:gd name="connsiteX44" fmla="*/ 3943563 w 5079154"/>
                <a:gd name="connsiteY44" fmla="*/ 4847011 h 5190747"/>
                <a:gd name="connsiteX45" fmla="*/ 3887746 w 5079154"/>
                <a:gd name="connsiteY45" fmla="*/ 4878824 h 5190747"/>
                <a:gd name="connsiteX46" fmla="*/ 3859742 w 5079154"/>
                <a:gd name="connsiteY46" fmla="*/ 4894541 h 5190747"/>
                <a:gd name="connsiteX47" fmla="*/ 3845741 w 5079154"/>
                <a:gd name="connsiteY47" fmla="*/ 4902351 h 5190747"/>
                <a:gd name="connsiteX48" fmla="*/ 3831358 w 5079154"/>
                <a:gd name="connsiteY48" fmla="*/ 4909400 h 5190747"/>
                <a:gd name="connsiteX49" fmla="*/ 3773827 w 5079154"/>
                <a:gd name="connsiteY49" fmla="*/ 4937498 h 5190747"/>
                <a:gd name="connsiteX50" fmla="*/ 3745157 w 5079154"/>
                <a:gd name="connsiteY50" fmla="*/ 4951500 h 5190747"/>
                <a:gd name="connsiteX51" fmla="*/ 3716106 w 5079154"/>
                <a:gd name="connsiteY51" fmla="*/ 4964835 h 5190747"/>
                <a:gd name="connsiteX52" fmla="*/ 3657146 w 5079154"/>
                <a:gd name="connsiteY52" fmla="*/ 4989314 h 5190747"/>
                <a:gd name="connsiteX53" fmla="*/ 3598091 w 5079154"/>
                <a:gd name="connsiteY53" fmla="*/ 5013032 h 5190747"/>
                <a:gd name="connsiteX54" fmla="*/ 3538083 w 5079154"/>
                <a:gd name="connsiteY54" fmla="*/ 5033986 h 5190747"/>
                <a:gd name="connsiteX55" fmla="*/ 3478171 w 5079154"/>
                <a:gd name="connsiteY55" fmla="*/ 5054656 h 5190747"/>
                <a:gd name="connsiteX56" fmla="*/ 3417306 w 5079154"/>
                <a:gd name="connsiteY56" fmla="*/ 5072086 h 5190747"/>
                <a:gd name="connsiteX57" fmla="*/ 3356632 w 5079154"/>
                <a:gd name="connsiteY57" fmla="*/ 5089422 h 5190747"/>
                <a:gd name="connsiteX58" fmla="*/ 3295386 w 5079154"/>
                <a:gd name="connsiteY58" fmla="*/ 5103996 h 5190747"/>
                <a:gd name="connsiteX59" fmla="*/ 3172514 w 5079154"/>
                <a:gd name="connsiteY59" fmla="*/ 5129999 h 5190747"/>
                <a:gd name="connsiteX60" fmla="*/ 3110887 w 5079154"/>
                <a:gd name="connsiteY60" fmla="*/ 5141143 h 5190747"/>
                <a:gd name="connsiteX61" fmla="*/ 3080121 w 5079154"/>
                <a:gd name="connsiteY61" fmla="*/ 5146667 h 5190747"/>
                <a:gd name="connsiteX62" fmla="*/ 3049165 w 5079154"/>
                <a:gd name="connsiteY62" fmla="*/ 5150954 h 5190747"/>
                <a:gd name="connsiteX63" fmla="*/ 2555008 w 5079154"/>
                <a:gd name="connsiteY63" fmla="*/ 5189435 h 5190747"/>
                <a:gd name="connsiteX64" fmla="*/ 2431945 w 5079154"/>
                <a:gd name="connsiteY64" fmla="*/ 5190483 h 5190747"/>
                <a:gd name="connsiteX65" fmla="*/ 2370318 w 5079154"/>
                <a:gd name="connsiteY65" fmla="*/ 5190387 h 5190747"/>
                <a:gd name="connsiteX66" fmla="*/ 2308501 w 5079154"/>
                <a:gd name="connsiteY66" fmla="*/ 5189244 h 5190747"/>
                <a:gd name="connsiteX67" fmla="*/ 2184200 w 5079154"/>
                <a:gd name="connsiteY67" fmla="*/ 5183434 h 5190747"/>
                <a:gd name="connsiteX68" fmla="*/ 2059994 w 5079154"/>
                <a:gd name="connsiteY68" fmla="*/ 5172099 h 5190747"/>
                <a:gd name="connsiteX69" fmla="*/ 1568027 w 5079154"/>
                <a:gd name="connsiteY69" fmla="*/ 5069134 h 5190747"/>
                <a:gd name="connsiteX70" fmla="*/ 1537738 w 5079154"/>
                <a:gd name="connsiteY70" fmla="*/ 5059704 h 5190747"/>
                <a:gd name="connsiteX71" fmla="*/ 1507829 w 5079154"/>
                <a:gd name="connsiteY71" fmla="*/ 5048941 h 5190747"/>
                <a:gd name="connsiteX72" fmla="*/ 1448298 w 5079154"/>
                <a:gd name="connsiteY72" fmla="*/ 5026557 h 5190747"/>
                <a:gd name="connsiteX73" fmla="*/ 1418485 w 5079154"/>
                <a:gd name="connsiteY73" fmla="*/ 5015318 h 5190747"/>
                <a:gd name="connsiteX74" fmla="*/ 1389243 w 5079154"/>
                <a:gd name="connsiteY74" fmla="*/ 5002649 h 5190747"/>
                <a:gd name="connsiteX75" fmla="*/ 1331045 w 5079154"/>
                <a:gd name="connsiteY75" fmla="*/ 4976360 h 5190747"/>
                <a:gd name="connsiteX76" fmla="*/ 1106446 w 5079154"/>
                <a:gd name="connsiteY76" fmla="*/ 4853583 h 5190747"/>
                <a:gd name="connsiteX77" fmla="*/ 710777 w 5079154"/>
                <a:gd name="connsiteY77" fmla="*/ 4526495 h 5190747"/>
                <a:gd name="connsiteX78" fmla="*/ 400834 w 5079154"/>
                <a:gd name="connsiteY78" fmla="*/ 4116824 h 5190747"/>
                <a:gd name="connsiteX79" fmla="*/ 181092 w 5079154"/>
                <a:gd name="connsiteY79" fmla="*/ 3653719 h 5190747"/>
                <a:gd name="connsiteX80" fmla="*/ 47361 w 5079154"/>
                <a:gd name="connsiteY80" fmla="*/ 3159943 h 5190747"/>
                <a:gd name="connsiteX81" fmla="*/ 36026 w 5079154"/>
                <a:gd name="connsiteY81" fmla="*/ 3096887 h 5190747"/>
                <a:gd name="connsiteX82" fmla="*/ 26882 w 5079154"/>
                <a:gd name="connsiteY82" fmla="*/ 3033546 h 5190747"/>
                <a:gd name="connsiteX83" fmla="*/ 18596 w 5079154"/>
                <a:gd name="connsiteY83" fmla="*/ 2970110 h 5190747"/>
                <a:gd name="connsiteX84" fmla="*/ 12214 w 5079154"/>
                <a:gd name="connsiteY84" fmla="*/ 2906482 h 5190747"/>
                <a:gd name="connsiteX85" fmla="*/ 3451 w 5079154"/>
                <a:gd name="connsiteY85" fmla="*/ 2778848 h 5190747"/>
                <a:gd name="connsiteX86" fmla="*/ 22 w 5079154"/>
                <a:gd name="connsiteY86" fmla="*/ 2650927 h 5190747"/>
                <a:gd name="connsiteX87" fmla="*/ 42313 w 5079154"/>
                <a:gd name="connsiteY87" fmla="*/ 2141625 h 5190747"/>
                <a:gd name="connsiteX88" fmla="*/ 165662 w 5079154"/>
                <a:gd name="connsiteY88" fmla="*/ 1644896 h 5190747"/>
                <a:gd name="connsiteX89" fmla="*/ 370259 w 5079154"/>
                <a:gd name="connsiteY89" fmla="*/ 1173504 h 5190747"/>
                <a:gd name="connsiteX90" fmla="*/ 661247 w 5079154"/>
                <a:gd name="connsiteY90" fmla="*/ 746022 h 5190747"/>
                <a:gd name="connsiteX91" fmla="*/ 704015 w 5079154"/>
                <a:gd name="connsiteY91" fmla="*/ 696968 h 5190747"/>
                <a:gd name="connsiteX92" fmla="*/ 747353 w 5079154"/>
                <a:gd name="connsiteY92" fmla="*/ 648486 h 5190747"/>
                <a:gd name="connsiteX93" fmla="*/ 792121 w 5079154"/>
                <a:gd name="connsiteY93" fmla="*/ 601147 h 5190747"/>
                <a:gd name="connsiteX94" fmla="*/ 814505 w 5079154"/>
                <a:gd name="connsiteY94" fmla="*/ 577429 h 5190747"/>
                <a:gd name="connsiteX95" fmla="*/ 838031 w 5079154"/>
                <a:gd name="connsiteY95" fmla="*/ 554855 h 5190747"/>
                <a:gd name="connsiteX96" fmla="*/ 885942 w 5079154"/>
                <a:gd name="connsiteY96" fmla="*/ 510469 h 5190747"/>
                <a:gd name="connsiteX97" fmla="*/ 910326 w 5079154"/>
                <a:gd name="connsiteY97" fmla="*/ 488752 h 5190747"/>
                <a:gd name="connsiteX98" fmla="*/ 935948 w 5079154"/>
                <a:gd name="connsiteY98" fmla="*/ 468368 h 5190747"/>
                <a:gd name="connsiteX99" fmla="*/ 1040533 w 5079154"/>
                <a:gd name="connsiteY99" fmla="*/ 390073 h 5190747"/>
                <a:gd name="connsiteX100" fmla="*/ 1501638 w 5079154"/>
                <a:gd name="connsiteY100" fmla="*/ 152614 h 5190747"/>
                <a:gd name="connsiteX101" fmla="*/ 1997700 w 5079154"/>
                <a:gd name="connsiteY101" fmla="*/ 32599 h 5190747"/>
                <a:gd name="connsiteX102" fmla="*/ 2498620 w 5079154"/>
                <a:gd name="connsiteY102" fmla="*/ 24 h 5190747"/>
                <a:gd name="connsiteX103" fmla="*/ 2496620 w 5079154"/>
                <a:gd name="connsiteY103" fmla="*/ 193572 h 5190747"/>
                <a:gd name="connsiteX104" fmla="*/ 2037229 w 5079154"/>
                <a:gd name="connsiteY104" fmla="*/ 241483 h 5190747"/>
                <a:gd name="connsiteX105" fmla="*/ 1613081 w 5079154"/>
                <a:gd name="connsiteY105" fmla="*/ 404646 h 5190747"/>
                <a:gd name="connsiteX106" fmla="*/ 1245892 w 5079154"/>
                <a:gd name="connsiteY106" fmla="*/ 657725 h 5190747"/>
                <a:gd name="connsiteX107" fmla="*/ 1163310 w 5079154"/>
                <a:gd name="connsiteY107" fmla="*/ 731639 h 5190747"/>
                <a:gd name="connsiteX108" fmla="*/ 1142831 w 5079154"/>
                <a:gd name="connsiteY108" fmla="*/ 750118 h 5190747"/>
                <a:gd name="connsiteX109" fmla="*/ 1123019 w 5079154"/>
                <a:gd name="connsiteY109" fmla="*/ 769453 h 5190747"/>
                <a:gd name="connsiteX110" fmla="*/ 1083014 w 5079154"/>
                <a:gd name="connsiteY110" fmla="*/ 807744 h 5190747"/>
                <a:gd name="connsiteX111" fmla="*/ 1062917 w 5079154"/>
                <a:gd name="connsiteY111" fmla="*/ 826794 h 5190747"/>
                <a:gd name="connsiteX112" fmla="*/ 1043676 w 5079154"/>
                <a:gd name="connsiteY112" fmla="*/ 846701 h 5190747"/>
                <a:gd name="connsiteX113" fmla="*/ 1005100 w 5079154"/>
                <a:gd name="connsiteY113" fmla="*/ 886516 h 5190747"/>
                <a:gd name="connsiteX114" fmla="*/ 968143 w 5079154"/>
                <a:gd name="connsiteY114" fmla="*/ 927949 h 5190747"/>
                <a:gd name="connsiteX115" fmla="*/ 932138 w 5079154"/>
                <a:gd name="connsiteY115" fmla="*/ 970336 h 5190747"/>
                <a:gd name="connsiteX116" fmla="*/ 514467 w 5079154"/>
                <a:gd name="connsiteY116" fmla="*/ 1759006 h 5190747"/>
                <a:gd name="connsiteX117" fmla="*/ 413693 w 5079154"/>
                <a:gd name="connsiteY117" fmla="*/ 2199918 h 5190747"/>
                <a:gd name="connsiteX118" fmla="*/ 380546 w 5079154"/>
                <a:gd name="connsiteY118" fmla="*/ 2651689 h 5190747"/>
                <a:gd name="connsiteX119" fmla="*/ 380260 w 5079154"/>
                <a:gd name="connsiteY119" fmla="*/ 2708363 h 5190747"/>
                <a:gd name="connsiteX120" fmla="*/ 381403 w 5079154"/>
                <a:gd name="connsiteY120" fmla="*/ 2765036 h 5190747"/>
                <a:gd name="connsiteX121" fmla="*/ 383117 w 5079154"/>
                <a:gd name="connsiteY121" fmla="*/ 2821710 h 5190747"/>
                <a:gd name="connsiteX122" fmla="*/ 384546 w 5079154"/>
                <a:gd name="connsiteY122" fmla="*/ 2849999 h 5190747"/>
                <a:gd name="connsiteX123" fmla="*/ 386261 w 5079154"/>
                <a:gd name="connsiteY123" fmla="*/ 2878289 h 5190747"/>
                <a:gd name="connsiteX124" fmla="*/ 389499 w 5079154"/>
                <a:gd name="connsiteY124" fmla="*/ 2934867 h 5190747"/>
                <a:gd name="connsiteX125" fmla="*/ 394547 w 5079154"/>
                <a:gd name="connsiteY125" fmla="*/ 2991255 h 5190747"/>
                <a:gd name="connsiteX126" fmla="*/ 399691 w 5079154"/>
                <a:gd name="connsiteY126" fmla="*/ 3047738 h 5190747"/>
                <a:gd name="connsiteX127" fmla="*/ 406644 w 5079154"/>
                <a:gd name="connsiteY127" fmla="*/ 3103936 h 5190747"/>
                <a:gd name="connsiteX128" fmla="*/ 500370 w 5079154"/>
                <a:gd name="connsiteY128" fmla="*/ 3546753 h 5190747"/>
                <a:gd name="connsiteX129" fmla="*/ 670677 w 5079154"/>
                <a:gd name="connsiteY129" fmla="*/ 3964710 h 5190747"/>
                <a:gd name="connsiteX130" fmla="*/ 920042 w 5079154"/>
                <a:gd name="connsiteY130" fmla="*/ 4339233 h 5190747"/>
                <a:gd name="connsiteX131" fmla="*/ 1248464 w 5079154"/>
                <a:gd name="connsiteY131" fmla="*/ 4646700 h 5190747"/>
                <a:gd name="connsiteX132" fmla="*/ 1294374 w 5079154"/>
                <a:gd name="connsiteY132" fmla="*/ 4679657 h 5190747"/>
                <a:gd name="connsiteX133" fmla="*/ 1317329 w 5079154"/>
                <a:gd name="connsiteY133" fmla="*/ 4696230 h 5190747"/>
                <a:gd name="connsiteX134" fmla="*/ 1341237 w 5079154"/>
                <a:gd name="connsiteY134" fmla="*/ 4711375 h 5190747"/>
                <a:gd name="connsiteX135" fmla="*/ 1388957 w 5079154"/>
                <a:gd name="connsiteY135" fmla="*/ 4742046 h 5190747"/>
                <a:gd name="connsiteX136" fmla="*/ 1412960 w 5079154"/>
                <a:gd name="connsiteY136" fmla="*/ 4757190 h 5190747"/>
                <a:gd name="connsiteX137" fmla="*/ 1437725 w 5079154"/>
                <a:gd name="connsiteY137" fmla="*/ 4771097 h 5190747"/>
                <a:gd name="connsiteX138" fmla="*/ 1487351 w 5079154"/>
                <a:gd name="connsiteY138" fmla="*/ 4798910 h 5190747"/>
                <a:gd name="connsiteX139" fmla="*/ 1512402 w 5079154"/>
                <a:gd name="connsiteY139" fmla="*/ 4812626 h 5190747"/>
                <a:gd name="connsiteX140" fmla="*/ 1538024 w 5079154"/>
                <a:gd name="connsiteY140" fmla="*/ 4825199 h 5190747"/>
                <a:gd name="connsiteX141" fmla="*/ 1589364 w 5079154"/>
                <a:gd name="connsiteY141" fmla="*/ 4850345 h 5190747"/>
                <a:gd name="connsiteX142" fmla="*/ 1615176 w 5079154"/>
                <a:gd name="connsiteY142" fmla="*/ 4862632 h 5190747"/>
                <a:gd name="connsiteX143" fmla="*/ 1641560 w 5079154"/>
                <a:gd name="connsiteY143" fmla="*/ 4873681 h 5190747"/>
                <a:gd name="connsiteX144" fmla="*/ 2083616 w 5079154"/>
                <a:gd name="connsiteY144" fmla="*/ 5005602 h 5190747"/>
                <a:gd name="connsiteX145" fmla="*/ 2199059 w 5079154"/>
                <a:gd name="connsiteY145" fmla="*/ 5021985 h 5190747"/>
                <a:gd name="connsiteX146" fmla="*/ 2315645 w 5079154"/>
                <a:gd name="connsiteY146" fmla="*/ 5031224 h 5190747"/>
                <a:gd name="connsiteX147" fmla="*/ 2374414 w 5079154"/>
                <a:gd name="connsiteY147" fmla="*/ 5033415 h 5190747"/>
                <a:gd name="connsiteX148" fmla="*/ 2433374 w 5079154"/>
                <a:gd name="connsiteY148" fmla="*/ 5034273 h 5190747"/>
                <a:gd name="connsiteX149" fmla="*/ 2551579 w 5079154"/>
                <a:gd name="connsiteY149" fmla="*/ 5033130 h 5190747"/>
                <a:gd name="connsiteX150" fmla="*/ 2669499 w 5079154"/>
                <a:gd name="connsiteY150" fmla="*/ 5027700 h 5190747"/>
                <a:gd name="connsiteX151" fmla="*/ 2727982 w 5079154"/>
                <a:gd name="connsiteY151" fmla="*/ 5022747 h 5190747"/>
                <a:gd name="connsiteX152" fmla="*/ 2757224 w 5079154"/>
                <a:gd name="connsiteY152" fmla="*/ 5020270 h 5190747"/>
                <a:gd name="connsiteX153" fmla="*/ 2771797 w 5079154"/>
                <a:gd name="connsiteY153" fmla="*/ 5018937 h 5190747"/>
                <a:gd name="connsiteX154" fmla="*/ 2786275 w 5079154"/>
                <a:gd name="connsiteY154" fmla="*/ 5016842 h 5190747"/>
                <a:gd name="connsiteX155" fmla="*/ 2902099 w 5079154"/>
                <a:gd name="connsiteY155" fmla="*/ 4999792 h 5190747"/>
                <a:gd name="connsiteX156" fmla="*/ 3016494 w 5079154"/>
                <a:gd name="connsiteY156" fmla="*/ 4976170 h 5190747"/>
                <a:gd name="connsiteX157" fmla="*/ 3452263 w 5079154"/>
                <a:gd name="connsiteY157" fmla="*/ 4822627 h 5190747"/>
                <a:gd name="connsiteX158" fmla="*/ 3503889 w 5079154"/>
                <a:gd name="connsiteY158" fmla="*/ 4797767 h 5190747"/>
                <a:gd name="connsiteX159" fmla="*/ 3554085 w 5079154"/>
                <a:gd name="connsiteY159" fmla="*/ 4770430 h 5190747"/>
                <a:gd name="connsiteX160" fmla="*/ 3603996 w 5079154"/>
                <a:gd name="connsiteY160" fmla="*/ 4742903 h 5190747"/>
                <a:gd name="connsiteX161" fmla="*/ 3628475 w 5079154"/>
                <a:gd name="connsiteY161" fmla="*/ 4728425 h 5190747"/>
                <a:gd name="connsiteX162" fmla="*/ 3652669 w 5079154"/>
                <a:gd name="connsiteY162" fmla="*/ 4713375 h 5190747"/>
                <a:gd name="connsiteX163" fmla="*/ 3700866 w 5079154"/>
                <a:gd name="connsiteY163" fmla="*/ 4683467 h 5190747"/>
                <a:gd name="connsiteX164" fmla="*/ 3712867 w 5079154"/>
                <a:gd name="connsiteY164" fmla="*/ 4675942 h 5190747"/>
                <a:gd name="connsiteX165" fmla="*/ 3724488 w 5079154"/>
                <a:gd name="connsiteY165" fmla="*/ 4667750 h 5190747"/>
                <a:gd name="connsiteX166" fmla="*/ 3747633 w 5079154"/>
                <a:gd name="connsiteY166" fmla="*/ 4651463 h 5190747"/>
                <a:gd name="connsiteX167" fmla="*/ 3794115 w 5079154"/>
                <a:gd name="connsiteY167" fmla="*/ 4619268 h 5190747"/>
                <a:gd name="connsiteX168" fmla="*/ 3805736 w 5079154"/>
                <a:gd name="connsiteY168" fmla="*/ 4611267 h 5190747"/>
                <a:gd name="connsiteX169" fmla="*/ 3816880 w 5079154"/>
                <a:gd name="connsiteY169" fmla="*/ 4602599 h 5190747"/>
                <a:gd name="connsiteX170" fmla="*/ 3839168 w 5079154"/>
                <a:gd name="connsiteY170" fmla="*/ 4585264 h 5190747"/>
                <a:gd name="connsiteX171" fmla="*/ 3883841 w 5079154"/>
                <a:gd name="connsiteY171" fmla="*/ 4550879 h 5190747"/>
                <a:gd name="connsiteX172" fmla="*/ 3905558 w 5079154"/>
                <a:gd name="connsiteY172" fmla="*/ 4532972 h 5190747"/>
                <a:gd name="connsiteX173" fmla="*/ 3926989 w 5079154"/>
                <a:gd name="connsiteY173" fmla="*/ 4514684 h 5190747"/>
                <a:gd name="connsiteX174" fmla="*/ 3969851 w 5079154"/>
                <a:gd name="connsiteY174" fmla="*/ 4478393 h 5190747"/>
                <a:gd name="connsiteX175" fmla="*/ 4011381 w 5079154"/>
                <a:gd name="connsiteY175" fmla="*/ 4440579 h 5190747"/>
                <a:gd name="connsiteX176" fmla="*/ 4053291 w 5079154"/>
                <a:gd name="connsiteY176" fmla="*/ 4403146 h 5190747"/>
                <a:gd name="connsiteX177" fmla="*/ 4093581 w 5079154"/>
                <a:gd name="connsiteY177" fmla="*/ 4363998 h 5190747"/>
                <a:gd name="connsiteX178" fmla="*/ 4134063 w 5079154"/>
                <a:gd name="connsiteY178" fmla="*/ 4324946 h 5190747"/>
                <a:gd name="connsiteX179" fmla="*/ 4172639 w 5079154"/>
                <a:gd name="connsiteY179" fmla="*/ 4283988 h 5190747"/>
                <a:gd name="connsiteX180" fmla="*/ 4450483 w 5079154"/>
                <a:gd name="connsiteY180" fmla="*/ 3926610 h 5190747"/>
                <a:gd name="connsiteX181" fmla="*/ 4647746 w 5079154"/>
                <a:gd name="connsiteY181" fmla="*/ 3513035 h 5190747"/>
                <a:gd name="connsiteX182" fmla="*/ 4664796 w 5079154"/>
                <a:gd name="connsiteY182" fmla="*/ 3457980 h 5190747"/>
                <a:gd name="connsiteX183" fmla="*/ 4681083 w 5079154"/>
                <a:gd name="connsiteY183" fmla="*/ 3402640 h 5190747"/>
                <a:gd name="connsiteX184" fmla="*/ 4707753 w 5079154"/>
                <a:gd name="connsiteY184" fmla="*/ 3290340 h 5190747"/>
                <a:gd name="connsiteX185" fmla="*/ 4726041 w 5079154"/>
                <a:gd name="connsiteY185" fmla="*/ 3176326 h 5190747"/>
                <a:gd name="connsiteX186" fmla="*/ 4735090 w 5079154"/>
                <a:gd name="connsiteY186" fmla="*/ 3061169 h 5190747"/>
                <a:gd name="connsiteX187" fmla="*/ 4713659 w 5079154"/>
                <a:gd name="connsiteY187" fmla="*/ 2603302 h 5190747"/>
                <a:gd name="connsiteX188" fmla="*/ 4707658 w 5079154"/>
                <a:gd name="connsiteY188" fmla="*/ 2546914 h 5190747"/>
                <a:gd name="connsiteX189" fmla="*/ 4700991 w 5079154"/>
                <a:gd name="connsiteY189" fmla="*/ 2490716 h 5190747"/>
                <a:gd name="connsiteX190" fmla="*/ 4692894 w 5079154"/>
                <a:gd name="connsiteY190" fmla="*/ 2434805 h 5190747"/>
                <a:gd name="connsiteX191" fmla="*/ 4684036 w 5079154"/>
                <a:gd name="connsiteY191" fmla="*/ 2379083 h 5190747"/>
                <a:gd name="connsiteX192" fmla="*/ 4673940 w 5079154"/>
                <a:gd name="connsiteY192" fmla="*/ 2323648 h 5190747"/>
                <a:gd name="connsiteX193" fmla="*/ 4669177 w 5079154"/>
                <a:gd name="connsiteY193" fmla="*/ 2295930 h 5190747"/>
                <a:gd name="connsiteX194" fmla="*/ 4663367 w 5079154"/>
                <a:gd name="connsiteY194" fmla="*/ 2268403 h 5190747"/>
                <a:gd name="connsiteX195" fmla="*/ 4652127 w 5079154"/>
                <a:gd name="connsiteY195" fmla="*/ 2213348 h 5190747"/>
                <a:gd name="connsiteX196" fmla="*/ 4646793 w 5079154"/>
                <a:gd name="connsiteY196" fmla="*/ 2185821 h 5190747"/>
                <a:gd name="connsiteX197" fmla="*/ 4640602 w 5079154"/>
                <a:gd name="connsiteY197" fmla="*/ 2158484 h 5190747"/>
                <a:gd name="connsiteX198" fmla="*/ 4526969 w 5079154"/>
                <a:gd name="connsiteY198" fmla="*/ 1725668 h 5190747"/>
                <a:gd name="connsiteX199" fmla="*/ 4348947 w 5079154"/>
                <a:gd name="connsiteY199" fmla="*/ 1315426 h 5190747"/>
                <a:gd name="connsiteX200" fmla="*/ 4322277 w 5079154"/>
                <a:gd name="connsiteY200" fmla="*/ 1266087 h 5190747"/>
                <a:gd name="connsiteX201" fmla="*/ 4293416 w 5079154"/>
                <a:gd name="connsiteY201" fmla="*/ 1218176 h 5190747"/>
                <a:gd name="connsiteX202" fmla="*/ 4264555 w 5079154"/>
                <a:gd name="connsiteY202" fmla="*/ 1170075 h 5190747"/>
                <a:gd name="connsiteX203" fmla="*/ 4233599 w 5079154"/>
                <a:gd name="connsiteY203" fmla="*/ 1123403 h 5190747"/>
                <a:gd name="connsiteX204" fmla="*/ 4202262 w 5079154"/>
                <a:gd name="connsiteY204" fmla="*/ 1076825 h 5190747"/>
                <a:gd name="connsiteX205" fmla="*/ 4169115 w 5079154"/>
                <a:gd name="connsiteY205" fmla="*/ 1031582 h 5190747"/>
                <a:gd name="connsiteX206" fmla="*/ 4152541 w 5079154"/>
                <a:gd name="connsiteY206" fmla="*/ 1008912 h 5190747"/>
                <a:gd name="connsiteX207" fmla="*/ 4144254 w 5079154"/>
                <a:gd name="connsiteY207" fmla="*/ 997577 h 5190747"/>
                <a:gd name="connsiteX208" fmla="*/ 4135396 w 5079154"/>
                <a:gd name="connsiteY208" fmla="*/ 986719 h 5190747"/>
                <a:gd name="connsiteX209" fmla="*/ 4099963 w 5079154"/>
                <a:gd name="connsiteY209" fmla="*/ 943190 h 5190747"/>
                <a:gd name="connsiteX210" fmla="*/ 3779256 w 5079154"/>
                <a:gd name="connsiteY210" fmla="*/ 627721 h 5190747"/>
                <a:gd name="connsiteX211" fmla="*/ 3593519 w 5079154"/>
                <a:gd name="connsiteY211" fmla="*/ 497705 h 5190747"/>
                <a:gd name="connsiteX212" fmla="*/ 3392827 w 5079154"/>
                <a:gd name="connsiteY212" fmla="*/ 389882 h 5190747"/>
                <a:gd name="connsiteX213" fmla="*/ 2957534 w 5079154"/>
                <a:gd name="connsiteY213" fmla="*/ 245102 h 5190747"/>
                <a:gd name="connsiteX214" fmla="*/ 2901051 w 5079154"/>
                <a:gd name="connsiteY214" fmla="*/ 232910 h 5190747"/>
                <a:gd name="connsiteX215" fmla="*/ 2843901 w 5079154"/>
                <a:gd name="connsiteY215" fmla="*/ 223861 h 5190747"/>
                <a:gd name="connsiteX216" fmla="*/ 2729030 w 5079154"/>
                <a:gd name="connsiteY216" fmla="*/ 208240 h 5190747"/>
                <a:gd name="connsiteX217" fmla="*/ 2671213 w 5079154"/>
                <a:gd name="connsiteY217" fmla="*/ 202716 h 5190747"/>
                <a:gd name="connsiteX218" fmla="*/ 2613206 w 5079154"/>
                <a:gd name="connsiteY218" fmla="*/ 198430 h 5190747"/>
                <a:gd name="connsiteX219" fmla="*/ 2496620 w 5079154"/>
                <a:gd name="connsiteY219" fmla="*/ 193572 h 5190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</a:cxnLst>
              <a:rect l="l" t="t" r="r" b="b"/>
              <a:pathLst>
                <a:path w="5079154" h="5190747">
                  <a:moveTo>
                    <a:pt x="2498620" y="24"/>
                  </a:moveTo>
                  <a:cubicBezTo>
                    <a:pt x="2829900" y="881"/>
                    <a:pt x="3167084" y="51649"/>
                    <a:pt x="3484267" y="172045"/>
                  </a:cubicBezTo>
                  <a:lnTo>
                    <a:pt x="3543417" y="195382"/>
                  </a:lnTo>
                  <a:lnTo>
                    <a:pt x="3573040" y="207002"/>
                  </a:lnTo>
                  <a:cubicBezTo>
                    <a:pt x="3582756" y="211193"/>
                    <a:pt x="3592376" y="215670"/>
                    <a:pt x="3602091" y="220051"/>
                  </a:cubicBezTo>
                  <a:lnTo>
                    <a:pt x="3660099" y="246531"/>
                  </a:lnTo>
                  <a:lnTo>
                    <a:pt x="3689150" y="259771"/>
                  </a:lnTo>
                  <a:cubicBezTo>
                    <a:pt x="3698770" y="264343"/>
                    <a:pt x="3708009" y="269486"/>
                    <a:pt x="3717534" y="274439"/>
                  </a:cubicBezTo>
                  <a:lnTo>
                    <a:pt x="3774303" y="303871"/>
                  </a:lnTo>
                  <a:lnTo>
                    <a:pt x="3802688" y="318635"/>
                  </a:lnTo>
                  <a:cubicBezTo>
                    <a:pt x="3812022" y="323779"/>
                    <a:pt x="3821071" y="329398"/>
                    <a:pt x="3830310" y="334732"/>
                  </a:cubicBezTo>
                  <a:lnTo>
                    <a:pt x="3885555" y="367308"/>
                  </a:lnTo>
                  <a:lnTo>
                    <a:pt x="3913178" y="383691"/>
                  </a:lnTo>
                  <a:lnTo>
                    <a:pt x="3939943" y="401312"/>
                  </a:lnTo>
                  <a:cubicBezTo>
                    <a:pt x="4083580" y="494371"/>
                    <a:pt x="4218168" y="602957"/>
                    <a:pt x="4339612" y="724972"/>
                  </a:cubicBezTo>
                  <a:cubicBezTo>
                    <a:pt x="4460675" y="847368"/>
                    <a:pt x="4570117" y="982051"/>
                    <a:pt x="4664034" y="1126832"/>
                  </a:cubicBezTo>
                  <a:cubicBezTo>
                    <a:pt x="4758331" y="1271421"/>
                    <a:pt x="4837674" y="1425631"/>
                    <a:pt x="4902539" y="1585460"/>
                  </a:cubicBezTo>
                  <a:cubicBezTo>
                    <a:pt x="4966357" y="1745576"/>
                    <a:pt x="5019316" y="1910930"/>
                    <a:pt x="5047891" y="2081046"/>
                  </a:cubicBezTo>
                  <a:cubicBezTo>
                    <a:pt x="5062369" y="2166009"/>
                    <a:pt x="5070847" y="2251829"/>
                    <a:pt x="5075228" y="2337554"/>
                  </a:cubicBezTo>
                  <a:cubicBezTo>
                    <a:pt x="5076942" y="2358986"/>
                    <a:pt x="5077228" y="2380417"/>
                    <a:pt x="5077609" y="2401943"/>
                  </a:cubicBezTo>
                  <a:lnTo>
                    <a:pt x="5078847" y="2466237"/>
                  </a:lnTo>
                  <a:cubicBezTo>
                    <a:pt x="5079609" y="2487668"/>
                    <a:pt x="5078752" y="2509099"/>
                    <a:pt x="5078466" y="2530531"/>
                  </a:cubicBezTo>
                  <a:lnTo>
                    <a:pt x="5076942" y="2594729"/>
                  </a:lnTo>
                  <a:cubicBezTo>
                    <a:pt x="5071037" y="2765894"/>
                    <a:pt x="5038557" y="2934962"/>
                    <a:pt x="4999028" y="3099269"/>
                  </a:cubicBezTo>
                  <a:cubicBezTo>
                    <a:pt x="4988550" y="3140321"/>
                    <a:pt x="4978359" y="3181279"/>
                    <a:pt x="4968738" y="3222141"/>
                  </a:cubicBezTo>
                  <a:lnTo>
                    <a:pt x="4952451" y="3283101"/>
                  </a:lnTo>
                  <a:lnTo>
                    <a:pt x="4936925" y="3344156"/>
                  </a:lnTo>
                  <a:lnTo>
                    <a:pt x="4919875" y="3404831"/>
                  </a:lnTo>
                  <a:cubicBezTo>
                    <a:pt x="4914256" y="3425024"/>
                    <a:pt x="4909207" y="3445407"/>
                    <a:pt x="4903016" y="3465410"/>
                  </a:cubicBezTo>
                  <a:cubicBezTo>
                    <a:pt x="4890252" y="3505415"/>
                    <a:pt x="4878537" y="3545705"/>
                    <a:pt x="4865297" y="3585520"/>
                  </a:cubicBezTo>
                  <a:cubicBezTo>
                    <a:pt x="4811957" y="3744682"/>
                    <a:pt x="4749378" y="3901655"/>
                    <a:pt x="4671177" y="4052340"/>
                  </a:cubicBezTo>
                  <a:cubicBezTo>
                    <a:pt x="4593073" y="4202835"/>
                    <a:pt x="4498870" y="4346948"/>
                    <a:pt x="4386094" y="4476393"/>
                  </a:cubicBezTo>
                  <a:cubicBezTo>
                    <a:pt x="4371997" y="4492490"/>
                    <a:pt x="4358091" y="4508969"/>
                    <a:pt x="4343708" y="4524875"/>
                  </a:cubicBezTo>
                  <a:lnTo>
                    <a:pt x="4298655" y="4570976"/>
                  </a:lnTo>
                  <a:cubicBezTo>
                    <a:pt x="4283605" y="4586312"/>
                    <a:pt x="4268651" y="4601742"/>
                    <a:pt x="4252935" y="4616411"/>
                  </a:cubicBezTo>
                  <a:cubicBezTo>
                    <a:pt x="4237028" y="4630793"/>
                    <a:pt x="4221026" y="4645176"/>
                    <a:pt x="4204738" y="4659273"/>
                  </a:cubicBezTo>
                  <a:lnTo>
                    <a:pt x="4180354" y="4680419"/>
                  </a:lnTo>
                  <a:cubicBezTo>
                    <a:pt x="4172163" y="4687372"/>
                    <a:pt x="4164257" y="4694706"/>
                    <a:pt x="4155494" y="4700898"/>
                  </a:cubicBezTo>
                  <a:lnTo>
                    <a:pt x="4103964" y="4739664"/>
                  </a:lnTo>
                  <a:lnTo>
                    <a:pt x="4078151" y="4759000"/>
                  </a:lnTo>
                  <a:cubicBezTo>
                    <a:pt x="4069578" y="4765477"/>
                    <a:pt x="4060910" y="4771764"/>
                    <a:pt x="4051766" y="4777479"/>
                  </a:cubicBezTo>
                  <a:lnTo>
                    <a:pt x="3997950" y="4812816"/>
                  </a:lnTo>
                  <a:lnTo>
                    <a:pt x="3970994" y="4830342"/>
                  </a:lnTo>
                  <a:lnTo>
                    <a:pt x="3957469" y="4839010"/>
                  </a:lnTo>
                  <a:lnTo>
                    <a:pt x="3943563" y="4847011"/>
                  </a:lnTo>
                  <a:lnTo>
                    <a:pt x="3887746" y="4878824"/>
                  </a:lnTo>
                  <a:lnTo>
                    <a:pt x="3859742" y="4894541"/>
                  </a:lnTo>
                  <a:lnTo>
                    <a:pt x="3845741" y="4902351"/>
                  </a:lnTo>
                  <a:lnTo>
                    <a:pt x="3831358" y="4909400"/>
                  </a:lnTo>
                  <a:lnTo>
                    <a:pt x="3773827" y="4937498"/>
                  </a:lnTo>
                  <a:lnTo>
                    <a:pt x="3745157" y="4951500"/>
                  </a:lnTo>
                  <a:cubicBezTo>
                    <a:pt x="3735632" y="4956263"/>
                    <a:pt x="3726012" y="4960835"/>
                    <a:pt x="3716106" y="4964835"/>
                  </a:cubicBezTo>
                  <a:lnTo>
                    <a:pt x="3657146" y="4989314"/>
                  </a:lnTo>
                  <a:cubicBezTo>
                    <a:pt x="3637429" y="4997220"/>
                    <a:pt x="3618093" y="5005983"/>
                    <a:pt x="3598091" y="5013032"/>
                  </a:cubicBezTo>
                  <a:lnTo>
                    <a:pt x="3538083" y="5033986"/>
                  </a:lnTo>
                  <a:cubicBezTo>
                    <a:pt x="3518081" y="5040845"/>
                    <a:pt x="3498174" y="5047989"/>
                    <a:pt x="3478171" y="5054656"/>
                  </a:cubicBezTo>
                  <a:lnTo>
                    <a:pt x="3417306" y="5072086"/>
                  </a:lnTo>
                  <a:lnTo>
                    <a:pt x="3356632" y="5089422"/>
                  </a:lnTo>
                  <a:cubicBezTo>
                    <a:pt x="3336344" y="5094756"/>
                    <a:pt x="3315770" y="5099138"/>
                    <a:pt x="3295386" y="5103996"/>
                  </a:cubicBezTo>
                  <a:cubicBezTo>
                    <a:pt x="3254524" y="5113330"/>
                    <a:pt x="3213948" y="5123712"/>
                    <a:pt x="3172514" y="5129999"/>
                  </a:cubicBezTo>
                  <a:lnTo>
                    <a:pt x="3110887" y="5141143"/>
                  </a:lnTo>
                  <a:lnTo>
                    <a:pt x="3080121" y="5146667"/>
                  </a:lnTo>
                  <a:cubicBezTo>
                    <a:pt x="3069834" y="5148286"/>
                    <a:pt x="3059547" y="5149525"/>
                    <a:pt x="3049165" y="5150954"/>
                  </a:cubicBezTo>
                  <a:cubicBezTo>
                    <a:pt x="2884859" y="5176481"/>
                    <a:pt x="2718838" y="5186958"/>
                    <a:pt x="2555008" y="5189435"/>
                  </a:cubicBezTo>
                  <a:cubicBezTo>
                    <a:pt x="2514050" y="5190197"/>
                    <a:pt x="2473093" y="5191244"/>
                    <a:pt x="2431945" y="5190483"/>
                  </a:cubicBezTo>
                  <a:lnTo>
                    <a:pt x="2370318" y="5190387"/>
                  </a:lnTo>
                  <a:cubicBezTo>
                    <a:pt x="2349744" y="5190292"/>
                    <a:pt x="2329266" y="5190577"/>
                    <a:pt x="2308501" y="5189244"/>
                  </a:cubicBezTo>
                  <a:lnTo>
                    <a:pt x="2184200" y="5183434"/>
                  </a:lnTo>
                  <a:lnTo>
                    <a:pt x="2059994" y="5172099"/>
                  </a:lnTo>
                  <a:cubicBezTo>
                    <a:pt x="1894544" y="5153335"/>
                    <a:pt x="1729095" y="5121236"/>
                    <a:pt x="1568027" y="5069134"/>
                  </a:cubicBezTo>
                  <a:lnTo>
                    <a:pt x="1537738" y="5059704"/>
                  </a:lnTo>
                  <a:cubicBezTo>
                    <a:pt x="1527546" y="5056751"/>
                    <a:pt x="1517831" y="5052465"/>
                    <a:pt x="1507829" y="5048941"/>
                  </a:cubicBezTo>
                  <a:lnTo>
                    <a:pt x="1448298" y="5026557"/>
                  </a:lnTo>
                  <a:lnTo>
                    <a:pt x="1418485" y="5015318"/>
                  </a:lnTo>
                  <a:cubicBezTo>
                    <a:pt x="1408484" y="5011698"/>
                    <a:pt x="1398959" y="5006840"/>
                    <a:pt x="1389243" y="5002649"/>
                  </a:cubicBezTo>
                  <a:lnTo>
                    <a:pt x="1331045" y="4976360"/>
                  </a:lnTo>
                  <a:cubicBezTo>
                    <a:pt x="1253702" y="4940737"/>
                    <a:pt x="1178645" y="4899494"/>
                    <a:pt x="1106446" y="4853583"/>
                  </a:cubicBezTo>
                  <a:cubicBezTo>
                    <a:pt x="962047" y="4761667"/>
                    <a:pt x="829268" y="4650796"/>
                    <a:pt x="710777" y="4526495"/>
                  </a:cubicBezTo>
                  <a:cubicBezTo>
                    <a:pt x="592667" y="4401813"/>
                    <a:pt x="488940" y="4263795"/>
                    <a:pt x="400834" y="4116824"/>
                  </a:cubicBezTo>
                  <a:cubicBezTo>
                    <a:pt x="312728" y="3969758"/>
                    <a:pt x="239671" y="3814215"/>
                    <a:pt x="181092" y="3653719"/>
                  </a:cubicBezTo>
                  <a:cubicBezTo>
                    <a:pt x="122418" y="3493223"/>
                    <a:pt x="78127" y="3327773"/>
                    <a:pt x="47361" y="3159943"/>
                  </a:cubicBezTo>
                  <a:cubicBezTo>
                    <a:pt x="43646" y="3138988"/>
                    <a:pt x="39265" y="3118033"/>
                    <a:pt x="36026" y="3096887"/>
                  </a:cubicBezTo>
                  <a:lnTo>
                    <a:pt x="26882" y="3033546"/>
                  </a:lnTo>
                  <a:cubicBezTo>
                    <a:pt x="24120" y="3012400"/>
                    <a:pt x="20596" y="2991350"/>
                    <a:pt x="18596" y="2970110"/>
                  </a:cubicBezTo>
                  <a:lnTo>
                    <a:pt x="12214" y="2906482"/>
                  </a:lnTo>
                  <a:cubicBezTo>
                    <a:pt x="7261" y="2864096"/>
                    <a:pt x="5737" y="2821424"/>
                    <a:pt x="3451" y="2778848"/>
                  </a:cubicBezTo>
                  <a:cubicBezTo>
                    <a:pt x="689" y="2736271"/>
                    <a:pt x="308" y="2693599"/>
                    <a:pt x="22" y="2650927"/>
                  </a:cubicBezTo>
                  <a:cubicBezTo>
                    <a:pt x="-645" y="2480334"/>
                    <a:pt x="13928" y="2309837"/>
                    <a:pt x="42313" y="2141625"/>
                  </a:cubicBezTo>
                  <a:cubicBezTo>
                    <a:pt x="70507" y="1973414"/>
                    <a:pt x="111369" y="1807202"/>
                    <a:pt x="165662" y="1644896"/>
                  </a:cubicBezTo>
                  <a:cubicBezTo>
                    <a:pt x="219954" y="1482685"/>
                    <a:pt x="287963" y="1324666"/>
                    <a:pt x="370259" y="1173504"/>
                  </a:cubicBezTo>
                  <a:cubicBezTo>
                    <a:pt x="452459" y="1022438"/>
                    <a:pt x="549519" y="878515"/>
                    <a:pt x="661247" y="746022"/>
                  </a:cubicBezTo>
                  <a:lnTo>
                    <a:pt x="704015" y="696968"/>
                  </a:lnTo>
                  <a:cubicBezTo>
                    <a:pt x="718302" y="680680"/>
                    <a:pt x="732113" y="664012"/>
                    <a:pt x="747353" y="648486"/>
                  </a:cubicBezTo>
                  <a:lnTo>
                    <a:pt x="792121" y="601147"/>
                  </a:lnTo>
                  <a:lnTo>
                    <a:pt x="814505" y="577429"/>
                  </a:lnTo>
                  <a:cubicBezTo>
                    <a:pt x="822125" y="569619"/>
                    <a:pt x="830221" y="562380"/>
                    <a:pt x="838031" y="554855"/>
                  </a:cubicBezTo>
                  <a:cubicBezTo>
                    <a:pt x="853843" y="539901"/>
                    <a:pt x="869845" y="525137"/>
                    <a:pt x="885942" y="510469"/>
                  </a:cubicBezTo>
                  <a:cubicBezTo>
                    <a:pt x="894038" y="503230"/>
                    <a:pt x="902039" y="495800"/>
                    <a:pt x="910326" y="488752"/>
                  </a:cubicBezTo>
                  <a:lnTo>
                    <a:pt x="935948" y="468368"/>
                  </a:lnTo>
                  <a:cubicBezTo>
                    <a:pt x="970334" y="441508"/>
                    <a:pt x="1004147" y="414171"/>
                    <a:pt x="1040533" y="390073"/>
                  </a:cubicBezTo>
                  <a:cubicBezTo>
                    <a:pt x="1183313" y="290155"/>
                    <a:pt x="1339713" y="210907"/>
                    <a:pt x="1501638" y="152614"/>
                  </a:cubicBezTo>
                  <a:cubicBezTo>
                    <a:pt x="1663658" y="93940"/>
                    <a:pt x="1830822" y="56602"/>
                    <a:pt x="1997700" y="32599"/>
                  </a:cubicBezTo>
                  <a:cubicBezTo>
                    <a:pt x="2164864" y="9073"/>
                    <a:pt x="2332599" y="-548"/>
                    <a:pt x="2498620" y="24"/>
                  </a:cubicBezTo>
                  <a:close/>
                  <a:moveTo>
                    <a:pt x="2496620" y="193572"/>
                  </a:moveTo>
                  <a:cubicBezTo>
                    <a:pt x="2340886" y="190714"/>
                    <a:pt x="2186486" y="205859"/>
                    <a:pt x="2037229" y="241483"/>
                  </a:cubicBezTo>
                  <a:cubicBezTo>
                    <a:pt x="1887972" y="276820"/>
                    <a:pt x="1745383" y="333494"/>
                    <a:pt x="1613081" y="404646"/>
                  </a:cubicBezTo>
                  <a:cubicBezTo>
                    <a:pt x="1480683" y="475893"/>
                    <a:pt x="1358477" y="561904"/>
                    <a:pt x="1245892" y="657725"/>
                  </a:cubicBezTo>
                  <a:cubicBezTo>
                    <a:pt x="1216841" y="680490"/>
                    <a:pt x="1190837" y="707160"/>
                    <a:pt x="1163310" y="731639"/>
                  </a:cubicBezTo>
                  <a:lnTo>
                    <a:pt x="1142831" y="750118"/>
                  </a:lnTo>
                  <a:cubicBezTo>
                    <a:pt x="1136069" y="756404"/>
                    <a:pt x="1129687" y="763072"/>
                    <a:pt x="1123019" y="769453"/>
                  </a:cubicBezTo>
                  <a:cubicBezTo>
                    <a:pt x="1109780" y="782312"/>
                    <a:pt x="1096540" y="795171"/>
                    <a:pt x="1083014" y="807744"/>
                  </a:cubicBezTo>
                  <a:cubicBezTo>
                    <a:pt x="1076347" y="814126"/>
                    <a:pt x="1069394" y="820222"/>
                    <a:pt x="1062917" y="826794"/>
                  </a:cubicBezTo>
                  <a:lnTo>
                    <a:pt x="1043676" y="846701"/>
                  </a:lnTo>
                  <a:lnTo>
                    <a:pt x="1005100" y="886516"/>
                  </a:lnTo>
                  <a:cubicBezTo>
                    <a:pt x="991860" y="899470"/>
                    <a:pt x="980240" y="913948"/>
                    <a:pt x="968143" y="927949"/>
                  </a:cubicBezTo>
                  <a:lnTo>
                    <a:pt x="932138" y="970336"/>
                  </a:lnTo>
                  <a:cubicBezTo>
                    <a:pt x="744020" y="1200269"/>
                    <a:pt x="605526" y="1472113"/>
                    <a:pt x="514467" y="1759006"/>
                  </a:cubicBezTo>
                  <a:cubicBezTo>
                    <a:pt x="468842" y="1902547"/>
                    <a:pt x="435219" y="2050376"/>
                    <a:pt x="413693" y="2199918"/>
                  </a:cubicBezTo>
                  <a:cubicBezTo>
                    <a:pt x="392261" y="2349556"/>
                    <a:pt x="381689" y="2500622"/>
                    <a:pt x="380546" y="2651689"/>
                  </a:cubicBezTo>
                  <a:lnTo>
                    <a:pt x="380260" y="2708363"/>
                  </a:lnTo>
                  <a:cubicBezTo>
                    <a:pt x="379688" y="2727317"/>
                    <a:pt x="381117" y="2746082"/>
                    <a:pt x="381403" y="2765036"/>
                  </a:cubicBezTo>
                  <a:lnTo>
                    <a:pt x="383117" y="2821710"/>
                  </a:lnTo>
                  <a:cubicBezTo>
                    <a:pt x="383213" y="2831140"/>
                    <a:pt x="383879" y="2840570"/>
                    <a:pt x="384546" y="2849999"/>
                  </a:cubicBezTo>
                  <a:lnTo>
                    <a:pt x="386261" y="2878289"/>
                  </a:lnTo>
                  <a:lnTo>
                    <a:pt x="389499" y="2934867"/>
                  </a:lnTo>
                  <a:cubicBezTo>
                    <a:pt x="390452" y="2953727"/>
                    <a:pt x="392928" y="2972491"/>
                    <a:pt x="394547" y="2991255"/>
                  </a:cubicBezTo>
                  <a:lnTo>
                    <a:pt x="399691" y="3047738"/>
                  </a:lnTo>
                  <a:cubicBezTo>
                    <a:pt x="401501" y="3066598"/>
                    <a:pt x="404358" y="3085172"/>
                    <a:pt x="406644" y="3103936"/>
                  </a:cubicBezTo>
                  <a:cubicBezTo>
                    <a:pt x="425599" y="3253859"/>
                    <a:pt x="456650" y="3402354"/>
                    <a:pt x="500370" y="3546753"/>
                  </a:cubicBezTo>
                  <a:cubicBezTo>
                    <a:pt x="544090" y="3691152"/>
                    <a:pt x="600668" y="3831550"/>
                    <a:pt x="670677" y="3964710"/>
                  </a:cubicBezTo>
                  <a:cubicBezTo>
                    <a:pt x="740591" y="4097870"/>
                    <a:pt x="823458" y="4224171"/>
                    <a:pt x="920042" y="4339233"/>
                  </a:cubicBezTo>
                  <a:cubicBezTo>
                    <a:pt x="1016720" y="4454105"/>
                    <a:pt x="1127115" y="4557356"/>
                    <a:pt x="1248464" y="4646700"/>
                  </a:cubicBezTo>
                  <a:lnTo>
                    <a:pt x="1294374" y="4679657"/>
                  </a:lnTo>
                  <a:lnTo>
                    <a:pt x="1317329" y="4696230"/>
                  </a:lnTo>
                  <a:lnTo>
                    <a:pt x="1341237" y="4711375"/>
                  </a:lnTo>
                  <a:lnTo>
                    <a:pt x="1388957" y="4742046"/>
                  </a:lnTo>
                  <a:cubicBezTo>
                    <a:pt x="1396958" y="4747094"/>
                    <a:pt x="1404769" y="4752523"/>
                    <a:pt x="1412960" y="4757190"/>
                  </a:cubicBezTo>
                  <a:lnTo>
                    <a:pt x="1437725" y="4771097"/>
                  </a:lnTo>
                  <a:lnTo>
                    <a:pt x="1487351" y="4798910"/>
                  </a:lnTo>
                  <a:cubicBezTo>
                    <a:pt x="1495733" y="4803387"/>
                    <a:pt x="1503734" y="4808625"/>
                    <a:pt x="1512402" y="4812626"/>
                  </a:cubicBezTo>
                  <a:lnTo>
                    <a:pt x="1538024" y="4825199"/>
                  </a:lnTo>
                  <a:lnTo>
                    <a:pt x="1589364" y="4850345"/>
                  </a:lnTo>
                  <a:cubicBezTo>
                    <a:pt x="1598031" y="4854345"/>
                    <a:pt x="1606318" y="4859108"/>
                    <a:pt x="1615176" y="4862632"/>
                  </a:cubicBezTo>
                  <a:lnTo>
                    <a:pt x="1641560" y="4873681"/>
                  </a:lnTo>
                  <a:cubicBezTo>
                    <a:pt x="1781864" y="4934355"/>
                    <a:pt x="1930549" y="4979218"/>
                    <a:pt x="2083616" y="5005602"/>
                  </a:cubicBezTo>
                  <a:lnTo>
                    <a:pt x="2199059" y="5021985"/>
                  </a:lnTo>
                  <a:cubicBezTo>
                    <a:pt x="2237825" y="5025604"/>
                    <a:pt x="2276688" y="5028176"/>
                    <a:pt x="2315645" y="5031224"/>
                  </a:cubicBezTo>
                  <a:cubicBezTo>
                    <a:pt x="2334981" y="5033225"/>
                    <a:pt x="2354697" y="5033034"/>
                    <a:pt x="2374414" y="5033415"/>
                  </a:cubicBezTo>
                  <a:lnTo>
                    <a:pt x="2433374" y="5034273"/>
                  </a:lnTo>
                  <a:cubicBezTo>
                    <a:pt x="2472617" y="5035129"/>
                    <a:pt x="2512146" y="5033892"/>
                    <a:pt x="2551579" y="5033130"/>
                  </a:cubicBezTo>
                  <a:cubicBezTo>
                    <a:pt x="2591013" y="5031891"/>
                    <a:pt x="2630637" y="5031701"/>
                    <a:pt x="2669499" y="5027700"/>
                  </a:cubicBezTo>
                  <a:lnTo>
                    <a:pt x="2727982" y="5022747"/>
                  </a:lnTo>
                  <a:lnTo>
                    <a:pt x="2757224" y="5020270"/>
                  </a:lnTo>
                  <a:lnTo>
                    <a:pt x="2771797" y="5018937"/>
                  </a:lnTo>
                  <a:lnTo>
                    <a:pt x="2786275" y="5016842"/>
                  </a:lnTo>
                  <a:lnTo>
                    <a:pt x="2902099" y="4999792"/>
                  </a:lnTo>
                  <a:cubicBezTo>
                    <a:pt x="2940485" y="4992839"/>
                    <a:pt x="2978394" y="4984076"/>
                    <a:pt x="3016494" y="4976170"/>
                  </a:cubicBezTo>
                  <a:cubicBezTo>
                    <a:pt x="3167942" y="4940737"/>
                    <a:pt x="3314246" y="4888540"/>
                    <a:pt x="3452263" y="4822627"/>
                  </a:cubicBezTo>
                  <a:lnTo>
                    <a:pt x="3503889" y="4797767"/>
                  </a:lnTo>
                  <a:cubicBezTo>
                    <a:pt x="3521033" y="4789385"/>
                    <a:pt x="3537416" y="4779479"/>
                    <a:pt x="3554085" y="4770430"/>
                  </a:cubicBezTo>
                  <a:lnTo>
                    <a:pt x="3603996" y="4742903"/>
                  </a:lnTo>
                  <a:cubicBezTo>
                    <a:pt x="3612474" y="4738616"/>
                    <a:pt x="3620475" y="4733568"/>
                    <a:pt x="3628475" y="4728425"/>
                  </a:cubicBezTo>
                  <a:lnTo>
                    <a:pt x="3652669" y="4713375"/>
                  </a:lnTo>
                  <a:lnTo>
                    <a:pt x="3700866" y="4683467"/>
                  </a:lnTo>
                  <a:lnTo>
                    <a:pt x="3712867" y="4675942"/>
                  </a:lnTo>
                  <a:lnTo>
                    <a:pt x="3724488" y="4667750"/>
                  </a:lnTo>
                  <a:lnTo>
                    <a:pt x="3747633" y="4651463"/>
                  </a:lnTo>
                  <a:lnTo>
                    <a:pt x="3794115" y="4619268"/>
                  </a:lnTo>
                  <a:lnTo>
                    <a:pt x="3805736" y="4611267"/>
                  </a:lnTo>
                  <a:lnTo>
                    <a:pt x="3816880" y="4602599"/>
                  </a:lnTo>
                  <a:lnTo>
                    <a:pt x="3839168" y="4585264"/>
                  </a:lnTo>
                  <a:lnTo>
                    <a:pt x="3883841" y="4550879"/>
                  </a:lnTo>
                  <a:cubicBezTo>
                    <a:pt x="3891366" y="4545354"/>
                    <a:pt x="3898509" y="4539163"/>
                    <a:pt x="3905558" y="4532972"/>
                  </a:cubicBezTo>
                  <a:lnTo>
                    <a:pt x="3926989" y="4514684"/>
                  </a:lnTo>
                  <a:lnTo>
                    <a:pt x="3969851" y="4478393"/>
                  </a:lnTo>
                  <a:cubicBezTo>
                    <a:pt x="3984234" y="4466392"/>
                    <a:pt x="3997379" y="4452962"/>
                    <a:pt x="4011381" y="4440579"/>
                  </a:cubicBezTo>
                  <a:cubicBezTo>
                    <a:pt x="4025192" y="4427911"/>
                    <a:pt x="4039193" y="4415529"/>
                    <a:pt x="4053291" y="4403146"/>
                  </a:cubicBezTo>
                  <a:cubicBezTo>
                    <a:pt x="4067102" y="4390573"/>
                    <a:pt x="4079960" y="4376857"/>
                    <a:pt x="4093581" y="4363998"/>
                  </a:cubicBezTo>
                  <a:lnTo>
                    <a:pt x="4134063" y="4324946"/>
                  </a:lnTo>
                  <a:lnTo>
                    <a:pt x="4172639" y="4283988"/>
                  </a:lnTo>
                  <a:cubicBezTo>
                    <a:pt x="4275223" y="4174546"/>
                    <a:pt x="4369425" y="4055579"/>
                    <a:pt x="4450483" y="3926610"/>
                  </a:cubicBezTo>
                  <a:cubicBezTo>
                    <a:pt x="4531541" y="3797832"/>
                    <a:pt x="4599359" y="3658957"/>
                    <a:pt x="4647746" y="3513035"/>
                  </a:cubicBezTo>
                  <a:cubicBezTo>
                    <a:pt x="4654604" y="3495032"/>
                    <a:pt x="4659176" y="3476268"/>
                    <a:pt x="4664796" y="3457980"/>
                  </a:cubicBezTo>
                  <a:lnTo>
                    <a:pt x="4681083" y="3402640"/>
                  </a:lnTo>
                  <a:cubicBezTo>
                    <a:pt x="4690704" y="3365397"/>
                    <a:pt x="4699181" y="3327869"/>
                    <a:pt x="4707753" y="3290340"/>
                  </a:cubicBezTo>
                  <a:cubicBezTo>
                    <a:pt x="4714802" y="3252431"/>
                    <a:pt x="4720517" y="3214331"/>
                    <a:pt x="4726041" y="3176326"/>
                  </a:cubicBezTo>
                  <a:cubicBezTo>
                    <a:pt x="4729566" y="3137845"/>
                    <a:pt x="4733090" y="3099554"/>
                    <a:pt x="4735090" y="3061169"/>
                  </a:cubicBezTo>
                  <a:cubicBezTo>
                    <a:pt x="4741281" y="2906959"/>
                    <a:pt x="4727280" y="2753702"/>
                    <a:pt x="4713659" y="2603302"/>
                  </a:cubicBezTo>
                  <a:lnTo>
                    <a:pt x="4707658" y="2546914"/>
                  </a:lnTo>
                  <a:cubicBezTo>
                    <a:pt x="4705658" y="2528149"/>
                    <a:pt x="4704134" y="2509385"/>
                    <a:pt x="4700991" y="2490716"/>
                  </a:cubicBezTo>
                  <a:lnTo>
                    <a:pt x="4692894" y="2434805"/>
                  </a:lnTo>
                  <a:cubicBezTo>
                    <a:pt x="4690227" y="2416136"/>
                    <a:pt x="4687656" y="2397562"/>
                    <a:pt x="4684036" y="2379083"/>
                  </a:cubicBezTo>
                  <a:lnTo>
                    <a:pt x="4673940" y="2323648"/>
                  </a:lnTo>
                  <a:lnTo>
                    <a:pt x="4669177" y="2295930"/>
                  </a:lnTo>
                  <a:cubicBezTo>
                    <a:pt x="4667463" y="2286691"/>
                    <a:pt x="4665272" y="2277547"/>
                    <a:pt x="4663367" y="2268403"/>
                  </a:cubicBezTo>
                  <a:cubicBezTo>
                    <a:pt x="4659366" y="2250115"/>
                    <a:pt x="4655747" y="2231732"/>
                    <a:pt x="4652127" y="2213348"/>
                  </a:cubicBezTo>
                  <a:lnTo>
                    <a:pt x="4646793" y="2185821"/>
                  </a:lnTo>
                  <a:lnTo>
                    <a:pt x="4640602" y="2158484"/>
                  </a:lnTo>
                  <a:cubicBezTo>
                    <a:pt x="4608979" y="2012561"/>
                    <a:pt x="4575737" y="1866829"/>
                    <a:pt x="4526969" y="1725668"/>
                  </a:cubicBezTo>
                  <a:cubicBezTo>
                    <a:pt x="4479344" y="1584222"/>
                    <a:pt x="4419813" y="1446776"/>
                    <a:pt x="4348947" y="1315426"/>
                  </a:cubicBezTo>
                  <a:lnTo>
                    <a:pt x="4322277" y="1266087"/>
                  </a:lnTo>
                  <a:lnTo>
                    <a:pt x="4293416" y="1218176"/>
                  </a:lnTo>
                  <a:cubicBezTo>
                    <a:pt x="4283796" y="1202174"/>
                    <a:pt x="4274557" y="1185887"/>
                    <a:pt x="4264555" y="1170075"/>
                  </a:cubicBezTo>
                  <a:lnTo>
                    <a:pt x="4233599" y="1123403"/>
                  </a:lnTo>
                  <a:cubicBezTo>
                    <a:pt x="4223121" y="1107972"/>
                    <a:pt x="4213406" y="1091875"/>
                    <a:pt x="4202262" y="1076825"/>
                  </a:cubicBezTo>
                  <a:lnTo>
                    <a:pt x="4169115" y="1031582"/>
                  </a:lnTo>
                  <a:lnTo>
                    <a:pt x="4152541" y="1008912"/>
                  </a:lnTo>
                  <a:lnTo>
                    <a:pt x="4144254" y="997577"/>
                  </a:lnTo>
                  <a:lnTo>
                    <a:pt x="4135396" y="986719"/>
                  </a:lnTo>
                  <a:lnTo>
                    <a:pt x="4099963" y="943190"/>
                  </a:lnTo>
                  <a:cubicBezTo>
                    <a:pt x="4004999" y="827461"/>
                    <a:pt x="3897938" y="720781"/>
                    <a:pt x="3779256" y="627721"/>
                  </a:cubicBezTo>
                  <a:cubicBezTo>
                    <a:pt x="3719916" y="581144"/>
                    <a:pt x="3657908" y="537710"/>
                    <a:pt x="3593519" y="497705"/>
                  </a:cubicBezTo>
                  <a:cubicBezTo>
                    <a:pt x="3528844" y="458367"/>
                    <a:pt x="3462074" y="421791"/>
                    <a:pt x="3392827" y="389882"/>
                  </a:cubicBezTo>
                  <a:cubicBezTo>
                    <a:pt x="3254715" y="325398"/>
                    <a:pt x="3108125" y="277487"/>
                    <a:pt x="2957534" y="245102"/>
                  </a:cubicBezTo>
                  <a:lnTo>
                    <a:pt x="2901051" y="232910"/>
                  </a:lnTo>
                  <a:cubicBezTo>
                    <a:pt x="2882097" y="229576"/>
                    <a:pt x="2862951" y="226909"/>
                    <a:pt x="2843901" y="223861"/>
                  </a:cubicBezTo>
                  <a:cubicBezTo>
                    <a:pt x="2805706" y="218146"/>
                    <a:pt x="2767701" y="211193"/>
                    <a:pt x="2729030" y="208240"/>
                  </a:cubicBezTo>
                  <a:lnTo>
                    <a:pt x="2671213" y="202716"/>
                  </a:lnTo>
                  <a:cubicBezTo>
                    <a:pt x="2651973" y="200906"/>
                    <a:pt x="2632732" y="198811"/>
                    <a:pt x="2613206" y="198430"/>
                  </a:cubicBezTo>
                  <a:lnTo>
                    <a:pt x="2496620" y="19357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 useBgFill="1">
          <p:nvSpPr>
            <p:cNvPr id="42" name="Freeform: Shape 41">
              <a:extLst>
                <a:ext uri="{FF2B5EF4-FFF2-40B4-BE49-F238E27FC236}">
                  <a16:creationId xmlns:a16="http://schemas.microsoft.com/office/drawing/2014/main" id="{F00387E4-31F7-4BBB-A9C7-508D62215F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14665" y="738154"/>
              <a:ext cx="5366579" cy="5378461"/>
            </a:xfrm>
            <a:custGeom>
              <a:avLst/>
              <a:gdLst>
                <a:gd name="connsiteX0" fmla="*/ 2659998 w 5366579"/>
                <a:gd name="connsiteY0" fmla="*/ 1557 h 5378461"/>
                <a:gd name="connsiteX1" fmla="*/ 3683078 w 5366579"/>
                <a:gd name="connsiteY1" fmla="*/ 158815 h 5378461"/>
                <a:gd name="connsiteX2" fmla="*/ 3744609 w 5366579"/>
                <a:gd name="connsiteY2" fmla="*/ 181294 h 5378461"/>
                <a:gd name="connsiteX3" fmla="*/ 3775470 w 5366579"/>
                <a:gd name="connsiteY3" fmla="*/ 192438 h 5378461"/>
                <a:gd name="connsiteX4" fmla="*/ 3806141 w 5366579"/>
                <a:gd name="connsiteY4" fmla="*/ 204154 h 5378461"/>
                <a:gd name="connsiteX5" fmla="*/ 3927109 w 5366579"/>
                <a:gd name="connsiteY5" fmla="*/ 255874 h 5378461"/>
                <a:gd name="connsiteX6" fmla="*/ 4045695 w 5366579"/>
                <a:gd name="connsiteY6" fmla="*/ 313786 h 5378461"/>
                <a:gd name="connsiteX7" fmla="*/ 4161233 w 5366579"/>
                <a:gd name="connsiteY7" fmla="*/ 378461 h 5378461"/>
                <a:gd name="connsiteX8" fmla="*/ 4585095 w 5366579"/>
                <a:gd name="connsiteY8" fmla="*/ 700597 h 5378461"/>
                <a:gd name="connsiteX9" fmla="*/ 5176217 w 5366579"/>
                <a:gd name="connsiteY9" fmla="*/ 1590232 h 5378461"/>
                <a:gd name="connsiteX10" fmla="*/ 5366432 w 5366579"/>
                <a:gd name="connsiteY10" fmla="*/ 2641982 h 5378461"/>
                <a:gd name="connsiteX11" fmla="*/ 4594239 w 5366579"/>
                <a:gd name="connsiteY11" fmla="*/ 4567938 h 5378461"/>
                <a:gd name="connsiteX12" fmla="*/ 4193332 w 5366579"/>
                <a:gd name="connsiteY12" fmla="*/ 4906456 h 5378461"/>
                <a:gd name="connsiteX13" fmla="*/ 4166376 w 5366579"/>
                <a:gd name="connsiteY13" fmla="*/ 4925220 h 5378461"/>
                <a:gd name="connsiteX14" fmla="*/ 4138563 w 5366579"/>
                <a:gd name="connsiteY14" fmla="*/ 4942651 h 5378461"/>
                <a:gd name="connsiteX15" fmla="*/ 4082652 w 5366579"/>
                <a:gd name="connsiteY15" fmla="*/ 4977132 h 5378461"/>
                <a:gd name="connsiteX16" fmla="*/ 4054743 w 5366579"/>
                <a:gd name="connsiteY16" fmla="*/ 4994467 h 5378461"/>
                <a:gd name="connsiteX17" fmla="*/ 4026073 w 5366579"/>
                <a:gd name="connsiteY17" fmla="*/ 5010469 h 5378461"/>
                <a:gd name="connsiteX18" fmla="*/ 3968447 w 5366579"/>
                <a:gd name="connsiteY18" fmla="*/ 5042092 h 5378461"/>
                <a:gd name="connsiteX19" fmla="*/ 3939586 w 5366579"/>
                <a:gd name="connsiteY19" fmla="*/ 5057904 h 5378461"/>
                <a:gd name="connsiteX20" fmla="*/ 3910059 w 5366579"/>
                <a:gd name="connsiteY20" fmla="*/ 5072286 h 5378461"/>
                <a:gd name="connsiteX21" fmla="*/ 3850813 w 5366579"/>
                <a:gd name="connsiteY21" fmla="*/ 5100671 h 5378461"/>
                <a:gd name="connsiteX22" fmla="*/ 3730417 w 5366579"/>
                <a:gd name="connsiteY22" fmla="*/ 5153439 h 5378461"/>
                <a:gd name="connsiteX23" fmla="*/ 3227116 w 5366579"/>
                <a:gd name="connsiteY23" fmla="*/ 5305172 h 5378461"/>
                <a:gd name="connsiteX24" fmla="*/ 3162346 w 5366579"/>
                <a:gd name="connsiteY24" fmla="*/ 5317841 h 5378461"/>
                <a:gd name="connsiteX25" fmla="*/ 3097386 w 5366579"/>
                <a:gd name="connsiteY25" fmla="*/ 5329175 h 5378461"/>
                <a:gd name="connsiteX26" fmla="*/ 2966893 w 5366579"/>
                <a:gd name="connsiteY26" fmla="*/ 5348225 h 5378461"/>
                <a:gd name="connsiteX27" fmla="*/ 2835543 w 5366579"/>
                <a:gd name="connsiteY27" fmla="*/ 5360798 h 5378461"/>
                <a:gd name="connsiteX28" fmla="*/ 2802682 w 5366579"/>
                <a:gd name="connsiteY28" fmla="*/ 5363751 h 5378461"/>
                <a:gd name="connsiteX29" fmla="*/ 2770107 w 5366579"/>
                <a:gd name="connsiteY29" fmla="*/ 5365276 h 5378461"/>
                <a:gd name="connsiteX30" fmla="*/ 2704956 w 5366579"/>
                <a:gd name="connsiteY30" fmla="*/ 5368323 h 5378461"/>
                <a:gd name="connsiteX31" fmla="*/ 2574273 w 5366579"/>
                <a:gd name="connsiteY31" fmla="*/ 5374419 h 5378461"/>
                <a:gd name="connsiteX32" fmla="*/ 2442637 w 5366579"/>
                <a:gd name="connsiteY32" fmla="*/ 5378134 h 5378461"/>
                <a:gd name="connsiteX33" fmla="*/ 2376057 w 5366579"/>
                <a:gd name="connsiteY33" fmla="*/ 5377563 h 5378461"/>
                <a:gd name="connsiteX34" fmla="*/ 2309382 w 5366579"/>
                <a:gd name="connsiteY34" fmla="*/ 5375943 h 5378461"/>
                <a:gd name="connsiteX35" fmla="*/ 2175937 w 5366579"/>
                <a:gd name="connsiteY35" fmla="*/ 5367180 h 5378461"/>
                <a:gd name="connsiteX36" fmla="*/ 2042778 w 5366579"/>
                <a:gd name="connsiteY36" fmla="*/ 5350988 h 5378461"/>
                <a:gd name="connsiteX37" fmla="*/ 2009631 w 5366579"/>
                <a:gd name="connsiteY37" fmla="*/ 5345749 h 5378461"/>
                <a:gd name="connsiteX38" fmla="*/ 1976484 w 5366579"/>
                <a:gd name="connsiteY38" fmla="*/ 5339843 h 5378461"/>
                <a:gd name="connsiteX39" fmla="*/ 1910190 w 5366579"/>
                <a:gd name="connsiteY39" fmla="*/ 5327842 h 5378461"/>
                <a:gd name="connsiteX40" fmla="*/ 1844372 w 5366579"/>
                <a:gd name="connsiteY40" fmla="*/ 5312983 h 5378461"/>
                <a:gd name="connsiteX41" fmla="*/ 1778745 w 5366579"/>
                <a:gd name="connsiteY41" fmla="*/ 5296885 h 5378461"/>
                <a:gd name="connsiteX42" fmla="*/ 1745979 w 5366579"/>
                <a:gd name="connsiteY42" fmla="*/ 5288503 h 5378461"/>
                <a:gd name="connsiteX43" fmla="*/ 1713594 w 5366579"/>
                <a:gd name="connsiteY43" fmla="*/ 5278502 h 5378461"/>
                <a:gd name="connsiteX44" fmla="*/ 1648919 w 5366579"/>
                <a:gd name="connsiteY44" fmla="*/ 5258214 h 5378461"/>
                <a:gd name="connsiteX45" fmla="*/ 1616629 w 5366579"/>
                <a:gd name="connsiteY45" fmla="*/ 5247927 h 5378461"/>
                <a:gd name="connsiteX46" fmla="*/ 1584911 w 5366579"/>
                <a:gd name="connsiteY46" fmla="*/ 5235926 h 5378461"/>
                <a:gd name="connsiteX47" fmla="*/ 1521379 w 5366579"/>
                <a:gd name="connsiteY47" fmla="*/ 5211827 h 5378461"/>
                <a:gd name="connsiteX48" fmla="*/ 1489661 w 5366579"/>
                <a:gd name="connsiteY48" fmla="*/ 5199540 h 5378461"/>
                <a:gd name="connsiteX49" fmla="*/ 1458705 w 5366579"/>
                <a:gd name="connsiteY49" fmla="*/ 5185443 h 5378461"/>
                <a:gd name="connsiteX50" fmla="*/ 1396697 w 5366579"/>
                <a:gd name="connsiteY50" fmla="*/ 5157249 h 5378461"/>
                <a:gd name="connsiteX51" fmla="*/ 1365741 w 5366579"/>
                <a:gd name="connsiteY51" fmla="*/ 5142962 h 5378461"/>
                <a:gd name="connsiteX52" fmla="*/ 1335546 w 5366579"/>
                <a:gd name="connsiteY52" fmla="*/ 5127055 h 5378461"/>
                <a:gd name="connsiteX53" fmla="*/ 1275253 w 5366579"/>
                <a:gd name="connsiteY53" fmla="*/ 5095051 h 5378461"/>
                <a:gd name="connsiteX54" fmla="*/ 1245345 w 5366579"/>
                <a:gd name="connsiteY54" fmla="*/ 5078573 h 5378461"/>
                <a:gd name="connsiteX55" fmla="*/ 1216198 w 5366579"/>
                <a:gd name="connsiteY55" fmla="*/ 5060761 h 5378461"/>
                <a:gd name="connsiteX56" fmla="*/ 1158000 w 5366579"/>
                <a:gd name="connsiteY56" fmla="*/ 5024947 h 5378461"/>
                <a:gd name="connsiteX57" fmla="*/ 737567 w 5366579"/>
                <a:gd name="connsiteY57" fmla="*/ 4676713 h 5378461"/>
                <a:gd name="connsiteX58" fmla="*/ 409050 w 5366579"/>
                <a:gd name="connsiteY58" fmla="*/ 4241706 h 5378461"/>
                <a:gd name="connsiteX59" fmla="*/ 177973 w 5366579"/>
                <a:gd name="connsiteY59" fmla="*/ 3750121 h 5378461"/>
                <a:gd name="connsiteX60" fmla="*/ 42813 w 5366579"/>
                <a:gd name="connsiteY60" fmla="*/ 3226055 h 5378461"/>
                <a:gd name="connsiteX61" fmla="*/ 46 w 5366579"/>
                <a:gd name="connsiteY61" fmla="*/ 2687988 h 5378461"/>
                <a:gd name="connsiteX62" fmla="*/ 47862 w 5366579"/>
                <a:gd name="connsiteY62" fmla="*/ 2151064 h 5378461"/>
                <a:gd name="connsiteX63" fmla="*/ 184926 w 5366579"/>
                <a:gd name="connsiteY63" fmla="*/ 1629761 h 5378461"/>
                <a:gd name="connsiteX64" fmla="*/ 747949 w 5366579"/>
                <a:gd name="connsiteY64" fmla="*/ 718789 h 5378461"/>
                <a:gd name="connsiteX65" fmla="*/ 1161334 w 5366579"/>
                <a:gd name="connsiteY65" fmla="*/ 381128 h 5378461"/>
                <a:gd name="connsiteX66" fmla="*/ 1635393 w 5366579"/>
                <a:gd name="connsiteY66" fmla="*/ 149766 h 5378461"/>
                <a:gd name="connsiteX67" fmla="*/ 2659998 w 5366579"/>
                <a:gd name="connsiteY67" fmla="*/ 1557 h 5378461"/>
                <a:gd name="connsiteX68" fmla="*/ 2659712 w 5366579"/>
                <a:gd name="connsiteY68" fmla="*/ 30132 h 5378461"/>
                <a:gd name="connsiteX69" fmla="*/ 2149267 w 5366579"/>
                <a:gd name="connsiteY69" fmla="*/ 68708 h 5378461"/>
                <a:gd name="connsiteX70" fmla="*/ 2086402 w 5366579"/>
                <a:gd name="connsiteY70" fmla="*/ 80329 h 5378461"/>
                <a:gd name="connsiteX71" fmla="*/ 2024394 w 5366579"/>
                <a:gd name="connsiteY71" fmla="*/ 95664 h 5378461"/>
                <a:gd name="connsiteX72" fmla="*/ 1962577 w 5366579"/>
                <a:gd name="connsiteY72" fmla="*/ 111285 h 5378461"/>
                <a:gd name="connsiteX73" fmla="*/ 1901712 w 5366579"/>
                <a:gd name="connsiteY73" fmla="*/ 130144 h 5378461"/>
                <a:gd name="connsiteX74" fmla="*/ 1841038 w 5366579"/>
                <a:gd name="connsiteY74" fmla="*/ 149575 h 5378461"/>
                <a:gd name="connsiteX75" fmla="*/ 1825893 w 5366579"/>
                <a:gd name="connsiteY75" fmla="*/ 154528 h 5378461"/>
                <a:gd name="connsiteX76" fmla="*/ 1811034 w 5366579"/>
                <a:gd name="connsiteY76" fmla="*/ 160243 h 5378461"/>
                <a:gd name="connsiteX77" fmla="*/ 1781412 w 5366579"/>
                <a:gd name="connsiteY77" fmla="*/ 171864 h 5378461"/>
                <a:gd name="connsiteX78" fmla="*/ 1722357 w 5366579"/>
                <a:gd name="connsiteY78" fmla="*/ 195200 h 5378461"/>
                <a:gd name="connsiteX79" fmla="*/ 1707593 w 5366579"/>
                <a:gd name="connsiteY79" fmla="*/ 201010 h 5378461"/>
                <a:gd name="connsiteX80" fmla="*/ 1693210 w 5366579"/>
                <a:gd name="connsiteY80" fmla="*/ 207678 h 5378461"/>
                <a:gd name="connsiteX81" fmla="*/ 1664445 w 5366579"/>
                <a:gd name="connsiteY81" fmla="*/ 221108 h 5378461"/>
                <a:gd name="connsiteX82" fmla="*/ 1237629 w 5366579"/>
                <a:gd name="connsiteY82" fmla="*/ 486856 h 5378461"/>
                <a:gd name="connsiteX83" fmla="*/ 891396 w 5366579"/>
                <a:gd name="connsiteY83" fmla="*/ 843567 h 5378461"/>
                <a:gd name="connsiteX84" fmla="*/ 629839 w 5366579"/>
                <a:gd name="connsiteY84" fmla="*/ 1261715 h 5378461"/>
                <a:gd name="connsiteX85" fmla="*/ 576975 w 5366579"/>
                <a:gd name="connsiteY85" fmla="*/ 1372871 h 5378461"/>
                <a:gd name="connsiteX86" fmla="*/ 529160 w 5366579"/>
                <a:gd name="connsiteY86" fmla="*/ 1486219 h 5378461"/>
                <a:gd name="connsiteX87" fmla="*/ 485821 w 5366579"/>
                <a:gd name="connsiteY87" fmla="*/ 1601376 h 5378461"/>
                <a:gd name="connsiteX88" fmla="*/ 447531 w 5366579"/>
                <a:gd name="connsiteY88" fmla="*/ 1718248 h 5378461"/>
                <a:gd name="connsiteX89" fmla="*/ 339041 w 5366579"/>
                <a:gd name="connsiteY89" fmla="*/ 2197641 h 5378461"/>
                <a:gd name="connsiteX90" fmla="*/ 305608 w 5366579"/>
                <a:gd name="connsiteY90" fmla="*/ 2687988 h 5378461"/>
                <a:gd name="connsiteX91" fmla="*/ 460770 w 5366579"/>
                <a:gd name="connsiteY91" fmla="*/ 3652299 h 5378461"/>
                <a:gd name="connsiteX92" fmla="*/ 936163 w 5366579"/>
                <a:gd name="connsiteY92" fmla="*/ 4493738 h 5378461"/>
                <a:gd name="connsiteX93" fmla="*/ 1727024 w 5366579"/>
                <a:gd name="connsiteY93" fmla="*/ 5041997 h 5378461"/>
                <a:gd name="connsiteX94" fmla="*/ 1784364 w 5366579"/>
                <a:gd name="connsiteY94" fmla="*/ 5063523 h 5378461"/>
                <a:gd name="connsiteX95" fmla="*/ 1813035 w 5366579"/>
                <a:gd name="connsiteY95" fmla="*/ 5074477 h 5378461"/>
                <a:gd name="connsiteX96" fmla="*/ 1842181 w 5366579"/>
                <a:gd name="connsiteY96" fmla="*/ 5083907 h 5378461"/>
                <a:gd name="connsiteX97" fmla="*/ 1900760 w 5366579"/>
                <a:gd name="connsiteY97" fmla="*/ 5102290 h 5378461"/>
                <a:gd name="connsiteX98" fmla="*/ 1959815 w 5366579"/>
                <a:gd name="connsiteY98" fmla="*/ 5119625 h 5378461"/>
                <a:gd name="connsiteX99" fmla="*/ 2019537 w 5366579"/>
                <a:gd name="connsiteY99" fmla="*/ 5134866 h 5378461"/>
                <a:gd name="connsiteX100" fmla="*/ 2049445 w 5366579"/>
                <a:gd name="connsiteY100" fmla="*/ 5142581 h 5378461"/>
                <a:gd name="connsiteX101" fmla="*/ 2079544 w 5366579"/>
                <a:gd name="connsiteY101" fmla="*/ 5149629 h 5378461"/>
                <a:gd name="connsiteX102" fmla="*/ 2201178 w 5366579"/>
                <a:gd name="connsiteY102" fmla="*/ 5173442 h 5378461"/>
                <a:gd name="connsiteX103" fmla="*/ 2324337 w 5366579"/>
                <a:gd name="connsiteY103" fmla="*/ 5190587 h 5378461"/>
                <a:gd name="connsiteX104" fmla="*/ 2386344 w 5366579"/>
                <a:gd name="connsiteY104" fmla="*/ 5196873 h 5378461"/>
                <a:gd name="connsiteX105" fmla="*/ 2448638 w 5366579"/>
                <a:gd name="connsiteY105" fmla="*/ 5202207 h 5378461"/>
                <a:gd name="connsiteX106" fmla="*/ 2574844 w 5366579"/>
                <a:gd name="connsiteY106" fmla="*/ 5208303 h 5378461"/>
                <a:gd name="connsiteX107" fmla="*/ 2702003 w 5366579"/>
                <a:gd name="connsiteY107" fmla="*/ 5212209 h 5378461"/>
                <a:gd name="connsiteX108" fmla="*/ 2765725 w 5366579"/>
                <a:gd name="connsiteY108" fmla="*/ 5213828 h 5378461"/>
                <a:gd name="connsiteX109" fmla="*/ 2797634 w 5366579"/>
                <a:gd name="connsiteY109" fmla="*/ 5214685 h 5378461"/>
                <a:gd name="connsiteX110" fmla="*/ 2829162 w 5366579"/>
                <a:gd name="connsiteY110" fmla="*/ 5214113 h 5378461"/>
                <a:gd name="connsiteX111" fmla="*/ 2955273 w 5366579"/>
                <a:gd name="connsiteY111" fmla="*/ 5211256 h 5378461"/>
                <a:gd name="connsiteX112" fmla="*/ 3081098 w 5366579"/>
                <a:gd name="connsiteY112" fmla="*/ 5201922 h 5378461"/>
                <a:gd name="connsiteX113" fmla="*/ 3143772 w 5366579"/>
                <a:gd name="connsiteY113" fmla="*/ 5194968 h 5378461"/>
                <a:gd name="connsiteX114" fmla="*/ 3206352 w 5366579"/>
                <a:gd name="connsiteY114" fmla="*/ 5186777 h 5378461"/>
                <a:gd name="connsiteX115" fmla="*/ 3330843 w 5366579"/>
                <a:gd name="connsiteY115" fmla="*/ 5165727 h 5378461"/>
                <a:gd name="connsiteX116" fmla="*/ 3392851 w 5366579"/>
                <a:gd name="connsiteY116" fmla="*/ 5153725 h 5378461"/>
                <a:gd name="connsiteX117" fmla="*/ 3454097 w 5366579"/>
                <a:gd name="connsiteY117" fmla="*/ 5138580 h 5378461"/>
                <a:gd name="connsiteX118" fmla="*/ 3515343 w 5366579"/>
                <a:gd name="connsiteY118" fmla="*/ 5123150 h 5378461"/>
                <a:gd name="connsiteX119" fmla="*/ 3575731 w 5366579"/>
                <a:gd name="connsiteY119" fmla="*/ 5104766 h 5378461"/>
                <a:gd name="connsiteX120" fmla="*/ 3636120 w 5366579"/>
                <a:gd name="connsiteY120" fmla="*/ 5086002 h 5378461"/>
                <a:gd name="connsiteX121" fmla="*/ 3651169 w 5366579"/>
                <a:gd name="connsiteY121" fmla="*/ 5081240 h 5378461"/>
                <a:gd name="connsiteX122" fmla="*/ 3665933 w 5366579"/>
                <a:gd name="connsiteY122" fmla="*/ 5075620 h 5378461"/>
                <a:gd name="connsiteX123" fmla="*/ 3695460 w 5366579"/>
                <a:gd name="connsiteY123" fmla="*/ 5064380 h 5378461"/>
                <a:gd name="connsiteX124" fmla="*/ 4526898 w 5366579"/>
                <a:gd name="connsiteY124" fmla="*/ 4505644 h 5378461"/>
                <a:gd name="connsiteX125" fmla="*/ 4569094 w 5366579"/>
                <a:gd name="connsiteY125" fmla="*/ 4458590 h 5378461"/>
                <a:gd name="connsiteX126" fmla="*/ 4608813 w 5366579"/>
                <a:gd name="connsiteY126" fmla="*/ 4409441 h 5378461"/>
                <a:gd name="connsiteX127" fmla="*/ 4648056 w 5366579"/>
                <a:gd name="connsiteY127" fmla="*/ 4360007 h 5378461"/>
                <a:gd name="connsiteX128" fmla="*/ 4684822 w 5366579"/>
                <a:gd name="connsiteY128" fmla="*/ 4308667 h 5378461"/>
                <a:gd name="connsiteX129" fmla="*/ 4721017 w 5366579"/>
                <a:gd name="connsiteY129" fmla="*/ 4257041 h 5378461"/>
                <a:gd name="connsiteX130" fmla="*/ 4754545 w 5366579"/>
                <a:gd name="connsiteY130" fmla="*/ 4203606 h 5378461"/>
                <a:gd name="connsiteX131" fmla="*/ 4787692 w 5366579"/>
                <a:gd name="connsiteY131" fmla="*/ 4149980 h 5378461"/>
                <a:gd name="connsiteX132" fmla="*/ 4818268 w 5366579"/>
                <a:gd name="connsiteY132" fmla="*/ 4094831 h 5378461"/>
                <a:gd name="connsiteX133" fmla="*/ 5011244 w 5366579"/>
                <a:gd name="connsiteY133" fmla="*/ 3631630 h 5378461"/>
                <a:gd name="connsiteX134" fmla="*/ 5111352 w 5366579"/>
                <a:gd name="connsiteY134" fmla="*/ 3142426 h 5378461"/>
                <a:gd name="connsiteX135" fmla="*/ 5122877 w 5366579"/>
                <a:gd name="connsiteY135" fmla="*/ 3018410 h 5378461"/>
                <a:gd name="connsiteX136" fmla="*/ 5129259 w 5366579"/>
                <a:gd name="connsiteY136" fmla="*/ 2894204 h 5378461"/>
                <a:gd name="connsiteX137" fmla="*/ 5131069 w 5366579"/>
                <a:gd name="connsiteY137" fmla="*/ 2769998 h 5378461"/>
                <a:gd name="connsiteX138" fmla="*/ 5129735 w 5366579"/>
                <a:gd name="connsiteY138" fmla="*/ 2707990 h 5378461"/>
                <a:gd name="connsiteX139" fmla="*/ 5128116 w 5366579"/>
                <a:gd name="connsiteY139" fmla="*/ 2646078 h 5378461"/>
                <a:gd name="connsiteX140" fmla="*/ 5124687 w 5366579"/>
                <a:gd name="connsiteY140" fmla="*/ 2584165 h 5378461"/>
                <a:gd name="connsiteX141" fmla="*/ 5120401 w 5366579"/>
                <a:gd name="connsiteY141" fmla="*/ 2522444 h 5378461"/>
                <a:gd name="connsiteX142" fmla="*/ 5114876 w 5366579"/>
                <a:gd name="connsiteY142" fmla="*/ 2460817 h 5378461"/>
                <a:gd name="connsiteX143" fmla="*/ 5112209 w 5366579"/>
                <a:gd name="connsiteY143" fmla="*/ 2430051 h 5378461"/>
                <a:gd name="connsiteX144" fmla="*/ 5108399 w 5366579"/>
                <a:gd name="connsiteY144" fmla="*/ 2399381 h 5378461"/>
                <a:gd name="connsiteX145" fmla="*/ 5070108 w 5366579"/>
                <a:gd name="connsiteY145" fmla="*/ 2155255 h 5378461"/>
                <a:gd name="connsiteX146" fmla="*/ 4939140 w 5366579"/>
                <a:gd name="connsiteY146" fmla="*/ 1680338 h 5378461"/>
                <a:gd name="connsiteX147" fmla="*/ 4452888 w 5366579"/>
                <a:gd name="connsiteY147" fmla="*/ 826517 h 5378461"/>
                <a:gd name="connsiteX148" fmla="*/ 4091605 w 5366579"/>
                <a:gd name="connsiteY148" fmla="*/ 482855 h 5378461"/>
                <a:gd name="connsiteX149" fmla="*/ 3989211 w 5366579"/>
                <a:gd name="connsiteY149" fmla="*/ 409703 h 5378461"/>
                <a:gd name="connsiteX150" fmla="*/ 3882531 w 5366579"/>
                <a:gd name="connsiteY150" fmla="*/ 342171 h 5378461"/>
                <a:gd name="connsiteX151" fmla="*/ 3771565 w 5366579"/>
                <a:gd name="connsiteY151" fmla="*/ 281211 h 5378461"/>
                <a:gd name="connsiteX152" fmla="*/ 3656884 w 5366579"/>
                <a:gd name="connsiteY152" fmla="*/ 226633 h 5378461"/>
                <a:gd name="connsiteX153" fmla="*/ 3642406 w 5366579"/>
                <a:gd name="connsiteY153" fmla="*/ 219965 h 5378461"/>
                <a:gd name="connsiteX154" fmla="*/ 3627642 w 5366579"/>
                <a:gd name="connsiteY154" fmla="*/ 214060 h 5378461"/>
                <a:gd name="connsiteX155" fmla="*/ 3598115 w 5366579"/>
                <a:gd name="connsiteY155" fmla="*/ 202249 h 5378461"/>
                <a:gd name="connsiteX156" fmla="*/ 3538965 w 5366579"/>
                <a:gd name="connsiteY156" fmla="*/ 178627 h 5378461"/>
                <a:gd name="connsiteX157" fmla="*/ 3478767 w 5366579"/>
                <a:gd name="connsiteY157" fmla="*/ 157576 h 5378461"/>
                <a:gd name="connsiteX158" fmla="*/ 3418092 w 5366579"/>
                <a:gd name="connsiteY158" fmla="*/ 137764 h 5378461"/>
                <a:gd name="connsiteX159" fmla="*/ 3387708 w 5366579"/>
                <a:gd name="connsiteY159" fmla="*/ 127954 h 5378461"/>
                <a:gd name="connsiteX160" fmla="*/ 3356847 w 5366579"/>
                <a:gd name="connsiteY160" fmla="*/ 119762 h 5378461"/>
                <a:gd name="connsiteX161" fmla="*/ 3295029 w 5366579"/>
                <a:gd name="connsiteY161" fmla="*/ 103570 h 5378461"/>
                <a:gd name="connsiteX162" fmla="*/ 3170061 w 5366579"/>
                <a:gd name="connsiteY162" fmla="*/ 76233 h 5378461"/>
                <a:gd name="connsiteX163" fmla="*/ 2659712 w 5366579"/>
                <a:gd name="connsiteY163" fmla="*/ 30132 h 5378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</a:cxnLst>
              <a:rect l="l" t="t" r="r" b="b"/>
              <a:pathLst>
                <a:path w="5366579" h="5378461">
                  <a:moveTo>
                    <a:pt x="2659998" y="1557"/>
                  </a:moveTo>
                  <a:cubicBezTo>
                    <a:pt x="3004422" y="1843"/>
                    <a:pt x="3351989" y="45943"/>
                    <a:pt x="3683078" y="158815"/>
                  </a:cubicBezTo>
                  <a:lnTo>
                    <a:pt x="3744609" y="181294"/>
                  </a:lnTo>
                  <a:lnTo>
                    <a:pt x="3775470" y="192438"/>
                  </a:lnTo>
                  <a:cubicBezTo>
                    <a:pt x="3785758" y="196248"/>
                    <a:pt x="3796140" y="199582"/>
                    <a:pt x="3806141" y="204154"/>
                  </a:cubicBezTo>
                  <a:cubicBezTo>
                    <a:pt x="3846336" y="221394"/>
                    <a:pt x="3887008" y="237967"/>
                    <a:pt x="3927109" y="255874"/>
                  </a:cubicBezTo>
                  <a:cubicBezTo>
                    <a:pt x="3966542" y="275115"/>
                    <a:pt x="4006452" y="293784"/>
                    <a:pt x="4045695" y="313786"/>
                  </a:cubicBezTo>
                  <a:cubicBezTo>
                    <a:pt x="4084080" y="335313"/>
                    <a:pt x="4123133" y="356078"/>
                    <a:pt x="4161233" y="378461"/>
                  </a:cubicBezTo>
                  <a:cubicBezTo>
                    <a:pt x="4312966" y="469234"/>
                    <a:pt x="4455746" y="577248"/>
                    <a:pt x="4585095" y="700597"/>
                  </a:cubicBezTo>
                  <a:cubicBezTo>
                    <a:pt x="4843890" y="947485"/>
                    <a:pt x="5045915" y="1255619"/>
                    <a:pt x="5176217" y="1590232"/>
                  </a:cubicBezTo>
                  <a:cubicBezTo>
                    <a:pt x="5307281" y="1924940"/>
                    <a:pt x="5370051" y="2284700"/>
                    <a:pt x="5366432" y="2641982"/>
                  </a:cubicBezTo>
                  <a:cubicBezTo>
                    <a:pt x="5359859" y="3357215"/>
                    <a:pt x="5080015" y="4061588"/>
                    <a:pt x="4594239" y="4567938"/>
                  </a:cubicBezTo>
                  <a:cubicBezTo>
                    <a:pt x="4472796" y="4694430"/>
                    <a:pt x="4338112" y="4807967"/>
                    <a:pt x="4193332" y="4906456"/>
                  </a:cubicBezTo>
                  <a:lnTo>
                    <a:pt x="4166376" y="4925220"/>
                  </a:lnTo>
                  <a:cubicBezTo>
                    <a:pt x="4157328" y="4931316"/>
                    <a:pt x="4147803" y="4936841"/>
                    <a:pt x="4138563" y="4942651"/>
                  </a:cubicBezTo>
                  <a:lnTo>
                    <a:pt x="4082652" y="4977132"/>
                  </a:lnTo>
                  <a:lnTo>
                    <a:pt x="4054743" y="4994467"/>
                  </a:lnTo>
                  <a:cubicBezTo>
                    <a:pt x="4045314" y="5000087"/>
                    <a:pt x="4035598" y="5005135"/>
                    <a:pt x="4026073" y="5010469"/>
                  </a:cubicBezTo>
                  <a:lnTo>
                    <a:pt x="3968447" y="5042092"/>
                  </a:lnTo>
                  <a:lnTo>
                    <a:pt x="3939586" y="5057904"/>
                  </a:lnTo>
                  <a:cubicBezTo>
                    <a:pt x="3929966" y="5063142"/>
                    <a:pt x="3919869" y="5067524"/>
                    <a:pt x="3910059" y="5072286"/>
                  </a:cubicBezTo>
                  <a:lnTo>
                    <a:pt x="3850813" y="5100671"/>
                  </a:lnTo>
                  <a:cubicBezTo>
                    <a:pt x="3811761" y="5120768"/>
                    <a:pt x="3770708" y="5136199"/>
                    <a:pt x="3730417" y="5153439"/>
                  </a:cubicBezTo>
                  <a:cubicBezTo>
                    <a:pt x="3568016" y="5219543"/>
                    <a:pt x="3399138" y="5269644"/>
                    <a:pt x="3227116" y="5305172"/>
                  </a:cubicBezTo>
                  <a:lnTo>
                    <a:pt x="3162346" y="5317841"/>
                  </a:lnTo>
                  <a:cubicBezTo>
                    <a:pt x="3140725" y="5322032"/>
                    <a:pt x="3119198" y="5326603"/>
                    <a:pt x="3097386" y="5329175"/>
                  </a:cubicBezTo>
                  <a:lnTo>
                    <a:pt x="2966893" y="5348225"/>
                  </a:lnTo>
                  <a:lnTo>
                    <a:pt x="2835543" y="5360798"/>
                  </a:lnTo>
                  <a:cubicBezTo>
                    <a:pt x="2824590" y="5361751"/>
                    <a:pt x="2813636" y="5362989"/>
                    <a:pt x="2802682" y="5363751"/>
                  </a:cubicBezTo>
                  <a:lnTo>
                    <a:pt x="2770107" y="5365276"/>
                  </a:lnTo>
                  <a:lnTo>
                    <a:pt x="2704956" y="5368323"/>
                  </a:lnTo>
                  <a:lnTo>
                    <a:pt x="2574273" y="5374419"/>
                  </a:lnTo>
                  <a:cubicBezTo>
                    <a:pt x="2530553" y="5375943"/>
                    <a:pt x="2487214" y="5379563"/>
                    <a:pt x="2442637" y="5378134"/>
                  </a:cubicBezTo>
                  <a:lnTo>
                    <a:pt x="2376057" y="5377563"/>
                  </a:lnTo>
                  <a:cubicBezTo>
                    <a:pt x="2353864" y="5377086"/>
                    <a:pt x="2331576" y="5377943"/>
                    <a:pt x="2309382" y="5375943"/>
                  </a:cubicBezTo>
                  <a:lnTo>
                    <a:pt x="2175937" y="5367180"/>
                  </a:lnTo>
                  <a:lnTo>
                    <a:pt x="2042778" y="5350988"/>
                  </a:lnTo>
                  <a:cubicBezTo>
                    <a:pt x="2031633" y="5349844"/>
                    <a:pt x="2020584" y="5347654"/>
                    <a:pt x="2009631" y="5345749"/>
                  </a:cubicBezTo>
                  <a:lnTo>
                    <a:pt x="1976484" y="5339843"/>
                  </a:lnTo>
                  <a:lnTo>
                    <a:pt x="1910190" y="5327842"/>
                  </a:lnTo>
                  <a:cubicBezTo>
                    <a:pt x="1887996" y="5324318"/>
                    <a:pt x="1866279" y="5318222"/>
                    <a:pt x="1844372" y="5312983"/>
                  </a:cubicBezTo>
                  <a:lnTo>
                    <a:pt x="1778745" y="5296885"/>
                  </a:lnTo>
                  <a:cubicBezTo>
                    <a:pt x="1767791" y="5294028"/>
                    <a:pt x="1756742" y="5291838"/>
                    <a:pt x="1745979" y="5288503"/>
                  </a:cubicBezTo>
                  <a:lnTo>
                    <a:pt x="1713594" y="5278502"/>
                  </a:lnTo>
                  <a:lnTo>
                    <a:pt x="1648919" y="5258214"/>
                  </a:lnTo>
                  <a:cubicBezTo>
                    <a:pt x="1638156" y="5254785"/>
                    <a:pt x="1627297" y="5251547"/>
                    <a:pt x="1616629" y="5247927"/>
                  </a:cubicBezTo>
                  <a:lnTo>
                    <a:pt x="1584911" y="5235926"/>
                  </a:lnTo>
                  <a:lnTo>
                    <a:pt x="1521379" y="5211827"/>
                  </a:lnTo>
                  <a:cubicBezTo>
                    <a:pt x="1510806" y="5207732"/>
                    <a:pt x="1500138" y="5203827"/>
                    <a:pt x="1489661" y="5199540"/>
                  </a:cubicBezTo>
                  <a:lnTo>
                    <a:pt x="1458705" y="5185443"/>
                  </a:lnTo>
                  <a:lnTo>
                    <a:pt x="1396697" y="5157249"/>
                  </a:lnTo>
                  <a:cubicBezTo>
                    <a:pt x="1386410" y="5152487"/>
                    <a:pt x="1375932" y="5148010"/>
                    <a:pt x="1365741" y="5142962"/>
                  </a:cubicBezTo>
                  <a:lnTo>
                    <a:pt x="1335546" y="5127055"/>
                  </a:lnTo>
                  <a:lnTo>
                    <a:pt x="1275253" y="5095051"/>
                  </a:lnTo>
                  <a:cubicBezTo>
                    <a:pt x="1265347" y="5089527"/>
                    <a:pt x="1254965" y="5084573"/>
                    <a:pt x="1245345" y="5078573"/>
                  </a:cubicBezTo>
                  <a:lnTo>
                    <a:pt x="1216198" y="5060761"/>
                  </a:lnTo>
                  <a:lnTo>
                    <a:pt x="1158000" y="5024947"/>
                  </a:lnTo>
                  <a:cubicBezTo>
                    <a:pt x="1004457" y="4926744"/>
                    <a:pt x="862916" y="4809111"/>
                    <a:pt x="737567" y="4676713"/>
                  </a:cubicBezTo>
                  <a:cubicBezTo>
                    <a:pt x="612218" y="4544220"/>
                    <a:pt x="502299" y="4397630"/>
                    <a:pt x="409050" y="4241706"/>
                  </a:cubicBezTo>
                  <a:cubicBezTo>
                    <a:pt x="315895" y="4085687"/>
                    <a:pt x="238552" y="3920714"/>
                    <a:pt x="177973" y="3750121"/>
                  </a:cubicBezTo>
                  <a:cubicBezTo>
                    <a:pt x="116727" y="3579814"/>
                    <a:pt x="72436" y="3403982"/>
                    <a:pt x="42813" y="3226055"/>
                  </a:cubicBezTo>
                  <a:cubicBezTo>
                    <a:pt x="12905" y="3048223"/>
                    <a:pt x="-906" y="2868011"/>
                    <a:pt x="46" y="2687988"/>
                  </a:cubicBezTo>
                  <a:cubicBezTo>
                    <a:pt x="999" y="2508061"/>
                    <a:pt x="16810" y="2328229"/>
                    <a:pt x="47862" y="2151064"/>
                  </a:cubicBezTo>
                  <a:cubicBezTo>
                    <a:pt x="78818" y="1973899"/>
                    <a:pt x="123300" y="1798925"/>
                    <a:pt x="184926" y="1629761"/>
                  </a:cubicBezTo>
                  <a:cubicBezTo>
                    <a:pt x="307037" y="1291433"/>
                    <a:pt x="498013" y="975964"/>
                    <a:pt x="747949" y="718789"/>
                  </a:cubicBezTo>
                  <a:cubicBezTo>
                    <a:pt x="872822" y="590297"/>
                    <a:pt x="1011887" y="476664"/>
                    <a:pt x="1161334" y="381128"/>
                  </a:cubicBezTo>
                  <a:cubicBezTo>
                    <a:pt x="1310781" y="285688"/>
                    <a:pt x="1470420" y="208345"/>
                    <a:pt x="1635393" y="149766"/>
                  </a:cubicBezTo>
                  <a:cubicBezTo>
                    <a:pt x="1965816" y="31846"/>
                    <a:pt x="2315669" y="-8825"/>
                    <a:pt x="2659998" y="1557"/>
                  </a:cubicBezTo>
                  <a:close/>
                  <a:moveTo>
                    <a:pt x="2659712" y="30132"/>
                  </a:moveTo>
                  <a:cubicBezTo>
                    <a:pt x="2488167" y="25750"/>
                    <a:pt x="2317002" y="37466"/>
                    <a:pt x="2149267" y="68708"/>
                  </a:cubicBezTo>
                  <a:lnTo>
                    <a:pt x="2086402" y="80329"/>
                  </a:lnTo>
                  <a:lnTo>
                    <a:pt x="2024394" y="95664"/>
                  </a:lnTo>
                  <a:lnTo>
                    <a:pt x="1962577" y="111285"/>
                  </a:lnTo>
                  <a:cubicBezTo>
                    <a:pt x="1942003" y="116619"/>
                    <a:pt x="1922001" y="123953"/>
                    <a:pt x="1901712" y="130144"/>
                  </a:cubicBezTo>
                  <a:lnTo>
                    <a:pt x="1841038" y="149575"/>
                  </a:lnTo>
                  <a:cubicBezTo>
                    <a:pt x="1835990" y="151195"/>
                    <a:pt x="1830942" y="152719"/>
                    <a:pt x="1825893" y="154528"/>
                  </a:cubicBezTo>
                  <a:lnTo>
                    <a:pt x="1811034" y="160243"/>
                  </a:lnTo>
                  <a:lnTo>
                    <a:pt x="1781412" y="171864"/>
                  </a:lnTo>
                  <a:lnTo>
                    <a:pt x="1722357" y="195200"/>
                  </a:lnTo>
                  <a:lnTo>
                    <a:pt x="1707593" y="201010"/>
                  </a:lnTo>
                  <a:lnTo>
                    <a:pt x="1693210" y="207678"/>
                  </a:lnTo>
                  <a:lnTo>
                    <a:pt x="1664445" y="221108"/>
                  </a:lnTo>
                  <a:cubicBezTo>
                    <a:pt x="1510711" y="291403"/>
                    <a:pt x="1367074" y="381319"/>
                    <a:pt x="1237629" y="486856"/>
                  </a:cubicBezTo>
                  <a:cubicBezTo>
                    <a:pt x="1107994" y="592202"/>
                    <a:pt x="992361" y="712789"/>
                    <a:pt x="891396" y="843567"/>
                  </a:cubicBezTo>
                  <a:cubicBezTo>
                    <a:pt x="790335" y="974345"/>
                    <a:pt x="703467" y="1114934"/>
                    <a:pt x="629839" y="1261715"/>
                  </a:cubicBezTo>
                  <a:cubicBezTo>
                    <a:pt x="611646" y="1298576"/>
                    <a:pt x="594692" y="1336009"/>
                    <a:pt x="576975" y="1372871"/>
                  </a:cubicBezTo>
                  <a:cubicBezTo>
                    <a:pt x="560592" y="1410495"/>
                    <a:pt x="545162" y="1448595"/>
                    <a:pt x="529160" y="1486219"/>
                  </a:cubicBezTo>
                  <a:lnTo>
                    <a:pt x="485821" y="1601376"/>
                  </a:lnTo>
                  <a:lnTo>
                    <a:pt x="447531" y="1718248"/>
                  </a:lnTo>
                  <a:cubicBezTo>
                    <a:pt x="399429" y="1875029"/>
                    <a:pt x="362377" y="2035240"/>
                    <a:pt x="339041" y="2197641"/>
                  </a:cubicBezTo>
                  <a:cubicBezTo>
                    <a:pt x="315800" y="2360042"/>
                    <a:pt x="304560" y="2524063"/>
                    <a:pt x="305608" y="2687988"/>
                  </a:cubicBezTo>
                  <a:cubicBezTo>
                    <a:pt x="307989" y="3015648"/>
                    <a:pt x="357900" y="3343022"/>
                    <a:pt x="460770" y="3652299"/>
                  </a:cubicBezTo>
                  <a:cubicBezTo>
                    <a:pt x="563736" y="3961004"/>
                    <a:pt x="721089" y="4251993"/>
                    <a:pt x="936163" y="4493738"/>
                  </a:cubicBezTo>
                  <a:cubicBezTo>
                    <a:pt x="1150857" y="4735673"/>
                    <a:pt x="1423653" y="4922553"/>
                    <a:pt x="1727024" y="5041997"/>
                  </a:cubicBezTo>
                  <a:lnTo>
                    <a:pt x="1784364" y="5063523"/>
                  </a:lnTo>
                  <a:lnTo>
                    <a:pt x="1813035" y="5074477"/>
                  </a:lnTo>
                  <a:cubicBezTo>
                    <a:pt x="1822560" y="5078097"/>
                    <a:pt x="1832466" y="5080763"/>
                    <a:pt x="1842181" y="5083907"/>
                  </a:cubicBezTo>
                  <a:lnTo>
                    <a:pt x="1900760" y="5102290"/>
                  </a:lnTo>
                  <a:cubicBezTo>
                    <a:pt x="1920381" y="5108291"/>
                    <a:pt x="1939717" y="5115149"/>
                    <a:pt x="1959815" y="5119625"/>
                  </a:cubicBezTo>
                  <a:lnTo>
                    <a:pt x="2019537" y="5134866"/>
                  </a:lnTo>
                  <a:lnTo>
                    <a:pt x="2049445" y="5142581"/>
                  </a:lnTo>
                  <a:cubicBezTo>
                    <a:pt x="2059446" y="5145152"/>
                    <a:pt x="2069352" y="5147915"/>
                    <a:pt x="2079544" y="5149629"/>
                  </a:cubicBezTo>
                  <a:lnTo>
                    <a:pt x="2201178" y="5173442"/>
                  </a:lnTo>
                  <a:lnTo>
                    <a:pt x="2324337" y="5190587"/>
                  </a:lnTo>
                  <a:cubicBezTo>
                    <a:pt x="2344815" y="5194016"/>
                    <a:pt x="2365675" y="5194778"/>
                    <a:pt x="2386344" y="5196873"/>
                  </a:cubicBezTo>
                  <a:lnTo>
                    <a:pt x="2448638" y="5202207"/>
                  </a:lnTo>
                  <a:cubicBezTo>
                    <a:pt x="2489881" y="5206779"/>
                    <a:pt x="2532649" y="5206589"/>
                    <a:pt x="2574844" y="5208303"/>
                  </a:cubicBezTo>
                  <a:lnTo>
                    <a:pt x="2702003" y="5212209"/>
                  </a:lnTo>
                  <a:lnTo>
                    <a:pt x="2765725" y="5213828"/>
                  </a:lnTo>
                  <a:lnTo>
                    <a:pt x="2797634" y="5214685"/>
                  </a:lnTo>
                  <a:cubicBezTo>
                    <a:pt x="2808207" y="5214780"/>
                    <a:pt x="2818684" y="5214304"/>
                    <a:pt x="2829162" y="5214113"/>
                  </a:cubicBezTo>
                  <a:lnTo>
                    <a:pt x="2955273" y="5211256"/>
                  </a:lnTo>
                  <a:lnTo>
                    <a:pt x="3081098" y="5201922"/>
                  </a:lnTo>
                  <a:cubicBezTo>
                    <a:pt x="3102148" y="5200779"/>
                    <a:pt x="3122913" y="5197635"/>
                    <a:pt x="3143772" y="5194968"/>
                  </a:cubicBezTo>
                  <a:lnTo>
                    <a:pt x="3206352" y="5186777"/>
                  </a:lnTo>
                  <a:cubicBezTo>
                    <a:pt x="3248357" y="5182395"/>
                    <a:pt x="3289410" y="5173347"/>
                    <a:pt x="3330843" y="5165727"/>
                  </a:cubicBezTo>
                  <a:cubicBezTo>
                    <a:pt x="3351513" y="5161726"/>
                    <a:pt x="3372277" y="5158107"/>
                    <a:pt x="3392851" y="5153725"/>
                  </a:cubicBezTo>
                  <a:lnTo>
                    <a:pt x="3454097" y="5138580"/>
                  </a:lnTo>
                  <a:lnTo>
                    <a:pt x="3515343" y="5123150"/>
                  </a:lnTo>
                  <a:cubicBezTo>
                    <a:pt x="3535726" y="5117626"/>
                    <a:pt x="3555634" y="5110863"/>
                    <a:pt x="3575731" y="5104766"/>
                  </a:cubicBezTo>
                  <a:lnTo>
                    <a:pt x="3636120" y="5086002"/>
                  </a:lnTo>
                  <a:lnTo>
                    <a:pt x="3651169" y="5081240"/>
                  </a:lnTo>
                  <a:lnTo>
                    <a:pt x="3665933" y="5075620"/>
                  </a:lnTo>
                  <a:lnTo>
                    <a:pt x="3695460" y="5064380"/>
                  </a:lnTo>
                  <a:cubicBezTo>
                    <a:pt x="4011691" y="4948080"/>
                    <a:pt x="4301346" y="4756437"/>
                    <a:pt x="4526898" y="4505644"/>
                  </a:cubicBezTo>
                  <a:lnTo>
                    <a:pt x="4569094" y="4458590"/>
                  </a:lnTo>
                  <a:cubicBezTo>
                    <a:pt x="4582905" y="4442684"/>
                    <a:pt x="4595478" y="4425729"/>
                    <a:pt x="4608813" y="4409441"/>
                  </a:cubicBezTo>
                  <a:lnTo>
                    <a:pt x="4648056" y="4360007"/>
                  </a:lnTo>
                  <a:cubicBezTo>
                    <a:pt x="4660534" y="4343052"/>
                    <a:pt x="4672535" y="4325812"/>
                    <a:pt x="4684822" y="4308667"/>
                  </a:cubicBezTo>
                  <a:cubicBezTo>
                    <a:pt x="4697014" y="4291522"/>
                    <a:pt x="4709206" y="4274377"/>
                    <a:pt x="4721017" y="4257041"/>
                  </a:cubicBezTo>
                  <a:lnTo>
                    <a:pt x="4754545" y="4203606"/>
                  </a:lnTo>
                  <a:cubicBezTo>
                    <a:pt x="4765594" y="4185699"/>
                    <a:pt x="4777310" y="4168268"/>
                    <a:pt x="4787692" y="4149980"/>
                  </a:cubicBezTo>
                  <a:lnTo>
                    <a:pt x="4818268" y="4094831"/>
                  </a:lnTo>
                  <a:cubicBezTo>
                    <a:pt x="4899040" y="3947574"/>
                    <a:pt x="4963143" y="3791650"/>
                    <a:pt x="5011244" y="3631630"/>
                  </a:cubicBezTo>
                  <a:cubicBezTo>
                    <a:pt x="5059440" y="3471610"/>
                    <a:pt x="5092683" y="3307589"/>
                    <a:pt x="5111352" y="3142426"/>
                  </a:cubicBezTo>
                  <a:lnTo>
                    <a:pt x="5122877" y="3018410"/>
                  </a:lnTo>
                  <a:cubicBezTo>
                    <a:pt x="5124972" y="2976977"/>
                    <a:pt x="5127735" y="2935543"/>
                    <a:pt x="5129259" y="2894204"/>
                  </a:cubicBezTo>
                  <a:cubicBezTo>
                    <a:pt x="5129735" y="2852771"/>
                    <a:pt x="5131354" y="2811432"/>
                    <a:pt x="5131069" y="2769998"/>
                  </a:cubicBezTo>
                  <a:lnTo>
                    <a:pt x="5129735" y="2707990"/>
                  </a:lnTo>
                  <a:cubicBezTo>
                    <a:pt x="5129163" y="2687321"/>
                    <a:pt x="5129735" y="2666652"/>
                    <a:pt x="5128116" y="2646078"/>
                  </a:cubicBezTo>
                  <a:lnTo>
                    <a:pt x="5124687" y="2584165"/>
                  </a:lnTo>
                  <a:cubicBezTo>
                    <a:pt x="5123449" y="2563592"/>
                    <a:pt x="5122782" y="2542922"/>
                    <a:pt x="5120401" y="2522444"/>
                  </a:cubicBezTo>
                  <a:lnTo>
                    <a:pt x="5114876" y="2460817"/>
                  </a:lnTo>
                  <a:lnTo>
                    <a:pt x="5112209" y="2430051"/>
                  </a:lnTo>
                  <a:cubicBezTo>
                    <a:pt x="5111352" y="2419764"/>
                    <a:pt x="5109637" y="2409572"/>
                    <a:pt x="5108399" y="2399381"/>
                  </a:cubicBezTo>
                  <a:cubicBezTo>
                    <a:pt x="5098398" y="2317561"/>
                    <a:pt x="5085920" y="2236027"/>
                    <a:pt x="5070108" y="2155255"/>
                  </a:cubicBezTo>
                  <a:cubicBezTo>
                    <a:pt x="5038676" y="1993711"/>
                    <a:pt x="4995051" y="1834738"/>
                    <a:pt x="4939140" y="1680338"/>
                  </a:cubicBezTo>
                  <a:cubicBezTo>
                    <a:pt x="4827126" y="1371824"/>
                    <a:pt x="4667392" y="1079406"/>
                    <a:pt x="4452888" y="826517"/>
                  </a:cubicBezTo>
                  <a:cubicBezTo>
                    <a:pt x="4345923" y="700025"/>
                    <a:pt x="4225241" y="583915"/>
                    <a:pt x="4091605" y="482855"/>
                  </a:cubicBezTo>
                  <a:cubicBezTo>
                    <a:pt x="4058077" y="457805"/>
                    <a:pt x="4023406" y="434183"/>
                    <a:pt x="3989211" y="409703"/>
                  </a:cubicBezTo>
                  <a:cubicBezTo>
                    <a:pt x="3954159" y="386653"/>
                    <a:pt x="3918155" y="364840"/>
                    <a:pt x="3882531" y="342171"/>
                  </a:cubicBezTo>
                  <a:cubicBezTo>
                    <a:pt x="3846051" y="321025"/>
                    <a:pt x="3808617" y="301594"/>
                    <a:pt x="3771565" y="281211"/>
                  </a:cubicBezTo>
                  <a:cubicBezTo>
                    <a:pt x="3733942" y="262066"/>
                    <a:pt x="3695270" y="244730"/>
                    <a:pt x="3656884" y="226633"/>
                  </a:cubicBezTo>
                  <a:lnTo>
                    <a:pt x="3642406" y="219965"/>
                  </a:lnTo>
                  <a:lnTo>
                    <a:pt x="3627642" y="214060"/>
                  </a:lnTo>
                  <a:lnTo>
                    <a:pt x="3598115" y="202249"/>
                  </a:lnTo>
                  <a:lnTo>
                    <a:pt x="3538965" y="178627"/>
                  </a:lnTo>
                  <a:cubicBezTo>
                    <a:pt x="3519438" y="170149"/>
                    <a:pt x="3498960" y="164434"/>
                    <a:pt x="3478767" y="157576"/>
                  </a:cubicBezTo>
                  <a:lnTo>
                    <a:pt x="3418092" y="137764"/>
                  </a:lnTo>
                  <a:lnTo>
                    <a:pt x="3387708" y="127954"/>
                  </a:lnTo>
                  <a:lnTo>
                    <a:pt x="3356847" y="119762"/>
                  </a:lnTo>
                  <a:lnTo>
                    <a:pt x="3295029" y="103570"/>
                  </a:lnTo>
                  <a:cubicBezTo>
                    <a:pt x="3253977" y="91759"/>
                    <a:pt x="3211876" y="84710"/>
                    <a:pt x="3170061" y="76233"/>
                  </a:cubicBezTo>
                  <a:cubicBezTo>
                    <a:pt x="3002326" y="43848"/>
                    <a:pt x="2831257" y="29560"/>
                    <a:pt x="2659712" y="30132"/>
                  </a:cubicBez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51AC3D20-E4ED-49E6-AADF-E32D5427E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732" y="3757558"/>
            <a:ext cx="3606713" cy="3109922"/>
            <a:chOff x="6642" y="3804226"/>
            <a:chExt cx="3664532" cy="3063253"/>
          </a:xfrm>
        </p:grpSpPr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21CA964C-EED3-4447-826F-685E33AEC2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3" y="3938592"/>
              <a:ext cx="3481139" cy="2928886"/>
            </a:xfrm>
            <a:custGeom>
              <a:avLst/>
              <a:gdLst>
                <a:gd name="connsiteX0" fmla="*/ 0 w 3481139"/>
                <a:gd name="connsiteY0" fmla="*/ 2638819 h 2928886"/>
                <a:gd name="connsiteX1" fmla="*/ 31090 w 3481139"/>
                <a:gd name="connsiteY1" fmla="*/ 2704150 h 2928886"/>
                <a:gd name="connsiteX2" fmla="*/ 120149 w 3481139"/>
                <a:gd name="connsiteY2" fmla="*/ 2845955 h 2928886"/>
                <a:gd name="connsiteX3" fmla="*/ 185501 w 3481139"/>
                <a:gd name="connsiteY3" fmla="*/ 2928886 h 2928886"/>
                <a:gd name="connsiteX4" fmla="*/ 0 w 3481139"/>
                <a:gd name="connsiteY4" fmla="*/ 2928886 h 2928886"/>
                <a:gd name="connsiteX5" fmla="*/ 1421035 w 3481139"/>
                <a:gd name="connsiteY5" fmla="*/ 1378 h 2928886"/>
                <a:gd name="connsiteX6" fmla="*/ 2605678 w 3481139"/>
                <a:gd name="connsiteY6" fmla="*/ 348168 h 2928886"/>
                <a:gd name="connsiteX7" fmla="*/ 3411215 w 3481139"/>
                <a:gd name="connsiteY7" fmla="*/ 1492067 h 2928886"/>
                <a:gd name="connsiteX8" fmla="*/ 3306857 w 3481139"/>
                <a:gd name="connsiteY8" fmla="*/ 2839295 h 2928886"/>
                <a:gd name="connsiteX9" fmla="*/ 3261670 w 3481139"/>
                <a:gd name="connsiteY9" fmla="*/ 2928886 h 2928886"/>
                <a:gd name="connsiteX10" fmla="*/ 2857174 w 3481139"/>
                <a:gd name="connsiteY10" fmla="*/ 2928886 h 2928886"/>
                <a:gd name="connsiteX11" fmla="*/ 2915377 w 3481139"/>
                <a:gd name="connsiteY11" fmla="*/ 2836712 h 2928886"/>
                <a:gd name="connsiteX12" fmla="*/ 3115608 w 3481139"/>
                <a:gd name="connsiteY12" fmla="*/ 2239047 h 2928886"/>
                <a:gd name="connsiteX13" fmla="*/ 3072115 w 3481139"/>
                <a:gd name="connsiteY13" fmla="*/ 1582856 h 2928886"/>
                <a:gd name="connsiteX14" fmla="*/ 2816844 w 3481139"/>
                <a:gd name="connsiteY14" fmla="*/ 1040240 h 2928886"/>
                <a:gd name="connsiteX15" fmla="*/ 2406710 w 3481139"/>
                <a:gd name="connsiteY15" fmla="*/ 637298 h 2928886"/>
                <a:gd name="connsiteX16" fmla="*/ 1778438 w 3481139"/>
                <a:gd name="connsiteY16" fmla="*/ 376813 h 2928886"/>
                <a:gd name="connsiteX17" fmla="*/ 1082136 w 3481139"/>
                <a:gd name="connsiteY17" fmla="*/ 405400 h 2928886"/>
                <a:gd name="connsiteX18" fmla="*/ 770453 w 3481139"/>
                <a:gd name="connsiteY18" fmla="*/ 610712 h 2928886"/>
                <a:gd name="connsiteX19" fmla="*/ 504311 w 3481139"/>
                <a:gd name="connsiteY19" fmla="*/ 1053517 h 2928886"/>
                <a:gd name="connsiteX20" fmla="*/ 370837 w 3481139"/>
                <a:gd name="connsiteY20" fmla="*/ 1303660 h 2928886"/>
                <a:gd name="connsiteX21" fmla="*/ 18332 w 3481139"/>
                <a:gd name="connsiteY21" fmla="*/ 1735234 h 2928886"/>
                <a:gd name="connsiteX22" fmla="*/ 0 w 3481139"/>
                <a:gd name="connsiteY22" fmla="*/ 1752611 h 2928886"/>
                <a:gd name="connsiteX23" fmla="*/ 0 w 3481139"/>
                <a:gd name="connsiteY23" fmla="*/ 1233485 h 2928886"/>
                <a:gd name="connsiteX24" fmla="*/ 18046 w 3481139"/>
                <a:gd name="connsiteY24" fmla="*/ 1208183 h 2928886"/>
                <a:gd name="connsiteX25" fmla="*/ 65393 w 3481139"/>
                <a:gd name="connsiteY25" fmla="*/ 1130865 h 2928886"/>
                <a:gd name="connsiteX26" fmla="*/ 991384 w 3481139"/>
                <a:gd name="connsiteY26" fmla="*/ 66436 h 2928886"/>
                <a:gd name="connsiteX27" fmla="*/ 1421035 w 3481139"/>
                <a:gd name="connsiteY27" fmla="*/ 1378 h 2928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3481139" h="2928886">
                  <a:moveTo>
                    <a:pt x="0" y="2638819"/>
                  </a:moveTo>
                  <a:lnTo>
                    <a:pt x="31090" y="2704150"/>
                  </a:lnTo>
                  <a:cubicBezTo>
                    <a:pt x="57644" y="2752264"/>
                    <a:pt x="87419" y="2799634"/>
                    <a:pt x="120149" y="2845955"/>
                  </a:cubicBezTo>
                  <a:lnTo>
                    <a:pt x="185501" y="2928886"/>
                  </a:lnTo>
                  <a:lnTo>
                    <a:pt x="0" y="2928886"/>
                  </a:lnTo>
                  <a:close/>
                  <a:moveTo>
                    <a:pt x="1421035" y="1378"/>
                  </a:moveTo>
                  <a:cubicBezTo>
                    <a:pt x="1848323" y="-14790"/>
                    <a:pt x="2262193" y="111988"/>
                    <a:pt x="2605678" y="348168"/>
                  </a:cubicBezTo>
                  <a:cubicBezTo>
                    <a:pt x="2986690" y="610157"/>
                    <a:pt x="3281171" y="1006736"/>
                    <a:pt x="3411215" y="1492067"/>
                  </a:cubicBezTo>
                  <a:cubicBezTo>
                    <a:pt x="3536497" y="1959627"/>
                    <a:pt x="3488465" y="2432119"/>
                    <a:pt x="3306857" y="2839295"/>
                  </a:cubicBezTo>
                  <a:lnTo>
                    <a:pt x="3261670" y="2928886"/>
                  </a:lnTo>
                  <a:lnTo>
                    <a:pt x="2857174" y="2928886"/>
                  </a:lnTo>
                  <a:lnTo>
                    <a:pt x="2915377" y="2836712"/>
                  </a:lnTo>
                  <a:cubicBezTo>
                    <a:pt x="3020179" y="2651516"/>
                    <a:pt x="3087510" y="2450417"/>
                    <a:pt x="3115608" y="2239047"/>
                  </a:cubicBezTo>
                  <a:cubicBezTo>
                    <a:pt x="3144700" y="2019998"/>
                    <a:pt x="3130088" y="1799215"/>
                    <a:pt x="3072115" y="1582856"/>
                  </a:cubicBezTo>
                  <a:cubicBezTo>
                    <a:pt x="3019429" y="1386229"/>
                    <a:pt x="2933521" y="1203663"/>
                    <a:pt x="2816844" y="1040240"/>
                  </a:cubicBezTo>
                  <a:cubicBezTo>
                    <a:pt x="2704247" y="882558"/>
                    <a:pt x="2566242" y="746942"/>
                    <a:pt x="2406710" y="637298"/>
                  </a:cubicBezTo>
                  <a:cubicBezTo>
                    <a:pt x="2218030" y="507559"/>
                    <a:pt x="2000748" y="417531"/>
                    <a:pt x="1778438" y="376813"/>
                  </a:cubicBezTo>
                  <a:cubicBezTo>
                    <a:pt x="1545966" y="334240"/>
                    <a:pt x="1311716" y="343884"/>
                    <a:pt x="1082136" y="405400"/>
                  </a:cubicBezTo>
                  <a:cubicBezTo>
                    <a:pt x="957109" y="438901"/>
                    <a:pt x="861000" y="502225"/>
                    <a:pt x="770453" y="610712"/>
                  </a:cubicBezTo>
                  <a:cubicBezTo>
                    <a:pt x="672863" y="727627"/>
                    <a:pt x="591021" y="885960"/>
                    <a:pt x="504311" y="1053517"/>
                  </a:cubicBezTo>
                  <a:cubicBezTo>
                    <a:pt x="462225" y="1134849"/>
                    <a:pt x="418774" y="1218945"/>
                    <a:pt x="370837" y="1303660"/>
                  </a:cubicBezTo>
                  <a:cubicBezTo>
                    <a:pt x="249038" y="1518990"/>
                    <a:pt x="115673" y="1643965"/>
                    <a:pt x="18332" y="1735234"/>
                  </a:cubicBezTo>
                  <a:lnTo>
                    <a:pt x="0" y="1752611"/>
                  </a:lnTo>
                  <a:lnTo>
                    <a:pt x="0" y="1233485"/>
                  </a:lnTo>
                  <a:lnTo>
                    <a:pt x="18046" y="1208183"/>
                  </a:lnTo>
                  <a:cubicBezTo>
                    <a:pt x="33947" y="1184196"/>
                    <a:pt x="49756" y="1158514"/>
                    <a:pt x="65393" y="1130865"/>
                  </a:cubicBezTo>
                  <a:cubicBezTo>
                    <a:pt x="315656" y="688463"/>
                    <a:pt x="466320" y="207127"/>
                    <a:pt x="991384" y="66436"/>
                  </a:cubicBezTo>
                  <a:cubicBezTo>
                    <a:pt x="1134686" y="28039"/>
                    <a:pt x="1278606" y="6767"/>
                    <a:pt x="1421035" y="137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54482870-6C00-4014-90C6-638B19BB54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3" y="3938592"/>
              <a:ext cx="3481139" cy="2928886"/>
            </a:xfrm>
            <a:custGeom>
              <a:avLst/>
              <a:gdLst>
                <a:gd name="connsiteX0" fmla="*/ 0 w 3481139"/>
                <a:gd name="connsiteY0" fmla="*/ 2454676 h 2928886"/>
                <a:gd name="connsiteX1" fmla="*/ 23037 w 3481139"/>
                <a:gd name="connsiteY1" fmla="*/ 2524361 h 2928886"/>
                <a:gd name="connsiteX2" fmla="*/ 92498 w 3481139"/>
                <a:gd name="connsiteY2" fmla="*/ 2670254 h 2928886"/>
                <a:gd name="connsiteX3" fmla="*/ 177819 w 3481139"/>
                <a:gd name="connsiteY3" fmla="*/ 2806016 h 2928886"/>
                <a:gd name="connsiteX4" fmla="*/ 274733 w 3481139"/>
                <a:gd name="connsiteY4" fmla="*/ 2928886 h 2928886"/>
                <a:gd name="connsiteX5" fmla="*/ 0 w 3481139"/>
                <a:gd name="connsiteY5" fmla="*/ 2928886 h 2928886"/>
                <a:gd name="connsiteX6" fmla="*/ 1421035 w 3481139"/>
                <a:gd name="connsiteY6" fmla="*/ 1378 h 2928886"/>
                <a:gd name="connsiteX7" fmla="*/ 2605678 w 3481139"/>
                <a:gd name="connsiteY7" fmla="*/ 348168 h 2928886"/>
                <a:gd name="connsiteX8" fmla="*/ 3411215 w 3481139"/>
                <a:gd name="connsiteY8" fmla="*/ 1492067 h 2928886"/>
                <a:gd name="connsiteX9" fmla="*/ 3306857 w 3481139"/>
                <a:gd name="connsiteY9" fmla="*/ 2839295 h 2928886"/>
                <a:gd name="connsiteX10" fmla="*/ 3261670 w 3481139"/>
                <a:gd name="connsiteY10" fmla="*/ 2928886 h 2928886"/>
                <a:gd name="connsiteX11" fmla="*/ 2774329 w 3481139"/>
                <a:gd name="connsiteY11" fmla="*/ 2928886 h 2928886"/>
                <a:gd name="connsiteX12" fmla="*/ 2854316 w 3481139"/>
                <a:gd name="connsiteY12" fmla="*/ 2802203 h 2928886"/>
                <a:gd name="connsiteX13" fmla="*/ 3046067 w 3481139"/>
                <a:gd name="connsiteY13" fmla="*/ 2229848 h 2928886"/>
                <a:gd name="connsiteX14" fmla="*/ 3004330 w 3481139"/>
                <a:gd name="connsiteY14" fmla="*/ 1601092 h 2928886"/>
                <a:gd name="connsiteX15" fmla="*/ 2759775 w 3481139"/>
                <a:gd name="connsiteY15" fmla="*/ 1081112 h 2928886"/>
                <a:gd name="connsiteX16" fmla="*/ 2367007 w 3481139"/>
                <a:gd name="connsiteY16" fmla="*/ 695245 h 2928886"/>
                <a:gd name="connsiteX17" fmla="*/ 1765861 w 3481139"/>
                <a:gd name="connsiteY17" fmla="*/ 445951 h 2928886"/>
                <a:gd name="connsiteX18" fmla="*/ 1100322 w 3481139"/>
                <a:gd name="connsiteY18" fmla="*/ 473271 h 2928886"/>
                <a:gd name="connsiteX19" fmla="*/ 566662 w 3481139"/>
                <a:gd name="connsiteY19" fmla="*/ 1085790 h 2928886"/>
                <a:gd name="connsiteX20" fmla="*/ 431916 w 3481139"/>
                <a:gd name="connsiteY20" fmla="*/ 1338236 h 2928886"/>
                <a:gd name="connsiteX21" fmla="*/ 66359 w 3481139"/>
                <a:gd name="connsiteY21" fmla="*/ 1786460 h 2928886"/>
                <a:gd name="connsiteX22" fmla="*/ 1807 w 3481139"/>
                <a:gd name="connsiteY22" fmla="*/ 1848695 h 2928886"/>
                <a:gd name="connsiteX23" fmla="*/ 0 w 3481139"/>
                <a:gd name="connsiteY23" fmla="*/ 1850695 h 2928886"/>
                <a:gd name="connsiteX24" fmla="*/ 0 w 3481139"/>
                <a:gd name="connsiteY24" fmla="*/ 1233485 h 2928886"/>
                <a:gd name="connsiteX25" fmla="*/ 18046 w 3481139"/>
                <a:gd name="connsiteY25" fmla="*/ 1208183 h 2928886"/>
                <a:gd name="connsiteX26" fmla="*/ 65393 w 3481139"/>
                <a:gd name="connsiteY26" fmla="*/ 1130865 h 2928886"/>
                <a:gd name="connsiteX27" fmla="*/ 991384 w 3481139"/>
                <a:gd name="connsiteY27" fmla="*/ 66436 h 2928886"/>
                <a:gd name="connsiteX28" fmla="*/ 1421035 w 3481139"/>
                <a:gd name="connsiteY28" fmla="*/ 1378 h 2928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3481139" h="2928886">
                  <a:moveTo>
                    <a:pt x="0" y="2454676"/>
                  </a:moveTo>
                  <a:lnTo>
                    <a:pt x="23037" y="2524361"/>
                  </a:lnTo>
                  <a:cubicBezTo>
                    <a:pt x="42843" y="2573572"/>
                    <a:pt x="66005" y="2622232"/>
                    <a:pt x="92498" y="2670254"/>
                  </a:cubicBezTo>
                  <a:cubicBezTo>
                    <a:pt x="117915" y="2716294"/>
                    <a:pt x="146441" y="2761645"/>
                    <a:pt x="177819" y="2806016"/>
                  </a:cubicBezTo>
                  <a:lnTo>
                    <a:pt x="274733" y="2928886"/>
                  </a:lnTo>
                  <a:lnTo>
                    <a:pt x="0" y="2928886"/>
                  </a:lnTo>
                  <a:close/>
                  <a:moveTo>
                    <a:pt x="1421035" y="1378"/>
                  </a:moveTo>
                  <a:cubicBezTo>
                    <a:pt x="1848323" y="-14790"/>
                    <a:pt x="2262193" y="111988"/>
                    <a:pt x="2605678" y="348168"/>
                  </a:cubicBezTo>
                  <a:cubicBezTo>
                    <a:pt x="2986690" y="610157"/>
                    <a:pt x="3281171" y="1006736"/>
                    <a:pt x="3411215" y="1492067"/>
                  </a:cubicBezTo>
                  <a:cubicBezTo>
                    <a:pt x="3536497" y="1959627"/>
                    <a:pt x="3488465" y="2432119"/>
                    <a:pt x="3306857" y="2839295"/>
                  </a:cubicBezTo>
                  <a:lnTo>
                    <a:pt x="3261670" y="2928886"/>
                  </a:lnTo>
                  <a:lnTo>
                    <a:pt x="2774329" y="2928886"/>
                  </a:lnTo>
                  <a:lnTo>
                    <a:pt x="2854316" y="2802203"/>
                  </a:lnTo>
                  <a:cubicBezTo>
                    <a:pt x="2954670" y="2624813"/>
                    <a:pt x="3019198" y="2432241"/>
                    <a:pt x="3046067" y="2229848"/>
                  </a:cubicBezTo>
                  <a:cubicBezTo>
                    <a:pt x="3073918" y="2019997"/>
                    <a:pt x="3059887" y="1808433"/>
                    <a:pt x="3004330" y="1601092"/>
                  </a:cubicBezTo>
                  <a:cubicBezTo>
                    <a:pt x="2953824" y="1412601"/>
                    <a:pt x="2871570" y="1237702"/>
                    <a:pt x="2759775" y="1081112"/>
                  </a:cubicBezTo>
                  <a:cubicBezTo>
                    <a:pt x="2651938" y="930074"/>
                    <a:pt x="2519787" y="800304"/>
                    <a:pt x="2367007" y="695245"/>
                  </a:cubicBezTo>
                  <a:cubicBezTo>
                    <a:pt x="2186422" y="571040"/>
                    <a:pt x="1978537" y="484889"/>
                    <a:pt x="1765861" y="445951"/>
                  </a:cubicBezTo>
                  <a:cubicBezTo>
                    <a:pt x="1543705" y="405264"/>
                    <a:pt x="1319800" y="414462"/>
                    <a:pt x="1100322" y="473271"/>
                  </a:cubicBezTo>
                  <a:cubicBezTo>
                    <a:pt x="859826" y="537712"/>
                    <a:pt x="751918" y="727591"/>
                    <a:pt x="566662" y="1085790"/>
                  </a:cubicBezTo>
                  <a:cubicBezTo>
                    <a:pt x="524297" y="1167705"/>
                    <a:pt x="480498" y="1252403"/>
                    <a:pt x="431916" y="1338236"/>
                  </a:cubicBezTo>
                  <a:cubicBezTo>
                    <a:pt x="304892" y="1562816"/>
                    <a:pt x="167019" y="1692123"/>
                    <a:pt x="66359" y="1786460"/>
                  </a:cubicBezTo>
                  <a:cubicBezTo>
                    <a:pt x="41685" y="1809641"/>
                    <a:pt x="19588" y="1830368"/>
                    <a:pt x="1807" y="1848695"/>
                  </a:cubicBezTo>
                  <a:lnTo>
                    <a:pt x="0" y="1850695"/>
                  </a:lnTo>
                  <a:lnTo>
                    <a:pt x="0" y="1233485"/>
                  </a:lnTo>
                  <a:lnTo>
                    <a:pt x="18046" y="1208183"/>
                  </a:lnTo>
                  <a:cubicBezTo>
                    <a:pt x="33947" y="1184196"/>
                    <a:pt x="49756" y="1158514"/>
                    <a:pt x="65393" y="1130865"/>
                  </a:cubicBezTo>
                  <a:cubicBezTo>
                    <a:pt x="315656" y="688463"/>
                    <a:pt x="466320" y="207127"/>
                    <a:pt x="991384" y="66436"/>
                  </a:cubicBezTo>
                  <a:cubicBezTo>
                    <a:pt x="1134686" y="28039"/>
                    <a:pt x="1278606" y="6767"/>
                    <a:pt x="1421035" y="137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47" name="Freeform: Shape 46">
              <a:extLst>
                <a:ext uri="{FF2B5EF4-FFF2-40B4-BE49-F238E27FC236}">
                  <a16:creationId xmlns:a16="http://schemas.microsoft.com/office/drawing/2014/main" id="{A97410C4-9F35-480D-AF41-9881677BA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2" y="3804226"/>
              <a:ext cx="3664532" cy="3063253"/>
            </a:xfrm>
            <a:custGeom>
              <a:avLst/>
              <a:gdLst>
                <a:gd name="connsiteX0" fmla="*/ 1589544 w 3664532"/>
                <a:gd name="connsiteY0" fmla="*/ 1348 h 3063253"/>
                <a:gd name="connsiteX1" fmla="*/ 3592316 w 3664532"/>
                <a:gd name="connsiteY1" fmla="*/ 1577908 h 3063253"/>
                <a:gd name="connsiteX2" fmla="*/ 3464985 w 3664532"/>
                <a:gd name="connsiteY2" fmla="*/ 3019497 h 3063253"/>
                <a:gd name="connsiteX3" fmla="*/ 3441980 w 3664532"/>
                <a:gd name="connsiteY3" fmla="*/ 3063253 h 3063253"/>
                <a:gd name="connsiteX4" fmla="*/ 3180670 w 3664532"/>
                <a:gd name="connsiteY4" fmla="*/ 3063253 h 3063253"/>
                <a:gd name="connsiteX5" fmla="*/ 3224136 w 3664532"/>
                <a:gd name="connsiteY5" fmla="*/ 2966554 h 3063253"/>
                <a:gd name="connsiteX6" fmla="*/ 3355620 w 3664532"/>
                <a:gd name="connsiteY6" fmla="*/ 2437076 h 3063253"/>
                <a:gd name="connsiteX7" fmla="*/ 3363467 w 3664532"/>
                <a:gd name="connsiteY7" fmla="*/ 2076633 h 3063253"/>
                <a:gd name="connsiteX8" fmla="*/ 3304293 w 3664532"/>
                <a:gd name="connsiteY8" fmla="*/ 1722087 h 3063253"/>
                <a:gd name="connsiteX9" fmla="*/ 3182877 w 3664532"/>
                <a:gd name="connsiteY9" fmla="*/ 1384217 h 3063253"/>
                <a:gd name="connsiteX10" fmla="*/ 3001025 w 3664532"/>
                <a:gd name="connsiteY10" fmla="*/ 1074386 h 3063253"/>
                <a:gd name="connsiteX11" fmla="*/ 2477205 w 3664532"/>
                <a:gd name="connsiteY11" fmla="*/ 580474 h 3063253"/>
                <a:gd name="connsiteX12" fmla="*/ 1798691 w 3664532"/>
                <a:gd name="connsiteY12" fmla="*/ 315283 h 3063253"/>
                <a:gd name="connsiteX13" fmla="*/ 1753281 w 3664532"/>
                <a:gd name="connsiteY13" fmla="*/ 307175 h 3063253"/>
                <a:gd name="connsiteX14" fmla="*/ 1730532 w 3664532"/>
                <a:gd name="connsiteY14" fmla="*/ 303097 h 3063253"/>
                <a:gd name="connsiteX15" fmla="*/ 1707599 w 3664532"/>
                <a:gd name="connsiteY15" fmla="*/ 300231 h 3063253"/>
                <a:gd name="connsiteX16" fmla="*/ 1661716 w 3664532"/>
                <a:gd name="connsiteY16" fmla="*/ 294430 h 3063253"/>
                <a:gd name="connsiteX17" fmla="*/ 1615761 w 3664532"/>
                <a:gd name="connsiteY17" fmla="*/ 289448 h 3063253"/>
                <a:gd name="connsiteX18" fmla="*/ 1523276 w 3664532"/>
                <a:gd name="connsiteY18" fmla="*/ 282763 h 3063253"/>
                <a:gd name="connsiteX19" fmla="*/ 1430359 w 3664532"/>
                <a:gd name="connsiteY19" fmla="*/ 280699 h 3063253"/>
                <a:gd name="connsiteX20" fmla="*/ 1059060 w 3664532"/>
                <a:gd name="connsiteY20" fmla="*/ 318854 h 3063253"/>
                <a:gd name="connsiteX21" fmla="*/ 1012987 w 3664532"/>
                <a:gd name="connsiteY21" fmla="*/ 328075 h 3063253"/>
                <a:gd name="connsiteX22" fmla="*/ 968530 w 3664532"/>
                <a:gd name="connsiteY22" fmla="*/ 339260 h 3063253"/>
                <a:gd name="connsiteX23" fmla="*/ 924773 w 3664532"/>
                <a:gd name="connsiteY23" fmla="*/ 352511 h 3063253"/>
                <a:gd name="connsiteX24" fmla="*/ 881731 w 3664532"/>
                <a:gd name="connsiteY24" fmla="*/ 367896 h 3063253"/>
                <a:gd name="connsiteX25" fmla="*/ 839561 w 3664532"/>
                <a:gd name="connsiteY25" fmla="*/ 385444 h 3063253"/>
                <a:gd name="connsiteX26" fmla="*/ 798365 w 3664532"/>
                <a:gd name="connsiteY26" fmla="*/ 405276 h 3063253"/>
                <a:gd name="connsiteX27" fmla="*/ 758403 w 3664532"/>
                <a:gd name="connsiteY27" fmla="*/ 427539 h 3063253"/>
                <a:gd name="connsiteX28" fmla="*/ 719600 w 3664532"/>
                <a:gd name="connsiteY28" fmla="*/ 451961 h 3063253"/>
                <a:gd name="connsiteX29" fmla="*/ 577562 w 3664532"/>
                <a:gd name="connsiteY29" fmla="*/ 569522 h 3063253"/>
                <a:gd name="connsiteX30" fmla="*/ 456753 w 3664532"/>
                <a:gd name="connsiteY30" fmla="*/ 712062 h 3063253"/>
                <a:gd name="connsiteX31" fmla="*/ 353265 w 3664532"/>
                <a:gd name="connsiteY31" fmla="*/ 870162 h 3063253"/>
                <a:gd name="connsiteX32" fmla="*/ 305715 w 3664532"/>
                <a:gd name="connsiteY32" fmla="*/ 952522 h 3063253"/>
                <a:gd name="connsiteX33" fmla="*/ 260078 w 3664532"/>
                <a:gd name="connsiteY33" fmla="*/ 1036331 h 3063253"/>
                <a:gd name="connsiteX34" fmla="*/ 170320 w 3664532"/>
                <a:gd name="connsiteY34" fmla="*/ 1205796 h 3063253"/>
                <a:gd name="connsiteX35" fmla="*/ 124857 w 3664532"/>
                <a:gd name="connsiteY35" fmla="*/ 1290794 h 3063253"/>
                <a:gd name="connsiteX36" fmla="*/ 77228 w 3664532"/>
                <a:gd name="connsiteY36" fmla="*/ 1375573 h 3063253"/>
                <a:gd name="connsiteX37" fmla="*/ 23967 w 3664532"/>
                <a:gd name="connsiteY37" fmla="*/ 1458613 h 3063253"/>
                <a:gd name="connsiteX38" fmla="*/ 0 w 3664532"/>
                <a:gd name="connsiteY38" fmla="*/ 1490102 h 3063253"/>
                <a:gd name="connsiteX39" fmla="*/ 0 w 3664532"/>
                <a:gd name="connsiteY39" fmla="*/ 600302 h 3063253"/>
                <a:gd name="connsiteX40" fmla="*/ 7155 w 3664532"/>
                <a:gd name="connsiteY40" fmla="*/ 592928 h 3063253"/>
                <a:gd name="connsiteX41" fmla="*/ 940651 w 3664532"/>
                <a:gd name="connsiteY41" fmla="*/ 75740 h 3063253"/>
                <a:gd name="connsiteX42" fmla="*/ 1589544 w 3664532"/>
                <a:gd name="connsiteY42" fmla="*/ 1348 h 3063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</a:cxnLst>
              <a:rect l="l" t="t" r="r" b="b"/>
              <a:pathLst>
                <a:path w="3664532" h="3063253">
                  <a:moveTo>
                    <a:pt x="1589544" y="1348"/>
                  </a:moveTo>
                  <a:cubicBezTo>
                    <a:pt x="2513808" y="33842"/>
                    <a:pt x="3344091" y="651520"/>
                    <a:pt x="3592316" y="1577908"/>
                  </a:cubicBezTo>
                  <a:cubicBezTo>
                    <a:pt x="3725976" y="2076733"/>
                    <a:pt x="3668729" y="2582423"/>
                    <a:pt x="3464985" y="3019497"/>
                  </a:cubicBezTo>
                  <a:lnTo>
                    <a:pt x="3441980" y="3063253"/>
                  </a:lnTo>
                  <a:lnTo>
                    <a:pt x="3180670" y="3063253"/>
                  </a:lnTo>
                  <a:lnTo>
                    <a:pt x="3224136" y="2966554"/>
                  </a:lnTo>
                  <a:cubicBezTo>
                    <a:pt x="3291771" y="2795537"/>
                    <a:pt x="3335430" y="2617005"/>
                    <a:pt x="3355620" y="2437076"/>
                  </a:cubicBezTo>
                  <a:cubicBezTo>
                    <a:pt x="3368996" y="2317218"/>
                    <a:pt x="3372310" y="2196423"/>
                    <a:pt x="3363467" y="2076633"/>
                  </a:cubicBezTo>
                  <a:cubicBezTo>
                    <a:pt x="3354557" y="1956861"/>
                    <a:pt x="3334732" y="1838125"/>
                    <a:pt x="3304293" y="1722087"/>
                  </a:cubicBezTo>
                  <a:cubicBezTo>
                    <a:pt x="3274126" y="1605975"/>
                    <a:pt x="3233351" y="1492852"/>
                    <a:pt x="3182877" y="1384217"/>
                  </a:cubicBezTo>
                  <a:cubicBezTo>
                    <a:pt x="3132588" y="1275460"/>
                    <a:pt x="3071047" y="1171897"/>
                    <a:pt x="3001025" y="1074386"/>
                  </a:cubicBezTo>
                  <a:cubicBezTo>
                    <a:pt x="2860378" y="879817"/>
                    <a:pt x="2682723" y="710135"/>
                    <a:pt x="2477205" y="580474"/>
                  </a:cubicBezTo>
                  <a:cubicBezTo>
                    <a:pt x="2271686" y="450814"/>
                    <a:pt x="2040125" y="361195"/>
                    <a:pt x="1798691" y="315283"/>
                  </a:cubicBezTo>
                  <a:lnTo>
                    <a:pt x="1753281" y="307175"/>
                  </a:lnTo>
                  <a:lnTo>
                    <a:pt x="1730532" y="303097"/>
                  </a:lnTo>
                  <a:lnTo>
                    <a:pt x="1707599" y="300231"/>
                  </a:lnTo>
                  <a:lnTo>
                    <a:pt x="1661716" y="294430"/>
                  </a:lnTo>
                  <a:cubicBezTo>
                    <a:pt x="1646462" y="292559"/>
                    <a:pt x="1631149" y="290194"/>
                    <a:pt x="1615761" y="289448"/>
                  </a:cubicBezTo>
                  <a:cubicBezTo>
                    <a:pt x="1584975" y="287377"/>
                    <a:pt x="1554157" y="284371"/>
                    <a:pt x="1523276" y="282763"/>
                  </a:cubicBezTo>
                  <a:lnTo>
                    <a:pt x="1430359" y="280699"/>
                  </a:lnTo>
                  <a:cubicBezTo>
                    <a:pt x="1306331" y="281594"/>
                    <a:pt x="1181785" y="294109"/>
                    <a:pt x="1059060" y="318854"/>
                  </a:cubicBezTo>
                  <a:lnTo>
                    <a:pt x="1012987" y="328075"/>
                  </a:lnTo>
                  <a:cubicBezTo>
                    <a:pt x="998030" y="331646"/>
                    <a:pt x="983384" y="335571"/>
                    <a:pt x="968530" y="339260"/>
                  </a:cubicBezTo>
                  <a:cubicBezTo>
                    <a:pt x="953853" y="343338"/>
                    <a:pt x="939377" y="348162"/>
                    <a:pt x="924773" y="352511"/>
                  </a:cubicBezTo>
                  <a:cubicBezTo>
                    <a:pt x="910278" y="357266"/>
                    <a:pt x="896136" y="362800"/>
                    <a:pt x="881731" y="367896"/>
                  </a:cubicBezTo>
                  <a:cubicBezTo>
                    <a:pt x="867590" y="373428"/>
                    <a:pt x="853698" y="379622"/>
                    <a:pt x="839561" y="385444"/>
                  </a:cubicBezTo>
                  <a:cubicBezTo>
                    <a:pt x="825810" y="391891"/>
                    <a:pt x="812130" y="398609"/>
                    <a:pt x="798365" y="405276"/>
                  </a:cubicBezTo>
                  <a:cubicBezTo>
                    <a:pt x="785090" y="412685"/>
                    <a:pt x="771605" y="419858"/>
                    <a:pt x="758403" y="427539"/>
                  </a:cubicBezTo>
                  <a:cubicBezTo>
                    <a:pt x="745548" y="435706"/>
                    <a:pt x="732259" y="443337"/>
                    <a:pt x="719600" y="451961"/>
                  </a:cubicBezTo>
                  <a:cubicBezTo>
                    <a:pt x="668664" y="485885"/>
                    <a:pt x="621352" y="525741"/>
                    <a:pt x="577562" y="569522"/>
                  </a:cubicBezTo>
                  <a:cubicBezTo>
                    <a:pt x="534000" y="613606"/>
                    <a:pt x="493580" y="661281"/>
                    <a:pt x="456753" y="712062"/>
                  </a:cubicBezTo>
                  <a:cubicBezTo>
                    <a:pt x="419754" y="762744"/>
                    <a:pt x="385485" y="815747"/>
                    <a:pt x="353265" y="870162"/>
                  </a:cubicBezTo>
                  <a:cubicBezTo>
                    <a:pt x="337069" y="897321"/>
                    <a:pt x="321168" y="924763"/>
                    <a:pt x="305715" y="952522"/>
                  </a:cubicBezTo>
                  <a:cubicBezTo>
                    <a:pt x="290262" y="980281"/>
                    <a:pt x="275152" y="1008238"/>
                    <a:pt x="260078" y="1036331"/>
                  </a:cubicBezTo>
                  <a:cubicBezTo>
                    <a:pt x="229846" y="1092467"/>
                    <a:pt x="200339" y="1149135"/>
                    <a:pt x="170320" y="1205796"/>
                  </a:cubicBezTo>
                  <a:lnTo>
                    <a:pt x="124857" y="1290794"/>
                  </a:lnTo>
                  <a:cubicBezTo>
                    <a:pt x="109549" y="1319095"/>
                    <a:pt x="94118" y="1347211"/>
                    <a:pt x="77228" y="1375573"/>
                  </a:cubicBezTo>
                  <a:cubicBezTo>
                    <a:pt x="60776" y="1403944"/>
                    <a:pt x="42932" y="1431630"/>
                    <a:pt x="23967" y="1458613"/>
                  </a:cubicBezTo>
                  <a:lnTo>
                    <a:pt x="0" y="1490102"/>
                  </a:lnTo>
                  <a:lnTo>
                    <a:pt x="0" y="600302"/>
                  </a:lnTo>
                  <a:lnTo>
                    <a:pt x="7155" y="592928"/>
                  </a:lnTo>
                  <a:cubicBezTo>
                    <a:pt x="261918" y="354349"/>
                    <a:pt x="578478" y="172784"/>
                    <a:pt x="940651" y="75740"/>
                  </a:cubicBezTo>
                  <a:cubicBezTo>
                    <a:pt x="1157955" y="17514"/>
                    <a:pt x="1376252" y="-6151"/>
                    <a:pt x="1589544" y="1348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A1538F71-57A2-3963-4933-8E89A377BE3D}"/>
              </a:ext>
            </a:extLst>
          </p:cNvPr>
          <p:cNvSpPr txBox="1"/>
          <p:nvPr/>
        </p:nvSpPr>
        <p:spPr>
          <a:xfrm>
            <a:off x="4933507" y="-394888"/>
            <a:ext cx="7729870" cy="42983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Ar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penwythnos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bydda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i’n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mynd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Abertawe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gyda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fy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nheulu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Dw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i'n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gyffrous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!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Hoffwn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ymweld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â’r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Pier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Mwmbwls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achos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mae'n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brydferth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!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Hefyd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hoffwn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ymweld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â’r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LC2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achos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dw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i'n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hoffi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nofio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Nesaf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hoffwn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ymweld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â’r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afal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mawr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achos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mae'n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enfawr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!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Wedyn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hoffwn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ymweld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â’r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Stadiwm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Liberty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achos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dw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i'n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hoffi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pêl-droed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Yn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olaf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Hoffwn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ymweld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â Joe's Ice cream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dyma'r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hufen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iâ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gorau'r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700" dirty="0" err="1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byd</a:t>
            </a:r>
            <a:r>
              <a:rPr lang="en-US" sz="1700" dirty="0">
                <a:solidFill>
                  <a:schemeClr val="tx2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74133527"/>
      </p:ext>
    </p:extLst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17ED66-20B7-A758-2DAE-FFA309B267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7BD4871C-47B5-1D50-1EF7-70A69E65F3C8}"/>
              </a:ext>
            </a:extLst>
          </p:cNvPr>
          <p:cNvSpPr txBox="1"/>
          <p:nvPr/>
        </p:nvSpPr>
        <p:spPr>
          <a:xfrm>
            <a:off x="7733367" y="180831"/>
            <a:ext cx="415632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err="1">
                <a:solidFill>
                  <a:srgbClr val="FF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Bocs</a:t>
            </a:r>
            <a:r>
              <a:rPr lang="en-GB" u="sng" dirty="0">
                <a:solidFill>
                  <a:srgbClr val="FF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u="sng" dirty="0" err="1">
                <a:solidFill>
                  <a:srgbClr val="FF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Bendigedig</a:t>
            </a:r>
            <a:r>
              <a:rPr lang="en-GB" u="sng" dirty="0">
                <a:solidFill>
                  <a:srgbClr val="FF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: </a:t>
            </a:r>
            <a:br>
              <a:rPr lang="en-GB" dirty="0">
                <a:solidFill>
                  <a:srgbClr val="FF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dirty="0">
                <a:solidFill>
                  <a:srgbClr val="FF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Fy </a:t>
            </a:r>
            <a:r>
              <a:rPr lang="en-GB" dirty="0" err="1">
                <a:solidFill>
                  <a:srgbClr val="FF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nheulu</a:t>
            </a:r>
            <a:r>
              <a:rPr lang="en-GB" dirty="0">
                <a:solidFill>
                  <a:srgbClr val="FF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– my family</a:t>
            </a:r>
          </a:p>
          <a:p>
            <a:endParaRPr lang="en-GB" dirty="0">
              <a:solidFill>
                <a:srgbClr val="FF0000"/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en-GB" dirty="0">
                <a:solidFill>
                  <a:srgbClr val="FF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(p) </a:t>
            </a:r>
            <a:r>
              <a:rPr lang="en-GB" dirty="0" err="1">
                <a:solidFill>
                  <a:srgbClr val="FF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Brydferth</a:t>
            </a:r>
            <a:r>
              <a:rPr lang="en-GB" dirty="0">
                <a:solidFill>
                  <a:srgbClr val="FF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– beautiful </a:t>
            </a:r>
            <a:br>
              <a:rPr lang="en-GB" dirty="0">
                <a:solidFill>
                  <a:srgbClr val="FF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br>
              <a:rPr lang="en-GB" dirty="0">
                <a:solidFill>
                  <a:srgbClr val="FF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dirty="0" err="1">
                <a:solidFill>
                  <a:srgbClr val="FF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Enfawr</a:t>
            </a:r>
            <a:r>
              <a:rPr lang="en-GB" dirty="0">
                <a:solidFill>
                  <a:srgbClr val="FF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– really big</a:t>
            </a:r>
            <a:br>
              <a:rPr lang="en-GB" dirty="0">
                <a:solidFill>
                  <a:srgbClr val="FF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br>
              <a:rPr lang="en-GB" dirty="0">
                <a:solidFill>
                  <a:srgbClr val="FF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dirty="0" err="1">
                <a:solidFill>
                  <a:srgbClr val="FF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gorau’r</a:t>
            </a:r>
            <a:r>
              <a:rPr lang="en-GB" dirty="0">
                <a:solidFill>
                  <a:srgbClr val="FF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dirty="0" err="1">
                <a:solidFill>
                  <a:srgbClr val="FF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byd</a:t>
            </a:r>
            <a:r>
              <a:rPr lang="en-GB" dirty="0">
                <a:solidFill>
                  <a:srgbClr val="FF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– best in the world</a:t>
            </a:r>
          </a:p>
        </p:txBody>
      </p:sp>
      <p:pic>
        <p:nvPicPr>
          <p:cNvPr id="7" name="Picture 6" descr="A yellow star with a smiling face&#10;&#10;AI-generated content may be incorrect.">
            <a:extLst>
              <a:ext uri="{FF2B5EF4-FFF2-40B4-BE49-F238E27FC236}">
                <a16:creationId xmlns:a16="http://schemas.microsoft.com/office/drawing/2014/main" id="{406AFEFD-5FF6-A334-EAAD-5AC5607841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885" y="3764895"/>
            <a:ext cx="3818761" cy="3022000"/>
          </a:xfrm>
          <a:prstGeom prst="rect">
            <a:avLst/>
          </a:prstGeom>
        </p:spPr>
      </p:pic>
      <p:pic>
        <p:nvPicPr>
          <p:cNvPr id="9" name="Picture 8" descr="A yellow star with a smiling face&#10;&#10;AI-generated content may be incorrect.">
            <a:extLst>
              <a:ext uri="{FF2B5EF4-FFF2-40B4-BE49-F238E27FC236}">
                <a16:creationId xmlns:a16="http://schemas.microsoft.com/office/drawing/2014/main" id="{2E80F633-BB70-315B-2F49-9207A1BD16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2310" y="71105"/>
            <a:ext cx="4598800" cy="3639289"/>
          </a:xfrm>
          <a:prstGeom prst="rect">
            <a:avLst/>
          </a:prstGeom>
        </p:spPr>
      </p:pic>
      <p:graphicFrame>
        <p:nvGraphicFramePr>
          <p:cNvPr id="11" name="TextBox 1">
            <a:extLst>
              <a:ext uri="{FF2B5EF4-FFF2-40B4-BE49-F238E27FC236}">
                <a16:creationId xmlns:a16="http://schemas.microsoft.com/office/drawing/2014/main" id="{864DC938-B54D-0021-2216-6A0878C4A43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9501207"/>
              </p:ext>
            </p:extLst>
          </p:nvPr>
        </p:nvGraphicFramePr>
        <p:xfrm>
          <a:off x="4762390" y="2722835"/>
          <a:ext cx="7267049" cy="36392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25678946"/>
      </p:ext>
    </p:extLst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yellow star with a smiling face&#10;&#10;AI-generated content may be incorrect.">
            <a:extLst>
              <a:ext uri="{FF2B5EF4-FFF2-40B4-BE49-F238E27FC236}">
                <a16:creationId xmlns:a16="http://schemas.microsoft.com/office/drawing/2014/main" id="{C350F6B4-339B-CF31-23E3-C06D896CDB6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997" r="19559"/>
          <a:stretch>
            <a:fillRect/>
          </a:stretch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7DAA459-AC1E-AADA-75B8-9B11C18C5CDC}"/>
              </a:ext>
            </a:extLst>
          </p:cNvPr>
          <p:cNvSpPr txBox="1"/>
          <p:nvPr/>
        </p:nvSpPr>
        <p:spPr>
          <a:xfrm>
            <a:off x="1165661" y="1478943"/>
            <a:ext cx="5788549" cy="4373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graphicFrame>
        <p:nvGraphicFramePr>
          <p:cNvPr id="30" name="TextBox 2">
            <a:extLst>
              <a:ext uri="{FF2B5EF4-FFF2-40B4-BE49-F238E27FC236}">
                <a16:creationId xmlns:a16="http://schemas.microsoft.com/office/drawing/2014/main" id="{488357F7-1BC7-579E-42C6-95891804C40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43117427"/>
              </p:ext>
            </p:extLst>
          </p:nvPr>
        </p:nvGraphicFramePr>
        <p:xfrm>
          <a:off x="6096000" y="2470245"/>
          <a:ext cx="6095999" cy="37698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22681492"/>
      </p:ext>
    </p:extLst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ADFADC-13A5-C528-341F-86B89665DC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621083B7-DE37-D87F-8075-BE59173C6930}"/>
              </a:ext>
            </a:extLst>
          </p:cNvPr>
          <p:cNvGrpSpPr/>
          <p:nvPr/>
        </p:nvGrpSpPr>
        <p:grpSpPr>
          <a:xfrm>
            <a:off x="-152400" y="-5"/>
            <a:ext cx="5953760" cy="5526188"/>
            <a:chOff x="1893023" y="1057076"/>
            <a:chExt cx="8240993" cy="6057129"/>
          </a:xfrm>
        </p:grpSpPr>
        <p:sp>
          <p:nvSpPr>
            <p:cNvPr id="2" name="Freeform 2">
              <a:extLst>
                <a:ext uri="{FF2B5EF4-FFF2-40B4-BE49-F238E27FC236}">
                  <a16:creationId xmlns:a16="http://schemas.microsoft.com/office/drawing/2014/main" id="{40EB702C-E294-A164-1312-B81A20977272}"/>
                </a:ext>
              </a:extLst>
            </p:cNvPr>
            <p:cNvSpPr/>
            <p:nvPr/>
          </p:nvSpPr>
          <p:spPr>
            <a:xfrm>
              <a:off x="1893023" y="1057076"/>
              <a:ext cx="8240993" cy="6057129"/>
            </a:xfrm>
            <a:custGeom>
              <a:avLst/>
              <a:gdLst/>
              <a:ahLst/>
              <a:cxnLst/>
              <a:rect l="l" t="t" r="r" b="b"/>
              <a:pathLst>
                <a:path w="12849844" h="9444635">
                  <a:moveTo>
                    <a:pt x="0" y="0"/>
                  </a:moveTo>
                  <a:lnTo>
                    <a:pt x="12849844" y="0"/>
                  </a:lnTo>
                  <a:lnTo>
                    <a:pt x="12849844" y="9444636"/>
                  </a:lnTo>
                  <a:lnTo>
                    <a:pt x="0" y="94446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 sz="1154"/>
            </a:p>
          </p:txBody>
        </p:sp>
        <p:sp>
          <p:nvSpPr>
            <p:cNvPr id="3" name="TextBox 3">
              <a:extLst>
                <a:ext uri="{FF2B5EF4-FFF2-40B4-BE49-F238E27FC236}">
                  <a16:creationId xmlns:a16="http://schemas.microsoft.com/office/drawing/2014/main" id="{70B30E25-4714-AEDC-0F36-84EA9615BECB}"/>
                </a:ext>
              </a:extLst>
            </p:cNvPr>
            <p:cNvSpPr txBox="1"/>
            <p:nvPr/>
          </p:nvSpPr>
          <p:spPr>
            <a:xfrm>
              <a:off x="2487737" y="2478923"/>
              <a:ext cx="7347944" cy="72922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spcAft>
                  <a:spcPts val="600"/>
                </a:spcAft>
              </a:pPr>
              <a:endParaRPr lang="en-US" sz="3600" dirty="0">
                <a:solidFill>
                  <a:srgbClr val="7030A0"/>
                </a:solidFill>
                <a:latin typeface="Dreaming Outloud Pro" panose="03050502040302030504" pitchFamily="66" charset="0"/>
                <a:ea typeface="Glacial Indifference"/>
                <a:cs typeface="Dreaming Outloud Pro" panose="03050502040302030504" pitchFamily="66" charset="0"/>
                <a:sym typeface="Glacial Indifference"/>
              </a:endParaRPr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3ECBD1BD-84C5-8E11-4EB5-E2E7F9290544}"/>
              </a:ext>
            </a:extLst>
          </p:cNvPr>
          <p:cNvSpPr txBox="1"/>
          <p:nvPr/>
        </p:nvSpPr>
        <p:spPr>
          <a:xfrm>
            <a:off x="909700" y="1331817"/>
            <a:ext cx="404368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Ceisia</a:t>
            </a:r>
            <a:r>
              <a:rPr lang="en-GB" sz="28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8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ymestyn</a:t>
            </a:r>
            <a:r>
              <a:rPr lang="en-GB" sz="28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8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brawddegau</a:t>
            </a:r>
            <a:r>
              <a:rPr lang="en-GB" sz="28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8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trwy</a:t>
            </a:r>
            <a:r>
              <a:rPr lang="en-GB" sz="28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8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ofyn</a:t>
            </a:r>
            <a:r>
              <a:rPr lang="en-GB" sz="28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8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GB" sz="28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8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blant</a:t>
            </a:r>
            <a:r>
              <a:rPr lang="en-GB" sz="28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8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roi</a:t>
            </a:r>
            <a:r>
              <a:rPr lang="en-GB" sz="28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8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rhesymau</a:t>
            </a:r>
            <a:r>
              <a:rPr lang="en-GB" sz="28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8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dros</a:t>
            </a:r>
            <a:r>
              <a:rPr lang="en-GB" sz="28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800" b="1" dirty="0" err="1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eu</a:t>
            </a:r>
            <a:r>
              <a:rPr lang="en-GB" sz="2800" b="1" dirty="0">
                <a:solidFill>
                  <a:schemeClr val="accent5">
                    <a:lumMod val="50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barn.</a:t>
            </a:r>
            <a:endParaRPr lang="en-GB" sz="2800" dirty="0">
              <a:solidFill>
                <a:schemeClr val="accent5">
                  <a:lumMod val="50000"/>
                </a:schemeClr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algn="ctr"/>
            <a:endParaRPr lang="en-GB" sz="2800" dirty="0">
              <a:solidFill>
                <a:schemeClr val="accent5">
                  <a:lumMod val="50000"/>
                </a:schemeClr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pic>
        <p:nvPicPr>
          <p:cNvPr id="13314" name="Picture 2" descr="positive red arrow presentation">
            <a:extLst>
              <a:ext uri="{FF2B5EF4-FFF2-40B4-BE49-F238E27FC236}">
                <a16:creationId xmlns:a16="http://schemas.microsoft.com/office/drawing/2014/main" id="{82742361-6228-BFDD-1DE9-943BA54B26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976" y="3295374"/>
            <a:ext cx="3136900" cy="3136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Freeform 2">
            <a:extLst>
              <a:ext uri="{FF2B5EF4-FFF2-40B4-BE49-F238E27FC236}">
                <a16:creationId xmlns:a16="http://schemas.microsoft.com/office/drawing/2014/main" id="{0FDC0639-77D4-5994-CA13-837EBA5C36EB}"/>
              </a:ext>
            </a:extLst>
          </p:cNvPr>
          <p:cNvSpPr/>
          <p:nvPr/>
        </p:nvSpPr>
        <p:spPr>
          <a:xfrm>
            <a:off x="4402543" y="550021"/>
            <a:ext cx="7342417" cy="5882253"/>
          </a:xfrm>
          <a:custGeom>
            <a:avLst/>
            <a:gdLst/>
            <a:ahLst/>
            <a:cxnLst/>
            <a:rect l="l" t="t" r="r" b="b"/>
            <a:pathLst>
              <a:path w="12849844" h="9444635">
                <a:moveTo>
                  <a:pt x="0" y="0"/>
                </a:moveTo>
                <a:lnTo>
                  <a:pt x="12849844" y="0"/>
                </a:lnTo>
                <a:lnTo>
                  <a:pt x="12849844" y="9444636"/>
                </a:lnTo>
                <a:lnTo>
                  <a:pt x="0" y="944463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154"/>
          </a:p>
        </p:txBody>
      </p:sp>
      <p:sp>
        <p:nvSpPr>
          <p:cNvPr id="7" name="TextBox 3">
            <a:extLst>
              <a:ext uri="{FF2B5EF4-FFF2-40B4-BE49-F238E27FC236}">
                <a16:creationId xmlns:a16="http://schemas.microsoft.com/office/drawing/2014/main" id="{0508A649-535E-54EF-95C1-0C4594BA8FD9}"/>
              </a:ext>
            </a:extLst>
          </p:cNvPr>
          <p:cNvSpPr txBox="1"/>
          <p:nvPr/>
        </p:nvSpPr>
        <p:spPr>
          <a:xfrm>
            <a:off x="5691672" y="2577736"/>
            <a:ext cx="5373303" cy="258532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buNone/>
            </a:pPr>
            <a:r>
              <a:rPr lang="en-GB" sz="2400" b="1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Pam </a:t>
            </a:r>
            <a:r>
              <a:rPr lang="en-GB" sz="2400" b="1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mae'n</a:t>
            </a:r>
            <a:r>
              <a:rPr lang="en-GB" sz="2400" b="1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bwysig</a:t>
            </a:r>
            <a:r>
              <a:rPr lang="en-GB" sz="2400" b="1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defnyddio</a:t>
            </a:r>
            <a:r>
              <a:rPr lang="en-GB" sz="2400" b="1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matiau</a:t>
            </a:r>
            <a:r>
              <a:rPr lang="en-GB" sz="2400" b="1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iaith</a:t>
            </a:r>
            <a:r>
              <a:rPr lang="en-GB" sz="2400" b="1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?</a:t>
            </a:r>
            <a:endParaRPr lang="en-GB" sz="2400" dirty="0">
              <a:solidFill>
                <a:schemeClr val="accent3">
                  <a:lumMod val="75000"/>
                </a:schemeClr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algn="ctr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Yn </a:t>
            </a:r>
            <a:r>
              <a:rPr lang="en-GB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dangos</a:t>
            </a:r>
            <a:r>
              <a:rPr lang="en-GB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geiriau</a:t>
            </a:r>
            <a:r>
              <a:rPr lang="en-GB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allweddol</a:t>
            </a:r>
            <a:r>
              <a:rPr lang="en-GB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mewn</a:t>
            </a:r>
            <a:r>
              <a:rPr lang="en-GB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un </a:t>
            </a:r>
            <a:r>
              <a:rPr lang="en-GB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lle</a:t>
            </a:r>
            <a:endParaRPr lang="en-GB" sz="2400" dirty="0">
              <a:solidFill>
                <a:schemeClr val="accent3">
                  <a:lumMod val="75000"/>
                </a:schemeClr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algn="ctr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Yn </a:t>
            </a:r>
            <a:r>
              <a:rPr lang="en-GB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helpu</a:t>
            </a:r>
            <a:r>
              <a:rPr lang="en-GB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GB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gofio </a:t>
            </a:r>
            <a:r>
              <a:rPr lang="en-GB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ymadroddion</a:t>
            </a:r>
            <a:r>
              <a:rPr lang="en-GB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cyffredin</a:t>
            </a:r>
            <a:endParaRPr lang="en-GB" sz="2400" dirty="0">
              <a:solidFill>
                <a:schemeClr val="accent3">
                  <a:lumMod val="75000"/>
                </a:schemeClr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algn="ctr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Yn </a:t>
            </a:r>
            <a:r>
              <a:rPr lang="en-GB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gwneud</a:t>
            </a:r>
            <a:r>
              <a:rPr lang="en-GB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adeiladu</a:t>
            </a:r>
            <a:r>
              <a:rPr lang="en-GB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brawddegau</a:t>
            </a:r>
            <a:r>
              <a:rPr lang="en-GB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2400" dirty="0">
                <a:solidFill>
                  <a:schemeClr val="accent3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haws</a:t>
            </a:r>
          </a:p>
          <a:p>
            <a:pPr algn="ctr"/>
            <a:endParaRPr lang="en-US" sz="2400" dirty="0">
              <a:solidFill>
                <a:schemeClr val="accent3">
                  <a:lumMod val="75000"/>
                </a:schemeClr>
              </a:solidFill>
              <a:latin typeface="Dreaming Outloud Pro" panose="03050502040302030504" pitchFamily="66" charset="0"/>
              <a:ea typeface="Glacial Indifference"/>
              <a:cs typeface="Dreaming Outloud Pro" panose="03050502040302030504" pitchFamily="66" charset="0"/>
              <a:sym typeface="Glacial Indifference"/>
            </a:endParaRPr>
          </a:p>
        </p:txBody>
      </p:sp>
      <p:pic>
        <p:nvPicPr>
          <p:cNvPr id="3074" name="Picture 2" descr="hand pointer">
            <a:extLst>
              <a:ext uri="{FF2B5EF4-FFF2-40B4-BE49-F238E27FC236}">
                <a16:creationId xmlns:a16="http://schemas.microsoft.com/office/drawing/2014/main" id="{FFD0452D-1013-8182-EF73-2F2F29291F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0328" y="3305122"/>
            <a:ext cx="3520287" cy="3520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481413"/>
      </p:ext>
    </p:extLst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F9AFFE-7526-EA96-3DEB-D6BAFF7BAB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A6C42C7B-70E7-0C03-FDE7-B5E55C676680}"/>
              </a:ext>
            </a:extLst>
          </p:cNvPr>
          <p:cNvSpPr/>
          <p:nvPr/>
        </p:nvSpPr>
        <p:spPr>
          <a:xfrm>
            <a:off x="1791423" y="322915"/>
            <a:ext cx="8240993" cy="6057129"/>
          </a:xfrm>
          <a:custGeom>
            <a:avLst/>
            <a:gdLst/>
            <a:ahLst/>
            <a:cxnLst/>
            <a:rect l="l" t="t" r="r" b="b"/>
            <a:pathLst>
              <a:path w="12849844" h="9444635">
                <a:moveTo>
                  <a:pt x="0" y="0"/>
                </a:moveTo>
                <a:lnTo>
                  <a:pt x="12849844" y="0"/>
                </a:lnTo>
                <a:lnTo>
                  <a:pt x="12849844" y="9444636"/>
                </a:lnTo>
                <a:lnTo>
                  <a:pt x="0" y="944463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154"/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434D4A74-9CEF-F0C2-B3DC-96C416BEA3EA}"/>
              </a:ext>
            </a:extLst>
          </p:cNvPr>
          <p:cNvSpPr txBox="1"/>
          <p:nvPr/>
        </p:nvSpPr>
        <p:spPr>
          <a:xfrm>
            <a:off x="2279096" y="1305917"/>
            <a:ext cx="8121481" cy="32419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787"/>
              </a:lnSpc>
            </a:pPr>
            <a:r>
              <a:rPr lang="en-GB" sz="2400" b="1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Defnyddiwch</a:t>
            </a:r>
            <a:r>
              <a:rPr lang="en-GB" sz="2400" b="1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mat </a:t>
            </a:r>
            <a:r>
              <a:rPr lang="en-GB" sz="2400" b="1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iaith</a:t>
            </a:r>
            <a:r>
              <a:rPr lang="en-GB" sz="2400" b="1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. </a:t>
            </a:r>
            <a:br>
              <a:rPr lang="en-GB" sz="2400" b="1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2400" b="1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Allwch</a:t>
            </a:r>
            <a:r>
              <a:rPr lang="en-GB" sz="2400" b="1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chi </a:t>
            </a:r>
            <a:r>
              <a:rPr lang="en-GB" sz="2400" b="1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ymestyn</a:t>
            </a:r>
            <a:r>
              <a:rPr lang="en-GB" sz="2400" b="1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eich</a:t>
            </a:r>
            <a:r>
              <a:rPr lang="en-GB" sz="2400" b="1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b="1" dirty="0" err="1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brawddegau</a:t>
            </a:r>
            <a:r>
              <a:rPr lang="en-GB" sz="2400" b="1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?</a:t>
            </a:r>
            <a:endParaRPr lang="en-GB" sz="2400" dirty="0">
              <a:solidFill>
                <a:schemeClr val="accent5">
                  <a:lumMod val="75000"/>
                </a:schemeClr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algn="ctr">
              <a:lnSpc>
                <a:spcPts val="8787"/>
              </a:lnSpc>
            </a:pPr>
            <a:endParaRPr lang="en-US" sz="2400" dirty="0">
              <a:solidFill>
                <a:schemeClr val="accent5">
                  <a:lumMod val="75000"/>
                </a:schemeClr>
              </a:solidFill>
              <a:latin typeface="Dreaming Outloud Pro" panose="03050502040302030504" pitchFamily="66" charset="0"/>
              <a:ea typeface="Glacial Indifference"/>
              <a:cs typeface="Dreaming Outloud Pro" panose="03050502040302030504" pitchFamily="66" charset="0"/>
              <a:sym typeface="Glacial Indifference"/>
            </a:endParaRPr>
          </a:p>
        </p:txBody>
      </p:sp>
      <p:pic>
        <p:nvPicPr>
          <p:cNvPr id="5122" name="Picture 2" descr="megaphone">
            <a:extLst>
              <a:ext uri="{FF2B5EF4-FFF2-40B4-BE49-F238E27FC236}">
                <a16:creationId xmlns:a16="http://schemas.microsoft.com/office/drawing/2014/main" id="{C60F2E47-DA62-FBCD-88C7-FD638CA5B1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35280" y="2450765"/>
            <a:ext cx="4084320" cy="4084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2945357"/>
      </p:ext>
    </p:extLst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759CCF62-1577-CD74-A069-46224E1975D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5191494"/>
              </p:ext>
            </p:extLst>
          </p:nvPr>
        </p:nvGraphicFramePr>
        <p:xfrm>
          <a:off x="1906536" y="1246434"/>
          <a:ext cx="7688285" cy="4871172"/>
        </p:xfrm>
        <a:graphic>
          <a:graphicData uri="http://schemas.openxmlformats.org/drawingml/2006/table">
            <a:tbl>
              <a:tblPr firstRow="1" bandRow="1">
                <a:tableStyleId>{68D230F3-CF80-4859-8CE7-A43EE81993B5}</a:tableStyleId>
              </a:tblPr>
              <a:tblGrid>
                <a:gridCol w="3357227">
                  <a:extLst>
                    <a:ext uri="{9D8B030D-6E8A-4147-A177-3AD203B41FA5}">
                      <a16:colId xmlns:a16="http://schemas.microsoft.com/office/drawing/2014/main" val="3472320048"/>
                    </a:ext>
                  </a:extLst>
                </a:gridCol>
                <a:gridCol w="1290146">
                  <a:extLst>
                    <a:ext uri="{9D8B030D-6E8A-4147-A177-3AD203B41FA5}">
                      <a16:colId xmlns:a16="http://schemas.microsoft.com/office/drawing/2014/main" val="2792007548"/>
                    </a:ext>
                  </a:extLst>
                </a:gridCol>
                <a:gridCol w="3040912">
                  <a:extLst>
                    <a:ext uri="{9D8B030D-6E8A-4147-A177-3AD203B41FA5}">
                      <a16:colId xmlns:a16="http://schemas.microsoft.com/office/drawing/2014/main" val="3969018375"/>
                    </a:ext>
                  </a:extLst>
                </a:gridCol>
              </a:tblGrid>
              <a:tr h="897753">
                <a:tc>
                  <a:txBody>
                    <a:bodyPr/>
                    <a:lstStyle/>
                    <a:p>
                      <a:pPr algn="l"/>
                      <a:r>
                        <a:rPr lang="en-GB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Hoffwn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i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ymweld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â Joe’s Ice Cream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6">
                  <a:txBody>
                    <a:bodyPr/>
                    <a:lstStyle/>
                    <a:p>
                      <a:pPr algn="l"/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      </a:t>
                      </a:r>
                      <a:b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</a:br>
                      <a:b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</a:br>
                      <a:b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</a:br>
                      <a:b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</a:b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                   </a:t>
                      </a:r>
                      <a:b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</a:br>
                      <a:b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</a:b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            </a:t>
                      </a:r>
                      <a:r>
                        <a:rPr lang="en-GB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achos</a:t>
                      </a:r>
                      <a:endParaRPr lang="en-GB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mae’n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neis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26365384"/>
                  </a:ext>
                </a:extLst>
              </a:tr>
              <a:tr h="89775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Hoffwn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i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ymweld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â’r</a:t>
                      </a:r>
                      <a:endParaRPr lang="en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afal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mawr</a:t>
                      </a:r>
                      <a:endParaRPr lang="en-GB" dirty="0"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mae’n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brydferch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52796817"/>
                  </a:ext>
                </a:extLst>
              </a:tr>
              <a:tr h="52012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Hoffwn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i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ymweld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â’r</a:t>
                      </a:r>
                      <a:endParaRPr lang="en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LC2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mae’n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hwyl.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9179576"/>
                  </a:ext>
                </a:extLst>
              </a:tr>
              <a:tr h="52012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Hoffwn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i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ymweld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â’r</a:t>
                      </a:r>
                      <a:endParaRPr lang="en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Pier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mae’n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ddiddorol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.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65097455"/>
                  </a:ext>
                </a:extLst>
              </a:tr>
              <a:tr h="89775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Hoffwn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i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ymweld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â’r</a:t>
                      </a:r>
                      <a:endParaRPr lang="en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Stadiwm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Liberty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mae’n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gyffrous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.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7438564"/>
                  </a:ext>
                </a:extLst>
              </a:tr>
              <a:tr h="89775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Hoffwn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i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ymweld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US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â</a:t>
                      </a:r>
                      <a:endParaRPr lang="en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thraeth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Langland.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mae’n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 </a:t>
                      </a:r>
                      <a:r>
                        <a:rPr lang="en-GB" dirty="0" err="1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hyfryd</a:t>
                      </a:r>
                      <a:r>
                        <a:rPr lang="en-GB" dirty="0"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.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40754523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47F4AF2-5DAC-C938-D7E4-2AA0A5288710}"/>
              </a:ext>
            </a:extLst>
          </p:cNvPr>
          <p:cNvSpPr txBox="1"/>
          <p:nvPr/>
        </p:nvSpPr>
        <p:spPr>
          <a:xfrm>
            <a:off x="4570228" y="169216"/>
            <a:ext cx="30515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Estyniad</a:t>
            </a:r>
            <a:br>
              <a:rPr lang="en-GB" sz="32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3200" b="1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Mat Iaith</a:t>
            </a:r>
          </a:p>
        </p:txBody>
      </p:sp>
    </p:spTree>
    <p:extLst>
      <p:ext uri="{BB962C8B-B14F-4D97-AF65-F5344CB8AC3E}">
        <p14:creationId xmlns:p14="http://schemas.microsoft.com/office/powerpoint/2010/main" val="2299721674"/>
      </p:ext>
    </p:extLst>
  </p:cSld>
  <p:clrMapOvr>
    <a:masterClrMapping/>
  </p:clrMapOvr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6" name="Rectangle 1035">
            <a:extLst>
              <a:ext uri="{FF2B5EF4-FFF2-40B4-BE49-F238E27FC236}">
                <a16:creationId xmlns:a16="http://schemas.microsoft.com/office/drawing/2014/main" id="{347D6575-0B06-40B2-9D0F-298202F6B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038" name="Arc 1037">
            <a:extLst>
              <a:ext uri="{FF2B5EF4-FFF2-40B4-BE49-F238E27FC236}">
                <a16:creationId xmlns:a16="http://schemas.microsoft.com/office/drawing/2014/main" id="{E2B33195-5BCA-4BB7-A82D-673952268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604789">
            <a:off x="675639" y="775849"/>
            <a:ext cx="2987899" cy="2987899"/>
          </a:xfrm>
          <a:prstGeom prst="arc">
            <a:avLst>
              <a:gd name="adj1" fmla="val 14455503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DDF93A6-D672-B36B-A749-B848D020C330}"/>
              </a:ext>
            </a:extLst>
          </p:cNvPr>
          <p:cNvSpPr txBox="1"/>
          <p:nvPr/>
        </p:nvSpPr>
        <p:spPr>
          <a:xfrm>
            <a:off x="892818" y="1370171"/>
            <a:ext cx="5085580" cy="238760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0000" lnSpcReduction="20000"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5100" dirty="0">
                <a:solidFill>
                  <a:schemeClr val="bg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Beth </a:t>
            </a:r>
            <a:r>
              <a:rPr lang="en-US" sz="5100" dirty="0" err="1">
                <a:solidFill>
                  <a:schemeClr val="bg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hoffech</a:t>
            </a:r>
            <a:r>
              <a:rPr lang="en-US" sz="5100" dirty="0">
                <a:solidFill>
                  <a:schemeClr val="bg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 chi weld </a:t>
            </a:r>
            <a:r>
              <a:rPr lang="en-US" sz="5100" dirty="0" err="1">
                <a:solidFill>
                  <a:schemeClr val="bg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yn</a:t>
            </a:r>
            <a:r>
              <a:rPr lang="en-US" sz="5100" dirty="0">
                <a:solidFill>
                  <a:schemeClr val="bg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 Abertawe </a:t>
            </a:r>
            <a:r>
              <a:rPr lang="en-US" sz="5100" dirty="0" err="1">
                <a:solidFill>
                  <a:schemeClr val="bg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yn</a:t>
            </a:r>
            <a:r>
              <a:rPr lang="en-US" sz="5100" dirty="0">
                <a:solidFill>
                  <a:schemeClr val="bg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 y </a:t>
            </a:r>
            <a:r>
              <a:rPr lang="en-US" sz="5100" dirty="0" err="1">
                <a:solidFill>
                  <a:schemeClr val="bg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dyfodol</a:t>
            </a:r>
            <a:r>
              <a:rPr lang="en-US" sz="5100" dirty="0">
                <a:solidFill>
                  <a:schemeClr val="bg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?</a:t>
            </a:r>
            <a:br>
              <a:rPr lang="en-US" sz="5100" dirty="0">
                <a:solidFill>
                  <a:schemeClr val="bg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</a:br>
            <a:br>
              <a:rPr lang="en-US" sz="5100" dirty="0">
                <a:solidFill>
                  <a:schemeClr val="bg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</a:br>
            <a:r>
              <a:rPr lang="en-US" sz="5100" dirty="0" err="1">
                <a:solidFill>
                  <a:schemeClr val="bg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Ysgrifennwch</a:t>
            </a:r>
            <a:r>
              <a:rPr lang="en-US" sz="5100" dirty="0">
                <a:solidFill>
                  <a:schemeClr val="bg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 </a:t>
            </a:r>
            <a:r>
              <a:rPr lang="en-US" sz="5100" dirty="0" err="1">
                <a:solidFill>
                  <a:schemeClr val="bg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eich</a:t>
            </a:r>
            <a:r>
              <a:rPr lang="en-US" sz="5100" dirty="0">
                <a:solidFill>
                  <a:schemeClr val="bg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 </a:t>
            </a:r>
            <a:r>
              <a:rPr lang="en-US" sz="5100" dirty="0" err="1">
                <a:solidFill>
                  <a:schemeClr val="bg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ateb</a:t>
            </a:r>
            <a:r>
              <a:rPr lang="en-US" sz="5100" dirty="0">
                <a:solidFill>
                  <a:schemeClr val="bg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 </a:t>
            </a:r>
            <a:r>
              <a:rPr lang="en-US" sz="5100" dirty="0" err="1">
                <a:solidFill>
                  <a:schemeClr val="bg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ar</a:t>
            </a:r>
            <a:r>
              <a:rPr lang="en-US" sz="5100" dirty="0">
                <a:solidFill>
                  <a:schemeClr val="bg1"/>
                </a:solidFill>
                <a:latin typeface="Dreaming Outloud Pro" panose="03050502040302030504" pitchFamily="66" charset="0"/>
                <a:ea typeface="+mj-ea"/>
                <a:cs typeface="Dreaming Outloud Pro" panose="03050502040302030504" pitchFamily="66" charset="0"/>
              </a:rPr>
              <a:t> y Post-It Note. </a:t>
            </a:r>
          </a:p>
        </p:txBody>
      </p:sp>
      <p:sp>
        <p:nvSpPr>
          <p:cNvPr id="1035" name="Oval 1034">
            <a:extLst>
              <a:ext uri="{FF2B5EF4-FFF2-40B4-BE49-F238E27FC236}">
                <a16:creationId xmlns:a16="http://schemas.microsoft.com/office/drawing/2014/main" id="{CF8AD9F3-9AF6-494F-83A3-2F67756393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9802" y="832686"/>
            <a:ext cx="1104943" cy="1074969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 descr="desert island">
            <a:extLst>
              <a:ext uri="{FF2B5EF4-FFF2-40B4-BE49-F238E27FC236}">
                <a16:creationId xmlns:a16="http://schemas.microsoft.com/office/drawing/2014/main" id="{C9BAFEB4-4C12-F36D-D0AC-92F75485F6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2"/>
          <a:stretch>
            <a:fillRect/>
          </a:stretch>
        </p:blipFill>
        <p:spPr bwMode="auto">
          <a:xfrm>
            <a:off x="6520859" y="795510"/>
            <a:ext cx="5137520" cy="5137520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7" name="Rectangle 1036">
            <a:extLst>
              <a:ext uri="{FF2B5EF4-FFF2-40B4-BE49-F238E27FC236}">
                <a16:creationId xmlns:a16="http://schemas.microsoft.com/office/drawing/2014/main" id="{0DA5DB8B-7E5C-4ABC-8069-A9A8806F3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82154" y="4925384"/>
            <a:ext cx="876704" cy="876704"/>
          </a:xfrm>
          <a:prstGeom prst="rect">
            <a:avLst/>
          </a:prstGeom>
          <a:noFill/>
          <a:ln w="127000">
            <a:solidFill>
              <a:schemeClr val="accent4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81304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Custom 1">
      <a:majorFont>
        <a:latin typeface="Comic Sans MS"/>
        <a:ea typeface=""/>
        <a:cs typeface=""/>
      </a:majorFont>
      <a:minorFont>
        <a:latin typeface="Comic Sans M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24316</TotalTime>
  <Words>4190</Words>
  <Application>Microsoft Office PowerPoint</Application>
  <PresentationFormat>Widescreen</PresentationFormat>
  <Paragraphs>489</Paragraphs>
  <Slides>114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114</vt:i4>
      </vt:variant>
    </vt:vector>
  </HeadingPairs>
  <TitlesOfParts>
    <vt:vector size="126" baseType="lpstr">
      <vt:lpstr>Abadi</vt:lpstr>
      <vt:lpstr>Aptos</vt:lpstr>
      <vt:lpstr>Arial</vt:lpstr>
      <vt:lpstr>Calibri</vt:lpstr>
      <vt:lpstr>Comic Sans MS</vt:lpstr>
      <vt:lpstr>Dreaming Outloud Pro</vt:lpstr>
      <vt:lpstr>Garet</vt:lpstr>
      <vt:lpstr>Garet Ultra-Bold</vt:lpstr>
      <vt:lpstr>Glacial Indifference</vt:lpstr>
      <vt:lpstr>Marykate</vt:lpstr>
      <vt:lpstr>Now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 MEAD (Waun Wen Primary School)</dc:creator>
  <cp:lastModifiedBy>J MEAD (Waun Wen Primary School)</cp:lastModifiedBy>
  <cp:revision>2</cp:revision>
  <dcterms:created xsi:type="dcterms:W3CDTF">2026-02-03T11:14:48Z</dcterms:created>
  <dcterms:modified xsi:type="dcterms:W3CDTF">2026-02-24T10:24:03Z</dcterms:modified>
</cp:coreProperties>
</file>