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7E3E2B-5258-4403-B147-6FCBE180264F}" v="1641" dt="2021-07-31T22:40:39.207"/>
    <p1510:client id="{0BA6C82F-2245-4F82-8D12-9F77C74ABD55}" v="1287" dt="2021-08-11T23:16:16.0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a Dinicu" userId="ef13167fed7abb22" providerId="Windows Live" clId="Web-{057E3E2B-5258-4403-B147-6FCBE180264F}"/>
    <pc:docChg chg="addSld modSld addMainMaster delMainMaster">
      <pc:chgData name="Anda Dinicu" userId="ef13167fed7abb22" providerId="Windows Live" clId="Web-{057E3E2B-5258-4403-B147-6FCBE180264F}" dt="2021-07-31T22:40:39.411" v="827"/>
      <pc:docMkLst>
        <pc:docMk/>
      </pc:docMkLst>
      <pc:sldChg chg="addSp modSp mod setBg modClrScheme addAnim chgLayout">
        <pc:chgData name="Anda Dinicu" userId="ef13167fed7abb22" providerId="Windows Live" clId="Web-{057E3E2B-5258-4403-B147-6FCBE180264F}" dt="2021-07-31T22:07:25.520" v="72"/>
        <pc:sldMkLst>
          <pc:docMk/>
          <pc:sldMk cId="109857222" sldId="256"/>
        </pc:sldMkLst>
        <pc:spChg chg="mod">
          <ac:chgData name="Anda Dinicu" userId="ef13167fed7abb22" providerId="Windows Live" clId="Web-{057E3E2B-5258-4403-B147-6FCBE180264F}" dt="2021-07-31T22:07:25.520" v="7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da Dinicu" userId="ef13167fed7abb22" providerId="Windows Live" clId="Web-{057E3E2B-5258-4403-B147-6FCBE180264F}" dt="2021-07-31T22:07:25.520" v="7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nda Dinicu" userId="ef13167fed7abb22" providerId="Windows Live" clId="Web-{057E3E2B-5258-4403-B147-6FCBE180264F}" dt="2021-07-31T22:07:25.520" v="70"/>
          <ac:spMkLst>
            <pc:docMk/>
            <pc:sldMk cId="109857222" sldId="256"/>
            <ac:spMk id="9" creationId="{B6D694DB-A3FC-4F14-A225-17BEBA4416DA}"/>
          </ac:spMkLst>
        </pc:spChg>
        <pc:grpChg chg="add">
          <ac:chgData name="Anda Dinicu" userId="ef13167fed7abb22" providerId="Windows Live" clId="Web-{057E3E2B-5258-4403-B147-6FCBE180264F}" dt="2021-07-31T22:07:25.520" v="70"/>
          <ac:grpSpMkLst>
            <pc:docMk/>
            <pc:sldMk cId="109857222" sldId="256"/>
            <ac:grpSpMk id="11" creationId="{D4433877-8295-4A0D-94F7-BFD8A63360E4}"/>
          </ac:grpSpMkLst>
        </pc:grpChg>
        <pc:picChg chg="add">
          <ac:chgData name="Anda Dinicu" userId="ef13167fed7abb22" providerId="Windows Live" clId="Web-{057E3E2B-5258-4403-B147-6FCBE180264F}" dt="2021-07-31T22:07:25.520" v="70"/>
          <ac:picMkLst>
            <pc:docMk/>
            <pc:sldMk cId="109857222" sldId="256"/>
            <ac:picMk id="4" creationId="{E5566FBC-DD2D-44B6-8B00-32E8FDF66190}"/>
          </ac:picMkLst>
        </pc:picChg>
      </pc:sldChg>
      <pc:sldChg chg="addSp delSp modSp new mod setBg">
        <pc:chgData name="Anda Dinicu" userId="ef13167fed7abb22" providerId="Windows Live" clId="Web-{057E3E2B-5258-4403-B147-6FCBE180264F}" dt="2021-07-31T22:18:07.153" v="271"/>
        <pc:sldMkLst>
          <pc:docMk/>
          <pc:sldMk cId="1498667149" sldId="257"/>
        </pc:sldMkLst>
        <pc:spChg chg="mod">
          <ac:chgData name="Anda Dinicu" userId="ef13167fed7abb22" providerId="Windows Live" clId="Web-{057E3E2B-5258-4403-B147-6FCBE180264F}" dt="2021-07-31T22:18:07.153" v="271"/>
          <ac:spMkLst>
            <pc:docMk/>
            <pc:sldMk cId="1498667149" sldId="257"/>
            <ac:spMk id="2" creationId="{B8F02F86-0A5B-4215-8B8D-F26119400100}"/>
          </ac:spMkLst>
        </pc:spChg>
        <pc:spChg chg="del">
          <ac:chgData name="Anda Dinicu" userId="ef13167fed7abb22" providerId="Windows Live" clId="Web-{057E3E2B-5258-4403-B147-6FCBE180264F}" dt="2021-07-31T22:18:07.153" v="271"/>
          <ac:spMkLst>
            <pc:docMk/>
            <pc:sldMk cId="1498667149" sldId="257"/>
            <ac:spMk id="3" creationId="{8C04FBEF-0397-4001-AAE3-7BEE5CC83746}"/>
          </ac:spMkLst>
        </pc:spChg>
        <pc:spChg chg="add">
          <ac:chgData name="Anda Dinicu" userId="ef13167fed7abb22" providerId="Windows Live" clId="Web-{057E3E2B-5258-4403-B147-6FCBE180264F}" dt="2021-07-31T22:18:07.153" v="271"/>
          <ac:spMkLst>
            <pc:docMk/>
            <pc:sldMk cId="1498667149" sldId="257"/>
            <ac:spMk id="8" creationId="{0F358BAA-9C8A-4E17-BAD8-32FD6FFEA730}"/>
          </ac:spMkLst>
        </pc:spChg>
        <pc:spChg chg="add">
          <ac:chgData name="Anda Dinicu" userId="ef13167fed7abb22" providerId="Windows Live" clId="Web-{057E3E2B-5258-4403-B147-6FCBE180264F}" dt="2021-07-31T22:18:07.153" v="271"/>
          <ac:spMkLst>
            <pc:docMk/>
            <pc:sldMk cId="1498667149" sldId="257"/>
            <ac:spMk id="10" creationId="{4D6F41A4-BEE3-4935-9371-4ADEA67A22F9}"/>
          </ac:spMkLst>
        </pc:spChg>
        <pc:spChg chg="add">
          <ac:chgData name="Anda Dinicu" userId="ef13167fed7abb22" providerId="Windows Live" clId="Web-{057E3E2B-5258-4403-B147-6FCBE180264F}" dt="2021-07-31T22:18:07.153" v="271"/>
          <ac:spMkLst>
            <pc:docMk/>
            <pc:sldMk cId="1498667149" sldId="257"/>
            <ac:spMk id="19" creationId="{7FE1D329-7CB2-4DF5-B0C0-36DD19EBC66D}"/>
          </ac:spMkLst>
        </pc:spChg>
        <pc:spChg chg="add">
          <ac:chgData name="Anda Dinicu" userId="ef13167fed7abb22" providerId="Windows Live" clId="Web-{057E3E2B-5258-4403-B147-6FCBE180264F}" dt="2021-07-31T22:18:07.153" v="271"/>
          <ac:spMkLst>
            <pc:docMk/>
            <pc:sldMk cId="1498667149" sldId="257"/>
            <ac:spMk id="21" creationId="{B43F8043-C799-466F-8C9B-9AB1ADB60E40}"/>
          </ac:spMkLst>
        </pc:spChg>
        <pc:spChg chg="add">
          <ac:chgData name="Anda Dinicu" userId="ef13167fed7abb22" providerId="Windows Live" clId="Web-{057E3E2B-5258-4403-B147-6FCBE180264F}" dt="2021-07-31T22:18:07.153" v="271"/>
          <ac:spMkLst>
            <pc:docMk/>
            <pc:sldMk cId="1498667149" sldId="257"/>
            <ac:spMk id="23" creationId="{E2539269-A988-4404-9F15-456795083212}"/>
          </ac:spMkLst>
        </pc:spChg>
        <pc:spChg chg="add">
          <ac:chgData name="Anda Dinicu" userId="ef13167fed7abb22" providerId="Windows Live" clId="Web-{057E3E2B-5258-4403-B147-6FCBE180264F}" dt="2021-07-31T22:18:07.153" v="271"/>
          <ac:spMkLst>
            <pc:docMk/>
            <pc:sldMk cId="1498667149" sldId="257"/>
            <ac:spMk id="36" creationId="{805817B5-27FE-455C-B285-B97D53E1E966}"/>
          </ac:spMkLst>
        </pc:spChg>
        <pc:grpChg chg="add">
          <ac:chgData name="Anda Dinicu" userId="ef13167fed7abb22" providerId="Windows Live" clId="Web-{057E3E2B-5258-4403-B147-6FCBE180264F}" dt="2021-07-31T22:18:07.153" v="271"/>
          <ac:grpSpMkLst>
            <pc:docMk/>
            <pc:sldMk cId="1498667149" sldId="257"/>
            <ac:grpSpMk id="12" creationId="{7726F010-956A-40BC-8A1F-8002DC729B4C}"/>
          </ac:grpSpMkLst>
        </pc:grpChg>
        <pc:grpChg chg="add">
          <ac:chgData name="Anda Dinicu" userId="ef13167fed7abb22" providerId="Windows Live" clId="Web-{057E3E2B-5258-4403-B147-6FCBE180264F}" dt="2021-07-31T22:18:07.153" v="271"/>
          <ac:grpSpMkLst>
            <pc:docMk/>
            <pc:sldMk cId="1498667149" sldId="257"/>
            <ac:grpSpMk id="25" creationId="{E606F529-CD5D-4778-9EFF-539782DE4A65}"/>
          </ac:grpSpMkLst>
        </pc:grpChg>
      </pc:sldChg>
      <pc:sldChg chg="addSp modSp new mod setBg">
        <pc:chgData name="Anda Dinicu" userId="ef13167fed7abb22" providerId="Windows Live" clId="Web-{057E3E2B-5258-4403-B147-6FCBE180264F}" dt="2021-07-31T22:24:30.458" v="465"/>
        <pc:sldMkLst>
          <pc:docMk/>
          <pc:sldMk cId="2800786680" sldId="258"/>
        </pc:sldMkLst>
        <pc:spChg chg="mod">
          <ac:chgData name="Anda Dinicu" userId="ef13167fed7abb22" providerId="Windows Live" clId="Web-{057E3E2B-5258-4403-B147-6FCBE180264F}" dt="2021-07-31T22:24:30.458" v="465"/>
          <ac:spMkLst>
            <pc:docMk/>
            <pc:sldMk cId="2800786680" sldId="258"/>
            <ac:spMk id="2" creationId="{3A7C7801-852F-45A0-811E-3F1D4A8E898B}"/>
          </ac:spMkLst>
        </pc:spChg>
        <pc:spChg chg="mod">
          <ac:chgData name="Anda Dinicu" userId="ef13167fed7abb22" providerId="Windows Live" clId="Web-{057E3E2B-5258-4403-B147-6FCBE180264F}" dt="2021-07-31T22:24:30.458" v="465"/>
          <ac:spMkLst>
            <pc:docMk/>
            <pc:sldMk cId="2800786680" sldId="258"/>
            <ac:spMk id="3" creationId="{FE427FE9-7C13-4686-A95C-0456D5E9079B}"/>
          </ac:spMkLst>
        </pc:spChg>
        <pc:spChg chg="add">
          <ac:chgData name="Anda Dinicu" userId="ef13167fed7abb22" providerId="Windows Live" clId="Web-{057E3E2B-5258-4403-B147-6FCBE180264F}" dt="2021-07-31T22:24:30.458" v="465"/>
          <ac:spMkLst>
            <pc:docMk/>
            <pc:sldMk cId="2800786680" sldId="258"/>
            <ac:spMk id="8" creationId="{63E5BFF9-8D75-4F8D-AA2E-E9AF4156BF0C}"/>
          </ac:spMkLst>
        </pc:spChg>
        <pc:spChg chg="add">
          <ac:chgData name="Anda Dinicu" userId="ef13167fed7abb22" providerId="Windows Live" clId="Web-{057E3E2B-5258-4403-B147-6FCBE180264F}" dt="2021-07-31T22:24:30.458" v="465"/>
          <ac:spMkLst>
            <pc:docMk/>
            <pc:sldMk cId="2800786680" sldId="258"/>
            <ac:spMk id="10" creationId="{5074A657-B6F7-47AE-B719-D3590207EAA5}"/>
          </ac:spMkLst>
        </pc:spChg>
        <pc:spChg chg="add">
          <ac:chgData name="Anda Dinicu" userId="ef13167fed7abb22" providerId="Windows Live" clId="Web-{057E3E2B-5258-4403-B147-6FCBE180264F}" dt="2021-07-31T22:24:30.458" v="465"/>
          <ac:spMkLst>
            <pc:docMk/>
            <pc:sldMk cId="2800786680" sldId="258"/>
            <ac:spMk id="23" creationId="{8DB0478B-1B97-4BFD-90B4-35597D8217CF}"/>
          </ac:spMkLst>
        </pc:spChg>
        <pc:grpChg chg="add">
          <ac:chgData name="Anda Dinicu" userId="ef13167fed7abb22" providerId="Windows Live" clId="Web-{057E3E2B-5258-4403-B147-6FCBE180264F}" dt="2021-07-31T22:24:30.458" v="465"/>
          <ac:grpSpMkLst>
            <pc:docMk/>
            <pc:sldMk cId="2800786680" sldId="258"/>
            <ac:grpSpMk id="12" creationId="{5F495AF5-CD36-4EE9-95DB-86D2A3931028}"/>
          </ac:grpSpMkLst>
        </pc:grpChg>
      </pc:sldChg>
      <pc:sldChg chg="addSp modSp new mod setBg">
        <pc:chgData name="Anda Dinicu" userId="ef13167fed7abb22" providerId="Windows Live" clId="Web-{057E3E2B-5258-4403-B147-6FCBE180264F}" dt="2021-07-31T22:27:53.571" v="554"/>
        <pc:sldMkLst>
          <pc:docMk/>
          <pc:sldMk cId="1123323600" sldId="259"/>
        </pc:sldMkLst>
        <pc:spChg chg="mod">
          <ac:chgData name="Anda Dinicu" userId="ef13167fed7abb22" providerId="Windows Live" clId="Web-{057E3E2B-5258-4403-B147-6FCBE180264F}" dt="2021-07-31T22:27:53.571" v="554"/>
          <ac:spMkLst>
            <pc:docMk/>
            <pc:sldMk cId="1123323600" sldId="259"/>
            <ac:spMk id="2" creationId="{FCEA4CE3-C8A4-43B7-BAE6-2E4789C20602}"/>
          </ac:spMkLst>
        </pc:spChg>
        <pc:spChg chg="mod">
          <ac:chgData name="Anda Dinicu" userId="ef13167fed7abb22" providerId="Windows Live" clId="Web-{057E3E2B-5258-4403-B147-6FCBE180264F}" dt="2021-07-31T22:27:53.571" v="554"/>
          <ac:spMkLst>
            <pc:docMk/>
            <pc:sldMk cId="1123323600" sldId="259"/>
            <ac:spMk id="3" creationId="{09280B9B-C8AF-4141-8B13-C7A65B073567}"/>
          </ac:spMkLst>
        </pc:spChg>
        <pc:spChg chg="add">
          <ac:chgData name="Anda Dinicu" userId="ef13167fed7abb22" providerId="Windows Live" clId="Web-{057E3E2B-5258-4403-B147-6FCBE180264F}" dt="2021-07-31T22:27:53.571" v="554"/>
          <ac:spMkLst>
            <pc:docMk/>
            <pc:sldMk cId="1123323600" sldId="259"/>
            <ac:spMk id="8" creationId="{63E5BFF9-8D75-4F8D-AA2E-E9AF4156BF0C}"/>
          </ac:spMkLst>
        </pc:spChg>
        <pc:spChg chg="add">
          <ac:chgData name="Anda Dinicu" userId="ef13167fed7abb22" providerId="Windows Live" clId="Web-{057E3E2B-5258-4403-B147-6FCBE180264F}" dt="2021-07-31T22:27:53.571" v="554"/>
          <ac:spMkLst>
            <pc:docMk/>
            <pc:sldMk cId="1123323600" sldId="259"/>
            <ac:spMk id="10" creationId="{5074A657-B6F7-47AE-B719-D3590207EAA5}"/>
          </ac:spMkLst>
        </pc:spChg>
        <pc:spChg chg="add">
          <ac:chgData name="Anda Dinicu" userId="ef13167fed7abb22" providerId="Windows Live" clId="Web-{057E3E2B-5258-4403-B147-6FCBE180264F}" dt="2021-07-31T22:27:53.571" v="554"/>
          <ac:spMkLst>
            <pc:docMk/>
            <pc:sldMk cId="1123323600" sldId="259"/>
            <ac:spMk id="23" creationId="{8DB0478B-1B97-4BFD-90B4-35597D8217CF}"/>
          </ac:spMkLst>
        </pc:spChg>
        <pc:grpChg chg="add">
          <ac:chgData name="Anda Dinicu" userId="ef13167fed7abb22" providerId="Windows Live" clId="Web-{057E3E2B-5258-4403-B147-6FCBE180264F}" dt="2021-07-31T22:27:53.571" v="554"/>
          <ac:grpSpMkLst>
            <pc:docMk/>
            <pc:sldMk cId="1123323600" sldId="259"/>
            <ac:grpSpMk id="12" creationId="{5F495AF5-CD36-4EE9-95DB-86D2A3931028}"/>
          </ac:grpSpMkLst>
        </pc:grpChg>
      </pc:sldChg>
      <pc:sldChg chg="addSp modSp new mod setBg">
        <pc:chgData name="Anda Dinicu" userId="ef13167fed7abb22" providerId="Windows Live" clId="Web-{057E3E2B-5258-4403-B147-6FCBE180264F}" dt="2021-07-31T22:37:33.521" v="783"/>
        <pc:sldMkLst>
          <pc:docMk/>
          <pc:sldMk cId="1345350198" sldId="260"/>
        </pc:sldMkLst>
        <pc:spChg chg="mod">
          <ac:chgData name="Anda Dinicu" userId="ef13167fed7abb22" providerId="Windows Live" clId="Web-{057E3E2B-5258-4403-B147-6FCBE180264F}" dt="2021-07-31T22:37:33.521" v="783"/>
          <ac:spMkLst>
            <pc:docMk/>
            <pc:sldMk cId="1345350198" sldId="260"/>
            <ac:spMk id="2" creationId="{9B108F2C-8550-47F5-8A26-799332A07ADC}"/>
          </ac:spMkLst>
        </pc:spChg>
        <pc:spChg chg="mod">
          <ac:chgData name="Anda Dinicu" userId="ef13167fed7abb22" providerId="Windows Live" clId="Web-{057E3E2B-5258-4403-B147-6FCBE180264F}" dt="2021-07-31T22:37:33.521" v="783"/>
          <ac:spMkLst>
            <pc:docMk/>
            <pc:sldMk cId="1345350198" sldId="260"/>
            <ac:spMk id="3" creationId="{95A94277-0A35-41D3-8BA7-F0CD00BCD53A}"/>
          </ac:spMkLst>
        </pc:spChg>
        <pc:spChg chg="add">
          <ac:chgData name="Anda Dinicu" userId="ef13167fed7abb22" providerId="Windows Live" clId="Web-{057E3E2B-5258-4403-B147-6FCBE180264F}" dt="2021-07-31T22:37:33.521" v="783"/>
          <ac:spMkLst>
            <pc:docMk/>
            <pc:sldMk cId="1345350198" sldId="260"/>
            <ac:spMk id="8" creationId="{63E5BFF9-8D75-4F8D-AA2E-E9AF4156BF0C}"/>
          </ac:spMkLst>
        </pc:spChg>
        <pc:spChg chg="add">
          <ac:chgData name="Anda Dinicu" userId="ef13167fed7abb22" providerId="Windows Live" clId="Web-{057E3E2B-5258-4403-B147-6FCBE180264F}" dt="2021-07-31T22:37:33.521" v="783"/>
          <ac:spMkLst>
            <pc:docMk/>
            <pc:sldMk cId="1345350198" sldId="260"/>
            <ac:spMk id="10" creationId="{5074A657-B6F7-47AE-B719-D3590207EAA5}"/>
          </ac:spMkLst>
        </pc:spChg>
        <pc:spChg chg="add">
          <ac:chgData name="Anda Dinicu" userId="ef13167fed7abb22" providerId="Windows Live" clId="Web-{057E3E2B-5258-4403-B147-6FCBE180264F}" dt="2021-07-31T22:37:33.521" v="783"/>
          <ac:spMkLst>
            <pc:docMk/>
            <pc:sldMk cId="1345350198" sldId="260"/>
            <ac:spMk id="23" creationId="{8DB0478B-1B97-4BFD-90B4-35597D8217CF}"/>
          </ac:spMkLst>
        </pc:spChg>
        <pc:grpChg chg="add">
          <ac:chgData name="Anda Dinicu" userId="ef13167fed7abb22" providerId="Windows Live" clId="Web-{057E3E2B-5258-4403-B147-6FCBE180264F}" dt="2021-07-31T22:37:33.521" v="783"/>
          <ac:grpSpMkLst>
            <pc:docMk/>
            <pc:sldMk cId="1345350198" sldId="260"/>
            <ac:grpSpMk id="12" creationId="{5F495AF5-CD36-4EE9-95DB-86D2A3931028}"/>
          </ac:grpSpMkLst>
        </pc:grpChg>
      </pc:sldChg>
      <pc:sldChg chg="addSp modSp new mod setBg">
        <pc:chgData name="Anda Dinicu" userId="ef13167fed7abb22" providerId="Windows Live" clId="Web-{057E3E2B-5258-4403-B147-6FCBE180264F}" dt="2021-07-31T22:40:39.411" v="827"/>
        <pc:sldMkLst>
          <pc:docMk/>
          <pc:sldMk cId="3300571696" sldId="261"/>
        </pc:sldMkLst>
        <pc:spChg chg="mod">
          <ac:chgData name="Anda Dinicu" userId="ef13167fed7abb22" providerId="Windows Live" clId="Web-{057E3E2B-5258-4403-B147-6FCBE180264F}" dt="2021-07-31T22:40:39.411" v="827"/>
          <ac:spMkLst>
            <pc:docMk/>
            <pc:sldMk cId="3300571696" sldId="261"/>
            <ac:spMk id="2" creationId="{B2BD01AA-5CC0-485F-A7F1-7F8B68ECAD79}"/>
          </ac:spMkLst>
        </pc:spChg>
        <pc:spChg chg="mod">
          <ac:chgData name="Anda Dinicu" userId="ef13167fed7abb22" providerId="Windows Live" clId="Web-{057E3E2B-5258-4403-B147-6FCBE180264F}" dt="2021-07-31T22:40:39.411" v="827"/>
          <ac:spMkLst>
            <pc:docMk/>
            <pc:sldMk cId="3300571696" sldId="261"/>
            <ac:spMk id="3" creationId="{81C0C1EE-5B5C-424E-86B3-85B2F1C250A3}"/>
          </ac:spMkLst>
        </pc:spChg>
        <pc:spChg chg="add">
          <ac:chgData name="Anda Dinicu" userId="ef13167fed7abb22" providerId="Windows Live" clId="Web-{057E3E2B-5258-4403-B147-6FCBE180264F}" dt="2021-07-31T22:40:39.411" v="827"/>
          <ac:spMkLst>
            <pc:docMk/>
            <pc:sldMk cId="3300571696" sldId="261"/>
            <ac:spMk id="9" creationId="{03AE087C-11E2-4305-9282-D7F122FE726E}"/>
          </ac:spMkLst>
        </pc:spChg>
        <pc:grpChg chg="add">
          <ac:chgData name="Anda Dinicu" userId="ef13167fed7abb22" providerId="Windows Live" clId="Web-{057E3E2B-5258-4403-B147-6FCBE180264F}" dt="2021-07-31T22:40:39.411" v="827"/>
          <ac:grpSpMkLst>
            <pc:docMk/>
            <pc:sldMk cId="3300571696" sldId="261"/>
            <ac:grpSpMk id="11" creationId="{6ACF365D-F104-414F-93C3-D9F568808E0D}"/>
          </ac:grpSpMkLst>
        </pc:grpChg>
        <pc:picChg chg="add">
          <ac:chgData name="Anda Dinicu" userId="ef13167fed7abb22" providerId="Windows Live" clId="Web-{057E3E2B-5258-4403-B147-6FCBE180264F}" dt="2021-07-31T22:40:39.411" v="827"/>
          <ac:picMkLst>
            <pc:docMk/>
            <pc:sldMk cId="3300571696" sldId="261"/>
            <ac:picMk id="5" creationId="{568A345D-5EDC-42A3-8AAE-183ACFD60BA1}"/>
          </ac:picMkLst>
        </pc:picChg>
      </pc:sldChg>
      <pc:sldMasterChg chg="del delSldLayout">
        <pc:chgData name="Anda Dinicu" userId="ef13167fed7abb22" providerId="Windows Live" clId="Web-{057E3E2B-5258-4403-B147-6FCBE180264F}" dt="2021-07-31T22:07:25.520" v="70"/>
        <pc:sldMasterMkLst>
          <pc:docMk/>
          <pc:sldMasterMk cId="2460954070" sldId="2147483660"/>
        </pc:sldMasterMkLst>
        <pc:sldLayoutChg chg="del">
          <pc:chgData name="Anda Dinicu" userId="ef13167fed7abb22" providerId="Windows Live" clId="Web-{057E3E2B-5258-4403-B147-6FCBE180264F}" dt="2021-07-31T22:07:25.520" v="7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nda Dinicu" userId="ef13167fed7abb22" providerId="Windows Live" clId="Web-{057E3E2B-5258-4403-B147-6FCBE180264F}" dt="2021-07-31T22:07:25.520" v="7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nda Dinicu" userId="ef13167fed7abb22" providerId="Windows Live" clId="Web-{057E3E2B-5258-4403-B147-6FCBE180264F}" dt="2021-07-31T22:07:25.520" v="7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nda Dinicu" userId="ef13167fed7abb22" providerId="Windows Live" clId="Web-{057E3E2B-5258-4403-B147-6FCBE180264F}" dt="2021-07-31T22:07:25.520" v="7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nda Dinicu" userId="ef13167fed7abb22" providerId="Windows Live" clId="Web-{057E3E2B-5258-4403-B147-6FCBE180264F}" dt="2021-07-31T22:07:25.520" v="7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nda Dinicu" userId="ef13167fed7abb22" providerId="Windows Live" clId="Web-{057E3E2B-5258-4403-B147-6FCBE180264F}" dt="2021-07-31T22:07:25.520" v="7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nda Dinicu" userId="ef13167fed7abb22" providerId="Windows Live" clId="Web-{057E3E2B-5258-4403-B147-6FCBE180264F}" dt="2021-07-31T22:07:25.520" v="7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nda Dinicu" userId="ef13167fed7abb22" providerId="Windows Live" clId="Web-{057E3E2B-5258-4403-B147-6FCBE180264F}" dt="2021-07-31T22:07:25.520" v="7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nda Dinicu" userId="ef13167fed7abb22" providerId="Windows Live" clId="Web-{057E3E2B-5258-4403-B147-6FCBE180264F}" dt="2021-07-31T22:07:25.520" v="7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nda Dinicu" userId="ef13167fed7abb22" providerId="Windows Live" clId="Web-{057E3E2B-5258-4403-B147-6FCBE180264F}" dt="2021-07-31T22:07:25.520" v="7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nda Dinicu" userId="ef13167fed7abb22" providerId="Windows Live" clId="Web-{057E3E2B-5258-4403-B147-6FCBE180264F}" dt="2021-07-31T22:07:25.520" v="7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Anda Dinicu" userId="ef13167fed7abb22" providerId="Windows Live" clId="Web-{057E3E2B-5258-4403-B147-6FCBE180264F}" dt="2021-07-31T22:07:25.520" v="70"/>
        <pc:sldMasterMkLst>
          <pc:docMk/>
          <pc:sldMasterMk cId="1663256095" sldId="2147483698"/>
        </pc:sldMasterMkLst>
        <pc:sldLayoutChg chg="add">
          <pc:chgData name="Anda Dinicu" userId="ef13167fed7abb22" providerId="Windows Live" clId="Web-{057E3E2B-5258-4403-B147-6FCBE180264F}" dt="2021-07-31T22:07:25.520" v="70"/>
          <pc:sldLayoutMkLst>
            <pc:docMk/>
            <pc:sldMasterMk cId="1663256095" sldId="2147483698"/>
            <pc:sldLayoutMk cId="1426706687" sldId="2147483687"/>
          </pc:sldLayoutMkLst>
        </pc:sldLayoutChg>
        <pc:sldLayoutChg chg="add">
          <pc:chgData name="Anda Dinicu" userId="ef13167fed7abb22" providerId="Windows Live" clId="Web-{057E3E2B-5258-4403-B147-6FCBE180264F}" dt="2021-07-31T22:07:25.520" v="70"/>
          <pc:sldLayoutMkLst>
            <pc:docMk/>
            <pc:sldMasterMk cId="1663256095" sldId="2147483698"/>
            <pc:sldLayoutMk cId="3176692426" sldId="2147483688"/>
          </pc:sldLayoutMkLst>
        </pc:sldLayoutChg>
        <pc:sldLayoutChg chg="add">
          <pc:chgData name="Anda Dinicu" userId="ef13167fed7abb22" providerId="Windows Live" clId="Web-{057E3E2B-5258-4403-B147-6FCBE180264F}" dt="2021-07-31T22:07:25.520" v="70"/>
          <pc:sldLayoutMkLst>
            <pc:docMk/>
            <pc:sldMasterMk cId="1663256095" sldId="2147483698"/>
            <pc:sldLayoutMk cId="3739457939" sldId="2147483689"/>
          </pc:sldLayoutMkLst>
        </pc:sldLayoutChg>
        <pc:sldLayoutChg chg="add">
          <pc:chgData name="Anda Dinicu" userId="ef13167fed7abb22" providerId="Windows Live" clId="Web-{057E3E2B-5258-4403-B147-6FCBE180264F}" dt="2021-07-31T22:07:25.520" v="70"/>
          <pc:sldLayoutMkLst>
            <pc:docMk/>
            <pc:sldMasterMk cId="1663256095" sldId="2147483698"/>
            <pc:sldLayoutMk cId="140485396" sldId="2147483690"/>
          </pc:sldLayoutMkLst>
        </pc:sldLayoutChg>
        <pc:sldLayoutChg chg="add">
          <pc:chgData name="Anda Dinicu" userId="ef13167fed7abb22" providerId="Windows Live" clId="Web-{057E3E2B-5258-4403-B147-6FCBE180264F}" dt="2021-07-31T22:07:25.520" v="70"/>
          <pc:sldLayoutMkLst>
            <pc:docMk/>
            <pc:sldMasterMk cId="1663256095" sldId="2147483698"/>
            <pc:sldLayoutMk cId="2385761950" sldId="2147483691"/>
          </pc:sldLayoutMkLst>
        </pc:sldLayoutChg>
        <pc:sldLayoutChg chg="add">
          <pc:chgData name="Anda Dinicu" userId="ef13167fed7abb22" providerId="Windows Live" clId="Web-{057E3E2B-5258-4403-B147-6FCBE180264F}" dt="2021-07-31T22:07:25.520" v="70"/>
          <pc:sldLayoutMkLst>
            <pc:docMk/>
            <pc:sldMasterMk cId="1663256095" sldId="2147483698"/>
            <pc:sldLayoutMk cId="3693392072" sldId="2147483692"/>
          </pc:sldLayoutMkLst>
        </pc:sldLayoutChg>
        <pc:sldLayoutChg chg="add">
          <pc:chgData name="Anda Dinicu" userId="ef13167fed7abb22" providerId="Windows Live" clId="Web-{057E3E2B-5258-4403-B147-6FCBE180264F}" dt="2021-07-31T22:07:25.520" v="70"/>
          <pc:sldLayoutMkLst>
            <pc:docMk/>
            <pc:sldMasterMk cId="1663256095" sldId="2147483698"/>
            <pc:sldLayoutMk cId="846170043" sldId="2147483693"/>
          </pc:sldLayoutMkLst>
        </pc:sldLayoutChg>
        <pc:sldLayoutChg chg="add">
          <pc:chgData name="Anda Dinicu" userId="ef13167fed7abb22" providerId="Windows Live" clId="Web-{057E3E2B-5258-4403-B147-6FCBE180264F}" dt="2021-07-31T22:07:25.520" v="70"/>
          <pc:sldLayoutMkLst>
            <pc:docMk/>
            <pc:sldMasterMk cId="1663256095" sldId="2147483698"/>
            <pc:sldLayoutMk cId="3792634867" sldId="2147483694"/>
          </pc:sldLayoutMkLst>
        </pc:sldLayoutChg>
        <pc:sldLayoutChg chg="add">
          <pc:chgData name="Anda Dinicu" userId="ef13167fed7abb22" providerId="Windows Live" clId="Web-{057E3E2B-5258-4403-B147-6FCBE180264F}" dt="2021-07-31T22:07:25.520" v="70"/>
          <pc:sldLayoutMkLst>
            <pc:docMk/>
            <pc:sldMasterMk cId="1663256095" sldId="2147483698"/>
            <pc:sldLayoutMk cId="1307915021" sldId="2147483695"/>
          </pc:sldLayoutMkLst>
        </pc:sldLayoutChg>
        <pc:sldLayoutChg chg="add">
          <pc:chgData name="Anda Dinicu" userId="ef13167fed7abb22" providerId="Windows Live" clId="Web-{057E3E2B-5258-4403-B147-6FCBE180264F}" dt="2021-07-31T22:07:25.520" v="70"/>
          <pc:sldLayoutMkLst>
            <pc:docMk/>
            <pc:sldMasterMk cId="1663256095" sldId="2147483698"/>
            <pc:sldLayoutMk cId="3986729962" sldId="2147483696"/>
          </pc:sldLayoutMkLst>
        </pc:sldLayoutChg>
        <pc:sldLayoutChg chg="add">
          <pc:chgData name="Anda Dinicu" userId="ef13167fed7abb22" providerId="Windows Live" clId="Web-{057E3E2B-5258-4403-B147-6FCBE180264F}" dt="2021-07-31T22:07:25.520" v="70"/>
          <pc:sldLayoutMkLst>
            <pc:docMk/>
            <pc:sldMasterMk cId="1663256095" sldId="2147483698"/>
            <pc:sldLayoutMk cId="3844020298" sldId="2147483697"/>
          </pc:sldLayoutMkLst>
        </pc:sldLayoutChg>
      </pc:sldMasterChg>
    </pc:docChg>
  </pc:docChgLst>
  <pc:docChgLst>
    <pc:chgData name="Anda Dinicu" userId="ef13167fed7abb22" providerId="Windows Live" clId="Web-{0BA6C82F-2245-4F82-8D12-9F77C74ABD55}"/>
    <pc:docChg chg="addSld delSld modSld">
      <pc:chgData name="Anda Dinicu" userId="ef13167fed7abb22" providerId="Windows Live" clId="Web-{0BA6C82F-2245-4F82-8D12-9F77C74ABD55}" dt="2021-08-11T23:16:16.035" v="646"/>
      <pc:docMkLst>
        <pc:docMk/>
      </pc:docMkLst>
      <pc:sldChg chg="addSp delSp modSp">
        <pc:chgData name="Anda Dinicu" userId="ef13167fed7abb22" providerId="Windows Live" clId="Web-{0BA6C82F-2245-4F82-8D12-9F77C74ABD55}" dt="2021-08-11T23:12:32.411" v="635" actId="20577"/>
        <pc:sldMkLst>
          <pc:docMk/>
          <pc:sldMk cId="109857222" sldId="256"/>
        </pc:sldMkLst>
        <pc:spChg chg="mod">
          <ac:chgData name="Anda Dinicu" userId="ef13167fed7abb22" providerId="Windows Live" clId="Web-{0BA6C82F-2245-4F82-8D12-9F77C74ABD55}" dt="2021-08-11T22:44:01.414" v="3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da Dinicu" userId="ef13167fed7abb22" providerId="Windows Live" clId="Web-{0BA6C82F-2245-4F82-8D12-9F77C74ABD55}" dt="2021-08-11T23:12:32.411" v="635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Anda Dinicu" userId="ef13167fed7abb22" providerId="Windows Live" clId="Web-{0BA6C82F-2245-4F82-8D12-9F77C74ABD55}" dt="2021-08-11T20:53:10.912" v="4"/>
          <ac:spMkLst>
            <pc:docMk/>
            <pc:sldMk cId="109857222" sldId="256"/>
            <ac:spMk id="6" creationId="{C3BF63D0-3CD5-487D-B895-E983AEBB8880}"/>
          </ac:spMkLst>
        </pc:spChg>
        <pc:spChg chg="del">
          <ac:chgData name="Anda Dinicu" userId="ef13167fed7abb22" providerId="Windows Live" clId="Web-{0BA6C82F-2245-4F82-8D12-9F77C74ABD55}" dt="2021-08-11T20:53:10.912" v="4"/>
          <ac:spMkLst>
            <pc:docMk/>
            <pc:sldMk cId="109857222" sldId="256"/>
            <ac:spMk id="9" creationId="{B6D694DB-A3FC-4F14-A225-17BEBA4416DA}"/>
          </ac:spMkLst>
        </pc:spChg>
        <pc:spChg chg="add del">
          <ac:chgData name="Anda Dinicu" userId="ef13167fed7abb22" providerId="Windows Live" clId="Web-{0BA6C82F-2245-4F82-8D12-9F77C74ABD55}" dt="2021-08-11T22:44:01.414" v="37"/>
          <ac:spMkLst>
            <pc:docMk/>
            <pc:sldMk cId="109857222" sldId="256"/>
            <ac:spMk id="22" creationId="{3E5E751B-5852-4839-83B3-6F79F8E83673}"/>
          </ac:spMkLst>
        </pc:spChg>
        <pc:spChg chg="add del">
          <ac:chgData name="Anda Dinicu" userId="ef13167fed7abb22" providerId="Windows Live" clId="Web-{0BA6C82F-2245-4F82-8D12-9F77C74ABD55}" dt="2021-08-11T22:44:01.414" v="37"/>
          <ac:spMkLst>
            <pc:docMk/>
            <pc:sldMk cId="109857222" sldId="256"/>
            <ac:spMk id="24" creationId="{428B6687-5D8A-41C9-A626-A8C2CBFD8491}"/>
          </ac:spMkLst>
        </pc:spChg>
        <pc:spChg chg="add del">
          <ac:chgData name="Anda Dinicu" userId="ef13167fed7abb22" providerId="Windows Live" clId="Web-{0BA6C82F-2245-4F82-8D12-9F77C74ABD55}" dt="2021-08-11T22:44:01.414" v="37"/>
          <ac:spMkLst>
            <pc:docMk/>
            <pc:sldMk cId="109857222" sldId="256"/>
            <ac:spMk id="33" creationId="{D9F678FF-4541-4601-B506-CC0A4AC9695B}"/>
          </ac:spMkLst>
        </pc:spChg>
        <pc:spChg chg="add">
          <ac:chgData name="Anda Dinicu" userId="ef13167fed7abb22" providerId="Windows Live" clId="Web-{0BA6C82F-2245-4F82-8D12-9F77C74ABD55}" dt="2021-08-11T22:44:01.414" v="37"/>
          <ac:spMkLst>
            <pc:docMk/>
            <pc:sldMk cId="109857222" sldId="256"/>
            <ac:spMk id="38" creationId="{0F358BAA-9C8A-4E17-BAD8-32FD6FFEA730}"/>
          </ac:spMkLst>
        </pc:spChg>
        <pc:spChg chg="add">
          <ac:chgData name="Anda Dinicu" userId="ef13167fed7abb22" providerId="Windows Live" clId="Web-{0BA6C82F-2245-4F82-8D12-9F77C74ABD55}" dt="2021-08-11T22:44:01.414" v="37"/>
          <ac:spMkLst>
            <pc:docMk/>
            <pc:sldMk cId="109857222" sldId="256"/>
            <ac:spMk id="40" creationId="{4D6F41A4-BEE3-4935-9371-4ADEA67A22F9}"/>
          </ac:spMkLst>
        </pc:spChg>
        <pc:spChg chg="add">
          <ac:chgData name="Anda Dinicu" userId="ef13167fed7abb22" providerId="Windows Live" clId="Web-{0BA6C82F-2245-4F82-8D12-9F77C74ABD55}" dt="2021-08-11T22:44:01.414" v="37"/>
          <ac:spMkLst>
            <pc:docMk/>
            <pc:sldMk cId="109857222" sldId="256"/>
            <ac:spMk id="49" creationId="{7FE1D329-7CB2-4DF5-B0C0-36DD19EBC66D}"/>
          </ac:spMkLst>
        </pc:spChg>
        <pc:spChg chg="add">
          <ac:chgData name="Anda Dinicu" userId="ef13167fed7abb22" providerId="Windows Live" clId="Web-{0BA6C82F-2245-4F82-8D12-9F77C74ABD55}" dt="2021-08-11T22:44:01.414" v="37"/>
          <ac:spMkLst>
            <pc:docMk/>
            <pc:sldMk cId="109857222" sldId="256"/>
            <ac:spMk id="51" creationId="{FAFB3478-4AEC-431E-93B2-1593839C16DA}"/>
          </ac:spMkLst>
        </pc:spChg>
        <pc:spChg chg="add">
          <ac:chgData name="Anda Dinicu" userId="ef13167fed7abb22" providerId="Windows Live" clId="Web-{0BA6C82F-2245-4F82-8D12-9F77C74ABD55}" dt="2021-08-11T22:44:01.414" v="37"/>
          <ac:spMkLst>
            <pc:docMk/>
            <pc:sldMk cId="109857222" sldId="256"/>
            <ac:spMk id="53" creationId="{F74280F7-820D-43DE-BE07-57E20B27165C}"/>
          </ac:spMkLst>
        </pc:spChg>
        <pc:spChg chg="add">
          <ac:chgData name="Anda Dinicu" userId="ef13167fed7abb22" providerId="Windows Live" clId="Web-{0BA6C82F-2245-4F82-8D12-9F77C74ABD55}" dt="2021-08-11T22:44:01.414" v="37"/>
          <ac:spMkLst>
            <pc:docMk/>
            <pc:sldMk cId="109857222" sldId="256"/>
            <ac:spMk id="61" creationId="{2E922E9E-A29B-4164-A634-B718A43369CA}"/>
          </ac:spMkLst>
        </pc:spChg>
        <pc:grpChg chg="del">
          <ac:chgData name="Anda Dinicu" userId="ef13167fed7abb22" providerId="Windows Live" clId="Web-{0BA6C82F-2245-4F82-8D12-9F77C74ABD55}" dt="2021-08-11T20:53:10.912" v="4"/>
          <ac:grpSpMkLst>
            <pc:docMk/>
            <pc:sldMk cId="109857222" sldId="256"/>
            <ac:grpSpMk id="11" creationId="{D4433877-8295-4A0D-94F7-BFD8A63360E4}"/>
          </ac:grpSpMkLst>
        </pc:grpChg>
        <pc:grpChg chg="add del">
          <ac:chgData name="Anda Dinicu" userId="ef13167fed7abb22" providerId="Windows Live" clId="Web-{0BA6C82F-2245-4F82-8D12-9F77C74ABD55}" dt="2021-08-11T22:44:01.414" v="37"/>
          <ac:grpSpMkLst>
            <pc:docMk/>
            <pc:sldMk cId="109857222" sldId="256"/>
            <ac:grpSpMk id="26" creationId="{91F13C5D-EFEA-4F07-B024-4170F281A991}"/>
          </ac:grpSpMkLst>
        </pc:grpChg>
        <pc:grpChg chg="add">
          <ac:chgData name="Anda Dinicu" userId="ef13167fed7abb22" providerId="Windows Live" clId="Web-{0BA6C82F-2245-4F82-8D12-9F77C74ABD55}" dt="2021-08-11T22:44:01.414" v="37"/>
          <ac:grpSpMkLst>
            <pc:docMk/>
            <pc:sldMk cId="109857222" sldId="256"/>
            <ac:grpSpMk id="42" creationId="{7726F010-956A-40BC-8A1F-8002DC729B4C}"/>
          </ac:grpSpMkLst>
        </pc:grpChg>
        <pc:grpChg chg="add">
          <ac:chgData name="Anda Dinicu" userId="ef13167fed7abb22" providerId="Windows Live" clId="Web-{0BA6C82F-2245-4F82-8D12-9F77C74ABD55}" dt="2021-08-11T22:44:01.414" v="37"/>
          <ac:grpSpMkLst>
            <pc:docMk/>
            <pc:sldMk cId="109857222" sldId="256"/>
            <ac:grpSpMk id="55" creationId="{CE4CE59E-33B2-4BF6-BDAF-FF427BEDBBB1}"/>
          </ac:grpSpMkLst>
        </pc:grpChg>
        <pc:picChg chg="mod ord">
          <ac:chgData name="Anda Dinicu" userId="ef13167fed7abb22" providerId="Windows Live" clId="Web-{0BA6C82F-2245-4F82-8D12-9F77C74ABD55}" dt="2021-08-11T22:44:01.414" v="37"/>
          <ac:picMkLst>
            <pc:docMk/>
            <pc:sldMk cId="109857222" sldId="256"/>
            <ac:picMk id="4" creationId="{E5566FBC-DD2D-44B6-8B00-32E8FDF66190}"/>
          </ac:picMkLst>
        </pc:picChg>
        <pc:picChg chg="add mod ord">
          <ac:chgData name="Anda Dinicu" userId="ef13167fed7abb22" providerId="Windows Live" clId="Web-{0BA6C82F-2245-4F82-8D12-9F77C74ABD55}" dt="2021-08-11T22:44:01.414" v="37"/>
          <ac:picMkLst>
            <pc:docMk/>
            <pc:sldMk cId="109857222" sldId="256"/>
            <ac:picMk id="5" creationId="{A7350F35-7108-4A76-801C-7934BDBA243E}"/>
          </ac:picMkLst>
        </pc:picChg>
      </pc:sldChg>
      <pc:sldChg chg="modSp">
        <pc:chgData name="Anda Dinicu" userId="ef13167fed7abb22" providerId="Windows Live" clId="Web-{0BA6C82F-2245-4F82-8D12-9F77C74ABD55}" dt="2021-08-11T23:15:17.255" v="639" actId="1076"/>
        <pc:sldMkLst>
          <pc:docMk/>
          <pc:sldMk cId="2800786680" sldId="258"/>
        </pc:sldMkLst>
        <pc:spChg chg="mod">
          <ac:chgData name="Anda Dinicu" userId="ef13167fed7abb22" providerId="Windows Live" clId="Web-{0BA6C82F-2245-4F82-8D12-9F77C74ABD55}" dt="2021-08-11T23:15:10.489" v="638" actId="1076"/>
          <ac:spMkLst>
            <pc:docMk/>
            <pc:sldMk cId="2800786680" sldId="258"/>
            <ac:spMk id="2" creationId="{3A7C7801-852F-45A0-811E-3F1D4A8E898B}"/>
          </ac:spMkLst>
        </pc:spChg>
        <pc:spChg chg="mod">
          <ac:chgData name="Anda Dinicu" userId="ef13167fed7abb22" providerId="Windows Live" clId="Web-{0BA6C82F-2245-4F82-8D12-9F77C74ABD55}" dt="2021-08-11T23:15:17.255" v="639" actId="1076"/>
          <ac:spMkLst>
            <pc:docMk/>
            <pc:sldMk cId="2800786680" sldId="258"/>
            <ac:spMk id="3" creationId="{FE427FE9-7C13-4686-A95C-0456D5E9079B}"/>
          </ac:spMkLst>
        </pc:spChg>
      </pc:sldChg>
      <pc:sldChg chg="modSp">
        <pc:chgData name="Anda Dinicu" userId="ef13167fed7abb22" providerId="Windows Live" clId="Web-{0BA6C82F-2245-4F82-8D12-9F77C74ABD55}" dt="2021-08-11T23:15:37.897" v="641" actId="1076"/>
        <pc:sldMkLst>
          <pc:docMk/>
          <pc:sldMk cId="1123323600" sldId="259"/>
        </pc:sldMkLst>
        <pc:spChg chg="mod">
          <ac:chgData name="Anda Dinicu" userId="ef13167fed7abb22" providerId="Windows Live" clId="Web-{0BA6C82F-2245-4F82-8D12-9F77C74ABD55}" dt="2021-08-11T23:15:32.506" v="640" actId="1076"/>
          <ac:spMkLst>
            <pc:docMk/>
            <pc:sldMk cId="1123323600" sldId="259"/>
            <ac:spMk id="2" creationId="{FCEA4CE3-C8A4-43B7-BAE6-2E4789C20602}"/>
          </ac:spMkLst>
        </pc:spChg>
        <pc:spChg chg="mod">
          <ac:chgData name="Anda Dinicu" userId="ef13167fed7abb22" providerId="Windows Live" clId="Web-{0BA6C82F-2245-4F82-8D12-9F77C74ABD55}" dt="2021-08-11T23:15:37.897" v="641" actId="1076"/>
          <ac:spMkLst>
            <pc:docMk/>
            <pc:sldMk cId="1123323600" sldId="259"/>
            <ac:spMk id="3" creationId="{09280B9B-C8AF-4141-8B13-C7A65B073567}"/>
          </ac:spMkLst>
        </pc:spChg>
      </pc:sldChg>
      <pc:sldChg chg="modSp">
        <pc:chgData name="Anda Dinicu" userId="ef13167fed7abb22" providerId="Windows Live" clId="Web-{0BA6C82F-2245-4F82-8D12-9F77C74ABD55}" dt="2021-08-11T23:15:49.059" v="643" actId="1076"/>
        <pc:sldMkLst>
          <pc:docMk/>
          <pc:sldMk cId="1345350198" sldId="260"/>
        </pc:sldMkLst>
        <pc:spChg chg="mod">
          <ac:chgData name="Anda Dinicu" userId="ef13167fed7abb22" providerId="Windows Live" clId="Web-{0BA6C82F-2245-4F82-8D12-9F77C74ABD55}" dt="2021-08-11T23:15:45.663" v="642" actId="1076"/>
          <ac:spMkLst>
            <pc:docMk/>
            <pc:sldMk cId="1345350198" sldId="260"/>
            <ac:spMk id="2" creationId="{9B108F2C-8550-47F5-8A26-799332A07ADC}"/>
          </ac:spMkLst>
        </pc:spChg>
        <pc:spChg chg="mod">
          <ac:chgData name="Anda Dinicu" userId="ef13167fed7abb22" providerId="Windows Live" clId="Web-{0BA6C82F-2245-4F82-8D12-9F77C74ABD55}" dt="2021-08-11T23:15:49.059" v="643" actId="1076"/>
          <ac:spMkLst>
            <pc:docMk/>
            <pc:sldMk cId="1345350198" sldId="260"/>
            <ac:spMk id="3" creationId="{95A94277-0A35-41D3-8BA7-F0CD00BCD53A}"/>
          </ac:spMkLst>
        </pc:spChg>
      </pc:sldChg>
      <pc:sldChg chg="modSp">
        <pc:chgData name="Anda Dinicu" userId="ef13167fed7abb22" providerId="Windows Live" clId="Web-{0BA6C82F-2245-4F82-8D12-9F77C74ABD55}" dt="2021-08-11T23:15:59.044" v="644" actId="1076"/>
        <pc:sldMkLst>
          <pc:docMk/>
          <pc:sldMk cId="3300571696" sldId="261"/>
        </pc:sldMkLst>
        <pc:spChg chg="mod">
          <ac:chgData name="Anda Dinicu" userId="ef13167fed7abb22" providerId="Windows Live" clId="Web-{0BA6C82F-2245-4F82-8D12-9F77C74ABD55}" dt="2021-08-11T23:15:59.044" v="644" actId="1076"/>
          <ac:spMkLst>
            <pc:docMk/>
            <pc:sldMk cId="3300571696" sldId="261"/>
            <ac:spMk id="2" creationId="{B2BD01AA-5CC0-485F-A7F1-7F8B68ECAD79}"/>
          </ac:spMkLst>
        </pc:spChg>
        <pc:spChg chg="mod">
          <ac:chgData name="Anda Dinicu" userId="ef13167fed7abb22" providerId="Windows Live" clId="Web-{0BA6C82F-2245-4F82-8D12-9F77C74ABD55}" dt="2021-08-11T22:55:15.105" v="314" actId="20577"/>
          <ac:spMkLst>
            <pc:docMk/>
            <pc:sldMk cId="3300571696" sldId="261"/>
            <ac:spMk id="3" creationId="{81C0C1EE-5B5C-424E-86B3-85B2F1C250A3}"/>
          </ac:spMkLst>
        </pc:spChg>
      </pc:sldChg>
      <pc:sldChg chg="modSp new">
        <pc:chgData name="Anda Dinicu" userId="ef13167fed7abb22" providerId="Windows Live" clId="Web-{0BA6C82F-2245-4F82-8D12-9F77C74ABD55}" dt="2021-08-11T23:16:07.097" v="645" actId="1076"/>
        <pc:sldMkLst>
          <pc:docMk/>
          <pc:sldMk cId="206473945" sldId="262"/>
        </pc:sldMkLst>
        <pc:spChg chg="mod">
          <ac:chgData name="Anda Dinicu" userId="ef13167fed7abb22" providerId="Windows Live" clId="Web-{0BA6C82F-2245-4F82-8D12-9F77C74ABD55}" dt="2021-08-11T23:16:07.097" v="645" actId="1076"/>
          <ac:spMkLst>
            <pc:docMk/>
            <pc:sldMk cId="206473945" sldId="262"/>
            <ac:spMk id="2" creationId="{3AEB815C-E81E-4C88-B455-64069548B0AE}"/>
          </ac:spMkLst>
        </pc:spChg>
        <pc:spChg chg="mod">
          <ac:chgData name="Anda Dinicu" userId="ef13167fed7abb22" providerId="Windows Live" clId="Web-{0BA6C82F-2245-4F82-8D12-9F77C74ABD55}" dt="2021-08-11T23:10:20.616" v="597" actId="20577"/>
          <ac:spMkLst>
            <pc:docMk/>
            <pc:sldMk cId="206473945" sldId="262"/>
            <ac:spMk id="3" creationId="{802B6D50-327F-47C2-BB12-B43D90903FA6}"/>
          </ac:spMkLst>
        </pc:spChg>
      </pc:sldChg>
      <pc:sldChg chg="new del">
        <pc:chgData name="Anda Dinicu" userId="ef13167fed7abb22" providerId="Windows Live" clId="Web-{0BA6C82F-2245-4F82-8D12-9F77C74ABD55}" dt="2021-08-11T23:16:16.035" v="646"/>
        <pc:sldMkLst>
          <pc:docMk/>
          <pc:sldMk cId="3305691852" sldId="26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706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692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457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85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761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392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170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634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915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729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020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8/11/2021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2560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reeimageslive.co.uk/free_stock_image/sandy-beach-jpg-0" TargetMode="Externa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47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49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51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53" name="Color Fill">
            <a:extLst>
              <a:ext uri="{FF2B5EF4-FFF2-40B4-BE49-F238E27FC236}">
                <a16:creationId xmlns:a16="http://schemas.microsoft.com/office/drawing/2014/main" id="{F74280F7-820D-43DE-BE07-57E20B271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CE4CE59E-33B2-4BF6-BDAF-FF427BEDB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29676" y="0"/>
            <a:ext cx="3978431" cy="4416552"/>
            <a:chOff x="8029676" y="0"/>
            <a:chExt cx="3978431" cy="4416552"/>
          </a:xfrm>
        </p:grpSpPr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40DCF5BE-5BFF-4058-9273-7E19386DDF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3" y="581482"/>
              <a:ext cx="224952" cy="224952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Graphic 18">
              <a:extLst>
                <a:ext uri="{FF2B5EF4-FFF2-40B4-BE49-F238E27FC236}">
                  <a16:creationId xmlns:a16="http://schemas.microsoft.com/office/drawing/2014/main" id="{5E01F626-482C-47F7-859C-AEF429D18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29676" y="2823451"/>
              <a:ext cx="1045306" cy="1593101"/>
            </a:xfrm>
            <a:custGeom>
              <a:avLst/>
              <a:gdLst>
                <a:gd name="connsiteX0" fmla="*/ 3413379 w 3413378"/>
                <a:gd name="connsiteY0" fmla="*/ 3266028 h 6532054"/>
                <a:gd name="connsiteX1" fmla="*/ 1706689 w 3413378"/>
                <a:gd name="connsiteY1" fmla="*/ 6532055 h 6532054"/>
                <a:gd name="connsiteX2" fmla="*/ 0 w 3413378"/>
                <a:gd name="connsiteY2" fmla="*/ 3266028 h 6532054"/>
                <a:gd name="connsiteX3" fmla="*/ 1706689 w 3413378"/>
                <a:gd name="connsiteY3" fmla="*/ 0 h 6532054"/>
                <a:gd name="connsiteX4" fmla="*/ 3413379 w 3413378"/>
                <a:gd name="connsiteY4" fmla="*/ 3266028 h 6532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13378" h="6532054">
                  <a:moveTo>
                    <a:pt x="3413379" y="3266028"/>
                  </a:moveTo>
                  <a:cubicBezTo>
                    <a:pt x="3413379" y="5069777"/>
                    <a:pt x="1706689" y="6532055"/>
                    <a:pt x="1706689" y="6532055"/>
                  </a:cubicBezTo>
                  <a:cubicBezTo>
                    <a:pt x="1706689" y="6532055"/>
                    <a:pt x="0" y="5069777"/>
                    <a:pt x="0" y="3266028"/>
                  </a:cubicBezTo>
                  <a:cubicBezTo>
                    <a:pt x="0" y="1462278"/>
                    <a:pt x="1706689" y="0"/>
                    <a:pt x="1706689" y="0"/>
                  </a:cubicBezTo>
                  <a:cubicBezTo>
                    <a:pt x="1706689" y="0"/>
                    <a:pt x="3413379" y="1462278"/>
                    <a:pt x="3413379" y="326602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FAE356C7-EC26-488C-BF50-CAB3FE7EF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46070" y="3643335"/>
              <a:ext cx="355343" cy="35534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245D13E4-B6A4-4377-9171-55D0CC9469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28878" y="0"/>
              <a:ext cx="2779229" cy="817919"/>
            </a:xfrm>
            <a:custGeom>
              <a:avLst/>
              <a:gdLst>
                <a:gd name="connsiteX0" fmla="*/ 0 w 2779229"/>
                <a:gd name="connsiteY0" fmla="*/ 0 h 817919"/>
                <a:gd name="connsiteX1" fmla="*/ 2779229 w 2779229"/>
                <a:gd name="connsiteY1" fmla="*/ 0 h 817919"/>
                <a:gd name="connsiteX2" fmla="*/ 2755430 w 2779229"/>
                <a:gd name="connsiteY2" fmla="*/ 49404 h 817919"/>
                <a:gd name="connsiteX3" fmla="*/ 1464180 w 2779229"/>
                <a:gd name="connsiteY3" fmla="*/ 817919 h 817919"/>
                <a:gd name="connsiteX4" fmla="*/ 0 w 2779229"/>
                <a:gd name="connsiteY4" fmla="*/ 817919 h 817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79229" h="817919">
                  <a:moveTo>
                    <a:pt x="0" y="0"/>
                  </a:moveTo>
                  <a:lnTo>
                    <a:pt x="2779229" y="0"/>
                  </a:lnTo>
                  <a:lnTo>
                    <a:pt x="2755430" y="49404"/>
                  </a:lnTo>
                  <a:cubicBezTo>
                    <a:pt x="2506760" y="507168"/>
                    <a:pt x="2021765" y="817919"/>
                    <a:pt x="1464180" y="817919"/>
                  </a:cubicBezTo>
                  <a:lnTo>
                    <a:pt x="0" y="81791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1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758952"/>
            <a:ext cx="6139543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Individual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286001"/>
            <a:ext cx="6139543" cy="38703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Student :Anda Dinicu 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Lecturer: Adesewa Ajay</a:t>
            </a: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BMSW4001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UNIVERSITY OF WALES TRINITY SAINT DAVID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4" name="Picture 3" descr="One in a crowd">
            <a:extLst>
              <a:ext uri="{FF2B5EF4-FFF2-40B4-BE49-F238E27FC236}">
                <a16:creationId xmlns:a16="http://schemas.microsoft.com/office/drawing/2014/main" id="{E5566FBC-DD2D-44B6-8B00-32E8FDF661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859" r="8138" b="-4"/>
          <a:stretch/>
        </p:blipFill>
        <p:spPr>
          <a:xfrm>
            <a:off x="9221775" y="1059523"/>
            <a:ext cx="2780818" cy="2780817"/>
          </a:xfrm>
          <a:custGeom>
            <a:avLst/>
            <a:gdLst/>
            <a:ahLst/>
            <a:cxnLst/>
            <a:rect l="l" t="t" r="r" b="b"/>
            <a:pathLst>
              <a:path w="3646992" h="3646991">
                <a:moveTo>
                  <a:pt x="0" y="0"/>
                </a:moveTo>
                <a:lnTo>
                  <a:pt x="1820818" y="0"/>
                </a:lnTo>
                <a:cubicBezTo>
                  <a:pt x="2829397" y="0"/>
                  <a:pt x="3646992" y="817595"/>
                  <a:pt x="3646992" y="1826174"/>
                </a:cubicBezTo>
                <a:lnTo>
                  <a:pt x="3646992" y="3646991"/>
                </a:lnTo>
                <a:lnTo>
                  <a:pt x="1826174" y="3646991"/>
                </a:lnTo>
                <a:cubicBezTo>
                  <a:pt x="817595" y="3646991"/>
                  <a:pt x="0" y="2829396"/>
                  <a:pt x="0" y="1820817"/>
                </a:cubicBezTo>
                <a:close/>
              </a:path>
            </a:pathLst>
          </a:custGeom>
        </p:spPr>
      </p:pic>
      <p:pic>
        <p:nvPicPr>
          <p:cNvPr id="5" name="Picture 5" descr="A picture containing sky, outdoor, beach, water&#10;&#10;Description automatically generated">
            <a:extLst>
              <a:ext uri="{FF2B5EF4-FFF2-40B4-BE49-F238E27FC236}">
                <a16:creationId xmlns:a16="http://schemas.microsoft.com/office/drawing/2014/main" id="{A7350F35-7108-4A76-801C-7934BDBA243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0384" r="14414" b="-3"/>
          <a:stretch/>
        </p:blipFill>
        <p:spPr>
          <a:xfrm>
            <a:off x="8769213" y="3998675"/>
            <a:ext cx="3233380" cy="2859322"/>
          </a:xfrm>
          <a:custGeom>
            <a:avLst/>
            <a:gdLst/>
            <a:ahLst/>
            <a:cxnLst/>
            <a:rect l="l" t="t" r="r" b="b"/>
            <a:pathLst>
              <a:path w="3316319" h="2932666">
                <a:moveTo>
                  <a:pt x="1660595" y="0"/>
                </a:moveTo>
                <a:lnTo>
                  <a:pt x="3316319" y="0"/>
                </a:lnTo>
                <a:lnTo>
                  <a:pt x="3316319" y="1646632"/>
                </a:lnTo>
                <a:cubicBezTo>
                  <a:pt x="3316319" y="2159685"/>
                  <a:pt x="3081083" y="2618091"/>
                  <a:pt x="2712021" y="2920995"/>
                </a:cubicBezTo>
                <a:lnTo>
                  <a:pt x="2696327" y="2932666"/>
                </a:lnTo>
                <a:lnTo>
                  <a:pt x="0" y="2932666"/>
                </a:lnTo>
                <a:lnTo>
                  <a:pt x="0" y="1651476"/>
                </a:lnTo>
                <a:cubicBezTo>
                  <a:pt x="0" y="739381"/>
                  <a:pt x="743464" y="0"/>
                  <a:pt x="1660595" y="0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BF63D0-3CD5-487D-B895-E983AEBB8880}"/>
              </a:ext>
            </a:extLst>
          </p:cNvPr>
          <p:cNvSpPr txBox="1"/>
          <p:nvPr/>
        </p:nvSpPr>
        <p:spPr>
          <a:xfrm>
            <a:off x="9910606" y="6657945"/>
            <a:ext cx="228139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9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21" name="Background Fill">
            <a:extLst>
              <a:ext uri="{FF2B5EF4-FFF2-40B4-BE49-F238E27FC236}">
                <a16:creationId xmlns:a16="http://schemas.microsoft.com/office/drawing/2014/main" id="{B43F8043-C799-466F-8C9B-9AB1ADB60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Color Fill">
            <a:extLst>
              <a:ext uri="{FF2B5EF4-FFF2-40B4-BE49-F238E27FC236}">
                <a16:creationId xmlns:a16="http://schemas.microsoft.com/office/drawing/2014/main" id="{E2539269-A988-4404-9F15-456795083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E606F529-CD5D-4778-9EFF-539782DE4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227"/>
            <a:ext cx="12192000" cy="6861227"/>
            <a:chOff x="0" y="-3227"/>
            <a:chExt cx="12192000" cy="6861227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A3DD05D7-729A-4FEE-8BAE-4DF76A86DE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58790" y="124188"/>
              <a:ext cx="215755" cy="21575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dirty="0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26A34F10-25C0-4696-A77E-D08B72EA7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79553" y="2866365"/>
              <a:ext cx="697984" cy="697984"/>
            </a:xfrm>
            <a:prstGeom prst="ellipse">
              <a:avLst/>
            </a:prstGeom>
            <a:solidFill>
              <a:schemeClr val="accent1"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1CF4D24D-08A4-4D2F-9911-46A2D17E6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56134" y="3762066"/>
              <a:ext cx="230192" cy="230191"/>
            </a:xfrm>
            <a:prstGeom prst="ellipse">
              <a:avLst/>
            </a:prstGeom>
            <a:solidFill>
              <a:schemeClr val="accent4">
                <a:lumMod val="20000"/>
                <a:lumOff val="8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9" name="Graphic 9">
              <a:extLst>
                <a:ext uri="{FF2B5EF4-FFF2-40B4-BE49-F238E27FC236}">
                  <a16:creationId xmlns:a16="http://schemas.microsoft.com/office/drawing/2014/main" id="{A60E1FF2-EE91-4C0C-914A-262F36E1E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451544" y="-3227"/>
              <a:ext cx="2740456" cy="2740456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Graphic 9">
              <a:extLst>
                <a:ext uri="{FF2B5EF4-FFF2-40B4-BE49-F238E27FC236}">
                  <a16:creationId xmlns:a16="http://schemas.microsoft.com/office/drawing/2014/main" id="{8B579174-67A2-4DA2-8E51-013AFF86CC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621871" y="163409"/>
              <a:ext cx="2387894" cy="2387894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6CAC630-4D61-4D13-88B3-734086C50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3060" y="599153"/>
              <a:ext cx="823413" cy="1000074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79CE322-CC11-442C-A018-DE4477110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903403"/>
              <a:ext cx="1715504" cy="2954597"/>
            </a:xfrm>
            <a:custGeom>
              <a:avLst/>
              <a:gdLst>
                <a:gd name="connsiteX0" fmla="*/ 0 w 2429360"/>
                <a:gd name="connsiteY0" fmla="*/ 0 h 4184064"/>
                <a:gd name="connsiteX1" fmla="*/ 329124 w 2429360"/>
                <a:gd name="connsiteY1" fmla="*/ 0 h 4184064"/>
                <a:gd name="connsiteX2" fmla="*/ 2429360 w 2429360"/>
                <a:gd name="connsiteY2" fmla="*/ 2100236 h 4184064"/>
                <a:gd name="connsiteX3" fmla="*/ 2429360 w 2429360"/>
                <a:gd name="connsiteY3" fmla="*/ 4184064 h 4184064"/>
                <a:gd name="connsiteX4" fmla="*/ 132331 w 2429360"/>
                <a:gd name="connsiteY4" fmla="*/ 4184064 h 4184064"/>
                <a:gd name="connsiteX5" fmla="*/ 120545 w 2429360"/>
                <a:gd name="connsiteY5" fmla="*/ 4183469 h 4184064"/>
                <a:gd name="connsiteX6" fmla="*/ 0 w 2429360"/>
                <a:gd name="connsiteY6" fmla="*/ 4165072 h 4184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29360" h="4184064">
                  <a:moveTo>
                    <a:pt x="0" y="0"/>
                  </a:moveTo>
                  <a:lnTo>
                    <a:pt x="329124" y="0"/>
                  </a:lnTo>
                  <a:cubicBezTo>
                    <a:pt x="1489065" y="0"/>
                    <a:pt x="2429360" y="940295"/>
                    <a:pt x="2429360" y="2100236"/>
                  </a:cubicBezTo>
                  <a:lnTo>
                    <a:pt x="2429360" y="4184064"/>
                  </a:lnTo>
                  <a:lnTo>
                    <a:pt x="132331" y="4184064"/>
                  </a:lnTo>
                  <a:lnTo>
                    <a:pt x="120545" y="4183469"/>
                  </a:lnTo>
                  <a:lnTo>
                    <a:pt x="0" y="4165072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0BCD36D-87B5-4011-9D23-FE2BB6828E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168300"/>
              <a:ext cx="1533337" cy="2555470"/>
            </a:xfrm>
            <a:custGeom>
              <a:avLst/>
              <a:gdLst>
                <a:gd name="connsiteX0" fmla="*/ 0 w 1986804"/>
                <a:gd name="connsiteY0" fmla="*/ 0 h 2902159"/>
                <a:gd name="connsiteX1" fmla="*/ 533594 w 1986804"/>
                <a:gd name="connsiteY1" fmla="*/ 0 h 2902159"/>
                <a:gd name="connsiteX2" fmla="*/ 1986804 w 1986804"/>
                <a:gd name="connsiteY2" fmla="*/ 1453211 h 2902159"/>
                <a:gd name="connsiteX3" fmla="*/ 1986804 w 1986804"/>
                <a:gd name="connsiteY3" fmla="*/ 2902159 h 2902159"/>
                <a:gd name="connsiteX4" fmla="*/ 537856 w 1986804"/>
                <a:gd name="connsiteY4" fmla="*/ 2902159 h 2902159"/>
                <a:gd name="connsiteX5" fmla="*/ 105713 w 1986804"/>
                <a:gd name="connsiteY5" fmla="*/ 2836826 h 2902159"/>
                <a:gd name="connsiteX6" fmla="*/ 0 w 1986804"/>
                <a:gd name="connsiteY6" fmla="*/ 2798136 h 290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86804" h="2902159">
                  <a:moveTo>
                    <a:pt x="0" y="0"/>
                  </a:moveTo>
                  <a:lnTo>
                    <a:pt x="533594" y="0"/>
                  </a:lnTo>
                  <a:cubicBezTo>
                    <a:pt x="1336188" y="0"/>
                    <a:pt x="1986804" y="650616"/>
                    <a:pt x="1986804" y="1453211"/>
                  </a:cubicBezTo>
                  <a:lnTo>
                    <a:pt x="1986804" y="2902159"/>
                  </a:lnTo>
                  <a:lnTo>
                    <a:pt x="537856" y="2902159"/>
                  </a:lnTo>
                  <a:cubicBezTo>
                    <a:pt x="387370" y="2902159"/>
                    <a:pt x="242226" y="2879286"/>
                    <a:pt x="105713" y="2836826"/>
                  </a:cubicBezTo>
                  <a:lnTo>
                    <a:pt x="0" y="279813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829659E5-874B-44E0-BE0A-B8409AF8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85047" y="4685933"/>
              <a:ext cx="2406953" cy="2172067"/>
            </a:xfrm>
            <a:custGeom>
              <a:avLst/>
              <a:gdLst>
                <a:gd name="connsiteX0" fmla="*/ 1229573 w 2406953"/>
                <a:gd name="connsiteY0" fmla="*/ 0 h 2172067"/>
                <a:gd name="connsiteX1" fmla="*/ 2406313 w 2406953"/>
                <a:gd name="connsiteY1" fmla="*/ 1496275 h 2172067"/>
                <a:gd name="connsiteX2" fmla="*/ 2406953 w 2406953"/>
                <a:gd name="connsiteY2" fmla="*/ 1499327 h 2172067"/>
                <a:gd name="connsiteX3" fmla="*/ 2406953 w 2406953"/>
                <a:gd name="connsiteY3" fmla="*/ 2172067 h 2172067"/>
                <a:gd name="connsiteX4" fmla="*/ 36154 w 2406953"/>
                <a:gd name="connsiteY4" fmla="*/ 2172067 h 2172067"/>
                <a:gd name="connsiteX5" fmla="*/ 13809 w 2406953"/>
                <a:gd name="connsiteY5" fmla="*/ 2065529 h 2172067"/>
                <a:gd name="connsiteX6" fmla="*/ 0 w 2406953"/>
                <a:gd name="connsiteY6" fmla="*/ 1873933 h 2172067"/>
                <a:gd name="connsiteX7" fmla="*/ 1229573 w 2406953"/>
                <a:gd name="connsiteY7" fmla="*/ 0 h 217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06953" h="2172067">
                  <a:moveTo>
                    <a:pt x="1229573" y="0"/>
                  </a:moveTo>
                  <a:cubicBezTo>
                    <a:pt x="1229573" y="0"/>
                    <a:pt x="2170965" y="642363"/>
                    <a:pt x="2406313" y="1496275"/>
                  </a:cubicBezTo>
                  <a:lnTo>
                    <a:pt x="2406953" y="1499327"/>
                  </a:lnTo>
                  <a:lnTo>
                    <a:pt x="2406953" y="2172067"/>
                  </a:lnTo>
                  <a:lnTo>
                    <a:pt x="36154" y="2172067"/>
                  </a:lnTo>
                  <a:lnTo>
                    <a:pt x="13809" y="2065529"/>
                  </a:lnTo>
                  <a:cubicBezTo>
                    <a:pt x="4803" y="2002533"/>
                    <a:pt x="0" y="1938616"/>
                    <a:pt x="0" y="1873933"/>
                  </a:cubicBezTo>
                  <a:cubicBezTo>
                    <a:pt x="0" y="839004"/>
                    <a:pt x="1229573" y="0"/>
                    <a:pt x="1229573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6" name="Texture">
            <a:extLst>
              <a:ext uri="{FF2B5EF4-FFF2-40B4-BE49-F238E27FC236}">
                <a16:creationId xmlns:a16="http://schemas.microsoft.com/office/drawing/2014/main" id="{805817B5-27FE-455C-B285-B97D53E1E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F02F86-0A5B-4215-8B8D-F26119400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4583" y="604018"/>
            <a:ext cx="5859787" cy="28249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200"/>
              <a:t>My name is Anda,I work in Hospitality Industry for almost four years,last year I receive a promotion for supervisor,it was a big challenge for me and a big achievement.Another challlenge for me it was to become a student after many years,it is not easy because of my age(I have 36 years) and because of my work(most of my time I spend at work)</a:t>
            </a:r>
          </a:p>
        </p:txBody>
      </p:sp>
    </p:spTree>
    <p:extLst>
      <p:ext uri="{BB962C8B-B14F-4D97-AF65-F5344CB8AC3E}">
        <p14:creationId xmlns:p14="http://schemas.microsoft.com/office/powerpoint/2010/main" val="14986671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Fill">
            <a:extLst>
              <a:ext uri="{FF2B5EF4-FFF2-40B4-BE49-F238E27FC236}">
                <a16:creationId xmlns:a16="http://schemas.microsoft.com/office/drawing/2014/main" id="{63E5BFF9-8D75-4F8D-AA2E-E9AF4156B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5074A657-B6F7-47AE-B719-D3590207E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F495AF5-CD36-4EE9-95DB-86D2A393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227"/>
            <a:ext cx="12192000" cy="6861227"/>
            <a:chOff x="0" y="-3227"/>
            <a:chExt cx="12192000" cy="6861227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EFB5B0C-DD84-4ACA-8A57-0DF5C9BAD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58790" y="124188"/>
              <a:ext cx="215755" cy="21575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37C3102-63A7-409A-A09D-56EBB4C812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79553" y="2866365"/>
              <a:ext cx="697984" cy="697984"/>
            </a:xfrm>
            <a:prstGeom prst="ellipse">
              <a:avLst/>
            </a:prstGeom>
            <a:solidFill>
              <a:schemeClr val="accent1"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7A99EBC8-DA67-46D1-BE90-B240465A8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56134" y="3762066"/>
              <a:ext cx="230192" cy="230191"/>
            </a:xfrm>
            <a:prstGeom prst="ellipse">
              <a:avLst/>
            </a:prstGeom>
            <a:solidFill>
              <a:schemeClr val="accent4">
                <a:lumMod val="20000"/>
                <a:lumOff val="8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65540EA-046F-4AF0-8CEB-E2EFE6FD03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451544" y="-3227"/>
              <a:ext cx="2740456" cy="2740456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5FE32756-B183-449F-BD63-0CD97BABA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621871" y="163409"/>
              <a:ext cx="2387894" cy="2387894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81A06E5-D53E-4F08-917B-C03F56DFD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3060" y="599153"/>
              <a:ext cx="823413" cy="1000074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349B903-4F98-4946-9F6B-A42679E0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903403"/>
              <a:ext cx="1715504" cy="2954597"/>
            </a:xfrm>
            <a:custGeom>
              <a:avLst/>
              <a:gdLst>
                <a:gd name="connsiteX0" fmla="*/ 0 w 2429360"/>
                <a:gd name="connsiteY0" fmla="*/ 0 h 4184064"/>
                <a:gd name="connsiteX1" fmla="*/ 329124 w 2429360"/>
                <a:gd name="connsiteY1" fmla="*/ 0 h 4184064"/>
                <a:gd name="connsiteX2" fmla="*/ 2429360 w 2429360"/>
                <a:gd name="connsiteY2" fmla="*/ 2100236 h 4184064"/>
                <a:gd name="connsiteX3" fmla="*/ 2429360 w 2429360"/>
                <a:gd name="connsiteY3" fmla="*/ 4184064 h 4184064"/>
                <a:gd name="connsiteX4" fmla="*/ 132331 w 2429360"/>
                <a:gd name="connsiteY4" fmla="*/ 4184064 h 4184064"/>
                <a:gd name="connsiteX5" fmla="*/ 120545 w 2429360"/>
                <a:gd name="connsiteY5" fmla="*/ 4183469 h 4184064"/>
                <a:gd name="connsiteX6" fmla="*/ 0 w 2429360"/>
                <a:gd name="connsiteY6" fmla="*/ 4165072 h 4184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29360" h="4184064">
                  <a:moveTo>
                    <a:pt x="0" y="0"/>
                  </a:moveTo>
                  <a:lnTo>
                    <a:pt x="329124" y="0"/>
                  </a:lnTo>
                  <a:cubicBezTo>
                    <a:pt x="1489065" y="0"/>
                    <a:pt x="2429360" y="940295"/>
                    <a:pt x="2429360" y="2100236"/>
                  </a:cubicBezTo>
                  <a:lnTo>
                    <a:pt x="2429360" y="4184064"/>
                  </a:lnTo>
                  <a:lnTo>
                    <a:pt x="132331" y="4184064"/>
                  </a:lnTo>
                  <a:lnTo>
                    <a:pt x="120545" y="4183469"/>
                  </a:lnTo>
                  <a:lnTo>
                    <a:pt x="0" y="4165072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53BC73C-A7AD-48F4-B586-4F781FCB9C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168300"/>
              <a:ext cx="1533337" cy="2555470"/>
            </a:xfrm>
            <a:custGeom>
              <a:avLst/>
              <a:gdLst>
                <a:gd name="connsiteX0" fmla="*/ 0 w 1986804"/>
                <a:gd name="connsiteY0" fmla="*/ 0 h 2902159"/>
                <a:gd name="connsiteX1" fmla="*/ 533594 w 1986804"/>
                <a:gd name="connsiteY1" fmla="*/ 0 h 2902159"/>
                <a:gd name="connsiteX2" fmla="*/ 1986804 w 1986804"/>
                <a:gd name="connsiteY2" fmla="*/ 1453211 h 2902159"/>
                <a:gd name="connsiteX3" fmla="*/ 1986804 w 1986804"/>
                <a:gd name="connsiteY3" fmla="*/ 2902159 h 2902159"/>
                <a:gd name="connsiteX4" fmla="*/ 537856 w 1986804"/>
                <a:gd name="connsiteY4" fmla="*/ 2902159 h 2902159"/>
                <a:gd name="connsiteX5" fmla="*/ 105713 w 1986804"/>
                <a:gd name="connsiteY5" fmla="*/ 2836826 h 2902159"/>
                <a:gd name="connsiteX6" fmla="*/ 0 w 1986804"/>
                <a:gd name="connsiteY6" fmla="*/ 2798136 h 290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86804" h="2902159">
                  <a:moveTo>
                    <a:pt x="0" y="0"/>
                  </a:moveTo>
                  <a:lnTo>
                    <a:pt x="533594" y="0"/>
                  </a:lnTo>
                  <a:cubicBezTo>
                    <a:pt x="1336188" y="0"/>
                    <a:pt x="1986804" y="650616"/>
                    <a:pt x="1986804" y="1453211"/>
                  </a:cubicBezTo>
                  <a:lnTo>
                    <a:pt x="1986804" y="2902159"/>
                  </a:lnTo>
                  <a:lnTo>
                    <a:pt x="537856" y="2902159"/>
                  </a:lnTo>
                  <a:cubicBezTo>
                    <a:pt x="387370" y="2902159"/>
                    <a:pt x="242226" y="2879286"/>
                    <a:pt x="105713" y="2836826"/>
                  </a:cubicBezTo>
                  <a:lnTo>
                    <a:pt x="0" y="279813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B3270C9-025A-41DD-997B-C8C6A6CBA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85047" y="4685933"/>
              <a:ext cx="2406953" cy="2172067"/>
            </a:xfrm>
            <a:custGeom>
              <a:avLst/>
              <a:gdLst>
                <a:gd name="connsiteX0" fmla="*/ 1229573 w 2406953"/>
                <a:gd name="connsiteY0" fmla="*/ 0 h 2172067"/>
                <a:gd name="connsiteX1" fmla="*/ 2406313 w 2406953"/>
                <a:gd name="connsiteY1" fmla="*/ 1496275 h 2172067"/>
                <a:gd name="connsiteX2" fmla="*/ 2406953 w 2406953"/>
                <a:gd name="connsiteY2" fmla="*/ 1499327 h 2172067"/>
                <a:gd name="connsiteX3" fmla="*/ 2406953 w 2406953"/>
                <a:gd name="connsiteY3" fmla="*/ 2172067 h 2172067"/>
                <a:gd name="connsiteX4" fmla="*/ 36154 w 2406953"/>
                <a:gd name="connsiteY4" fmla="*/ 2172067 h 2172067"/>
                <a:gd name="connsiteX5" fmla="*/ 13809 w 2406953"/>
                <a:gd name="connsiteY5" fmla="*/ 2065529 h 2172067"/>
                <a:gd name="connsiteX6" fmla="*/ 0 w 2406953"/>
                <a:gd name="connsiteY6" fmla="*/ 1873933 h 2172067"/>
                <a:gd name="connsiteX7" fmla="*/ 1229573 w 2406953"/>
                <a:gd name="connsiteY7" fmla="*/ 0 h 217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06953" h="2172067">
                  <a:moveTo>
                    <a:pt x="1229573" y="0"/>
                  </a:moveTo>
                  <a:cubicBezTo>
                    <a:pt x="1229573" y="0"/>
                    <a:pt x="2170965" y="642363"/>
                    <a:pt x="2406313" y="1496275"/>
                  </a:cubicBezTo>
                  <a:lnTo>
                    <a:pt x="2406953" y="1499327"/>
                  </a:lnTo>
                  <a:lnTo>
                    <a:pt x="2406953" y="2172067"/>
                  </a:lnTo>
                  <a:lnTo>
                    <a:pt x="36154" y="2172067"/>
                  </a:lnTo>
                  <a:lnTo>
                    <a:pt x="13809" y="2065529"/>
                  </a:lnTo>
                  <a:cubicBezTo>
                    <a:pt x="4803" y="2002533"/>
                    <a:pt x="0" y="1938616"/>
                    <a:pt x="0" y="1873933"/>
                  </a:cubicBezTo>
                  <a:cubicBezTo>
                    <a:pt x="0" y="839004"/>
                    <a:pt x="1229573" y="0"/>
                    <a:pt x="1229573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3" name="Texture">
            <a:extLst>
              <a:ext uri="{FF2B5EF4-FFF2-40B4-BE49-F238E27FC236}">
                <a16:creationId xmlns:a16="http://schemas.microsoft.com/office/drawing/2014/main" id="{8DB0478B-1B97-4BFD-90B4-35597D821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7C7801-852F-45A0-811E-3F1D4A8E8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3145" y="6850313"/>
            <a:ext cx="6201379" cy="4004651"/>
          </a:xfrm>
        </p:spPr>
        <p:txBody>
          <a:bodyPr>
            <a:normAutofit/>
          </a:bodyPr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27FE9-7C13-4686-A95C-0456D5E907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7486" y="1646207"/>
            <a:ext cx="6258888" cy="54652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/>
              <a:t>I start this course because I m looking something with a significant amount of high-level knowledge in the sector .In general, is easier to find a job if you have a university degree ,I can also benefit in areas such as salary and personal development.</a:t>
            </a:r>
          </a:p>
        </p:txBody>
      </p:sp>
    </p:spTree>
    <p:extLst>
      <p:ext uri="{BB962C8B-B14F-4D97-AF65-F5344CB8AC3E}">
        <p14:creationId xmlns:p14="http://schemas.microsoft.com/office/powerpoint/2010/main" val="2800786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Fill">
            <a:extLst>
              <a:ext uri="{FF2B5EF4-FFF2-40B4-BE49-F238E27FC236}">
                <a16:creationId xmlns:a16="http://schemas.microsoft.com/office/drawing/2014/main" id="{63E5BFF9-8D75-4F8D-AA2E-E9AF4156B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5074A657-B6F7-47AE-B719-D3590207E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F495AF5-CD36-4EE9-95DB-86D2A393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227"/>
            <a:ext cx="12192000" cy="6861227"/>
            <a:chOff x="0" y="-3227"/>
            <a:chExt cx="12192000" cy="6861227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EFB5B0C-DD84-4ACA-8A57-0DF5C9BAD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58790" y="124188"/>
              <a:ext cx="215755" cy="21575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37C3102-63A7-409A-A09D-56EBB4C812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79553" y="2866365"/>
              <a:ext cx="697984" cy="697984"/>
            </a:xfrm>
            <a:prstGeom prst="ellipse">
              <a:avLst/>
            </a:prstGeom>
            <a:solidFill>
              <a:schemeClr val="accent1"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7A99EBC8-DA67-46D1-BE90-B240465A8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56134" y="3762066"/>
              <a:ext cx="230192" cy="230191"/>
            </a:xfrm>
            <a:prstGeom prst="ellipse">
              <a:avLst/>
            </a:prstGeom>
            <a:solidFill>
              <a:schemeClr val="accent4">
                <a:lumMod val="20000"/>
                <a:lumOff val="8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65540EA-046F-4AF0-8CEB-E2EFE6FD03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451544" y="-3227"/>
              <a:ext cx="2740456" cy="2740456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5FE32756-B183-449F-BD63-0CD97BABA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621871" y="163409"/>
              <a:ext cx="2387894" cy="2387894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81A06E5-D53E-4F08-917B-C03F56DFD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3060" y="599153"/>
              <a:ext cx="823413" cy="1000074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349B903-4F98-4946-9F6B-A42679E0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903403"/>
              <a:ext cx="1715504" cy="2954597"/>
            </a:xfrm>
            <a:custGeom>
              <a:avLst/>
              <a:gdLst>
                <a:gd name="connsiteX0" fmla="*/ 0 w 2429360"/>
                <a:gd name="connsiteY0" fmla="*/ 0 h 4184064"/>
                <a:gd name="connsiteX1" fmla="*/ 329124 w 2429360"/>
                <a:gd name="connsiteY1" fmla="*/ 0 h 4184064"/>
                <a:gd name="connsiteX2" fmla="*/ 2429360 w 2429360"/>
                <a:gd name="connsiteY2" fmla="*/ 2100236 h 4184064"/>
                <a:gd name="connsiteX3" fmla="*/ 2429360 w 2429360"/>
                <a:gd name="connsiteY3" fmla="*/ 4184064 h 4184064"/>
                <a:gd name="connsiteX4" fmla="*/ 132331 w 2429360"/>
                <a:gd name="connsiteY4" fmla="*/ 4184064 h 4184064"/>
                <a:gd name="connsiteX5" fmla="*/ 120545 w 2429360"/>
                <a:gd name="connsiteY5" fmla="*/ 4183469 h 4184064"/>
                <a:gd name="connsiteX6" fmla="*/ 0 w 2429360"/>
                <a:gd name="connsiteY6" fmla="*/ 4165072 h 4184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29360" h="4184064">
                  <a:moveTo>
                    <a:pt x="0" y="0"/>
                  </a:moveTo>
                  <a:lnTo>
                    <a:pt x="329124" y="0"/>
                  </a:lnTo>
                  <a:cubicBezTo>
                    <a:pt x="1489065" y="0"/>
                    <a:pt x="2429360" y="940295"/>
                    <a:pt x="2429360" y="2100236"/>
                  </a:cubicBezTo>
                  <a:lnTo>
                    <a:pt x="2429360" y="4184064"/>
                  </a:lnTo>
                  <a:lnTo>
                    <a:pt x="132331" y="4184064"/>
                  </a:lnTo>
                  <a:lnTo>
                    <a:pt x="120545" y="4183469"/>
                  </a:lnTo>
                  <a:lnTo>
                    <a:pt x="0" y="4165072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53BC73C-A7AD-48F4-B586-4F781FCB9C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168300"/>
              <a:ext cx="1533337" cy="2555470"/>
            </a:xfrm>
            <a:custGeom>
              <a:avLst/>
              <a:gdLst>
                <a:gd name="connsiteX0" fmla="*/ 0 w 1986804"/>
                <a:gd name="connsiteY0" fmla="*/ 0 h 2902159"/>
                <a:gd name="connsiteX1" fmla="*/ 533594 w 1986804"/>
                <a:gd name="connsiteY1" fmla="*/ 0 h 2902159"/>
                <a:gd name="connsiteX2" fmla="*/ 1986804 w 1986804"/>
                <a:gd name="connsiteY2" fmla="*/ 1453211 h 2902159"/>
                <a:gd name="connsiteX3" fmla="*/ 1986804 w 1986804"/>
                <a:gd name="connsiteY3" fmla="*/ 2902159 h 2902159"/>
                <a:gd name="connsiteX4" fmla="*/ 537856 w 1986804"/>
                <a:gd name="connsiteY4" fmla="*/ 2902159 h 2902159"/>
                <a:gd name="connsiteX5" fmla="*/ 105713 w 1986804"/>
                <a:gd name="connsiteY5" fmla="*/ 2836826 h 2902159"/>
                <a:gd name="connsiteX6" fmla="*/ 0 w 1986804"/>
                <a:gd name="connsiteY6" fmla="*/ 2798136 h 290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86804" h="2902159">
                  <a:moveTo>
                    <a:pt x="0" y="0"/>
                  </a:moveTo>
                  <a:lnTo>
                    <a:pt x="533594" y="0"/>
                  </a:lnTo>
                  <a:cubicBezTo>
                    <a:pt x="1336188" y="0"/>
                    <a:pt x="1986804" y="650616"/>
                    <a:pt x="1986804" y="1453211"/>
                  </a:cubicBezTo>
                  <a:lnTo>
                    <a:pt x="1986804" y="2902159"/>
                  </a:lnTo>
                  <a:lnTo>
                    <a:pt x="537856" y="2902159"/>
                  </a:lnTo>
                  <a:cubicBezTo>
                    <a:pt x="387370" y="2902159"/>
                    <a:pt x="242226" y="2879286"/>
                    <a:pt x="105713" y="2836826"/>
                  </a:cubicBezTo>
                  <a:lnTo>
                    <a:pt x="0" y="279813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B3270C9-025A-41DD-997B-C8C6A6CBA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85047" y="4685933"/>
              <a:ext cx="2406953" cy="2172067"/>
            </a:xfrm>
            <a:custGeom>
              <a:avLst/>
              <a:gdLst>
                <a:gd name="connsiteX0" fmla="*/ 1229573 w 2406953"/>
                <a:gd name="connsiteY0" fmla="*/ 0 h 2172067"/>
                <a:gd name="connsiteX1" fmla="*/ 2406313 w 2406953"/>
                <a:gd name="connsiteY1" fmla="*/ 1496275 h 2172067"/>
                <a:gd name="connsiteX2" fmla="*/ 2406953 w 2406953"/>
                <a:gd name="connsiteY2" fmla="*/ 1499327 h 2172067"/>
                <a:gd name="connsiteX3" fmla="*/ 2406953 w 2406953"/>
                <a:gd name="connsiteY3" fmla="*/ 2172067 h 2172067"/>
                <a:gd name="connsiteX4" fmla="*/ 36154 w 2406953"/>
                <a:gd name="connsiteY4" fmla="*/ 2172067 h 2172067"/>
                <a:gd name="connsiteX5" fmla="*/ 13809 w 2406953"/>
                <a:gd name="connsiteY5" fmla="*/ 2065529 h 2172067"/>
                <a:gd name="connsiteX6" fmla="*/ 0 w 2406953"/>
                <a:gd name="connsiteY6" fmla="*/ 1873933 h 2172067"/>
                <a:gd name="connsiteX7" fmla="*/ 1229573 w 2406953"/>
                <a:gd name="connsiteY7" fmla="*/ 0 h 217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06953" h="2172067">
                  <a:moveTo>
                    <a:pt x="1229573" y="0"/>
                  </a:moveTo>
                  <a:cubicBezTo>
                    <a:pt x="1229573" y="0"/>
                    <a:pt x="2170965" y="642363"/>
                    <a:pt x="2406313" y="1496275"/>
                  </a:cubicBezTo>
                  <a:lnTo>
                    <a:pt x="2406953" y="1499327"/>
                  </a:lnTo>
                  <a:lnTo>
                    <a:pt x="2406953" y="2172067"/>
                  </a:lnTo>
                  <a:lnTo>
                    <a:pt x="36154" y="2172067"/>
                  </a:lnTo>
                  <a:lnTo>
                    <a:pt x="13809" y="2065529"/>
                  </a:lnTo>
                  <a:cubicBezTo>
                    <a:pt x="4803" y="2002533"/>
                    <a:pt x="0" y="1938616"/>
                    <a:pt x="0" y="1873933"/>
                  </a:cubicBezTo>
                  <a:cubicBezTo>
                    <a:pt x="0" y="839004"/>
                    <a:pt x="1229573" y="0"/>
                    <a:pt x="1229573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3" name="Texture">
            <a:extLst>
              <a:ext uri="{FF2B5EF4-FFF2-40B4-BE49-F238E27FC236}">
                <a16:creationId xmlns:a16="http://schemas.microsoft.com/office/drawing/2014/main" id="{8DB0478B-1B97-4BFD-90B4-35597D821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EA4CE3-C8A4-43B7-BAE6-2E4789C20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9447" y="7051596"/>
            <a:ext cx="6201379" cy="2624425"/>
          </a:xfrm>
        </p:spPr>
        <p:txBody>
          <a:bodyPr>
            <a:normAutofit/>
          </a:bodyPr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80B9B-C8AF-4141-8B13-C7A65B073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3787" y="1818735"/>
            <a:ext cx="6201379" cy="2747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/>
              <a:t>I m a very innovative and positive person, but I have also fear of public speaking and lack of experience with software or a program.</a:t>
            </a:r>
          </a:p>
        </p:txBody>
      </p:sp>
    </p:spTree>
    <p:extLst>
      <p:ext uri="{BB962C8B-B14F-4D97-AF65-F5344CB8AC3E}">
        <p14:creationId xmlns:p14="http://schemas.microsoft.com/office/powerpoint/2010/main" val="1123323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Fill">
            <a:extLst>
              <a:ext uri="{FF2B5EF4-FFF2-40B4-BE49-F238E27FC236}">
                <a16:creationId xmlns:a16="http://schemas.microsoft.com/office/drawing/2014/main" id="{63E5BFF9-8D75-4F8D-AA2E-E9AF4156B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5074A657-B6F7-47AE-B719-D3590207E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F495AF5-CD36-4EE9-95DB-86D2A393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227"/>
            <a:ext cx="12192000" cy="6861227"/>
            <a:chOff x="0" y="-3227"/>
            <a:chExt cx="12192000" cy="6861227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EFB5B0C-DD84-4ACA-8A57-0DF5C9BAD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58790" y="124188"/>
              <a:ext cx="215755" cy="21575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37C3102-63A7-409A-A09D-56EBB4C812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79553" y="2866365"/>
              <a:ext cx="697984" cy="697984"/>
            </a:xfrm>
            <a:prstGeom prst="ellipse">
              <a:avLst/>
            </a:prstGeom>
            <a:solidFill>
              <a:schemeClr val="accent1"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7A99EBC8-DA67-46D1-BE90-B240465A8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56134" y="3762066"/>
              <a:ext cx="230192" cy="230191"/>
            </a:xfrm>
            <a:prstGeom prst="ellipse">
              <a:avLst/>
            </a:prstGeom>
            <a:solidFill>
              <a:schemeClr val="accent4">
                <a:lumMod val="20000"/>
                <a:lumOff val="8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65540EA-046F-4AF0-8CEB-E2EFE6FD03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451544" y="-3227"/>
              <a:ext cx="2740456" cy="2740456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5FE32756-B183-449F-BD63-0CD97BABA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621871" y="163409"/>
              <a:ext cx="2387894" cy="2387894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81A06E5-D53E-4F08-917B-C03F56DFD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3060" y="599153"/>
              <a:ext cx="823413" cy="1000074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349B903-4F98-4946-9F6B-A42679E0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903403"/>
              <a:ext cx="1715504" cy="2954597"/>
            </a:xfrm>
            <a:custGeom>
              <a:avLst/>
              <a:gdLst>
                <a:gd name="connsiteX0" fmla="*/ 0 w 2429360"/>
                <a:gd name="connsiteY0" fmla="*/ 0 h 4184064"/>
                <a:gd name="connsiteX1" fmla="*/ 329124 w 2429360"/>
                <a:gd name="connsiteY1" fmla="*/ 0 h 4184064"/>
                <a:gd name="connsiteX2" fmla="*/ 2429360 w 2429360"/>
                <a:gd name="connsiteY2" fmla="*/ 2100236 h 4184064"/>
                <a:gd name="connsiteX3" fmla="*/ 2429360 w 2429360"/>
                <a:gd name="connsiteY3" fmla="*/ 4184064 h 4184064"/>
                <a:gd name="connsiteX4" fmla="*/ 132331 w 2429360"/>
                <a:gd name="connsiteY4" fmla="*/ 4184064 h 4184064"/>
                <a:gd name="connsiteX5" fmla="*/ 120545 w 2429360"/>
                <a:gd name="connsiteY5" fmla="*/ 4183469 h 4184064"/>
                <a:gd name="connsiteX6" fmla="*/ 0 w 2429360"/>
                <a:gd name="connsiteY6" fmla="*/ 4165072 h 4184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29360" h="4184064">
                  <a:moveTo>
                    <a:pt x="0" y="0"/>
                  </a:moveTo>
                  <a:lnTo>
                    <a:pt x="329124" y="0"/>
                  </a:lnTo>
                  <a:cubicBezTo>
                    <a:pt x="1489065" y="0"/>
                    <a:pt x="2429360" y="940295"/>
                    <a:pt x="2429360" y="2100236"/>
                  </a:cubicBezTo>
                  <a:lnTo>
                    <a:pt x="2429360" y="4184064"/>
                  </a:lnTo>
                  <a:lnTo>
                    <a:pt x="132331" y="4184064"/>
                  </a:lnTo>
                  <a:lnTo>
                    <a:pt x="120545" y="4183469"/>
                  </a:lnTo>
                  <a:lnTo>
                    <a:pt x="0" y="4165072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53BC73C-A7AD-48F4-B586-4F781FCB9C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168300"/>
              <a:ext cx="1533337" cy="2555470"/>
            </a:xfrm>
            <a:custGeom>
              <a:avLst/>
              <a:gdLst>
                <a:gd name="connsiteX0" fmla="*/ 0 w 1986804"/>
                <a:gd name="connsiteY0" fmla="*/ 0 h 2902159"/>
                <a:gd name="connsiteX1" fmla="*/ 533594 w 1986804"/>
                <a:gd name="connsiteY1" fmla="*/ 0 h 2902159"/>
                <a:gd name="connsiteX2" fmla="*/ 1986804 w 1986804"/>
                <a:gd name="connsiteY2" fmla="*/ 1453211 h 2902159"/>
                <a:gd name="connsiteX3" fmla="*/ 1986804 w 1986804"/>
                <a:gd name="connsiteY3" fmla="*/ 2902159 h 2902159"/>
                <a:gd name="connsiteX4" fmla="*/ 537856 w 1986804"/>
                <a:gd name="connsiteY4" fmla="*/ 2902159 h 2902159"/>
                <a:gd name="connsiteX5" fmla="*/ 105713 w 1986804"/>
                <a:gd name="connsiteY5" fmla="*/ 2836826 h 2902159"/>
                <a:gd name="connsiteX6" fmla="*/ 0 w 1986804"/>
                <a:gd name="connsiteY6" fmla="*/ 2798136 h 290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86804" h="2902159">
                  <a:moveTo>
                    <a:pt x="0" y="0"/>
                  </a:moveTo>
                  <a:lnTo>
                    <a:pt x="533594" y="0"/>
                  </a:lnTo>
                  <a:cubicBezTo>
                    <a:pt x="1336188" y="0"/>
                    <a:pt x="1986804" y="650616"/>
                    <a:pt x="1986804" y="1453211"/>
                  </a:cubicBezTo>
                  <a:lnTo>
                    <a:pt x="1986804" y="2902159"/>
                  </a:lnTo>
                  <a:lnTo>
                    <a:pt x="537856" y="2902159"/>
                  </a:lnTo>
                  <a:cubicBezTo>
                    <a:pt x="387370" y="2902159"/>
                    <a:pt x="242226" y="2879286"/>
                    <a:pt x="105713" y="2836826"/>
                  </a:cubicBezTo>
                  <a:lnTo>
                    <a:pt x="0" y="279813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B3270C9-025A-41DD-997B-C8C6A6CBA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85047" y="4685933"/>
              <a:ext cx="2406953" cy="2172067"/>
            </a:xfrm>
            <a:custGeom>
              <a:avLst/>
              <a:gdLst>
                <a:gd name="connsiteX0" fmla="*/ 1229573 w 2406953"/>
                <a:gd name="connsiteY0" fmla="*/ 0 h 2172067"/>
                <a:gd name="connsiteX1" fmla="*/ 2406313 w 2406953"/>
                <a:gd name="connsiteY1" fmla="*/ 1496275 h 2172067"/>
                <a:gd name="connsiteX2" fmla="*/ 2406953 w 2406953"/>
                <a:gd name="connsiteY2" fmla="*/ 1499327 h 2172067"/>
                <a:gd name="connsiteX3" fmla="*/ 2406953 w 2406953"/>
                <a:gd name="connsiteY3" fmla="*/ 2172067 h 2172067"/>
                <a:gd name="connsiteX4" fmla="*/ 36154 w 2406953"/>
                <a:gd name="connsiteY4" fmla="*/ 2172067 h 2172067"/>
                <a:gd name="connsiteX5" fmla="*/ 13809 w 2406953"/>
                <a:gd name="connsiteY5" fmla="*/ 2065529 h 2172067"/>
                <a:gd name="connsiteX6" fmla="*/ 0 w 2406953"/>
                <a:gd name="connsiteY6" fmla="*/ 1873933 h 2172067"/>
                <a:gd name="connsiteX7" fmla="*/ 1229573 w 2406953"/>
                <a:gd name="connsiteY7" fmla="*/ 0 h 2172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06953" h="2172067">
                  <a:moveTo>
                    <a:pt x="1229573" y="0"/>
                  </a:moveTo>
                  <a:cubicBezTo>
                    <a:pt x="1229573" y="0"/>
                    <a:pt x="2170965" y="642363"/>
                    <a:pt x="2406313" y="1496275"/>
                  </a:cubicBezTo>
                  <a:lnTo>
                    <a:pt x="2406953" y="1499327"/>
                  </a:lnTo>
                  <a:lnTo>
                    <a:pt x="2406953" y="2172067"/>
                  </a:lnTo>
                  <a:lnTo>
                    <a:pt x="36154" y="2172067"/>
                  </a:lnTo>
                  <a:lnTo>
                    <a:pt x="13809" y="2065529"/>
                  </a:lnTo>
                  <a:cubicBezTo>
                    <a:pt x="4803" y="2002533"/>
                    <a:pt x="0" y="1938616"/>
                    <a:pt x="0" y="1873933"/>
                  </a:cubicBezTo>
                  <a:cubicBezTo>
                    <a:pt x="0" y="839004"/>
                    <a:pt x="1229573" y="0"/>
                    <a:pt x="1229573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3" name="Texture">
            <a:extLst>
              <a:ext uri="{FF2B5EF4-FFF2-40B4-BE49-F238E27FC236}">
                <a16:creationId xmlns:a16="http://schemas.microsoft.com/office/drawing/2014/main" id="{8DB0478B-1B97-4BFD-90B4-35597D821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108F2C-8550-47F5-8A26-799332A07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7447" y="6950955"/>
            <a:ext cx="6201379" cy="2624425"/>
          </a:xfrm>
        </p:spPr>
        <p:txBody>
          <a:bodyPr>
            <a:normAutofit/>
          </a:bodyPr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94277-0A35-41D3-8BA7-F0CD00BCD5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1296" y="2091905"/>
            <a:ext cx="6201379" cy="2747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/>
              <a:t>I chose to study to improve some of my weacknesses. Team work is also a big part of university life. I might have to complete a group project or work on a presentation as part of a team, altough I will get excellent training .I also be required to think for myself and respond to challenges, and to be more confident.</a:t>
            </a:r>
          </a:p>
        </p:txBody>
      </p:sp>
    </p:spTree>
    <p:extLst>
      <p:ext uri="{BB962C8B-B14F-4D97-AF65-F5344CB8AC3E}">
        <p14:creationId xmlns:p14="http://schemas.microsoft.com/office/powerpoint/2010/main" val="13453501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ackground Fill">
            <a:extLst>
              <a:ext uri="{FF2B5EF4-FFF2-40B4-BE49-F238E27FC236}">
                <a16:creationId xmlns:a16="http://schemas.microsoft.com/office/drawing/2014/main" id="{03AE087C-11E2-4305-9282-D7F122FE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Hand holding bluury light">
            <a:extLst>
              <a:ext uri="{FF2B5EF4-FFF2-40B4-BE49-F238E27FC236}">
                <a16:creationId xmlns:a16="http://schemas.microsoft.com/office/drawing/2014/main" id="{568A345D-5EDC-42A3-8AAE-183ACFD60BA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2929" r="6" b="12721"/>
          <a:stretch/>
        </p:blipFill>
        <p:spPr>
          <a:xfrm>
            <a:off x="20" y="8571"/>
            <a:ext cx="1218893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BD01AA-5CC0-485F-A7F1-7F8B68ECA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917" y="6807181"/>
            <a:ext cx="7685037" cy="1325563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0C1EE-5B5C-424E-86B3-85B2F1C25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182977"/>
            <a:ext cx="7685037" cy="40802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     I like my job, and in the future I want to become manager. The hospitality industry offers a ready-made path that I can follow to build skills and move into higher paying positions. Most roles in this sector </a:t>
            </a:r>
            <a:r>
              <a:rPr lang="en-GB">
                <a:solidFill>
                  <a:srgbClr val="FFFFFF"/>
                </a:solidFill>
              </a:rPr>
              <a:t>provide on-the-job training that will help me learn and build upon the essential skills necessry for development and progression into a job with more responsibility.</a:t>
            </a:r>
            <a:endParaRPr lang="en-GB" dirty="0">
              <a:solidFill>
                <a:srgbClr val="FFFFFF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ACF365D-F104-414F-93C3-D9F568808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C5D118A1-A4AD-4C47-99CC-852FAD146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D3E51544-0AB7-4546-AB57-868FB0B41F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6DB3A34-0E17-44F2-A958-5C6EE80E3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B343AE4-2356-4838-B706-3A16FFFDE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D78B9AE4-2096-42B5-B267-1FCCF56F8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827DE0C5-02AF-4323-9CB7-E4C1D6449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300571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B815C-E81E-4C88-B455-64069548B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332" y="6864691"/>
            <a:ext cx="7685037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B6D50-327F-47C2-BB12-B43D90903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To succed s a hotel manager I have to be able to come up with and implement new ideas on a regular basis, such as themed afternoon teas or guided tours in order to improve  the service that I provide. It often takes hard work to get new initiatives off the ground but since guest experience is a major part of a hotels success, employers are generally open to creative suggestions, especially if they will enhance or improve the organisation s reputation.</a:t>
            </a:r>
          </a:p>
        </p:txBody>
      </p:sp>
    </p:spTree>
    <p:extLst>
      <p:ext uri="{BB962C8B-B14F-4D97-AF65-F5344CB8AC3E}">
        <p14:creationId xmlns:p14="http://schemas.microsoft.com/office/powerpoint/2010/main" val="206473945"/>
      </p:ext>
    </p:extLst>
  </p:cSld>
  <p:clrMapOvr>
    <a:masterClrMapping/>
  </p:clrMapOvr>
</p:sld>
</file>

<file path=ppt/theme/theme1.xml><?xml version="1.0" encoding="utf-8"?>
<a:theme xmlns:a="http://schemas.openxmlformats.org/drawingml/2006/main" name="TropicVTI">
  <a:themeElements>
    <a:clrScheme name="AnalogousFromRegularSeedLeftStep">
      <a:dk1>
        <a:srgbClr val="000000"/>
      </a:dk1>
      <a:lt1>
        <a:srgbClr val="FFFFFF"/>
      </a:lt1>
      <a:dk2>
        <a:srgbClr val="32233E"/>
      </a:dk2>
      <a:lt2>
        <a:srgbClr val="E2E5E8"/>
      </a:lt2>
      <a:accent1>
        <a:srgbClr val="C38B4D"/>
      </a:accent1>
      <a:accent2>
        <a:srgbClr val="B1473B"/>
      </a:accent2>
      <a:accent3>
        <a:srgbClr val="C34D72"/>
      </a:accent3>
      <a:accent4>
        <a:srgbClr val="B13B91"/>
      </a:accent4>
      <a:accent5>
        <a:srgbClr val="B24DC3"/>
      </a:accent5>
      <a:accent6>
        <a:srgbClr val="6F3BB1"/>
      </a:accent6>
      <a:hlink>
        <a:srgbClr val="3F7CBF"/>
      </a:hlink>
      <a:folHlink>
        <a:srgbClr val="7F7F7F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TropicVTI</vt:lpstr>
      <vt:lpstr>Individual presentation</vt:lpstr>
      <vt:lpstr>My name is Anda,I work in Hospitality Industry for almost four years,last year I receive a promotion for supervisor,it was a big challenge for me and a big achievement.Another challlenge for me it was to become a student after many years,it is not easy because of my age(I have 36 years) and because of my work(most of my time I spend at work)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351</cp:revision>
  <dcterms:created xsi:type="dcterms:W3CDTF">2021-07-31T22:01:16Z</dcterms:created>
  <dcterms:modified xsi:type="dcterms:W3CDTF">2021-08-11T23:16:26Z</dcterms:modified>
</cp:coreProperties>
</file>