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8" r:id="rId2"/>
    <p:sldId id="259" r:id="rId3"/>
    <p:sldId id="262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CF47C15-FA3A-48D0-AB06-A8081802D43E}">
          <p14:sldIdLst>
            <p14:sldId id="258"/>
            <p14:sldId id="259"/>
          </p14:sldIdLst>
        </p14:section>
        <p14:section name="Untitled Section" id="{C491D59A-E30F-4737-99D2-D32B49005BCF}">
          <p14:sldIdLst>
            <p14:sldId id="262"/>
            <p14:sldId id="2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7DC535-0CB4-4336-9B05-A3C61FB4E29D}" v="1" dt="2022-06-23T18:43:12.7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7" d="100"/>
          <a:sy n="77" d="100"/>
        </p:scale>
        <p:origin x="49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ana Mirauta" userId="e43b976120bfbb1a" providerId="LiveId" clId="{937DC535-0CB4-4336-9B05-A3C61FB4E29D}"/>
    <pc:docChg chg="custSel modSld">
      <pc:chgData name="Oana Mirauta" userId="e43b976120bfbb1a" providerId="LiveId" clId="{937DC535-0CB4-4336-9B05-A3C61FB4E29D}" dt="2022-06-23T18:55:54.174" v="5" actId="26606"/>
      <pc:docMkLst>
        <pc:docMk/>
      </pc:docMkLst>
      <pc:sldChg chg="delSp delDesignElem">
        <pc:chgData name="Oana Mirauta" userId="e43b976120bfbb1a" providerId="LiveId" clId="{937DC535-0CB4-4336-9B05-A3C61FB4E29D}" dt="2022-06-23T18:43:12.704" v="3"/>
        <pc:sldMkLst>
          <pc:docMk/>
          <pc:sldMk cId="2481799174" sldId="258"/>
        </pc:sldMkLst>
        <pc:spChg chg="del">
          <ac:chgData name="Oana Mirauta" userId="e43b976120bfbb1a" providerId="LiveId" clId="{937DC535-0CB4-4336-9B05-A3C61FB4E29D}" dt="2022-06-23T18:43:12.704" v="3"/>
          <ac:spMkLst>
            <pc:docMk/>
            <pc:sldMk cId="2481799174" sldId="258"/>
            <ac:spMk id="20" creationId="{C28D0172-F2E0-4763-9C35-F022664959D8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2481799174" sldId="258"/>
            <ac:spMk id="21" creationId="{9F2851FB-E841-4509-8A6D-A416376EA380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2481799174" sldId="258"/>
            <ac:spMk id="22" creationId="{DF6FB2B2-CE21-407F-B22E-302DADC2C3D3}"/>
          </ac:spMkLst>
        </pc:spChg>
      </pc:sldChg>
      <pc:sldChg chg="addSp delSp modSp mod setClrOvrMap delDesignElem">
        <pc:chgData name="Oana Mirauta" userId="e43b976120bfbb1a" providerId="LiveId" clId="{937DC535-0CB4-4336-9B05-A3C61FB4E29D}" dt="2022-06-23T18:43:36.822" v="4" actId="26606"/>
        <pc:sldMkLst>
          <pc:docMk/>
          <pc:sldMk cId="3124988707" sldId="259"/>
        </pc:sldMkLst>
        <pc:spChg chg="mod">
          <ac:chgData name="Oana Mirauta" userId="e43b976120bfbb1a" providerId="LiveId" clId="{937DC535-0CB4-4336-9B05-A3C61FB4E29D}" dt="2022-06-23T18:43:36.822" v="4" actId="26606"/>
          <ac:spMkLst>
            <pc:docMk/>
            <pc:sldMk cId="3124988707" sldId="259"/>
            <ac:spMk id="4" creationId="{125563BF-42BF-5C8F-914F-F777637230AC}"/>
          </ac:spMkLst>
        </pc:spChg>
        <pc:spChg chg="add">
          <ac:chgData name="Oana Mirauta" userId="e43b976120bfbb1a" providerId="LiveId" clId="{937DC535-0CB4-4336-9B05-A3C61FB4E29D}" dt="2022-06-23T18:43:36.822" v="4" actId="26606"/>
          <ac:spMkLst>
            <pc:docMk/>
            <pc:sldMk cId="3124988707" sldId="259"/>
            <ac:spMk id="12" creationId="{30BD2399-7475-404C-BAC9-E55E1676926A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3124988707" sldId="259"/>
            <ac:spMk id="22" creationId="{ABE6F9A3-300E-47F5-B41C-C8C5E758DE7C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3124988707" sldId="259"/>
            <ac:spMk id="23" creationId="{61B4701B-39FE-43B8-86AA-D6B8789C2207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3124988707" sldId="259"/>
            <ac:spMk id="24" creationId="{E9A7EF13-49FA-4355-971A-34B065F35022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3124988707" sldId="259"/>
            <ac:spMk id="25" creationId="{92CF3C3E-0F7B-4F0C-8EBD-BDD38E9C66F5}"/>
          </ac:spMkLst>
        </pc:spChg>
        <pc:graphicFrameChg chg="mod modGraphic">
          <ac:chgData name="Oana Mirauta" userId="e43b976120bfbb1a" providerId="LiveId" clId="{937DC535-0CB4-4336-9B05-A3C61FB4E29D}" dt="2022-06-23T18:43:36.822" v="4" actId="26606"/>
          <ac:graphicFrameMkLst>
            <pc:docMk/>
            <pc:sldMk cId="3124988707" sldId="259"/>
            <ac:graphicFrameMk id="7" creationId="{2E3B28DB-2699-302D-BEF4-4B2465641155}"/>
          </ac:graphicFrameMkLst>
        </pc:graphicFrameChg>
        <pc:picChg chg="add">
          <ac:chgData name="Oana Mirauta" userId="e43b976120bfbb1a" providerId="LiveId" clId="{937DC535-0CB4-4336-9B05-A3C61FB4E29D}" dt="2022-06-23T18:43:36.822" v="4" actId="26606"/>
          <ac:picMkLst>
            <pc:docMk/>
            <pc:sldMk cId="3124988707" sldId="259"/>
            <ac:picMk id="14" creationId="{0D748104-6E76-4AD9-9940-82154F97E7C1}"/>
          </ac:picMkLst>
        </pc:picChg>
      </pc:sldChg>
      <pc:sldChg chg="addSp delSp modSp mod setClrOvrMap delDesignElem">
        <pc:chgData name="Oana Mirauta" userId="e43b976120bfbb1a" providerId="LiveId" clId="{937DC535-0CB4-4336-9B05-A3C61FB4E29D}" dt="2022-06-23T18:55:54.174" v="5" actId="26606"/>
        <pc:sldMkLst>
          <pc:docMk/>
          <pc:sldMk cId="181353001" sldId="260"/>
        </pc:sldMkLst>
        <pc:spChg chg="mod">
          <ac:chgData name="Oana Mirauta" userId="e43b976120bfbb1a" providerId="LiveId" clId="{937DC535-0CB4-4336-9B05-A3C61FB4E29D}" dt="2022-06-23T18:55:54.174" v="5" actId="26606"/>
          <ac:spMkLst>
            <pc:docMk/>
            <pc:sldMk cId="181353001" sldId="260"/>
            <ac:spMk id="2" creationId="{C3EBE2BA-F775-1ECB-3844-FF2619307525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15" creationId="{C393B4A7-6ABF-423D-A762-3CDB4897A833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21" creationId="{01AD250C-F2EA-449F-9B14-DF5BB674C500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23" creationId="{ABE6F9A3-300E-47F5-B41C-C8C5E758DE7C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25" creationId="{61B4701B-39FE-43B8-86AA-D6B8789C2207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27" creationId="{E9A7EF13-49FA-4355-971A-34B065F35022}"/>
          </ac:spMkLst>
        </pc:spChg>
        <pc:spChg chg="del">
          <ac:chgData name="Oana Mirauta" userId="e43b976120bfbb1a" providerId="LiveId" clId="{937DC535-0CB4-4336-9B05-A3C61FB4E29D}" dt="2022-06-23T18:43:12.704" v="3"/>
          <ac:spMkLst>
            <pc:docMk/>
            <pc:sldMk cId="181353001" sldId="260"/>
            <ac:spMk id="29" creationId="{92CF3C3E-0F7B-4F0C-8EBD-BDD38E9C66F5}"/>
          </ac:spMkLst>
        </pc:spChg>
        <pc:graphicFrameChg chg="mod modGraphic">
          <ac:chgData name="Oana Mirauta" userId="e43b976120bfbb1a" providerId="LiveId" clId="{937DC535-0CB4-4336-9B05-A3C61FB4E29D}" dt="2022-06-23T18:55:54.174" v="5" actId="26606"/>
          <ac:graphicFrameMkLst>
            <pc:docMk/>
            <pc:sldMk cId="181353001" sldId="260"/>
            <ac:graphicFrameMk id="7" creationId="{9C5F2119-368D-1E4A-9431-438989C262EE}"/>
          </ac:graphicFrameMkLst>
        </pc:graphicFrameChg>
        <pc:picChg chg="del">
          <ac:chgData name="Oana Mirauta" userId="e43b976120bfbb1a" providerId="LiveId" clId="{937DC535-0CB4-4336-9B05-A3C61FB4E29D}" dt="2022-06-23T18:43:12.704" v="3"/>
          <ac:picMkLst>
            <pc:docMk/>
            <pc:sldMk cId="181353001" sldId="260"/>
            <ac:picMk id="11" creationId="{F1B8F9CB-890B-4CB8-B503-188A763E2FC1}"/>
          </ac:picMkLst>
        </pc:picChg>
        <pc:picChg chg="add">
          <ac:chgData name="Oana Mirauta" userId="e43b976120bfbb1a" providerId="LiveId" clId="{937DC535-0CB4-4336-9B05-A3C61FB4E29D}" dt="2022-06-23T18:55:54.174" v="5" actId="26606"/>
          <ac:picMkLst>
            <pc:docMk/>
            <pc:sldMk cId="181353001" sldId="260"/>
            <ac:picMk id="12" creationId="{030FD700-069E-45B7-99EE-9FD40B196D01}"/>
          </ac:picMkLst>
        </pc:picChg>
        <pc:picChg chg="del">
          <ac:chgData name="Oana Mirauta" userId="e43b976120bfbb1a" providerId="LiveId" clId="{937DC535-0CB4-4336-9B05-A3C61FB4E29D}" dt="2022-06-23T18:43:12.704" v="3"/>
          <ac:picMkLst>
            <pc:docMk/>
            <pc:sldMk cId="181353001" sldId="260"/>
            <ac:picMk id="13" creationId="{AA632AB4-3837-4FD0-8B62-0A18B573F46D}"/>
          </ac:picMkLst>
        </pc:picChg>
        <pc:picChg chg="del">
          <ac:chgData name="Oana Mirauta" userId="e43b976120bfbb1a" providerId="LiveId" clId="{937DC535-0CB4-4336-9B05-A3C61FB4E29D}" dt="2022-06-23T18:43:12.704" v="3"/>
          <ac:picMkLst>
            <pc:docMk/>
            <pc:sldMk cId="181353001" sldId="260"/>
            <ac:picMk id="17" creationId="{9CD2319A-6FA9-4EFB-9EDF-7304467425E8}"/>
          </ac:picMkLst>
        </pc:picChg>
        <pc:picChg chg="del">
          <ac:chgData name="Oana Mirauta" userId="e43b976120bfbb1a" providerId="LiveId" clId="{937DC535-0CB4-4336-9B05-A3C61FB4E29D}" dt="2022-06-23T18:43:12.704" v="3"/>
          <ac:picMkLst>
            <pc:docMk/>
            <pc:sldMk cId="181353001" sldId="260"/>
            <ac:picMk id="19" creationId="{D1692A93-3514-4486-8B67-CCA4E0259BC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763E3C-0A77-4052-B9F4-25D14DCA2BB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9430DC1-8997-4286-A226-A2DBA2E0076C}">
      <dgm:prSet/>
      <dgm:spPr/>
      <dgm:t>
        <a:bodyPr/>
        <a:lstStyle/>
        <a:p>
          <a:r>
            <a:rPr lang="en-US"/>
            <a:t>Placing orders, requesting deliveries , or collecting orders, please contact us at: Telephone number: 07236746353.</a:t>
          </a:r>
        </a:p>
      </dgm:t>
    </dgm:pt>
    <dgm:pt modelId="{CD051C28-46D0-4C9C-BD02-84F1361E881B}" type="parTrans" cxnId="{4433661A-EEE7-4154-B849-F69BE748FE7D}">
      <dgm:prSet/>
      <dgm:spPr/>
      <dgm:t>
        <a:bodyPr/>
        <a:lstStyle/>
        <a:p>
          <a:endParaRPr lang="en-US"/>
        </a:p>
      </dgm:t>
    </dgm:pt>
    <dgm:pt modelId="{EACB7F13-417D-4722-AE18-E840D85EEDFE}" type="sibTrans" cxnId="{4433661A-EEE7-4154-B849-F69BE748FE7D}">
      <dgm:prSet/>
      <dgm:spPr/>
      <dgm:t>
        <a:bodyPr/>
        <a:lstStyle/>
        <a:p>
          <a:endParaRPr lang="en-US"/>
        </a:p>
      </dgm:t>
    </dgm:pt>
    <dgm:pt modelId="{ED764548-1F3D-44E8-820B-63FD411FCB85}">
      <dgm:prSet/>
      <dgm:spPr/>
      <dgm:t>
        <a:bodyPr/>
        <a:lstStyle/>
        <a:p>
          <a:r>
            <a:rPr lang="en-US"/>
            <a:t>WhatsApp, Instagram, Facebook page, </a:t>
          </a:r>
        </a:p>
      </dgm:t>
    </dgm:pt>
    <dgm:pt modelId="{09193333-DDE9-4207-A446-30CA176C01A6}" type="parTrans" cxnId="{DC9CE95A-5D88-43CB-8F09-6931EB60D748}">
      <dgm:prSet/>
      <dgm:spPr/>
      <dgm:t>
        <a:bodyPr/>
        <a:lstStyle/>
        <a:p>
          <a:endParaRPr lang="en-US"/>
        </a:p>
      </dgm:t>
    </dgm:pt>
    <dgm:pt modelId="{36C2C3CE-BBE7-495B-B49C-9AFB8B0B0DDE}" type="sibTrans" cxnId="{DC9CE95A-5D88-43CB-8F09-6931EB60D748}">
      <dgm:prSet/>
      <dgm:spPr/>
      <dgm:t>
        <a:bodyPr/>
        <a:lstStyle/>
        <a:p>
          <a:endParaRPr lang="en-US"/>
        </a:p>
      </dgm:t>
    </dgm:pt>
    <dgm:pt modelId="{8F4F70A7-7923-4A81-B0A3-F432313F87F7}">
      <dgm:prSet/>
      <dgm:spPr/>
      <dgm:t>
        <a:bodyPr/>
        <a:lstStyle/>
        <a:p>
          <a:r>
            <a:rPr lang="en-US"/>
            <a:t>We deliver orders to the doorstep at request; customers may also collect the order at preferred joints indicated on our website.</a:t>
          </a:r>
        </a:p>
      </dgm:t>
    </dgm:pt>
    <dgm:pt modelId="{8EB20F7E-9A3F-476E-ACCE-8BB7FAEDAC9A}" type="parTrans" cxnId="{CC424387-7916-4C57-8C7C-072CD69F15E1}">
      <dgm:prSet/>
      <dgm:spPr/>
      <dgm:t>
        <a:bodyPr/>
        <a:lstStyle/>
        <a:p>
          <a:endParaRPr lang="en-US"/>
        </a:p>
      </dgm:t>
    </dgm:pt>
    <dgm:pt modelId="{466AA3E2-45DD-41D7-B1B1-6737F6A23D98}" type="sibTrans" cxnId="{CC424387-7916-4C57-8C7C-072CD69F15E1}">
      <dgm:prSet/>
      <dgm:spPr/>
      <dgm:t>
        <a:bodyPr/>
        <a:lstStyle/>
        <a:p>
          <a:endParaRPr lang="en-US"/>
        </a:p>
      </dgm:t>
    </dgm:pt>
    <dgm:pt modelId="{8C88790A-EAB6-45F4-9D70-08DFD517BE83}">
      <dgm:prSet/>
      <dgm:spPr/>
      <dgm:t>
        <a:bodyPr/>
        <a:lstStyle/>
        <a:p>
          <a:r>
            <a:rPr lang="en-US"/>
            <a:t>We value our customers, so the hotel is committed to enhancing customer experiences through observing policies regarding allergies and intolerances.</a:t>
          </a:r>
        </a:p>
      </dgm:t>
    </dgm:pt>
    <dgm:pt modelId="{F43A6D97-402B-45D7-9717-41504FECDCCA}" type="parTrans" cxnId="{A1FBBA0B-3779-4ED0-9B47-F3D1C9AB2F7A}">
      <dgm:prSet/>
      <dgm:spPr/>
      <dgm:t>
        <a:bodyPr/>
        <a:lstStyle/>
        <a:p>
          <a:endParaRPr lang="en-US"/>
        </a:p>
      </dgm:t>
    </dgm:pt>
    <dgm:pt modelId="{206B09DC-96D3-4A6A-8187-8683F6D3459D}" type="sibTrans" cxnId="{A1FBBA0B-3779-4ED0-9B47-F3D1C9AB2F7A}">
      <dgm:prSet/>
      <dgm:spPr/>
      <dgm:t>
        <a:bodyPr/>
        <a:lstStyle/>
        <a:p>
          <a:endParaRPr lang="en-US"/>
        </a:p>
      </dgm:t>
    </dgm:pt>
    <dgm:pt modelId="{F9960407-E7D9-492D-B018-074AD066C43C}">
      <dgm:prSet/>
      <dgm:spPr/>
      <dgm:t>
        <a:bodyPr/>
        <a:lstStyle/>
        <a:p>
          <a:r>
            <a:rPr lang="en-US"/>
            <a:t>Customers with food allergies and intolerances are required to inform our staff before placing orders, those needing special dietary features should also inform staff before placing orders.</a:t>
          </a:r>
        </a:p>
      </dgm:t>
    </dgm:pt>
    <dgm:pt modelId="{F388B120-82A4-4047-9059-9FAC5C6BF5BE}" type="parTrans" cxnId="{23BE1613-A593-4A61-B40D-B5379668DC2D}">
      <dgm:prSet/>
      <dgm:spPr/>
      <dgm:t>
        <a:bodyPr/>
        <a:lstStyle/>
        <a:p>
          <a:endParaRPr lang="en-US"/>
        </a:p>
      </dgm:t>
    </dgm:pt>
    <dgm:pt modelId="{5499E75B-1A91-48A8-8BA4-58FA982530CE}" type="sibTrans" cxnId="{23BE1613-A593-4A61-B40D-B5379668DC2D}">
      <dgm:prSet/>
      <dgm:spPr/>
      <dgm:t>
        <a:bodyPr/>
        <a:lstStyle/>
        <a:p>
          <a:endParaRPr lang="en-US"/>
        </a:p>
      </dgm:t>
    </dgm:pt>
    <dgm:pt modelId="{31B3191A-D921-439A-BA76-4035CAA5A1A8}">
      <dgm:prSet/>
      <dgm:spPr/>
      <dgm:t>
        <a:bodyPr/>
        <a:lstStyle/>
        <a:p>
          <a:r>
            <a:rPr lang="en-US"/>
            <a:t>Our hotel is compliant with all the established policies and guidelines governing the hotel industry; our mission is to provide our customers with a healthy and quality cousin that is safe and clean.</a:t>
          </a:r>
        </a:p>
      </dgm:t>
    </dgm:pt>
    <dgm:pt modelId="{7AAFB712-9975-4523-8D3F-EF1E14DDAAC3}" type="parTrans" cxnId="{1D60B838-E2C2-42C4-A337-73338DCC7476}">
      <dgm:prSet/>
      <dgm:spPr/>
      <dgm:t>
        <a:bodyPr/>
        <a:lstStyle/>
        <a:p>
          <a:endParaRPr lang="en-US"/>
        </a:p>
      </dgm:t>
    </dgm:pt>
    <dgm:pt modelId="{5B8A600F-3D47-47BF-8546-BC348CCCC2C9}" type="sibTrans" cxnId="{1D60B838-E2C2-42C4-A337-73338DCC7476}">
      <dgm:prSet/>
      <dgm:spPr/>
      <dgm:t>
        <a:bodyPr/>
        <a:lstStyle/>
        <a:p>
          <a:endParaRPr lang="en-US"/>
        </a:p>
      </dgm:t>
    </dgm:pt>
    <dgm:pt modelId="{E5356FB7-CDA7-4EF3-A819-DF1A04035DF0}" type="pres">
      <dgm:prSet presAssocID="{B8763E3C-0A77-4052-B9F4-25D14DCA2BBF}" presName="linear" presStyleCnt="0">
        <dgm:presLayoutVars>
          <dgm:animLvl val="lvl"/>
          <dgm:resizeHandles val="exact"/>
        </dgm:presLayoutVars>
      </dgm:prSet>
      <dgm:spPr/>
    </dgm:pt>
    <dgm:pt modelId="{F92A5EBE-1A70-44C9-A815-CE61BBCE5A4F}" type="pres">
      <dgm:prSet presAssocID="{89430DC1-8997-4286-A226-A2DBA2E0076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5E268C-74B4-44D9-A087-A5443BA50E59}" type="pres">
      <dgm:prSet presAssocID="{EACB7F13-417D-4722-AE18-E840D85EEDFE}" presName="spacer" presStyleCnt="0"/>
      <dgm:spPr/>
    </dgm:pt>
    <dgm:pt modelId="{F16C2F89-9F04-45BA-85F3-8EF923AE1A1B}" type="pres">
      <dgm:prSet presAssocID="{ED764548-1F3D-44E8-820B-63FD411FCB8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673A7E-3DA0-4460-801B-3D52B6A6AAD7}" type="pres">
      <dgm:prSet presAssocID="{36C2C3CE-BBE7-495B-B49C-9AFB8B0B0DDE}" presName="spacer" presStyleCnt="0"/>
      <dgm:spPr/>
    </dgm:pt>
    <dgm:pt modelId="{9BCD5CE7-1343-4D49-9DFF-EB8C2B9ACBB8}" type="pres">
      <dgm:prSet presAssocID="{8F4F70A7-7923-4A81-B0A3-F432313F87F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E0E6536-F417-4B20-97F6-B65232F16BC8}" type="pres">
      <dgm:prSet presAssocID="{466AA3E2-45DD-41D7-B1B1-6737F6A23D98}" presName="spacer" presStyleCnt="0"/>
      <dgm:spPr/>
    </dgm:pt>
    <dgm:pt modelId="{0A924020-4CF4-4CFD-ACF5-F84489D90E66}" type="pres">
      <dgm:prSet presAssocID="{8C88790A-EAB6-45F4-9D70-08DFD517BE8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9BEE13D-91C8-496C-BC07-8E8095BA5D21}" type="pres">
      <dgm:prSet presAssocID="{206B09DC-96D3-4A6A-8187-8683F6D3459D}" presName="spacer" presStyleCnt="0"/>
      <dgm:spPr/>
    </dgm:pt>
    <dgm:pt modelId="{00FFC555-2ADE-4232-99DD-ADD31303304B}" type="pres">
      <dgm:prSet presAssocID="{F9960407-E7D9-492D-B018-074AD066C43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E6E7A78-B562-4E17-994D-DDECACC266F2}" type="pres">
      <dgm:prSet presAssocID="{5499E75B-1A91-48A8-8BA4-58FA982530CE}" presName="spacer" presStyleCnt="0"/>
      <dgm:spPr/>
    </dgm:pt>
    <dgm:pt modelId="{577245E7-1D27-4C30-AD62-6CC3AC44B18F}" type="pres">
      <dgm:prSet presAssocID="{31B3191A-D921-439A-BA76-4035CAA5A1A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1FBBA0B-3779-4ED0-9B47-F3D1C9AB2F7A}" srcId="{B8763E3C-0A77-4052-B9F4-25D14DCA2BBF}" destId="{8C88790A-EAB6-45F4-9D70-08DFD517BE83}" srcOrd="3" destOrd="0" parTransId="{F43A6D97-402B-45D7-9717-41504FECDCCA}" sibTransId="{206B09DC-96D3-4A6A-8187-8683F6D3459D}"/>
    <dgm:cxn modelId="{23BE1613-A593-4A61-B40D-B5379668DC2D}" srcId="{B8763E3C-0A77-4052-B9F4-25D14DCA2BBF}" destId="{F9960407-E7D9-492D-B018-074AD066C43C}" srcOrd="4" destOrd="0" parTransId="{F388B120-82A4-4047-9059-9FAC5C6BF5BE}" sibTransId="{5499E75B-1A91-48A8-8BA4-58FA982530CE}"/>
    <dgm:cxn modelId="{4433661A-EEE7-4154-B849-F69BE748FE7D}" srcId="{B8763E3C-0A77-4052-B9F4-25D14DCA2BBF}" destId="{89430DC1-8997-4286-A226-A2DBA2E0076C}" srcOrd="0" destOrd="0" parTransId="{CD051C28-46D0-4C9C-BD02-84F1361E881B}" sibTransId="{EACB7F13-417D-4722-AE18-E840D85EEDFE}"/>
    <dgm:cxn modelId="{8F671722-AFA1-4C93-A643-CFA67D427E73}" type="presOf" srcId="{8C88790A-EAB6-45F4-9D70-08DFD517BE83}" destId="{0A924020-4CF4-4CFD-ACF5-F84489D90E66}" srcOrd="0" destOrd="0" presId="urn:microsoft.com/office/officeart/2005/8/layout/vList2"/>
    <dgm:cxn modelId="{1D60B838-E2C2-42C4-A337-73338DCC7476}" srcId="{B8763E3C-0A77-4052-B9F4-25D14DCA2BBF}" destId="{31B3191A-D921-439A-BA76-4035CAA5A1A8}" srcOrd="5" destOrd="0" parTransId="{7AAFB712-9975-4523-8D3F-EF1E14DDAAC3}" sibTransId="{5B8A600F-3D47-47BF-8546-BC348CCCC2C9}"/>
    <dgm:cxn modelId="{85C8163F-6D14-4AA6-8C00-AEE3BCEA6164}" type="presOf" srcId="{89430DC1-8997-4286-A226-A2DBA2E0076C}" destId="{F92A5EBE-1A70-44C9-A815-CE61BBCE5A4F}" srcOrd="0" destOrd="0" presId="urn:microsoft.com/office/officeart/2005/8/layout/vList2"/>
    <dgm:cxn modelId="{1C5F3758-AE4F-45E8-B1BA-83D9BCBCBB88}" type="presOf" srcId="{8F4F70A7-7923-4A81-B0A3-F432313F87F7}" destId="{9BCD5CE7-1343-4D49-9DFF-EB8C2B9ACBB8}" srcOrd="0" destOrd="0" presId="urn:microsoft.com/office/officeart/2005/8/layout/vList2"/>
    <dgm:cxn modelId="{25B17978-7C51-46E9-9170-EDDEB5B8906A}" type="presOf" srcId="{ED764548-1F3D-44E8-820B-63FD411FCB85}" destId="{F16C2F89-9F04-45BA-85F3-8EF923AE1A1B}" srcOrd="0" destOrd="0" presId="urn:microsoft.com/office/officeart/2005/8/layout/vList2"/>
    <dgm:cxn modelId="{DC9CE95A-5D88-43CB-8F09-6931EB60D748}" srcId="{B8763E3C-0A77-4052-B9F4-25D14DCA2BBF}" destId="{ED764548-1F3D-44E8-820B-63FD411FCB85}" srcOrd="1" destOrd="0" parTransId="{09193333-DDE9-4207-A446-30CA176C01A6}" sibTransId="{36C2C3CE-BBE7-495B-B49C-9AFB8B0B0DDE}"/>
    <dgm:cxn modelId="{CC424387-7916-4C57-8C7C-072CD69F15E1}" srcId="{B8763E3C-0A77-4052-B9F4-25D14DCA2BBF}" destId="{8F4F70A7-7923-4A81-B0A3-F432313F87F7}" srcOrd="2" destOrd="0" parTransId="{8EB20F7E-9A3F-476E-ACCE-8BB7FAEDAC9A}" sibTransId="{466AA3E2-45DD-41D7-B1B1-6737F6A23D98}"/>
    <dgm:cxn modelId="{C198EB92-E8C5-4CAF-A65F-61F172EA01AE}" type="presOf" srcId="{F9960407-E7D9-492D-B018-074AD066C43C}" destId="{00FFC555-2ADE-4232-99DD-ADD31303304B}" srcOrd="0" destOrd="0" presId="urn:microsoft.com/office/officeart/2005/8/layout/vList2"/>
    <dgm:cxn modelId="{27FC3AC7-C224-41BC-A014-88B047146411}" type="presOf" srcId="{31B3191A-D921-439A-BA76-4035CAA5A1A8}" destId="{577245E7-1D27-4C30-AD62-6CC3AC44B18F}" srcOrd="0" destOrd="0" presId="urn:microsoft.com/office/officeart/2005/8/layout/vList2"/>
    <dgm:cxn modelId="{E3170BF8-28B4-442D-B20E-6F539CF6F5F4}" type="presOf" srcId="{B8763E3C-0A77-4052-B9F4-25D14DCA2BBF}" destId="{E5356FB7-CDA7-4EF3-A819-DF1A04035DF0}" srcOrd="0" destOrd="0" presId="urn:microsoft.com/office/officeart/2005/8/layout/vList2"/>
    <dgm:cxn modelId="{6A70CE7D-4512-482E-9BE8-C12A21453A96}" type="presParOf" srcId="{E5356FB7-CDA7-4EF3-A819-DF1A04035DF0}" destId="{F92A5EBE-1A70-44C9-A815-CE61BBCE5A4F}" srcOrd="0" destOrd="0" presId="urn:microsoft.com/office/officeart/2005/8/layout/vList2"/>
    <dgm:cxn modelId="{CADE45ED-9FE6-4AB8-AAB9-7D255D90F59C}" type="presParOf" srcId="{E5356FB7-CDA7-4EF3-A819-DF1A04035DF0}" destId="{C75E268C-74B4-44D9-A087-A5443BA50E59}" srcOrd="1" destOrd="0" presId="urn:microsoft.com/office/officeart/2005/8/layout/vList2"/>
    <dgm:cxn modelId="{BB8E8195-A3B6-4EDF-B02B-90569C9C32C9}" type="presParOf" srcId="{E5356FB7-CDA7-4EF3-A819-DF1A04035DF0}" destId="{F16C2F89-9F04-45BA-85F3-8EF923AE1A1B}" srcOrd="2" destOrd="0" presId="urn:microsoft.com/office/officeart/2005/8/layout/vList2"/>
    <dgm:cxn modelId="{808AE814-29A0-4F5C-BC90-82D4B03E724D}" type="presParOf" srcId="{E5356FB7-CDA7-4EF3-A819-DF1A04035DF0}" destId="{91673A7E-3DA0-4460-801B-3D52B6A6AAD7}" srcOrd="3" destOrd="0" presId="urn:microsoft.com/office/officeart/2005/8/layout/vList2"/>
    <dgm:cxn modelId="{B3F64E81-F95C-4C78-94F8-034914E452FB}" type="presParOf" srcId="{E5356FB7-CDA7-4EF3-A819-DF1A04035DF0}" destId="{9BCD5CE7-1343-4D49-9DFF-EB8C2B9ACBB8}" srcOrd="4" destOrd="0" presId="urn:microsoft.com/office/officeart/2005/8/layout/vList2"/>
    <dgm:cxn modelId="{5AC44000-E73B-4967-8180-628AF7D8B6E9}" type="presParOf" srcId="{E5356FB7-CDA7-4EF3-A819-DF1A04035DF0}" destId="{EE0E6536-F417-4B20-97F6-B65232F16BC8}" srcOrd="5" destOrd="0" presId="urn:microsoft.com/office/officeart/2005/8/layout/vList2"/>
    <dgm:cxn modelId="{DB1C0388-B658-40E2-865B-2DB00A0FF8AD}" type="presParOf" srcId="{E5356FB7-CDA7-4EF3-A819-DF1A04035DF0}" destId="{0A924020-4CF4-4CFD-ACF5-F84489D90E66}" srcOrd="6" destOrd="0" presId="urn:microsoft.com/office/officeart/2005/8/layout/vList2"/>
    <dgm:cxn modelId="{5E9BEE4C-EB22-4107-9AAE-5799795DF04E}" type="presParOf" srcId="{E5356FB7-CDA7-4EF3-A819-DF1A04035DF0}" destId="{19BEE13D-91C8-496C-BC07-8E8095BA5D21}" srcOrd="7" destOrd="0" presId="urn:microsoft.com/office/officeart/2005/8/layout/vList2"/>
    <dgm:cxn modelId="{8ADD466A-A338-4949-8A87-C3EDA501CC61}" type="presParOf" srcId="{E5356FB7-CDA7-4EF3-A819-DF1A04035DF0}" destId="{00FFC555-2ADE-4232-99DD-ADD31303304B}" srcOrd="8" destOrd="0" presId="urn:microsoft.com/office/officeart/2005/8/layout/vList2"/>
    <dgm:cxn modelId="{007F3B95-F7AB-4653-B8D7-C329D9EDD400}" type="presParOf" srcId="{E5356FB7-CDA7-4EF3-A819-DF1A04035DF0}" destId="{CE6E7A78-B562-4E17-994D-DDECACC266F2}" srcOrd="9" destOrd="0" presId="urn:microsoft.com/office/officeart/2005/8/layout/vList2"/>
    <dgm:cxn modelId="{80F1E9FD-BDDE-4173-9CA7-184DD4FB2104}" type="presParOf" srcId="{E5356FB7-CDA7-4EF3-A819-DF1A04035DF0}" destId="{577245E7-1D27-4C30-AD62-6CC3AC44B18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B00238-7CCC-4987-BA51-31B7ED01104E}" type="doc">
      <dgm:prSet loTypeId="urn:microsoft.com/office/officeart/2005/8/layout/vList2" loCatId="list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2AE9273E-A19E-4C37-A09E-71C4677A55C0}">
      <dgm:prSet/>
      <dgm:spPr/>
      <dgm:t>
        <a:bodyPr/>
        <a:lstStyle/>
        <a:p>
          <a:r>
            <a:rPr lang="en-US"/>
            <a:t>Brill. Buell, P.D., Anderson, E.N., de Pablo Moya, M. and Oskenbay, M., 2020. Food by Country. In Crossroads of Cuisine (pp. 204-286). </a:t>
          </a:r>
        </a:p>
      </dgm:t>
    </dgm:pt>
    <dgm:pt modelId="{B167BA42-F03F-4578-9590-C2F7B5C871D9}" type="parTrans" cxnId="{804378C2-BB62-4DB5-84D7-DE8360DB745D}">
      <dgm:prSet/>
      <dgm:spPr/>
      <dgm:t>
        <a:bodyPr/>
        <a:lstStyle/>
        <a:p>
          <a:endParaRPr lang="en-US"/>
        </a:p>
      </dgm:t>
    </dgm:pt>
    <dgm:pt modelId="{3D576359-40B2-47C2-B103-4DA9758EDC1E}" type="sibTrans" cxnId="{804378C2-BB62-4DB5-84D7-DE8360DB745D}">
      <dgm:prSet/>
      <dgm:spPr/>
      <dgm:t>
        <a:bodyPr/>
        <a:lstStyle/>
        <a:p>
          <a:endParaRPr lang="en-US"/>
        </a:p>
      </dgm:t>
    </dgm:pt>
    <dgm:pt modelId="{F8BCD000-7B80-4F79-8EBC-249CD5A111A5}">
      <dgm:prSet/>
      <dgm:spPr/>
      <dgm:t>
        <a:bodyPr/>
        <a:lstStyle/>
        <a:p>
          <a:r>
            <a:rPr lang="en-US"/>
            <a:t>Guides, R., 2018. The Rough Guide to Wales (Travel Guide eBook). Apa Publications (UK) Limited.</a:t>
          </a:r>
        </a:p>
      </dgm:t>
    </dgm:pt>
    <dgm:pt modelId="{15DF9AF3-900D-4C85-8675-CB5A9EDDDCAF}" type="parTrans" cxnId="{57A33932-BADF-4D20-ACF0-F8EE288773B8}">
      <dgm:prSet/>
      <dgm:spPr/>
      <dgm:t>
        <a:bodyPr/>
        <a:lstStyle/>
        <a:p>
          <a:endParaRPr lang="en-US"/>
        </a:p>
      </dgm:t>
    </dgm:pt>
    <dgm:pt modelId="{C42194D3-DD0A-4FC3-A04E-35EC073635E3}" type="sibTrans" cxnId="{57A33932-BADF-4D20-ACF0-F8EE288773B8}">
      <dgm:prSet/>
      <dgm:spPr/>
      <dgm:t>
        <a:bodyPr/>
        <a:lstStyle/>
        <a:p>
          <a:endParaRPr lang="en-US"/>
        </a:p>
      </dgm:t>
    </dgm:pt>
    <dgm:pt modelId="{0D7B35AD-6705-4311-A157-E764C6DF78E4}">
      <dgm:prSet/>
      <dgm:spPr/>
      <dgm:t>
        <a:bodyPr/>
        <a:lstStyle/>
        <a:p>
          <a:r>
            <a:rPr lang="en-US"/>
            <a:t>Kay, E., 2020. A History of British Baking: From Blood Bread to Bake-Off. Pen and Sword History.</a:t>
          </a:r>
        </a:p>
      </dgm:t>
    </dgm:pt>
    <dgm:pt modelId="{67B145F8-298A-4274-A192-EE5622429694}" type="parTrans" cxnId="{2F74DF78-8599-48F5-856A-B6310615C47A}">
      <dgm:prSet/>
      <dgm:spPr/>
      <dgm:t>
        <a:bodyPr/>
        <a:lstStyle/>
        <a:p>
          <a:endParaRPr lang="en-US"/>
        </a:p>
      </dgm:t>
    </dgm:pt>
    <dgm:pt modelId="{96D49B6C-EB00-4B44-8F00-A0B35C5F52F0}" type="sibTrans" cxnId="{2F74DF78-8599-48F5-856A-B6310615C47A}">
      <dgm:prSet/>
      <dgm:spPr/>
      <dgm:t>
        <a:bodyPr/>
        <a:lstStyle/>
        <a:p>
          <a:endParaRPr lang="en-US"/>
        </a:p>
      </dgm:t>
    </dgm:pt>
    <dgm:pt modelId="{AB927D58-224E-4885-9E7D-F0067AE5A4B6}" type="pres">
      <dgm:prSet presAssocID="{64B00238-7CCC-4987-BA51-31B7ED01104E}" presName="linear" presStyleCnt="0">
        <dgm:presLayoutVars>
          <dgm:animLvl val="lvl"/>
          <dgm:resizeHandles val="exact"/>
        </dgm:presLayoutVars>
      </dgm:prSet>
      <dgm:spPr/>
    </dgm:pt>
    <dgm:pt modelId="{D31E0BDF-E09A-4F4D-8BF6-9A709A649C15}" type="pres">
      <dgm:prSet presAssocID="{2AE9273E-A19E-4C37-A09E-71C4677A55C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FA39F1-6B30-45FF-B9EF-09643958FB5F}" type="pres">
      <dgm:prSet presAssocID="{3D576359-40B2-47C2-B103-4DA9758EDC1E}" presName="spacer" presStyleCnt="0"/>
      <dgm:spPr/>
    </dgm:pt>
    <dgm:pt modelId="{748602F4-415E-4098-A598-6D38F83D6535}" type="pres">
      <dgm:prSet presAssocID="{F8BCD000-7B80-4F79-8EBC-249CD5A111A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F4AD31A-65D0-46EF-B52B-617606350AFA}" type="pres">
      <dgm:prSet presAssocID="{C42194D3-DD0A-4FC3-A04E-35EC073635E3}" presName="spacer" presStyleCnt="0"/>
      <dgm:spPr/>
    </dgm:pt>
    <dgm:pt modelId="{2C09206C-9384-4B6D-BF01-D64AF25449FB}" type="pres">
      <dgm:prSet presAssocID="{0D7B35AD-6705-4311-A157-E764C6DF78E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D15A0A-DBBE-4584-9FB2-6FC5212B2CB9}" type="presOf" srcId="{0D7B35AD-6705-4311-A157-E764C6DF78E4}" destId="{2C09206C-9384-4B6D-BF01-D64AF25449FB}" srcOrd="0" destOrd="0" presId="urn:microsoft.com/office/officeart/2005/8/layout/vList2"/>
    <dgm:cxn modelId="{57A33932-BADF-4D20-ACF0-F8EE288773B8}" srcId="{64B00238-7CCC-4987-BA51-31B7ED01104E}" destId="{F8BCD000-7B80-4F79-8EBC-249CD5A111A5}" srcOrd="1" destOrd="0" parTransId="{15DF9AF3-900D-4C85-8675-CB5A9EDDDCAF}" sibTransId="{C42194D3-DD0A-4FC3-A04E-35EC073635E3}"/>
    <dgm:cxn modelId="{66029D6A-CDED-4571-B351-8DE2E9FEACAF}" type="presOf" srcId="{F8BCD000-7B80-4F79-8EBC-249CD5A111A5}" destId="{748602F4-415E-4098-A598-6D38F83D6535}" srcOrd="0" destOrd="0" presId="urn:microsoft.com/office/officeart/2005/8/layout/vList2"/>
    <dgm:cxn modelId="{2F74DF78-8599-48F5-856A-B6310615C47A}" srcId="{64B00238-7CCC-4987-BA51-31B7ED01104E}" destId="{0D7B35AD-6705-4311-A157-E764C6DF78E4}" srcOrd="2" destOrd="0" parTransId="{67B145F8-298A-4274-A192-EE5622429694}" sibTransId="{96D49B6C-EB00-4B44-8F00-A0B35C5F52F0}"/>
    <dgm:cxn modelId="{EAD9C19F-5CA1-48AF-85D3-876B96FD2889}" type="presOf" srcId="{2AE9273E-A19E-4C37-A09E-71C4677A55C0}" destId="{D31E0BDF-E09A-4F4D-8BF6-9A709A649C15}" srcOrd="0" destOrd="0" presId="urn:microsoft.com/office/officeart/2005/8/layout/vList2"/>
    <dgm:cxn modelId="{6DF3F19F-74F4-4D62-8C39-3CF9E83DFA29}" type="presOf" srcId="{64B00238-7CCC-4987-BA51-31B7ED01104E}" destId="{AB927D58-224E-4885-9E7D-F0067AE5A4B6}" srcOrd="0" destOrd="0" presId="urn:microsoft.com/office/officeart/2005/8/layout/vList2"/>
    <dgm:cxn modelId="{804378C2-BB62-4DB5-84D7-DE8360DB745D}" srcId="{64B00238-7CCC-4987-BA51-31B7ED01104E}" destId="{2AE9273E-A19E-4C37-A09E-71C4677A55C0}" srcOrd="0" destOrd="0" parTransId="{B167BA42-F03F-4578-9590-C2F7B5C871D9}" sibTransId="{3D576359-40B2-47C2-B103-4DA9758EDC1E}"/>
    <dgm:cxn modelId="{5FF3FD5A-113E-4963-8C17-BFDF25D8E814}" type="presParOf" srcId="{AB927D58-224E-4885-9E7D-F0067AE5A4B6}" destId="{D31E0BDF-E09A-4F4D-8BF6-9A709A649C15}" srcOrd="0" destOrd="0" presId="urn:microsoft.com/office/officeart/2005/8/layout/vList2"/>
    <dgm:cxn modelId="{C6F3E0F8-F4B8-415F-B8B0-3C140C7F42A1}" type="presParOf" srcId="{AB927D58-224E-4885-9E7D-F0067AE5A4B6}" destId="{01FA39F1-6B30-45FF-B9EF-09643958FB5F}" srcOrd="1" destOrd="0" presId="urn:microsoft.com/office/officeart/2005/8/layout/vList2"/>
    <dgm:cxn modelId="{E1C873CF-0B26-41EF-9823-6F60D6C32159}" type="presParOf" srcId="{AB927D58-224E-4885-9E7D-F0067AE5A4B6}" destId="{748602F4-415E-4098-A598-6D38F83D6535}" srcOrd="2" destOrd="0" presId="urn:microsoft.com/office/officeart/2005/8/layout/vList2"/>
    <dgm:cxn modelId="{780CC211-3408-4BBD-908C-591298A6ECAB}" type="presParOf" srcId="{AB927D58-224E-4885-9E7D-F0067AE5A4B6}" destId="{3F4AD31A-65D0-46EF-B52B-617606350AFA}" srcOrd="3" destOrd="0" presId="urn:microsoft.com/office/officeart/2005/8/layout/vList2"/>
    <dgm:cxn modelId="{54DAD60B-D8EA-4DFF-853D-F26F674764B1}" type="presParOf" srcId="{AB927D58-224E-4885-9E7D-F0067AE5A4B6}" destId="{2C09206C-9384-4B6D-BF01-D64AF25449F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2A5EBE-1A70-44C9-A815-CE61BBCE5A4F}">
      <dsp:nvSpPr>
        <dsp:cNvPr id="0" name=""/>
        <dsp:cNvSpPr/>
      </dsp:nvSpPr>
      <dsp:spPr>
        <a:xfrm>
          <a:off x="0" y="93398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Placing orders, requesting deliveries , or collecting orders, please contact us at: Telephone number: 07236746353.</a:t>
          </a:r>
        </a:p>
      </dsp:txBody>
      <dsp:txXfrm>
        <a:off x="38231" y="131629"/>
        <a:ext cx="6327532" cy="706706"/>
      </dsp:txXfrm>
    </dsp:sp>
    <dsp:sp modelId="{F16C2F89-9F04-45BA-85F3-8EF923AE1A1B}">
      <dsp:nvSpPr>
        <dsp:cNvPr id="0" name=""/>
        <dsp:cNvSpPr/>
      </dsp:nvSpPr>
      <dsp:spPr>
        <a:xfrm>
          <a:off x="0" y="916887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465509"/>
                <a:satOff val="1551"/>
                <a:lumOff val="176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465509"/>
                <a:satOff val="1551"/>
                <a:lumOff val="176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WhatsApp, Instagram, Facebook page, </a:t>
          </a:r>
        </a:p>
      </dsp:txBody>
      <dsp:txXfrm>
        <a:off x="38231" y="955118"/>
        <a:ext cx="6327532" cy="706706"/>
      </dsp:txXfrm>
    </dsp:sp>
    <dsp:sp modelId="{9BCD5CE7-1343-4D49-9DFF-EB8C2B9ACBB8}">
      <dsp:nvSpPr>
        <dsp:cNvPr id="0" name=""/>
        <dsp:cNvSpPr/>
      </dsp:nvSpPr>
      <dsp:spPr>
        <a:xfrm>
          <a:off x="0" y="1740375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931018"/>
                <a:satOff val="3102"/>
                <a:lumOff val="352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931018"/>
                <a:satOff val="3102"/>
                <a:lumOff val="352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 deliver orders to the doorstep at request; customers may also collect the order at preferred joints indicated on our website.</a:t>
          </a:r>
        </a:p>
      </dsp:txBody>
      <dsp:txXfrm>
        <a:off x="38231" y="1778606"/>
        <a:ext cx="6327532" cy="706706"/>
      </dsp:txXfrm>
    </dsp:sp>
    <dsp:sp modelId="{0A924020-4CF4-4CFD-ACF5-F84489D90E66}">
      <dsp:nvSpPr>
        <dsp:cNvPr id="0" name=""/>
        <dsp:cNvSpPr/>
      </dsp:nvSpPr>
      <dsp:spPr>
        <a:xfrm>
          <a:off x="0" y="2563864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1396527"/>
                <a:satOff val="4653"/>
                <a:lumOff val="529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396527"/>
                <a:satOff val="4653"/>
                <a:lumOff val="529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 value our customers, so the hotel is committed to enhancing customer experiences through observing policies regarding allergies and intolerances.</a:t>
          </a:r>
        </a:p>
      </dsp:txBody>
      <dsp:txXfrm>
        <a:off x="38231" y="2602095"/>
        <a:ext cx="6327532" cy="706706"/>
      </dsp:txXfrm>
    </dsp:sp>
    <dsp:sp modelId="{00FFC555-2ADE-4232-99DD-ADD31303304B}">
      <dsp:nvSpPr>
        <dsp:cNvPr id="0" name=""/>
        <dsp:cNvSpPr/>
      </dsp:nvSpPr>
      <dsp:spPr>
        <a:xfrm>
          <a:off x="0" y="3387353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1862036"/>
                <a:satOff val="6204"/>
                <a:lumOff val="705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862036"/>
                <a:satOff val="6204"/>
                <a:lumOff val="705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Customers with food allergies and intolerances are required to inform our staff before placing orders, those needing special dietary features should also inform staff before placing orders.</a:t>
          </a:r>
        </a:p>
      </dsp:txBody>
      <dsp:txXfrm>
        <a:off x="38231" y="3425584"/>
        <a:ext cx="6327532" cy="706706"/>
      </dsp:txXfrm>
    </dsp:sp>
    <dsp:sp modelId="{577245E7-1D27-4C30-AD62-6CC3AC44B18F}">
      <dsp:nvSpPr>
        <dsp:cNvPr id="0" name=""/>
        <dsp:cNvSpPr/>
      </dsp:nvSpPr>
      <dsp:spPr>
        <a:xfrm>
          <a:off x="0" y="4210842"/>
          <a:ext cx="6403994" cy="783168"/>
        </a:xfrm>
        <a:prstGeom prst="roundRect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hotel is compliant with all the established policies and guidelines governing the hotel industry; our mission is to provide our customers with a healthy and quality cousin that is safe and clean.</a:t>
          </a:r>
        </a:p>
      </dsp:txBody>
      <dsp:txXfrm>
        <a:off x="38231" y="4249073"/>
        <a:ext cx="6327532" cy="706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E0BDF-E09A-4F4D-8BF6-9A709A649C15}">
      <dsp:nvSpPr>
        <dsp:cNvPr id="0" name=""/>
        <dsp:cNvSpPr/>
      </dsp:nvSpPr>
      <dsp:spPr>
        <a:xfrm>
          <a:off x="0" y="138730"/>
          <a:ext cx="10820400" cy="10342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Brill. Buell, P.D., Anderson, E.N., de Pablo Moya, M. and Oskenbay, M., 2020. Food by Country. In Crossroads of Cuisine (pp. 204-286). </a:t>
          </a:r>
        </a:p>
      </dsp:txBody>
      <dsp:txXfrm>
        <a:off x="50489" y="189219"/>
        <a:ext cx="10719422" cy="933302"/>
      </dsp:txXfrm>
    </dsp:sp>
    <dsp:sp modelId="{748602F4-415E-4098-A598-6D38F83D6535}">
      <dsp:nvSpPr>
        <dsp:cNvPr id="0" name=""/>
        <dsp:cNvSpPr/>
      </dsp:nvSpPr>
      <dsp:spPr>
        <a:xfrm>
          <a:off x="0" y="1247891"/>
          <a:ext cx="10820400" cy="10342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Guides, R., 2018. The Rough Guide to Wales (Travel Guide eBook). Apa Publications (UK) Limited.</a:t>
          </a:r>
        </a:p>
      </dsp:txBody>
      <dsp:txXfrm>
        <a:off x="50489" y="1298380"/>
        <a:ext cx="10719422" cy="933302"/>
      </dsp:txXfrm>
    </dsp:sp>
    <dsp:sp modelId="{2C09206C-9384-4B6D-BF01-D64AF25449FB}">
      <dsp:nvSpPr>
        <dsp:cNvPr id="0" name=""/>
        <dsp:cNvSpPr/>
      </dsp:nvSpPr>
      <dsp:spPr>
        <a:xfrm>
          <a:off x="0" y="2357051"/>
          <a:ext cx="10820400" cy="10342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Kay, E., 2020. A History of British Baking: From Blood Bread to Bake-Off. Pen and Sword History.</a:t>
          </a:r>
        </a:p>
      </dsp:txBody>
      <dsp:txXfrm>
        <a:off x="50489" y="2407540"/>
        <a:ext cx="10719422" cy="933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09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96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319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266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93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1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56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557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855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124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7090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487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68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160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83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71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03078-4929-41F0-88FB-5019064056AF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C4545-35AB-4F55-B9FE-15E8BF141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956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6ED4F7D3-9C7F-8F79-48BC-5D96E965B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800"/>
              <a:t>    Student name: Oana Mihaela Mirauta 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Student number: 2124122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Module: Food and Beverage        (BMIH4002)</a:t>
            </a:r>
          </a:p>
          <a:p>
            <a:pPr algn="ctr">
              <a:lnSpc>
                <a:spcPct val="90000"/>
              </a:lnSpc>
            </a:pPr>
            <a:r>
              <a:rPr lang="en-US" sz="3800"/>
              <a:t>    Tutor: Lola Villard</a:t>
            </a:r>
          </a:p>
          <a:p>
            <a:pPr algn="ctr">
              <a:lnSpc>
                <a:spcPct val="90000"/>
              </a:lnSpc>
            </a:pPr>
            <a:endParaRPr lang="en-US" sz="3800"/>
          </a:p>
        </p:txBody>
      </p:sp>
    </p:spTree>
    <p:extLst>
      <p:ext uri="{BB962C8B-B14F-4D97-AF65-F5344CB8AC3E}">
        <p14:creationId xmlns:p14="http://schemas.microsoft.com/office/powerpoint/2010/main" val="248179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itle 4">
            <a:extLst>
              <a:ext uri="{FF2B5EF4-FFF2-40B4-BE49-F238E27FC236}">
                <a16:creationId xmlns:a16="http://schemas.microsoft.com/office/drawing/2014/main" id="{125563BF-42BF-5C8F-914F-F77763723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/>
              <a:t>HOTEL TRINITY MENU</a:t>
            </a:r>
            <a:br>
              <a:rPr lang="en-US" sz="3200"/>
            </a:br>
            <a:r>
              <a:rPr lang="en-US" sz="3200"/>
              <a:t>Open hours: Monday to Friday   11am – 9pm</a:t>
            </a:r>
            <a:br>
              <a:rPr lang="en-US" sz="3200"/>
            </a:br>
            <a:r>
              <a:rPr lang="en-US" sz="3200"/>
              <a:t>Saturday and Sunday  9am – 10pm </a:t>
            </a:r>
          </a:p>
        </p:txBody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2E3B28DB-2699-302D-BEF4-4B2465641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5647483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988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75D9760-4601-453D-FC22-64382F8346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27358"/>
              </p:ext>
            </p:extLst>
          </p:nvPr>
        </p:nvGraphicFramePr>
        <p:xfrm>
          <a:off x="130827" y="76200"/>
          <a:ext cx="11831529" cy="6487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5524">
                  <a:extLst>
                    <a:ext uri="{9D8B030D-6E8A-4147-A177-3AD203B41FA5}">
                      <a16:colId xmlns:a16="http://schemas.microsoft.com/office/drawing/2014/main" val="823434844"/>
                    </a:ext>
                  </a:extLst>
                </a:gridCol>
                <a:gridCol w="3845490">
                  <a:extLst>
                    <a:ext uri="{9D8B030D-6E8A-4147-A177-3AD203B41FA5}">
                      <a16:colId xmlns:a16="http://schemas.microsoft.com/office/drawing/2014/main" val="1297476853"/>
                    </a:ext>
                  </a:extLst>
                </a:gridCol>
                <a:gridCol w="2718148">
                  <a:extLst>
                    <a:ext uri="{9D8B030D-6E8A-4147-A177-3AD203B41FA5}">
                      <a16:colId xmlns:a16="http://schemas.microsoft.com/office/drawing/2014/main" val="121335032"/>
                    </a:ext>
                  </a:extLst>
                </a:gridCol>
                <a:gridCol w="2342367">
                  <a:extLst>
                    <a:ext uri="{9D8B030D-6E8A-4147-A177-3AD203B41FA5}">
                      <a16:colId xmlns:a16="http://schemas.microsoft.com/office/drawing/2014/main" val="615692309"/>
                    </a:ext>
                  </a:extLst>
                </a:gridCol>
              </a:tblGrid>
              <a:tr h="6487438">
                <a:tc>
                  <a:txBody>
                    <a:bodyPr/>
                    <a:lstStyle/>
                    <a:p>
                      <a:r>
                        <a:rPr lang="en-GB" sz="1600" u="sng" dirty="0"/>
                        <a:t>STARETERS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Courgette, pea and mint soup, lemon cream   £7.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Torched mackerel, local asparagus, pickled cucumber, gooseberries, horseradish cream, dill oil  £ 9.50.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King prawn, river Fowey mussels, crab bisque  £11.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Seared scallops, cauliflower puree, chorizo , chilli oil  £12.</a:t>
                      </a:r>
                    </a:p>
                    <a:p>
                      <a:r>
                        <a:rPr lang="en-GB" sz="1600" dirty="0"/>
                        <a:t>Roasted garlic butter and mozzarella flatbread  £8.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u="sng" dirty="0"/>
                        <a:t>MAINS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Duck breast cooked pink, confit leg spring roll, pressed potato pave, </a:t>
                      </a:r>
                      <a:r>
                        <a:rPr lang="en-GB" sz="1600" dirty="0" err="1"/>
                        <a:t>pak</a:t>
                      </a:r>
                      <a:r>
                        <a:rPr lang="en-GB" sz="1600" dirty="0"/>
                        <a:t> choi, cherry and rosemary jus   £22 ,  served with a glass or bottle of Point Noir full bodied point from California or New Zealand  7£ per glass(200ml)/ £18 per full unopened bottle.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Seafood linguine, king prawns, mussels, calamari, tomato ragu, nduja chilli     £17 served with a glass or bottle of Muscadet white wine from western Loire Valley in France  £8 per glass (200ml) / £44 per full unopened bottle.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Lamb rump pink cooked, butternut puree, sugar snaps, sweet peas, rosemary beef jus  £25 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CHILDREN MENU </a:t>
                      </a:r>
                    </a:p>
                    <a:p>
                      <a:r>
                        <a:rPr lang="en-GB" sz="1600" dirty="0"/>
                        <a:t>2courses and a drink for £8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Linguine pomodoro – pasta, tomato sauce, parmesan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Burger  - beef burger, cheese, beef tomato, white onion, dill pickle, brioche bun, and skinny fries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Chicken Milanese – breaded chicken, tomato spaghetti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Fish and chips – battered hake, hand cut triple cooked chips, peas.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DESSERTS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600" dirty="0"/>
                        <a:t>Passion fruit cheesecake £7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Sticky toffee pudding, caramel sauce, vanilla ice cream £8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Lemon posset  £7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Ice cream – vanilla / chocolate / strawberry / gingerbread / banana / lemon / mango – 3 scoops for £6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956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6400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EBE2BA-F775-1ECB-3844-FF2619307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REFERENCES</a:t>
            </a:r>
            <a:br>
              <a:rPr lang="en-US"/>
            </a:br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C5F2119-368D-1E4A-9431-438989C262E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13471318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135300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778</TotalTime>
  <Words>569</Words>
  <Application>Microsoft Office PowerPoint</Application>
  <PresentationFormat>Widescreen</PresentationFormat>
  <Paragraphs>51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Century Gothic</vt:lpstr>
      <vt:lpstr>Vapor Trail</vt:lpstr>
      <vt:lpstr>    Student name: Oana Mihaela Mirauta      Student number: 2124122     Module: Food and Beverage        (BMIH4002)     Tutor: Lola Villard </vt:lpstr>
      <vt:lpstr>HOTEL TRINITY MENU Open hours: Monday to Friday   11am – 9pm Saturday and Sunday  9am – 10pm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Mirauta</dc:creator>
  <cp:lastModifiedBy>Oana Mirauta</cp:lastModifiedBy>
  <cp:revision>2</cp:revision>
  <dcterms:created xsi:type="dcterms:W3CDTF">2022-06-23T05:47:23Z</dcterms:created>
  <dcterms:modified xsi:type="dcterms:W3CDTF">2022-06-23T18:56:02Z</dcterms:modified>
</cp:coreProperties>
</file>