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78" r:id="rId2"/>
    <p:sldId id="290" r:id="rId3"/>
    <p:sldId id="279" r:id="rId4"/>
    <p:sldId id="291" r:id="rId5"/>
    <p:sldId id="280" r:id="rId6"/>
    <p:sldId id="292" r:id="rId7"/>
    <p:sldId id="293" r:id="rId8"/>
    <p:sldId id="294" r:id="rId9"/>
    <p:sldId id="285" r:id="rId10"/>
    <p:sldId id="296" r:id="rId11"/>
    <p:sldId id="322" r:id="rId12"/>
    <p:sldId id="298" r:id="rId13"/>
    <p:sldId id="299" r:id="rId14"/>
    <p:sldId id="300" r:id="rId15"/>
    <p:sldId id="302" r:id="rId16"/>
    <p:sldId id="303" r:id="rId17"/>
    <p:sldId id="304" r:id="rId18"/>
    <p:sldId id="305" r:id="rId19"/>
    <p:sldId id="306" r:id="rId20"/>
    <p:sldId id="307" r:id="rId21"/>
    <p:sldId id="308" r:id="rId22"/>
    <p:sldId id="295" r:id="rId23"/>
    <p:sldId id="286" r:id="rId24"/>
    <p:sldId id="287" r:id="rId25"/>
    <p:sldId id="288" r:id="rId26"/>
    <p:sldId id="289" r:id="rId27"/>
    <p:sldId id="309" r:id="rId28"/>
    <p:sldId id="310" r:id="rId29"/>
    <p:sldId id="311" r:id="rId30"/>
    <p:sldId id="312" r:id="rId31"/>
    <p:sldId id="313" r:id="rId32"/>
    <p:sldId id="314" r:id="rId33"/>
    <p:sldId id="315" r:id="rId34"/>
    <p:sldId id="316" r:id="rId35"/>
    <p:sldId id="317" r:id="rId36"/>
    <p:sldId id="318" r:id="rId37"/>
    <p:sldId id="319" r:id="rId38"/>
    <p:sldId id="320" r:id="rId39"/>
    <p:sldId id="321" r:id="rId40"/>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718" autoAdjust="0"/>
  </p:normalViewPr>
  <p:slideViewPr>
    <p:cSldViewPr>
      <p:cViewPr varScale="1">
        <p:scale>
          <a:sx n="70" d="100"/>
          <a:sy n="70" d="100"/>
        </p:scale>
        <p:origin x="-162" y="-108"/>
      </p:cViewPr>
      <p:guideLst>
        <p:guide orient="horz" pos="2160"/>
        <p:guide pos="3840"/>
      </p:guideLst>
    </p:cSldViewPr>
  </p:slideViewPr>
  <p:outlineViewPr>
    <p:cViewPr>
      <p:scale>
        <a:sx n="33" d="100"/>
        <a:sy n="33" d="100"/>
      </p:scale>
      <p:origin x="0" y="15636"/>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9" Type="http://schemas.openxmlformats.org/officeDocument/2006/relationships/slide" Target="slides/slide38.xml"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slide" Target="slides/slide33.xml" /><Relationship Id="rId42" Type="http://schemas.openxmlformats.org/officeDocument/2006/relationships/presProps" Target="pres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slide" Target="slides/slide32.xml" /><Relationship Id="rId38" Type="http://schemas.openxmlformats.org/officeDocument/2006/relationships/slide" Target="slides/slide37.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41" Type="http://schemas.openxmlformats.org/officeDocument/2006/relationships/notesMaster" Target="notesMasters/notesMaster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slide" Target="slides/slide31.xml" /><Relationship Id="rId37" Type="http://schemas.openxmlformats.org/officeDocument/2006/relationships/slide" Target="slides/slide36.xml" /><Relationship Id="rId40" Type="http://schemas.openxmlformats.org/officeDocument/2006/relationships/slide" Target="slides/slide39.xml" /><Relationship Id="rId45" Type="http://schemas.openxmlformats.org/officeDocument/2006/relationships/tableStyles" Target="tableStyle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36" Type="http://schemas.openxmlformats.org/officeDocument/2006/relationships/slide" Target="slides/slide35.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slide" Target="slides/slide30.xml" /><Relationship Id="rId44"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 Id="rId35" Type="http://schemas.openxmlformats.org/officeDocument/2006/relationships/slide" Target="slides/slide34.xml" /><Relationship Id="rId43"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EAB533B-2418-2455-3DD8-2AEAEB9ED58F}"/>
              </a:ext>
            </a:extLst>
          </p:cNvPr>
          <p:cNvSpPr txBox="1">
            <a:spLocks noGrp="1"/>
          </p:cNvSpPr>
          <p:nvPr>
            <p:ph type="hdr" sz="quarter"/>
          </p:nvPr>
        </p:nvSpPr>
        <p:spPr>
          <a:xfrm>
            <a:off x="0" y="0"/>
            <a:ext cx="2971800" cy="458788"/>
          </a:xfrm>
          <a:prstGeom prst="rect">
            <a:avLst/>
          </a:prstGeom>
          <a:noFill/>
          <a:ln>
            <a:noFill/>
          </a:ln>
        </p:spPr>
        <p:txBody>
          <a:bodyPr vert="horz" wrap="square" lIns="91440" tIns="45720" rIns="91440" bIns="45720" anchor="t" anchorCtr="0" compatLnSpc="1">
            <a:noAutofit/>
          </a:bodyPr>
          <a:lstStyle>
            <a:lvl1pPr marL="0" marR="0" lvl="0" indent="0" algn="l" defTabSz="914400" rtl="0" eaLnBrk="1" fontAlgn="auto" hangingPunct="1">
              <a:lnSpc>
                <a:spcPct val="100000"/>
              </a:lnSpc>
              <a:spcBef>
                <a:spcPts val="0"/>
              </a:spcBef>
              <a:spcAft>
                <a:spcPts val="0"/>
              </a:spcAft>
              <a:buNone/>
              <a:tabLst/>
              <a:defRPr lang="en-US" sz="1200" b="0" i="0" u="none" strike="noStrike" kern="1200" cap="none" spc="0" baseline="0" smtClean="0">
                <a:solidFill>
                  <a:srgbClr val="000000"/>
                </a:solidFill>
                <a:uFillTx/>
                <a:latin typeface="Calibri"/>
              </a:defRPr>
            </a:lvl1pPr>
          </a:lstStyle>
          <a:p>
            <a:pPr>
              <a:defRPr/>
            </a:pPr>
            <a:endParaRPr/>
          </a:p>
        </p:txBody>
      </p:sp>
      <p:sp>
        <p:nvSpPr>
          <p:cNvPr id="3" name="Date Placeholder 2">
            <a:extLst>
              <a:ext uri="{FF2B5EF4-FFF2-40B4-BE49-F238E27FC236}">
                <a16:creationId xmlns:a16="http://schemas.microsoft.com/office/drawing/2014/main" id="{38DA3847-11B2-0288-89B1-6645E145799D}"/>
              </a:ext>
            </a:extLst>
          </p:cNvPr>
          <p:cNvSpPr txBox="1">
            <a:spLocks noGrp="1"/>
          </p:cNvSpPr>
          <p:nvPr>
            <p:ph type="dt" idx="1"/>
          </p:nvPr>
        </p:nvSpPr>
        <p:spPr>
          <a:xfrm>
            <a:off x="3884613" y="0"/>
            <a:ext cx="2971800" cy="458788"/>
          </a:xfrm>
          <a:prstGeom prst="rect">
            <a:avLst/>
          </a:prstGeom>
          <a:noFill/>
          <a:ln>
            <a:noFill/>
          </a:ln>
        </p:spPr>
        <p:txBody>
          <a:bodyPr vert="horz" wrap="square" lIns="91440" tIns="45720" rIns="91440" bIns="45720" anchor="t" anchorCtr="0" compatLnSpc="1">
            <a:noAutofit/>
          </a:bodyPr>
          <a:lstStyle>
            <a:lvl1pPr marL="0" marR="0" lvl="0" indent="0" algn="r" defTabSz="914400" rtl="0" eaLnBrk="1" fontAlgn="auto" hangingPunct="1">
              <a:lnSpc>
                <a:spcPct val="100000"/>
              </a:lnSpc>
              <a:spcBef>
                <a:spcPts val="0"/>
              </a:spcBef>
              <a:spcAft>
                <a:spcPts val="0"/>
              </a:spcAft>
              <a:buNone/>
              <a:tabLst/>
              <a:defRPr lang="en-US" sz="1200" b="0" i="0" u="none" strike="noStrike" kern="1200" cap="none" spc="0" baseline="0" smtClean="0">
                <a:solidFill>
                  <a:srgbClr val="000000"/>
                </a:solidFill>
                <a:uFillTx/>
                <a:latin typeface="Calibri"/>
              </a:defRPr>
            </a:lvl1pPr>
          </a:lstStyle>
          <a:p>
            <a:pPr>
              <a:defRPr/>
            </a:pPr>
            <a:fld id="{C7818557-CD4B-4C59-BD5C-B5E4FE3DB0CB}" type="datetime1">
              <a:rPr lang="en-US"/>
              <a:pPr>
                <a:defRPr/>
              </a:pPr>
              <a:t>4/23/2023</a:t>
            </a:fld>
            <a:endParaRPr/>
          </a:p>
        </p:txBody>
      </p:sp>
      <p:sp>
        <p:nvSpPr>
          <p:cNvPr id="7172" name="Slide Image Placeholder 3">
            <a:extLst>
              <a:ext uri="{FF2B5EF4-FFF2-40B4-BE49-F238E27FC236}">
                <a16:creationId xmlns:a16="http://schemas.microsoft.com/office/drawing/2014/main" id="{0B56F1C0-B013-018D-E1B4-D98EA0895F6F}"/>
              </a:ext>
            </a:extLst>
          </p:cNvPr>
          <p:cNvSpPr>
            <a:spLocks noGrp="1" noRot="1" noChangeAspect="1"/>
          </p:cNvSpPr>
          <p:nvPr>
            <p:ph type="sldImg" idx="2"/>
          </p:nvPr>
        </p:nvSpPr>
        <p:spPr bwMode="auto">
          <a:xfrm>
            <a:off x="685800" y="1143000"/>
            <a:ext cx="5486400" cy="3086100"/>
          </a:xfrm>
          <a:prstGeom prst="rect">
            <a:avLst/>
          </a:prstGeom>
          <a:noFill/>
          <a:ln w="12701">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 name="Notes Placeholder 4">
            <a:extLst>
              <a:ext uri="{FF2B5EF4-FFF2-40B4-BE49-F238E27FC236}">
                <a16:creationId xmlns:a16="http://schemas.microsoft.com/office/drawing/2014/main" id="{EEDDE86F-5BB1-255B-5246-5B745DC048DC}"/>
              </a:ext>
            </a:extLst>
          </p:cNvPr>
          <p:cNvSpPr txBox="1">
            <a:spLocks noGrp="1"/>
          </p:cNvSpPr>
          <p:nvPr>
            <p:ph type="body" sz="quarter" idx="3"/>
          </p:nvPr>
        </p:nvSpPr>
        <p:spPr>
          <a:xfrm>
            <a:off x="685800" y="4400550"/>
            <a:ext cx="5486400" cy="3600450"/>
          </a:xfrm>
          <a:prstGeom prst="rect">
            <a:avLst/>
          </a:prstGeom>
          <a:noFill/>
          <a:ln>
            <a:noFill/>
          </a:ln>
        </p:spPr>
        <p:txBody>
          <a:bodyPr vert="horz" wrap="square" lIns="91440" tIns="45720" rIns="91440" bIns="45720" anchor="t" anchorCtr="0" compatLnSpc="1">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ED47CB5B-53E3-950B-5F57-3846818951EC}"/>
              </a:ext>
            </a:extLst>
          </p:cNvPr>
          <p:cNvSpPr txBox="1">
            <a:spLocks noGrp="1"/>
          </p:cNvSpPr>
          <p:nvPr>
            <p:ph type="ftr" sz="quarter" idx="4"/>
          </p:nvPr>
        </p:nvSpPr>
        <p:spPr>
          <a:xfrm>
            <a:off x="0"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l" defTabSz="914400" rtl="0" eaLnBrk="1" fontAlgn="auto" hangingPunct="1">
              <a:lnSpc>
                <a:spcPct val="100000"/>
              </a:lnSpc>
              <a:spcBef>
                <a:spcPts val="0"/>
              </a:spcBef>
              <a:spcAft>
                <a:spcPts val="0"/>
              </a:spcAft>
              <a:buNone/>
              <a:tabLst/>
              <a:defRPr lang="en-US" sz="1200" b="0" i="0" u="none" strike="noStrike" kern="1200" cap="none" spc="0" baseline="0" smtClean="0">
                <a:solidFill>
                  <a:srgbClr val="000000"/>
                </a:solidFill>
                <a:uFillTx/>
                <a:latin typeface="Calibri"/>
              </a:defRPr>
            </a:lvl1pPr>
          </a:lstStyle>
          <a:p>
            <a:pPr>
              <a:defRPr/>
            </a:pPr>
            <a:endParaRPr/>
          </a:p>
        </p:txBody>
      </p:sp>
      <p:sp>
        <p:nvSpPr>
          <p:cNvPr id="7" name="Slide Number Placeholder 6">
            <a:extLst>
              <a:ext uri="{FF2B5EF4-FFF2-40B4-BE49-F238E27FC236}">
                <a16:creationId xmlns:a16="http://schemas.microsoft.com/office/drawing/2014/main" id="{0824284C-CE94-FD8B-2225-C7488CCABFA1}"/>
              </a:ext>
            </a:extLst>
          </p:cNvPr>
          <p:cNvSpPr txBox="1">
            <a:spLocks noGrp="1"/>
          </p:cNvSpPr>
          <p:nvPr>
            <p:ph type="sldNum" sz="quarter" idx="5"/>
          </p:nvPr>
        </p:nvSpPr>
        <p:spPr>
          <a:xfrm>
            <a:off x="3884613" y="8685213"/>
            <a:ext cx="2971800" cy="458787"/>
          </a:xfrm>
          <a:prstGeom prst="rect">
            <a:avLst/>
          </a:prstGeom>
          <a:noFill/>
          <a:ln>
            <a:noFill/>
          </a:ln>
        </p:spPr>
        <p:txBody>
          <a:bodyPr vert="horz" wrap="square" lIns="91440" tIns="45720" rIns="91440" bIns="45720" numCol="1" anchor="b" anchorCtr="0" compatLnSpc="1">
            <a:prstTxWarp prst="textNoShape">
              <a:avLst/>
            </a:prstTxWarp>
            <a:noAutofit/>
          </a:bodyPr>
          <a:lstStyle>
            <a:lvl1pPr algn="r" eaLnBrk="1" hangingPunct="1">
              <a:defRPr sz="1200">
                <a:solidFill>
                  <a:srgbClr val="000000"/>
                </a:solidFill>
              </a:defRPr>
            </a:lvl1pPr>
          </a:lstStyle>
          <a:p>
            <a:fld id="{E28D4A7A-6F19-4D06-AE03-6C4F88A2BED2}"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a:spcBef>
        <a:spcPct val="0"/>
      </a:spcBef>
      <a:spcAft>
        <a:spcPct val="0"/>
      </a:spcAft>
      <a:defRPr lang="en-US" sz="1200" kern="1200">
        <a:solidFill>
          <a:srgbClr val="000000"/>
        </a:solidFill>
        <a:latin typeface="Calibri"/>
      </a:defRPr>
    </a:lvl1pPr>
    <a:lvl2pPr marL="457200" lvl="1" algn="l" rtl="0" eaLnBrk="0" fontAlgn="base">
      <a:spcBef>
        <a:spcPct val="0"/>
      </a:spcBef>
      <a:spcAft>
        <a:spcPct val="0"/>
      </a:spcAft>
      <a:defRPr lang="en-US" sz="1200" kern="1200">
        <a:solidFill>
          <a:srgbClr val="000000"/>
        </a:solidFill>
        <a:latin typeface="Calibri"/>
      </a:defRPr>
    </a:lvl2pPr>
    <a:lvl3pPr marL="914400" lvl="2" algn="l" rtl="0" eaLnBrk="0" fontAlgn="base">
      <a:spcBef>
        <a:spcPct val="0"/>
      </a:spcBef>
      <a:spcAft>
        <a:spcPct val="0"/>
      </a:spcAft>
      <a:defRPr lang="en-US" sz="1200" kern="1200">
        <a:solidFill>
          <a:srgbClr val="000000"/>
        </a:solidFill>
        <a:latin typeface="Calibri"/>
      </a:defRPr>
    </a:lvl3pPr>
    <a:lvl4pPr marL="1371600" lvl="3" algn="l" rtl="0" eaLnBrk="0" fontAlgn="base">
      <a:spcBef>
        <a:spcPct val="0"/>
      </a:spcBef>
      <a:spcAft>
        <a:spcPct val="0"/>
      </a:spcAft>
      <a:defRPr lang="en-US" sz="1200" kern="1200">
        <a:solidFill>
          <a:srgbClr val="000000"/>
        </a:solidFill>
        <a:latin typeface="Calibri"/>
      </a:defRPr>
    </a:lvl4pPr>
    <a:lvl5pPr marL="1828800" lvl="4" algn="l" rtl="0" eaLnBrk="0" fontAlgn="base">
      <a:spcBef>
        <a:spcPct val="0"/>
      </a:spcBef>
      <a:spcAft>
        <a:spcPct val="0"/>
      </a:spcAft>
      <a:defRPr lang="en-US" sz="1200" kern="1200">
        <a:solidFill>
          <a:srgbClr val="000000"/>
        </a:solidFill>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71DCEA7E-8357-B16A-2D86-B2C13365EB0F}"/>
              </a:ext>
            </a:extLst>
          </p:cNvPr>
          <p:cNvSpPr>
            <a:spLocks noGrp="1" noRot="1" noChangeAspect="1" noTextEdit="1"/>
          </p:cNvSpPr>
          <p:nvPr>
            <p:ph type="sldImg"/>
          </p:nvPr>
        </p:nvSpPr>
        <p:spPr>
          <a:ln/>
        </p:spPr>
      </p:sp>
      <p:sp>
        <p:nvSpPr>
          <p:cNvPr id="11267" name="Notes Placeholder 2">
            <a:extLst>
              <a:ext uri="{FF2B5EF4-FFF2-40B4-BE49-F238E27FC236}">
                <a16:creationId xmlns:a16="http://schemas.microsoft.com/office/drawing/2014/main" id="{1612ED53-2B07-79AE-6198-262E94A35E0D}"/>
              </a:ext>
            </a:extLst>
          </p:cNvPr>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endParaRPr altLang="en-US">
              <a:latin typeface="Calibri" panose="020F0502020204030204" pitchFamily="34" charset="0"/>
            </a:endParaRPr>
          </a:p>
        </p:txBody>
      </p:sp>
      <p:sp>
        <p:nvSpPr>
          <p:cNvPr id="11268" name="Slide Number Placeholder 3">
            <a:extLst>
              <a:ext uri="{FF2B5EF4-FFF2-40B4-BE49-F238E27FC236}">
                <a16:creationId xmlns:a16="http://schemas.microsoft.com/office/drawing/2014/main" id="{DF1BFD2E-4910-553C-078F-40C1074B925C}"/>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27D00AB3-23DC-4911-AA8C-90FEFAAC3E41}" type="slidenum">
              <a:rPr lang="en-US" altLang="en-US" sz="1200">
                <a:solidFill>
                  <a:srgbClr val="000000"/>
                </a:solidFill>
              </a:rPr>
              <a:pPr algn="r" eaLnBrk="1" hangingPunct="1"/>
              <a:t>3</a:t>
            </a:fld>
            <a:endParaRPr lang="en-US" altLang="en-US" sz="1200">
              <a:solidFill>
                <a:srgbClr val="0000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99134539-D157-BAD5-41F8-D218B80041AB}"/>
              </a:ext>
            </a:extLst>
          </p:cNvPr>
          <p:cNvSpPr>
            <a:spLocks noGrp="1" noRot="1" noChangeAspect="1" noTextEdit="1"/>
          </p:cNvSpPr>
          <p:nvPr>
            <p:ph type="sldImg"/>
          </p:nvPr>
        </p:nvSpPr>
        <p:spPr>
          <a:ln/>
        </p:spPr>
      </p:sp>
      <p:sp>
        <p:nvSpPr>
          <p:cNvPr id="14339" name="Notes Placeholder 2">
            <a:extLst>
              <a:ext uri="{FF2B5EF4-FFF2-40B4-BE49-F238E27FC236}">
                <a16:creationId xmlns:a16="http://schemas.microsoft.com/office/drawing/2014/main" id="{21BFAEFC-BE6B-1840-56A1-8C9A0B31A4DC}"/>
              </a:ext>
            </a:extLst>
          </p:cNvPr>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endParaRPr altLang="en-US">
              <a:latin typeface="Calibri" panose="020F0502020204030204" pitchFamily="34" charset="0"/>
            </a:endParaRPr>
          </a:p>
        </p:txBody>
      </p:sp>
      <p:sp>
        <p:nvSpPr>
          <p:cNvPr id="14340" name="Slide Number Placeholder 3">
            <a:extLst>
              <a:ext uri="{FF2B5EF4-FFF2-40B4-BE49-F238E27FC236}">
                <a16:creationId xmlns:a16="http://schemas.microsoft.com/office/drawing/2014/main" id="{2FF6ABA3-C86C-EC81-B18D-ECFD656E6D60}"/>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93BFBE7C-4B7B-47E1-993E-16CA226C541B}" type="slidenum">
              <a:rPr lang="en-US" altLang="en-US" sz="1200">
                <a:solidFill>
                  <a:srgbClr val="000000"/>
                </a:solidFill>
              </a:rPr>
              <a:pPr algn="r" eaLnBrk="1" hangingPunct="1"/>
              <a:t>5</a:t>
            </a:fld>
            <a:endParaRPr lang="en-US" altLang="en-US" sz="1200">
              <a:solidFill>
                <a:srgbClr val="000000"/>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28D4A7A-6F19-4D06-AE03-6C4F88A2BED2}" type="slidenum">
              <a:rPr lang="en-US" altLang="en-US" smtClean="0"/>
              <a:pPr/>
              <a:t>10</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240A51F9-77A6-034B-4089-3A39CDFA754E}"/>
              </a:ext>
            </a:extLst>
          </p:cNvPr>
          <p:cNvSpPr>
            <a:spLocks noGrp="1" noRot="1" noChangeAspect="1" noTextEdit="1"/>
          </p:cNvSpPr>
          <p:nvPr>
            <p:ph type="sldImg"/>
          </p:nvPr>
        </p:nvSpPr>
        <p:spPr>
          <a:ln/>
        </p:spPr>
      </p:sp>
      <p:sp>
        <p:nvSpPr>
          <p:cNvPr id="28675" name="Notes Placeholder 2">
            <a:extLst>
              <a:ext uri="{FF2B5EF4-FFF2-40B4-BE49-F238E27FC236}">
                <a16:creationId xmlns:a16="http://schemas.microsoft.com/office/drawing/2014/main" id="{F61BA446-2FEC-EFC5-864A-E42B918E008F}"/>
              </a:ext>
            </a:extLst>
          </p:cNvPr>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r>
              <a:rPr lang="en-GB" altLang="en-US">
                <a:latin typeface="Times New Roman" panose="02020603050405020304" pitchFamily="18" charset="0"/>
                <a:cs typeface="Times New Roman" panose="02020603050405020304" pitchFamily="18" charset="0"/>
              </a:rPr>
              <a:t>In this study, the overall discussion is about leadership development or qualities of leadership and its future effects. This study has highlighted the qualities of leadership or skills that are required for leadership development. The effectiveness of leadership development is demonstrated in this study by using the effective model. </a:t>
            </a:r>
            <a:endParaRPr altLang="en-US">
              <a:latin typeface="Times New Roman" panose="02020603050405020304" pitchFamily="18" charset="0"/>
              <a:cs typeface="Times New Roman" panose="02020603050405020304" pitchFamily="18" charset="0"/>
            </a:endParaRPr>
          </a:p>
          <a:p>
            <a:pPr eaLnBrk="1"/>
            <a:endParaRPr lang="en-IN" altLang="en-US">
              <a:latin typeface="Calibri" panose="020F0502020204030204" pitchFamily="34" charset="0"/>
            </a:endParaRPr>
          </a:p>
        </p:txBody>
      </p:sp>
      <p:sp>
        <p:nvSpPr>
          <p:cNvPr id="28676" name="Slide Number Placeholder 3">
            <a:extLst>
              <a:ext uri="{FF2B5EF4-FFF2-40B4-BE49-F238E27FC236}">
                <a16:creationId xmlns:a16="http://schemas.microsoft.com/office/drawing/2014/main" id="{1CBAC017-9EE5-D40B-2C47-4552A704321D}"/>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2D8E9327-2008-45B8-BF23-81BBFB55015F}" type="slidenum">
              <a:rPr lang="en-US" altLang="en-US" sz="1200">
                <a:solidFill>
                  <a:srgbClr val="000000"/>
                </a:solidFill>
              </a:rPr>
              <a:pPr algn="r" eaLnBrk="1" hangingPunct="1"/>
              <a:t>17</a:t>
            </a:fld>
            <a:endParaRPr lang="en-US" altLang="en-US" sz="1200">
              <a:solidFill>
                <a:srgbClr val="000000"/>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94364ECF-4F79-1AB1-3454-A3C2DDCD5E92}"/>
              </a:ext>
            </a:extLst>
          </p:cNvPr>
          <p:cNvSpPr>
            <a:spLocks noGrp="1" noRot="1" noChangeAspect="1" noTextEdit="1"/>
          </p:cNvSpPr>
          <p:nvPr>
            <p:ph type="sldImg"/>
          </p:nvPr>
        </p:nvSpPr>
        <p:spPr>
          <a:ln/>
        </p:spPr>
      </p:sp>
      <p:sp>
        <p:nvSpPr>
          <p:cNvPr id="30723" name="Notes Placeholder 2">
            <a:extLst>
              <a:ext uri="{FF2B5EF4-FFF2-40B4-BE49-F238E27FC236}">
                <a16:creationId xmlns:a16="http://schemas.microsoft.com/office/drawing/2014/main" id="{6F86CBDF-12E8-BD71-A471-1B83DD3D5047}"/>
              </a:ext>
            </a:extLst>
          </p:cNvPr>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endParaRPr altLang="en-US">
              <a:latin typeface="Calibri" panose="020F0502020204030204" pitchFamily="34" charset="0"/>
            </a:endParaRPr>
          </a:p>
        </p:txBody>
      </p:sp>
      <p:sp>
        <p:nvSpPr>
          <p:cNvPr id="30724" name="Slide Number Placeholder 3">
            <a:extLst>
              <a:ext uri="{FF2B5EF4-FFF2-40B4-BE49-F238E27FC236}">
                <a16:creationId xmlns:a16="http://schemas.microsoft.com/office/drawing/2014/main" id="{49B05265-2846-1158-33F1-CB091E58DF7B}"/>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2E03A332-CD1F-4C9F-A780-3D0FA1443388}" type="slidenum">
              <a:rPr lang="en-US" altLang="en-US" sz="1200">
                <a:solidFill>
                  <a:srgbClr val="000000"/>
                </a:solidFill>
              </a:rPr>
              <a:pPr algn="r" eaLnBrk="1" hangingPunct="1"/>
              <a:t>18</a:t>
            </a:fld>
            <a:endParaRPr lang="en-US" altLang="en-US" sz="1200">
              <a:solidFill>
                <a:srgbClr val="000000"/>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947DFB4F-45F7-12D0-2B8A-9FAF84626A20}"/>
              </a:ext>
            </a:extLst>
          </p:cNvPr>
          <p:cNvSpPr>
            <a:spLocks noGrp="1" noRot="1" noChangeAspect="1" noTextEdit="1"/>
          </p:cNvSpPr>
          <p:nvPr>
            <p:ph type="sldImg"/>
          </p:nvPr>
        </p:nvSpPr>
        <p:spPr>
          <a:ln/>
        </p:spPr>
      </p:sp>
      <p:sp>
        <p:nvSpPr>
          <p:cNvPr id="32771" name="Notes Placeholder 2">
            <a:extLst>
              <a:ext uri="{FF2B5EF4-FFF2-40B4-BE49-F238E27FC236}">
                <a16:creationId xmlns:a16="http://schemas.microsoft.com/office/drawing/2014/main" id="{B65ED4DD-5E4C-2F24-9C88-4D87D4C6CD74}"/>
              </a:ext>
            </a:extLst>
          </p:cNvPr>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r>
              <a:rPr lang="en-GB" altLang="en-US">
                <a:latin typeface="Calibri" panose="020F0502020204030204" pitchFamily="34" charset="0"/>
              </a:rPr>
              <a:t>In other words, the leadership development or effectiveness of leadership is measured through some significant business attributes. As per the views of Ul-Hameed </a:t>
            </a:r>
            <a:r>
              <a:rPr lang="en-GB" altLang="en-US" i="1">
                <a:latin typeface="Calibri" panose="020F0502020204030204" pitchFamily="34" charset="0"/>
              </a:rPr>
              <a:t>et al. </a:t>
            </a:r>
            <a:r>
              <a:rPr lang="en-GB" altLang="en-US">
                <a:latin typeface="Calibri" panose="020F0502020204030204" pitchFamily="34" charset="0"/>
              </a:rPr>
              <a:t>(2019), the profitability of the company is directly related to the effectiveness of leadership. Therefore, if a corporate organisation evaluates its strategic objective quickly, it indicates well-managed leadership. The productivity level of the team members is the other parameter for measuring the effectiveness of leadership development. Moreover, a positive workplace culture and a positive attitude of the workforce are two business factors for measuring the qualities and development rate of leadership. </a:t>
            </a:r>
            <a:endParaRPr altLang="en-US">
              <a:latin typeface="Calibri" panose="020F0502020204030204" pitchFamily="34" charset="0"/>
            </a:endParaRPr>
          </a:p>
          <a:p>
            <a:pPr eaLnBrk="1"/>
            <a:endParaRPr lang="en-IN" altLang="en-US">
              <a:latin typeface="Calibri" panose="020F0502020204030204" pitchFamily="34" charset="0"/>
            </a:endParaRPr>
          </a:p>
        </p:txBody>
      </p:sp>
      <p:sp>
        <p:nvSpPr>
          <p:cNvPr id="32772" name="Slide Number Placeholder 3">
            <a:extLst>
              <a:ext uri="{FF2B5EF4-FFF2-40B4-BE49-F238E27FC236}">
                <a16:creationId xmlns:a16="http://schemas.microsoft.com/office/drawing/2014/main" id="{50EC57BA-6FF6-013A-438D-FB368D4264C4}"/>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3678ECA6-E0A2-4277-9112-281154BE622E}" type="slidenum">
              <a:rPr lang="en-US" altLang="en-US" sz="1200">
                <a:solidFill>
                  <a:srgbClr val="000000"/>
                </a:solidFill>
              </a:rPr>
              <a:pPr algn="r" eaLnBrk="1" hangingPunct="1"/>
              <a:t>19</a:t>
            </a:fld>
            <a:endParaRPr lang="en-US" altLang="en-US" sz="1200">
              <a:solidFill>
                <a:srgbClr val="000000"/>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D395CFA8-7A38-9A65-49EA-A87B25C71ED7}"/>
              </a:ext>
            </a:extLst>
          </p:cNvPr>
          <p:cNvSpPr>
            <a:spLocks noGrp="1" noRot="1" noChangeAspect="1" noTextEdit="1"/>
          </p:cNvSpPr>
          <p:nvPr>
            <p:ph type="sldImg"/>
          </p:nvPr>
        </p:nvSpPr>
        <p:spPr>
          <a:ln/>
        </p:spPr>
      </p:sp>
      <p:sp>
        <p:nvSpPr>
          <p:cNvPr id="34819" name="Notes Placeholder 2">
            <a:extLst>
              <a:ext uri="{FF2B5EF4-FFF2-40B4-BE49-F238E27FC236}">
                <a16:creationId xmlns:a16="http://schemas.microsoft.com/office/drawing/2014/main" id="{C0D02708-710A-4C61-0A58-2BB690A33658}"/>
              </a:ext>
            </a:extLst>
          </p:cNvPr>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r>
              <a:rPr lang="en-GB" altLang="en-US">
                <a:latin typeface="Times New Roman" panose="02020603050405020304" pitchFamily="18" charset="0"/>
                <a:cs typeface="Times New Roman" panose="02020603050405020304" pitchFamily="18" charset="0"/>
              </a:rPr>
              <a:t>The organisational leader can use this model for leadership development and process with core business factors.  As per the views of Guzmán </a:t>
            </a:r>
            <a:r>
              <a:rPr lang="en-GB" altLang="en-US" i="1">
                <a:latin typeface="Times New Roman" panose="02020603050405020304" pitchFamily="18" charset="0"/>
                <a:cs typeface="Times New Roman" panose="02020603050405020304" pitchFamily="18" charset="0"/>
              </a:rPr>
              <a:t>et al. </a:t>
            </a:r>
            <a:r>
              <a:rPr lang="en-GB" altLang="en-US">
                <a:latin typeface="Times New Roman" panose="02020603050405020304" pitchFamily="18" charset="0"/>
                <a:cs typeface="Times New Roman" panose="02020603050405020304" pitchFamily="18" charset="0"/>
              </a:rPr>
              <a:t>(2020), the organisational leader needs to use interpersonal skills in practical areas.  The leader also needed to incorporate the requirements of the organisation and employees for making effective business decisions. </a:t>
            </a:r>
            <a:endParaRPr altLang="en-US">
              <a:latin typeface="Times New Roman" panose="02020603050405020304" pitchFamily="18" charset="0"/>
              <a:cs typeface="Times New Roman" panose="02020603050405020304" pitchFamily="18" charset="0"/>
            </a:endParaRPr>
          </a:p>
          <a:p>
            <a:pPr eaLnBrk="1"/>
            <a:endParaRPr lang="en-IN" altLang="en-US">
              <a:latin typeface="Calibri" panose="020F0502020204030204" pitchFamily="34" charset="0"/>
            </a:endParaRPr>
          </a:p>
        </p:txBody>
      </p:sp>
      <p:sp>
        <p:nvSpPr>
          <p:cNvPr id="34820" name="Slide Number Placeholder 3">
            <a:extLst>
              <a:ext uri="{FF2B5EF4-FFF2-40B4-BE49-F238E27FC236}">
                <a16:creationId xmlns:a16="http://schemas.microsoft.com/office/drawing/2014/main" id="{EE58AF8D-5295-EFDA-FF17-2D23A8DC669A}"/>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4CA81458-EBAC-457A-9498-9C56D4853A32}" type="slidenum">
              <a:rPr lang="en-US" altLang="en-US" sz="1200">
                <a:solidFill>
                  <a:srgbClr val="000000"/>
                </a:solidFill>
              </a:rPr>
              <a:pPr algn="r" eaLnBrk="1" hangingPunct="1"/>
              <a:t>20</a:t>
            </a:fld>
            <a:endParaRPr lang="en-US" altLang="en-US" sz="1200">
              <a:solidFill>
                <a:srgbClr val="000000"/>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CE507D11-EDE5-EB64-72EC-120948C69A17}"/>
              </a:ext>
            </a:extLst>
          </p:cNvPr>
          <p:cNvSpPr>
            <a:spLocks noGrp="1" noRot="1" noChangeAspect="1" noTextEdit="1"/>
          </p:cNvSpPr>
          <p:nvPr>
            <p:ph type="sldImg"/>
          </p:nvPr>
        </p:nvSpPr>
        <p:spPr>
          <a:ln/>
        </p:spPr>
      </p:sp>
      <p:sp>
        <p:nvSpPr>
          <p:cNvPr id="36867" name="Notes Placeholder 2">
            <a:extLst>
              <a:ext uri="{FF2B5EF4-FFF2-40B4-BE49-F238E27FC236}">
                <a16:creationId xmlns:a16="http://schemas.microsoft.com/office/drawing/2014/main" id="{BFD97123-99B5-4ABC-43A6-9A6EFC402692}"/>
              </a:ext>
            </a:extLst>
          </p:cNvPr>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r>
              <a:rPr lang="en-GB" altLang="en-US">
                <a:latin typeface="Calibri" panose="020F0502020204030204" pitchFamily="34" charset="0"/>
              </a:rPr>
              <a:t>In a business or other corporate business organisation, the leader needs to invest in interpersonal skills for understanding the requirements and capabilities of the team members. For instance, communication and empathy are helpful for the business leader to motivate and inspire the members. </a:t>
            </a:r>
            <a:endParaRPr altLang="en-US">
              <a:latin typeface="Calibri" panose="020F0502020204030204" pitchFamily="34" charset="0"/>
            </a:endParaRPr>
          </a:p>
          <a:p>
            <a:pPr eaLnBrk="1"/>
            <a:endParaRPr lang="en-IN" altLang="en-US">
              <a:latin typeface="Calibri" panose="020F0502020204030204" pitchFamily="34" charset="0"/>
            </a:endParaRPr>
          </a:p>
        </p:txBody>
      </p:sp>
      <p:sp>
        <p:nvSpPr>
          <p:cNvPr id="36868" name="Slide Number Placeholder 3">
            <a:extLst>
              <a:ext uri="{FF2B5EF4-FFF2-40B4-BE49-F238E27FC236}">
                <a16:creationId xmlns:a16="http://schemas.microsoft.com/office/drawing/2014/main" id="{9CEE1489-38C2-CE32-E3EB-00579508C475}"/>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3519ECA2-6416-4C27-B062-99FABC8C170A}" type="slidenum">
              <a:rPr lang="en-US" altLang="en-US" sz="1200">
                <a:solidFill>
                  <a:srgbClr val="000000"/>
                </a:solidFill>
              </a:rPr>
              <a:pPr algn="r" eaLnBrk="1" hangingPunct="1"/>
              <a:t>21</a:t>
            </a:fld>
            <a:endParaRPr lang="en-US" altLang="en-US" sz="1200">
              <a:solidFill>
                <a:srgbClr val="000000"/>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1370694" y="1769537"/>
            <a:ext cx="9440037" cy="1828800"/>
          </a:xfrm>
        </p:spPr>
        <p:txBody>
          <a:bodyPr anchor="b"/>
          <a:lstStyle>
            <a:lvl1pPr>
              <a:defRPr sz="5400"/>
            </a:lvl1pPr>
          </a:lstStyle>
          <a:p>
            <a:pPr lvl="0"/>
            <a:r>
              <a:rPr lang="en-US"/>
              <a:t>Click to edit Master title style</a:t>
            </a:r>
          </a:p>
        </p:txBody>
      </p:sp>
      <p:sp>
        <p:nvSpPr>
          <p:cNvPr id="3" name="Subtitle 2"/>
          <p:cNvSpPr txBox="1">
            <a:spLocks noGrp="1"/>
          </p:cNvSpPr>
          <p:nvPr>
            <p:ph type="subTitle" idx="1"/>
          </p:nvPr>
        </p:nvSpPr>
        <p:spPr>
          <a:xfrm>
            <a:off x="1370694" y="3773491"/>
            <a:ext cx="9440037" cy="1049868"/>
          </a:xfrm>
        </p:spPr>
        <p:txBody>
          <a:bodyPr anchorCtr="1"/>
          <a:lstStyle>
            <a:lvl1pPr marL="0" indent="0" algn="ctr">
              <a:buNone/>
              <a:defRPr>
                <a:solidFill>
                  <a:srgbClr val="FFFFFF"/>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96E2B81D-8258-F246-B144-967ECF080C5E}"/>
              </a:ext>
            </a:extLst>
          </p:cNvPr>
          <p:cNvSpPr txBox="1">
            <a:spLocks noGrp="1"/>
          </p:cNvSpPr>
          <p:nvPr>
            <p:ph type="dt" sz="half" idx="10"/>
          </p:nvPr>
        </p:nvSpPr>
        <p:spPr>
          <a:ln/>
        </p:spPr>
        <p:txBody>
          <a:bodyPr/>
          <a:lstStyle>
            <a:lvl1pPr>
              <a:defRPr/>
            </a:lvl1pPr>
          </a:lstStyle>
          <a:p>
            <a:pPr>
              <a:defRPr/>
            </a:pPr>
            <a:fld id="{4991D342-E069-41C9-B97D-575F35EFB57C}" type="datetime1">
              <a:rPr lang="en-US"/>
              <a:pPr>
                <a:defRPr/>
              </a:pPr>
              <a:t>4/23/2023</a:t>
            </a:fld>
            <a:endParaRPr/>
          </a:p>
        </p:txBody>
      </p:sp>
      <p:sp>
        <p:nvSpPr>
          <p:cNvPr id="5" name="Footer Placeholder 4">
            <a:extLst>
              <a:ext uri="{FF2B5EF4-FFF2-40B4-BE49-F238E27FC236}">
                <a16:creationId xmlns:a16="http://schemas.microsoft.com/office/drawing/2014/main" id="{E204D01E-2D5C-6D1D-0EE4-3C3ABA11024F}"/>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A6547B64-01AD-35AF-46DC-ABEA84EE3813}"/>
              </a:ext>
            </a:extLst>
          </p:cNvPr>
          <p:cNvSpPr txBox="1">
            <a:spLocks noGrp="1"/>
          </p:cNvSpPr>
          <p:nvPr>
            <p:ph type="sldNum" sz="quarter" idx="12"/>
          </p:nvPr>
        </p:nvSpPr>
        <p:spPr>
          <a:ln/>
        </p:spPr>
        <p:txBody>
          <a:bodyPr/>
          <a:lstStyle>
            <a:lvl1pPr>
              <a:defRPr/>
            </a:lvl1pPr>
          </a:lstStyle>
          <a:p>
            <a:fld id="{01E5B2EA-6B5A-4D77-ACEF-3722DEB700FE}" type="slidenum">
              <a:rPr lang="en-US" altLang="en-US"/>
              <a:pPr/>
              <a:t>‹#›</a:t>
            </a:fld>
            <a:endParaRPr lang="en-US" altLang="en-US"/>
          </a:p>
        </p:txBody>
      </p:sp>
    </p:spTree>
    <p:extLst>
      <p:ext uri="{BB962C8B-B14F-4D97-AF65-F5344CB8AC3E}">
        <p14:creationId xmlns:p14="http://schemas.microsoft.com/office/powerpoint/2010/main" val="870676511"/>
      </p:ext>
    </p:extLst>
  </p:cSld>
  <p:clrMapOvr>
    <a:masterClrMapping/>
  </p:clrMapOvr>
  <p:transition spd="slow"/>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42BC727-9BCD-284A-D9B0-E56C4C6299BF}"/>
              </a:ext>
            </a:extLst>
          </p:cNvPr>
          <p:cNvSpPr txBox="1">
            <a:spLocks noGrp="1"/>
          </p:cNvSpPr>
          <p:nvPr>
            <p:ph type="dt" sz="half" idx="10"/>
          </p:nvPr>
        </p:nvSpPr>
        <p:spPr>
          <a:ln/>
        </p:spPr>
        <p:txBody>
          <a:bodyPr/>
          <a:lstStyle>
            <a:lvl1pPr>
              <a:defRPr/>
            </a:lvl1pPr>
          </a:lstStyle>
          <a:p>
            <a:pPr>
              <a:defRPr/>
            </a:pPr>
            <a:fld id="{C3DE9D5E-083A-42D8-BCB4-16956DA89BB4}" type="datetime1">
              <a:rPr lang="en-US"/>
              <a:pPr>
                <a:defRPr/>
              </a:pPr>
              <a:t>4/23/2023</a:t>
            </a:fld>
            <a:endParaRPr/>
          </a:p>
        </p:txBody>
      </p:sp>
      <p:sp>
        <p:nvSpPr>
          <p:cNvPr id="5" name="Footer Placeholder 4">
            <a:extLst>
              <a:ext uri="{FF2B5EF4-FFF2-40B4-BE49-F238E27FC236}">
                <a16:creationId xmlns:a16="http://schemas.microsoft.com/office/drawing/2014/main" id="{E2D0331C-E7C2-764C-F216-6588B60A6465}"/>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0E2471A1-EF94-46B2-DC68-781AEAE81C2D}"/>
              </a:ext>
            </a:extLst>
          </p:cNvPr>
          <p:cNvSpPr txBox="1">
            <a:spLocks noGrp="1"/>
          </p:cNvSpPr>
          <p:nvPr>
            <p:ph type="sldNum" sz="quarter" idx="12"/>
          </p:nvPr>
        </p:nvSpPr>
        <p:spPr>
          <a:ln/>
        </p:spPr>
        <p:txBody>
          <a:bodyPr/>
          <a:lstStyle>
            <a:lvl1pPr>
              <a:defRPr/>
            </a:lvl1pPr>
          </a:lstStyle>
          <a:p>
            <a:fld id="{4B0F8F57-4329-455E-92DF-C51E3DC4D24A}" type="slidenum">
              <a:rPr lang="en-US" altLang="en-US"/>
              <a:pPr/>
              <a:t>‹#›</a:t>
            </a:fld>
            <a:endParaRPr lang="en-US" altLang="en-US"/>
          </a:p>
        </p:txBody>
      </p:sp>
    </p:spTree>
    <p:extLst>
      <p:ext uri="{BB962C8B-B14F-4D97-AF65-F5344CB8AC3E}">
        <p14:creationId xmlns:p14="http://schemas.microsoft.com/office/powerpoint/2010/main" val="2847240707"/>
      </p:ext>
    </p:extLst>
  </p:cSld>
  <p:clrMapOvr>
    <a:masterClrMapping/>
  </p:clrMapOvr>
  <p:transition spd="slow"/>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1295403" y="1761070"/>
            <a:ext cx="9590547" cy="1828809"/>
          </a:xfrm>
        </p:spPr>
        <p:txBody>
          <a:bodyPr anchor="b"/>
          <a:lstStyle>
            <a:lvl1pPr>
              <a:defRPr sz="4000"/>
            </a:lvl1pPr>
          </a:lstStyle>
          <a:p>
            <a:pPr lvl="0"/>
            <a:r>
              <a:rPr lang="en-US"/>
              <a:t>Click to edit Master title style</a:t>
            </a:r>
          </a:p>
        </p:txBody>
      </p:sp>
      <p:sp>
        <p:nvSpPr>
          <p:cNvPr id="3" name="Text Placeholder 2"/>
          <p:cNvSpPr txBox="1">
            <a:spLocks noGrp="1"/>
          </p:cNvSpPr>
          <p:nvPr>
            <p:ph type="body" idx="1"/>
          </p:nvPr>
        </p:nvSpPr>
        <p:spPr>
          <a:xfrm>
            <a:off x="1295403" y="3763441"/>
            <a:ext cx="9590547" cy="1333496"/>
          </a:xfrm>
        </p:spPr>
        <p:txBody>
          <a:bodyPr anchorCtr="1"/>
          <a:lstStyle>
            <a:lvl1pPr marL="0" indent="0" algn="ctr">
              <a:spcBef>
                <a:spcPts val="500"/>
              </a:spcBef>
              <a:buNone/>
              <a:defRPr sz="2000">
                <a:solidFill>
                  <a:srgbClr val="FFFFF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D48BC7FA-22F7-EA37-9BF1-51ACBC1FB12B}"/>
              </a:ext>
            </a:extLst>
          </p:cNvPr>
          <p:cNvSpPr txBox="1">
            <a:spLocks noGrp="1"/>
          </p:cNvSpPr>
          <p:nvPr>
            <p:ph type="dt" sz="half" idx="10"/>
          </p:nvPr>
        </p:nvSpPr>
        <p:spPr>
          <a:ln/>
        </p:spPr>
        <p:txBody>
          <a:bodyPr/>
          <a:lstStyle>
            <a:lvl1pPr>
              <a:defRPr/>
            </a:lvl1pPr>
          </a:lstStyle>
          <a:p>
            <a:pPr>
              <a:defRPr/>
            </a:pPr>
            <a:fld id="{DE6F6CB7-C98B-4DD9-AFAF-174356959BD5}" type="datetime1">
              <a:rPr lang="en-US"/>
              <a:pPr>
                <a:defRPr/>
              </a:pPr>
              <a:t>4/23/2023</a:t>
            </a:fld>
            <a:endParaRPr/>
          </a:p>
        </p:txBody>
      </p:sp>
      <p:sp>
        <p:nvSpPr>
          <p:cNvPr id="5" name="Footer Placeholder 4">
            <a:extLst>
              <a:ext uri="{FF2B5EF4-FFF2-40B4-BE49-F238E27FC236}">
                <a16:creationId xmlns:a16="http://schemas.microsoft.com/office/drawing/2014/main" id="{02B86712-EAB8-7308-5EC4-845F2FF074F4}"/>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A8029312-B124-B65B-CF6A-7D4701D83225}"/>
              </a:ext>
            </a:extLst>
          </p:cNvPr>
          <p:cNvSpPr txBox="1">
            <a:spLocks noGrp="1"/>
          </p:cNvSpPr>
          <p:nvPr>
            <p:ph type="sldNum" sz="quarter" idx="12"/>
          </p:nvPr>
        </p:nvSpPr>
        <p:spPr>
          <a:ln/>
        </p:spPr>
        <p:txBody>
          <a:bodyPr/>
          <a:lstStyle>
            <a:lvl1pPr>
              <a:defRPr/>
            </a:lvl1pPr>
          </a:lstStyle>
          <a:p>
            <a:fld id="{CE4431C6-FA64-4F26-BC01-C3A19C22072F}" type="slidenum">
              <a:rPr lang="en-US" altLang="en-US"/>
              <a:pPr/>
              <a:t>‹#›</a:t>
            </a:fld>
            <a:endParaRPr lang="en-US" altLang="en-US"/>
          </a:p>
        </p:txBody>
      </p:sp>
    </p:spTree>
    <p:extLst>
      <p:ext uri="{BB962C8B-B14F-4D97-AF65-F5344CB8AC3E}">
        <p14:creationId xmlns:p14="http://schemas.microsoft.com/office/powerpoint/2010/main" val="648681470"/>
      </p:ext>
    </p:extLst>
  </p:cSld>
  <p:clrMapOvr>
    <a:masterClrMapping/>
  </p:clrMapOvr>
  <p:transition spd="slow"/>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a:xfrm>
            <a:off x="913796" y="609603"/>
            <a:ext cx="10353760" cy="1261872"/>
          </a:xfrm>
        </p:spPr>
        <p:txBody>
          <a:bodyPr/>
          <a:lstStyle>
            <a:lvl1pPr>
              <a:defRPr/>
            </a:lvl1pPr>
          </a:lstStyle>
          <a:p>
            <a:pPr lvl="0"/>
            <a:r>
              <a:rPr lang="en-US"/>
              <a:t>Click to edit Master title style</a:t>
            </a:r>
          </a:p>
        </p:txBody>
      </p:sp>
      <p:sp>
        <p:nvSpPr>
          <p:cNvPr id="3" name="Content Placeholder 2"/>
          <p:cNvSpPr txBox="1">
            <a:spLocks noGrp="1"/>
          </p:cNvSpPr>
          <p:nvPr>
            <p:ph idx="1"/>
          </p:nvPr>
        </p:nvSpPr>
        <p:spPr>
          <a:xfrm>
            <a:off x="913796" y="2076446"/>
            <a:ext cx="4856844" cy="362266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txBox="1">
            <a:spLocks noGrp="1"/>
          </p:cNvSpPr>
          <p:nvPr>
            <p:ph idx="2"/>
          </p:nvPr>
        </p:nvSpPr>
        <p:spPr>
          <a:xfrm>
            <a:off x="6410712" y="2076446"/>
            <a:ext cx="4856844" cy="362266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81D6236E-0A9F-878B-396C-07D823DCBE2E}"/>
              </a:ext>
            </a:extLst>
          </p:cNvPr>
          <p:cNvSpPr txBox="1">
            <a:spLocks noGrp="1"/>
          </p:cNvSpPr>
          <p:nvPr>
            <p:ph type="dt" sz="half" idx="10"/>
          </p:nvPr>
        </p:nvSpPr>
        <p:spPr>
          <a:ln/>
        </p:spPr>
        <p:txBody>
          <a:bodyPr/>
          <a:lstStyle>
            <a:lvl1pPr>
              <a:defRPr/>
            </a:lvl1pPr>
          </a:lstStyle>
          <a:p>
            <a:pPr>
              <a:defRPr/>
            </a:pPr>
            <a:fld id="{FCD9A3C7-8151-4DB0-8437-8F7DA4148D4B}" type="datetime1">
              <a:rPr lang="en-US"/>
              <a:pPr>
                <a:defRPr/>
              </a:pPr>
              <a:t>4/23/2023</a:t>
            </a:fld>
            <a:endParaRPr/>
          </a:p>
        </p:txBody>
      </p:sp>
      <p:sp>
        <p:nvSpPr>
          <p:cNvPr id="6" name="Footer Placeholder 4">
            <a:extLst>
              <a:ext uri="{FF2B5EF4-FFF2-40B4-BE49-F238E27FC236}">
                <a16:creationId xmlns:a16="http://schemas.microsoft.com/office/drawing/2014/main" id="{4A92113D-DACF-F490-826E-2A56A9B74E1C}"/>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1A6EEC7C-9F47-B096-956A-AB3E49B8081D}"/>
              </a:ext>
            </a:extLst>
          </p:cNvPr>
          <p:cNvSpPr txBox="1">
            <a:spLocks noGrp="1"/>
          </p:cNvSpPr>
          <p:nvPr>
            <p:ph type="sldNum" sz="quarter" idx="12"/>
          </p:nvPr>
        </p:nvSpPr>
        <p:spPr>
          <a:ln/>
        </p:spPr>
        <p:txBody>
          <a:bodyPr/>
          <a:lstStyle>
            <a:lvl1pPr>
              <a:defRPr/>
            </a:lvl1pPr>
          </a:lstStyle>
          <a:p>
            <a:fld id="{59745AAE-2636-4F10-8A2E-02DDE0C0306D}" type="slidenum">
              <a:rPr lang="en-US" altLang="en-US"/>
              <a:pPr/>
              <a:t>‹#›</a:t>
            </a:fld>
            <a:endParaRPr lang="en-US" altLang="en-US"/>
          </a:p>
        </p:txBody>
      </p:sp>
    </p:spTree>
    <p:extLst>
      <p:ext uri="{BB962C8B-B14F-4D97-AF65-F5344CB8AC3E}">
        <p14:creationId xmlns:p14="http://schemas.microsoft.com/office/powerpoint/2010/main" val="233502749"/>
      </p:ext>
    </p:extLst>
  </p:cSld>
  <p:clrMapOvr>
    <a:masterClrMapping/>
  </p:clrMapOvr>
  <p:transition spd="slow"/>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 name="Picture 19" descr="Slate-V2-HD-compPhotoInset.png">
            <a:extLst>
              <a:ext uri="{FF2B5EF4-FFF2-40B4-BE49-F238E27FC236}">
                <a16:creationId xmlns:a16="http://schemas.microsoft.com/office/drawing/2014/main" id="{30E3B3F3-1A60-C466-1328-F3A0295EC51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4400" y="1735138"/>
            <a:ext cx="5029200" cy="409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0" descr="Slate-V2-HD-compPhotoInset.png">
            <a:extLst>
              <a:ext uri="{FF2B5EF4-FFF2-40B4-BE49-F238E27FC236}">
                <a16:creationId xmlns:a16="http://schemas.microsoft.com/office/drawing/2014/main" id="{A95BF3CF-762C-FCC2-2BEA-9D4294883C2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238875" y="1735138"/>
            <a:ext cx="5029200" cy="409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1"/>
          <p:cNvSpPr txBox="1">
            <a:spLocks noGrp="1"/>
          </p:cNvSpPr>
          <p:nvPr>
            <p:ph type="title"/>
          </p:nvPr>
        </p:nvSpPr>
        <p:spPr>
          <a:xfrm>
            <a:off x="913796" y="609603"/>
            <a:ext cx="10353760" cy="970452"/>
          </a:xfrm>
        </p:spPr>
        <p:txBody>
          <a:bodyPr/>
          <a:lstStyle>
            <a:lvl1pPr>
              <a:defRPr/>
            </a:lvl1pPr>
          </a:lstStyle>
          <a:p>
            <a:pPr lvl="0"/>
            <a:r>
              <a:rPr lang="en-US"/>
              <a:t>Click to edit Master title style</a:t>
            </a:r>
          </a:p>
        </p:txBody>
      </p:sp>
      <p:sp>
        <p:nvSpPr>
          <p:cNvPr id="5" name="Text Placeholder 2"/>
          <p:cNvSpPr txBox="1">
            <a:spLocks noGrp="1"/>
          </p:cNvSpPr>
          <p:nvPr>
            <p:ph type="body" idx="1"/>
          </p:nvPr>
        </p:nvSpPr>
        <p:spPr>
          <a:xfrm>
            <a:off x="1046009" y="1855153"/>
            <a:ext cx="4764764" cy="692493"/>
          </a:xfrm>
        </p:spPr>
        <p:txBody>
          <a:bodyPr anchor="b" anchorCtr="1">
            <a:noAutofit/>
          </a:bodyPr>
          <a:lstStyle>
            <a:lvl1pPr marL="0" indent="0" algn="ctr">
              <a:buNone/>
              <a:defRPr sz="2400"/>
            </a:lvl1pPr>
          </a:lstStyle>
          <a:p>
            <a:pPr lvl="0"/>
            <a:r>
              <a:rPr lang="en-US"/>
              <a:t>Click to edit Master text styles</a:t>
            </a:r>
          </a:p>
        </p:txBody>
      </p:sp>
      <p:sp>
        <p:nvSpPr>
          <p:cNvPr id="6" name="Content Placeholder 3"/>
          <p:cNvSpPr txBox="1">
            <a:spLocks noGrp="1"/>
          </p:cNvSpPr>
          <p:nvPr>
            <p:ph idx="2"/>
          </p:nvPr>
        </p:nvSpPr>
        <p:spPr>
          <a:xfrm>
            <a:off x="1046009" y="2702106"/>
            <a:ext cx="4764764" cy="3043534"/>
          </a:xfrm>
        </p:spPr>
        <p:txBody>
          <a:bodyPr/>
          <a:lstStyle>
            <a:lvl1pPr>
              <a:spcBef>
                <a:spcPts val="400"/>
              </a:spcBef>
              <a:defRPr sz="1800"/>
            </a:lvl1pPr>
            <a:lvl2pPr>
              <a:spcBef>
                <a:spcPts val="400"/>
              </a:spcBef>
              <a:defRPr sz="1600"/>
            </a:lvl2pPr>
            <a:lvl3pPr>
              <a:spcBef>
                <a:spcPts val="300"/>
              </a:spcBef>
              <a:defRPr sz="1400"/>
            </a:lvl3pPr>
            <a:lvl4pPr>
              <a:spcBef>
                <a:spcPts val="300"/>
              </a:spcBef>
              <a:defRPr sz="1200"/>
            </a:lvl4pPr>
            <a:lvl5pPr>
              <a:spcBef>
                <a:spcPts val="300"/>
              </a:spcBef>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p:cNvSpPr txBox="1">
            <a:spLocks noGrp="1"/>
          </p:cNvSpPr>
          <p:nvPr>
            <p:ph type="body" idx="3"/>
          </p:nvPr>
        </p:nvSpPr>
        <p:spPr>
          <a:xfrm>
            <a:off x="6363163" y="1855153"/>
            <a:ext cx="4779577" cy="692493"/>
          </a:xfrm>
        </p:spPr>
        <p:txBody>
          <a:bodyPr anchor="b" anchorCtr="1">
            <a:noAutofit/>
          </a:bodyPr>
          <a:lstStyle>
            <a:lvl1pPr marL="0" indent="0" algn="ctr">
              <a:buNone/>
              <a:defRPr sz="2400"/>
            </a:lvl1pPr>
          </a:lstStyle>
          <a:p>
            <a:pPr lvl="0"/>
            <a:r>
              <a:rPr lang="en-US"/>
              <a:t>Click to edit Master text styles</a:t>
            </a:r>
          </a:p>
        </p:txBody>
      </p:sp>
      <p:sp>
        <p:nvSpPr>
          <p:cNvPr id="8" name="Content Placeholder 5"/>
          <p:cNvSpPr txBox="1">
            <a:spLocks noGrp="1"/>
          </p:cNvSpPr>
          <p:nvPr>
            <p:ph idx="4"/>
          </p:nvPr>
        </p:nvSpPr>
        <p:spPr>
          <a:xfrm>
            <a:off x="6363163" y="2702106"/>
            <a:ext cx="4779577" cy="3043534"/>
          </a:xfrm>
        </p:spPr>
        <p:txBody>
          <a:bodyPr/>
          <a:lstStyle>
            <a:lvl1pPr>
              <a:spcBef>
                <a:spcPts val="400"/>
              </a:spcBef>
              <a:defRPr sz="1800"/>
            </a:lvl1pPr>
            <a:lvl2pPr>
              <a:spcBef>
                <a:spcPts val="400"/>
              </a:spcBef>
              <a:defRPr sz="1600"/>
            </a:lvl2pPr>
            <a:lvl3pPr>
              <a:spcBef>
                <a:spcPts val="300"/>
              </a:spcBef>
              <a:defRPr sz="1400"/>
            </a:lvl3pPr>
            <a:lvl4pPr>
              <a:spcBef>
                <a:spcPts val="300"/>
              </a:spcBef>
              <a:defRPr sz="1200"/>
            </a:lvl4pPr>
            <a:lvl5pPr>
              <a:spcBef>
                <a:spcPts val="300"/>
              </a:spcBef>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6">
            <a:extLst>
              <a:ext uri="{FF2B5EF4-FFF2-40B4-BE49-F238E27FC236}">
                <a16:creationId xmlns:a16="http://schemas.microsoft.com/office/drawing/2014/main" id="{83DC3D96-33F6-06B8-D733-F4CB67C8DACD}"/>
              </a:ext>
            </a:extLst>
          </p:cNvPr>
          <p:cNvSpPr txBox="1">
            <a:spLocks noGrp="1"/>
          </p:cNvSpPr>
          <p:nvPr>
            <p:ph type="dt" sz="half" idx="10"/>
          </p:nvPr>
        </p:nvSpPr>
        <p:spPr/>
        <p:txBody>
          <a:bodyPr/>
          <a:lstStyle>
            <a:lvl1pPr>
              <a:defRPr smtClean="0"/>
            </a:lvl1pPr>
          </a:lstStyle>
          <a:p>
            <a:pPr>
              <a:defRPr/>
            </a:pPr>
            <a:fld id="{C0C3C0AD-9C28-40F4-83A3-C0B353536527}" type="datetime1">
              <a:rPr lang="en-US"/>
              <a:pPr>
                <a:defRPr/>
              </a:pPr>
              <a:t>4/23/2023</a:t>
            </a:fld>
            <a:endParaRPr/>
          </a:p>
        </p:txBody>
      </p:sp>
      <p:sp>
        <p:nvSpPr>
          <p:cNvPr id="10" name="Footer Placeholder 7">
            <a:extLst>
              <a:ext uri="{FF2B5EF4-FFF2-40B4-BE49-F238E27FC236}">
                <a16:creationId xmlns:a16="http://schemas.microsoft.com/office/drawing/2014/main" id="{BCEBCC33-1B40-D9B5-EF1B-FD1BFF471050}"/>
              </a:ext>
            </a:extLst>
          </p:cNvPr>
          <p:cNvSpPr txBox="1">
            <a:spLocks noGrp="1"/>
          </p:cNvSpPr>
          <p:nvPr>
            <p:ph type="ftr" sz="quarter" idx="11"/>
          </p:nvPr>
        </p:nvSpPr>
        <p:spPr/>
        <p:txBody>
          <a:bodyPr/>
          <a:lstStyle>
            <a:lvl1pPr>
              <a:defRPr smtClean="0"/>
            </a:lvl1pPr>
          </a:lstStyle>
          <a:p>
            <a:pPr>
              <a:defRPr/>
            </a:pPr>
            <a:endParaRPr/>
          </a:p>
        </p:txBody>
      </p:sp>
      <p:sp>
        <p:nvSpPr>
          <p:cNvPr id="11" name="Slide Number Placeholder 8">
            <a:extLst>
              <a:ext uri="{FF2B5EF4-FFF2-40B4-BE49-F238E27FC236}">
                <a16:creationId xmlns:a16="http://schemas.microsoft.com/office/drawing/2014/main" id="{8FBDAC6B-8D3C-A282-3FE0-51A94DA276A2}"/>
              </a:ext>
            </a:extLst>
          </p:cNvPr>
          <p:cNvSpPr txBox="1">
            <a:spLocks noGrp="1"/>
          </p:cNvSpPr>
          <p:nvPr>
            <p:ph type="sldNum" sz="quarter" idx="12"/>
          </p:nvPr>
        </p:nvSpPr>
        <p:spPr/>
        <p:txBody>
          <a:bodyPr/>
          <a:lstStyle>
            <a:lvl1pPr>
              <a:defRPr/>
            </a:lvl1pPr>
          </a:lstStyle>
          <a:p>
            <a:fld id="{CB7E647A-8F15-4757-A2B0-18C184110FAB}" type="slidenum">
              <a:rPr lang="en-US" altLang="en-US"/>
              <a:pPr/>
              <a:t>‹#›</a:t>
            </a:fld>
            <a:endParaRPr lang="en-US" altLang="en-US"/>
          </a:p>
        </p:txBody>
      </p:sp>
    </p:spTree>
    <p:extLst>
      <p:ext uri="{BB962C8B-B14F-4D97-AF65-F5344CB8AC3E}">
        <p14:creationId xmlns:p14="http://schemas.microsoft.com/office/powerpoint/2010/main" val="746715607"/>
      </p:ext>
    </p:extLst>
  </p:cSld>
  <p:clrMapOvr>
    <a:masterClrMapping/>
  </p:clrMapOvr>
  <p:transition spd="slow"/>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Date Placeholder 3">
            <a:extLst>
              <a:ext uri="{FF2B5EF4-FFF2-40B4-BE49-F238E27FC236}">
                <a16:creationId xmlns:a16="http://schemas.microsoft.com/office/drawing/2014/main" id="{3203FAD4-E82A-830E-060A-4E1DAF047953}"/>
              </a:ext>
            </a:extLst>
          </p:cNvPr>
          <p:cNvSpPr txBox="1">
            <a:spLocks noGrp="1"/>
          </p:cNvSpPr>
          <p:nvPr>
            <p:ph type="dt" sz="half" idx="10"/>
          </p:nvPr>
        </p:nvSpPr>
        <p:spPr>
          <a:ln/>
        </p:spPr>
        <p:txBody>
          <a:bodyPr/>
          <a:lstStyle>
            <a:lvl1pPr>
              <a:defRPr/>
            </a:lvl1pPr>
          </a:lstStyle>
          <a:p>
            <a:pPr>
              <a:defRPr/>
            </a:pPr>
            <a:fld id="{C1AF14BA-8522-4064-8687-517EBD368A65}" type="datetime1">
              <a:rPr lang="en-US"/>
              <a:pPr>
                <a:defRPr/>
              </a:pPr>
              <a:t>4/23/2023</a:t>
            </a:fld>
            <a:endParaRPr/>
          </a:p>
        </p:txBody>
      </p:sp>
      <p:sp>
        <p:nvSpPr>
          <p:cNvPr id="4" name="Footer Placeholder 4">
            <a:extLst>
              <a:ext uri="{FF2B5EF4-FFF2-40B4-BE49-F238E27FC236}">
                <a16:creationId xmlns:a16="http://schemas.microsoft.com/office/drawing/2014/main" id="{3502A026-1BBA-8184-5C63-5A815984022A}"/>
              </a:ext>
            </a:extLst>
          </p:cNvPr>
          <p:cNvSpPr txBox="1">
            <a:spLocks noGrp="1"/>
          </p:cNvSpPr>
          <p:nvPr>
            <p:ph type="ftr" sz="quarter" idx="11"/>
          </p:nvPr>
        </p:nvSpPr>
        <p:spPr>
          <a:ln/>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9B6E80B8-55E6-C309-79C6-8B20F95A4F0F}"/>
              </a:ext>
            </a:extLst>
          </p:cNvPr>
          <p:cNvSpPr txBox="1">
            <a:spLocks noGrp="1"/>
          </p:cNvSpPr>
          <p:nvPr>
            <p:ph type="sldNum" sz="quarter" idx="12"/>
          </p:nvPr>
        </p:nvSpPr>
        <p:spPr>
          <a:ln/>
        </p:spPr>
        <p:txBody>
          <a:bodyPr/>
          <a:lstStyle>
            <a:lvl1pPr>
              <a:defRPr/>
            </a:lvl1pPr>
          </a:lstStyle>
          <a:p>
            <a:fld id="{4533698D-5F54-431D-BB90-F0FCFA53E219}" type="slidenum">
              <a:rPr lang="en-US" altLang="en-US"/>
              <a:pPr/>
              <a:t>‹#›</a:t>
            </a:fld>
            <a:endParaRPr lang="en-US" altLang="en-US"/>
          </a:p>
        </p:txBody>
      </p:sp>
    </p:spTree>
    <p:extLst>
      <p:ext uri="{BB962C8B-B14F-4D97-AF65-F5344CB8AC3E}">
        <p14:creationId xmlns:p14="http://schemas.microsoft.com/office/powerpoint/2010/main" val="1798170357"/>
      </p:ext>
    </p:extLst>
  </p:cSld>
  <p:clrMapOvr>
    <a:masterClrMapping/>
  </p:clrMapOvr>
  <p:transition spd="slow"/>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907C840-E196-840C-CFC5-3EEC1C0E12BD}"/>
              </a:ext>
            </a:extLst>
          </p:cNvPr>
          <p:cNvSpPr txBox="1">
            <a:spLocks noGrp="1"/>
          </p:cNvSpPr>
          <p:nvPr>
            <p:ph type="dt" sz="half" idx="10"/>
          </p:nvPr>
        </p:nvSpPr>
        <p:spPr>
          <a:ln/>
        </p:spPr>
        <p:txBody>
          <a:bodyPr/>
          <a:lstStyle>
            <a:lvl1pPr>
              <a:defRPr/>
            </a:lvl1pPr>
          </a:lstStyle>
          <a:p>
            <a:pPr>
              <a:defRPr/>
            </a:pPr>
            <a:fld id="{3813F261-25B4-49BB-81EB-1797FDF11188}" type="datetime1">
              <a:rPr lang="en-US"/>
              <a:pPr>
                <a:defRPr/>
              </a:pPr>
              <a:t>4/23/2023</a:t>
            </a:fld>
            <a:endParaRPr/>
          </a:p>
        </p:txBody>
      </p:sp>
      <p:sp>
        <p:nvSpPr>
          <p:cNvPr id="3" name="Footer Placeholder 4">
            <a:extLst>
              <a:ext uri="{FF2B5EF4-FFF2-40B4-BE49-F238E27FC236}">
                <a16:creationId xmlns:a16="http://schemas.microsoft.com/office/drawing/2014/main" id="{C7F64A33-4552-9625-0D0E-B5A7348009DF}"/>
              </a:ext>
            </a:extLst>
          </p:cNvPr>
          <p:cNvSpPr txBox="1">
            <a:spLocks noGrp="1"/>
          </p:cNvSpPr>
          <p:nvPr>
            <p:ph type="ftr" sz="quarter" idx="11"/>
          </p:nvPr>
        </p:nvSpPr>
        <p:spPr>
          <a:ln/>
        </p:spPr>
        <p:txBody>
          <a:bodyPr/>
          <a:lstStyle>
            <a:lvl1pPr>
              <a:defRPr/>
            </a:lvl1pPr>
          </a:lstStyle>
          <a:p>
            <a:pPr>
              <a:defRPr/>
            </a:pPr>
            <a:endParaRPr/>
          </a:p>
        </p:txBody>
      </p:sp>
      <p:sp>
        <p:nvSpPr>
          <p:cNvPr id="4" name="Slide Number Placeholder 5">
            <a:extLst>
              <a:ext uri="{FF2B5EF4-FFF2-40B4-BE49-F238E27FC236}">
                <a16:creationId xmlns:a16="http://schemas.microsoft.com/office/drawing/2014/main" id="{32753731-1BC8-644B-C589-14268914BD41}"/>
              </a:ext>
            </a:extLst>
          </p:cNvPr>
          <p:cNvSpPr txBox="1">
            <a:spLocks noGrp="1"/>
          </p:cNvSpPr>
          <p:nvPr>
            <p:ph type="sldNum" sz="quarter" idx="12"/>
          </p:nvPr>
        </p:nvSpPr>
        <p:spPr>
          <a:ln/>
        </p:spPr>
        <p:txBody>
          <a:bodyPr/>
          <a:lstStyle>
            <a:lvl1pPr>
              <a:defRPr/>
            </a:lvl1pPr>
          </a:lstStyle>
          <a:p>
            <a:fld id="{9511C5D5-5AB8-40FA-8779-722E010DA84D}" type="slidenum">
              <a:rPr lang="en-US" altLang="en-US"/>
              <a:pPr/>
              <a:t>‹#›</a:t>
            </a:fld>
            <a:endParaRPr lang="en-US" altLang="en-US"/>
          </a:p>
        </p:txBody>
      </p:sp>
    </p:spTree>
    <p:extLst>
      <p:ext uri="{BB962C8B-B14F-4D97-AF65-F5344CB8AC3E}">
        <p14:creationId xmlns:p14="http://schemas.microsoft.com/office/powerpoint/2010/main" val="746474075"/>
      </p:ext>
    </p:extLst>
  </p:cSld>
  <p:clrMapOvr>
    <a:masterClrMapping/>
  </p:clrMapOvr>
  <p:transition spd="slow"/>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913796" y="609603"/>
            <a:ext cx="3706886" cy="1821914"/>
          </a:xfrm>
        </p:spPr>
        <p:txBody>
          <a:bodyPr anchor="b"/>
          <a:lstStyle>
            <a:lvl1pPr>
              <a:defRPr sz="2800"/>
            </a:lvl1pPr>
          </a:lstStyle>
          <a:p>
            <a:pPr lvl="0"/>
            <a:r>
              <a:rPr lang="en-US"/>
              <a:t>Click to edit Master title style</a:t>
            </a:r>
          </a:p>
        </p:txBody>
      </p:sp>
      <p:sp>
        <p:nvSpPr>
          <p:cNvPr id="3" name="Content Placeholder 2"/>
          <p:cNvSpPr txBox="1">
            <a:spLocks noGrp="1"/>
          </p:cNvSpPr>
          <p:nvPr>
            <p:ph idx="1"/>
          </p:nvPr>
        </p:nvSpPr>
        <p:spPr>
          <a:xfrm>
            <a:off x="4855628" y="609603"/>
            <a:ext cx="6411928" cy="5080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txBox="1">
            <a:spLocks noGrp="1"/>
          </p:cNvSpPr>
          <p:nvPr>
            <p:ph type="body" idx="2"/>
          </p:nvPr>
        </p:nvSpPr>
        <p:spPr>
          <a:xfrm>
            <a:off x="913796" y="2673348"/>
            <a:ext cx="3706886" cy="3016248"/>
          </a:xfrm>
        </p:spPr>
        <p:txBody>
          <a:bodyPr anchorCtr="1"/>
          <a:lstStyle>
            <a:lvl1pPr marL="0" indent="0" algn="ctr">
              <a:spcBef>
                <a:spcPts val="400"/>
              </a:spcBef>
              <a:buNone/>
              <a:defRPr sz="1600"/>
            </a:lvl1pPr>
          </a:lstStyle>
          <a:p>
            <a:pPr lvl="0"/>
            <a:r>
              <a:rPr lang="en-US"/>
              <a:t>Click to edit Master text styles</a:t>
            </a:r>
          </a:p>
        </p:txBody>
      </p:sp>
      <p:sp>
        <p:nvSpPr>
          <p:cNvPr id="5" name="Date Placeholder 3">
            <a:extLst>
              <a:ext uri="{FF2B5EF4-FFF2-40B4-BE49-F238E27FC236}">
                <a16:creationId xmlns:a16="http://schemas.microsoft.com/office/drawing/2014/main" id="{07F35736-5941-2C4F-680D-4D16B7AAEC82}"/>
              </a:ext>
            </a:extLst>
          </p:cNvPr>
          <p:cNvSpPr txBox="1">
            <a:spLocks noGrp="1"/>
          </p:cNvSpPr>
          <p:nvPr>
            <p:ph type="dt" sz="half" idx="10"/>
          </p:nvPr>
        </p:nvSpPr>
        <p:spPr>
          <a:ln/>
        </p:spPr>
        <p:txBody>
          <a:bodyPr/>
          <a:lstStyle>
            <a:lvl1pPr>
              <a:defRPr/>
            </a:lvl1pPr>
          </a:lstStyle>
          <a:p>
            <a:pPr>
              <a:defRPr/>
            </a:pPr>
            <a:fld id="{55988E47-620F-430D-A9B5-A7D4927D9AE5}" type="datetime1">
              <a:rPr lang="en-US"/>
              <a:pPr>
                <a:defRPr/>
              </a:pPr>
              <a:t>4/23/2023</a:t>
            </a:fld>
            <a:endParaRPr/>
          </a:p>
        </p:txBody>
      </p:sp>
      <p:sp>
        <p:nvSpPr>
          <p:cNvPr id="6" name="Footer Placeholder 4">
            <a:extLst>
              <a:ext uri="{FF2B5EF4-FFF2-40B4-BE49-F238E27FC236}">
                <a16:creationId xmlns:a16="http://schemas.microsoft.com/office/drawing/2014/main" id="{ABFFB960-4D7B-A098-F1CC-246C478D814C}"/>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B335FF45-4D8E-5F81-0962-34170FC9E738}"/>
              </a:ext>
            </a:extLst>
          </p:cNvPr>
          <p:cNvSpPr txBox="1">
            <a:spLocks noGrp="1"/>
          </p:cNvSpPr>
          <p:nvPr>
            <p:ph type="sldNum" sz="quarter" idx="12"/>
          </p:nvPr>
        </p:nvSpPr>
        <p:spPr>
          <a:ln/>
        </p:spPr>
        <p:txBody>
          <a:bodyPr/>
          <a:lstStyle>
            <a:lvl1pPr>
              <a:defRPr/>
            </a:lvl1pPr>
          </a:lstStyle>
          <a:p>
            <a:fld id="{4FA69E48-3AE0-4555-B1C8-D5C6B8D20F30}" type="slidenum">
              <a:rPr lang="en-US" altLang="en-US"/>
              <a:pPr/>
              <a:t>‹#›</a:t>
            </a:fld>
            <a:endParaRPr lang="en-US" altLang="en-US"/>
          </a:p>
        </p:txBody>
      </p:sp>
    </p:spTree>
    <p:extLst>
      <p:ext uri="{BB962C8B-B14F-4D97-AF65-F5344CB8AC3E}">
        <p14:creationId xmlns:p14="http://schemas.microsoft.com/office/powerpoint/2010/main" val="1069852215"/>
      </p:ext>
    </p:extLst>
  </p:cSld>
  <p:clrMapOvr>
    <a:masterClrMapping/>
  </p:clrMapOvr>
  <p:transition spd="slow"/>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 name="Picture 21" descr="Slate-V2-HD-vertPhotoInset.png">
            <a:extLst>
              <a:ext uri="{FF2B5EF4-FFF2-40B4-BE49-F238E27FC236}">
                <a16:creationId xmlns:a16="http://schemas.microsoft.com/office/drawing/2014/main" id="{B5A3E32A-8C98-6CFB-BDA7-AF6E77330E4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292975" y="609600"/>
            <a:ext cx="3584575" cy="5205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1"/>
          <p:cNvSpPr txBox="1">
            <a:spLocks noGrp="1"/>
          </p:cNvSpPr>
          <p:nvPr>
            <p:ph type="title"/>
          </p:nvPr>
        </p:nvSpPr>
        <p:spPr>
          <a:xfrm>
            <a:off x="913796" y="763697"/>
            <a:ext cx="5707895" cy="1675555"/>
          </a:xfrm>
        </p:spPr>
        <p:txBody>
          <a:bodyPr anchor="b">
            <a:noAutofit/>
          </a:bodyPr>
          <a:lstStyle>
            <a:lvl1pPr>
              <a:defRPr sz="3200"/>
            </a:lvl1pPr>
          </a:lstStyle>
          <a:p>
            <a:pPr lvl="0"/>
            <a:r>
              <a:rPr lang="en-US"/>
              <a:t>Click to edit Master title style</a:t>
            </a:r>
          </a:p>
        </p:txBody>
      </p:sp>
      <p:sp>
        <p:nvSpPr>
          <p:cNvPr id="4" name="Picture Placeholder 2"/>
          <p:cNvSpPr txBox="1">
            <a:spLocks noGrp="1"/>
          </p:cNvSpPr>
          <p:nvPr>
            <p:ph type="pic" idx="1"/>
          </p:nvPr>
        </p:nvSpPr>
        <p:spPr>
          <a:xfrm>
            <a:off x="7442548" y="763697"/>
            <a:ext cx="3275746" cy="4912824"/>
          </a:xfrm>
          <a:effectLst>
            <a:outerShdw dist="25399" dir="4439558" algn="tl">
              <a:srgbClr val="000000">
                <a:alpha val="36000"/>
              </a:srgbClr>
            </a:outerShdw>
          </a:effectLst>
        </p:spPr>
        <p:txBody>
          <a:bodyPr anchorCtr="1"/>
          <a:lstStyle>
            <a:lvl1pPr marL="0" indent="0" algn="ctr">
              <a:spcBef>
                <a:spcPts val="400"/>
              </a:spcBef>
              <a:buNone/>
              <a:defRPr sz="1600"/>
            </a:lvl1pPr>
          </a:lstStyle>
          <a:p>
            <a:pPr lvl="0"/>
            <a:r>
              <a:rPr lang="en-US" noProof="0"/>
              <a:t>Click icon to add picture</a:t>
            </a:r>
          </a:p>
        </p:txBody>
      </p:sp>
      <p:sp>
        <p:nvSpPr>
          <p:cNvPr id="5" name="Text Placeholder 3"/>
          <p:cNvSpPr txBox="1">
            <a:spLocks noGrp="1"/>
          </p:cNvSpPr>
          <p:nvPr>
            <p:ph type="body" idx="2"/>
          </p:nvPr>
        </p:nvSpPr>
        <p:spPr>
          <a:xfrm>
            <a:off x="1473701" y="2679694"/>
            <a:ext cx="4588093" cy="3135697"/>
          </a:xfrm>
        </p:spPr>
        <p:txBody>
          <a:bodyPr anchorCtr="1"/>
          <a:lstStyle>
            <a:lvl1pPr marL="0" indent="0" algn="ctr">
              <a:spcBef>
                <a:spcPts val="400"/>
              </a:spcBef>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8C41DC9D-E0CB-3C46-0537-29C45EEAC160}"/>
              </a:ext>
            </a:extLst>
          </p:cNvPr>
          <p:cNvSpPr txBox="1">
            <a:spLocks noGrp="1"/>
          </p:cNvSpPr>
          <p:nvPr>
            <p:ph type="dt" sz="half" idx="10"/>
          </p:nvPr>
        </p:nvSpPr>
        <p:spPr/>
        <p:txBody>
          <a:bodyPr/>
          <a:lstStyle>
            <a:lvl1pPr>
              <a:defRPr smtClean="0"/>
            </a:lvl1pPr>
          </a:lstStyle>
          <a:p>
            <a:pPr>
              <a:defRPr/>
            </a:pPr>
            <a:fld id="{860B4732-A916-459C-AFEB-B884390EB869}" type="datetime1">
              <a:rPr lang="en-US"/>
              <a:pPr>
                <a:defRPr/>
              </a:pPr>
              <a:t>4/23/2023</a:t>
            </a:fld>
            <a:endParaRPr/>
          </a:p>
        </p:txBody>
      </p:sp>
      <p:sp>
        <p:nvSpPr>
          <p:cNvPr id="7" name="Footer Placeholder 5">
            <a:extLst>
              <a:ext uri="{FF2B5EF4-FFF2-40B4-BE49-F238E27FC236}">
                <a16:creationId xmlns:a16="http://schemas.microsoft.com/office/drawing/2014/main" id="{85B37D54-F983-E410-7B51-AAC79852509D}"/>
              </a:ext>
            </a:extLst>
          </p:cNvPr>
          <p:cNvSpPr txBox="1">
            <a:spLocks noGrp="1"/>
          </p:cNvSpPr>
          <p:nvPr>
            <p:ph type="ftr" sz="quarter" idx="11"/>
          </p:nvPr>
        </p:nvSpPr>
        <p:spPr/>
        <p:txBody>
          <a:bodyPr/>
          <a:lstStyle>
            <a:lvl1pPr>
              <a:defRPr smtClean="0"/>
            </a:lvl1pPr>
          </a:lstStyle>
          <a:p>
            <a:pPr>
              <a:defRPr/>
            </a:pPr>
            <a:endParaRPr/>
          </a:p>
        </p:txBody>
      </p:sp>
      <p:sp>
        <p:nvSpPr>
          <p:cNvPr id="8" name="Slide Number Placeholder 6">
            <a:extLst>
              <a:ext uri="{FF2B5EF4-FFF2-40B4-BE49-F238E27FC236}">
                <a16:creationId xmlns:a16="http://schemas.microsoft.com/office/drawing/2014/main" id="{23873470-1BCD-99E5-83FB-4FC108F479E5}"/>
              </a:ext>
            </a:extLst>
          </p:cNvPr>
          <p:cNvSpPr txBox="1">
            <a:spLocks noGrp="1"/>
          </p:cNvSpPr>
          <p:nvPr>
            <p:ph type="sldNum" sz="quarter" idx="12"/>
          </p:nvPr>
        </p:nvSpPr>
        <p:spPr/>
        <p:txBody>
          <a:bodyPr/>
          <a:lstStyle>
            <a:lvl1pPr>
              <a:defRPr/>
            </a:lvl1pPr>
          </a:lstStyle>
          <a:p>
            <a:fld id="{AF546212-6F8A-48A9-A1AE-FB0C5B47B4A4}" type="slidenum">
              <a:rPr lang="en-US" altLang="en-US"/>
              <a:pPr/>
              <a:t>‹#›</a:t>
            </a:fld>
            <a:endParaRPr lang="en-US" altLang="en-US"/>
          </a:p>
        </p:txBody>
      </p:sp>
    </p:spTree>
    <p:extLst>
      <p:ext uri="{BB962C8B-B14F-4D97-AF65-F5344CB8AC3E}">
        <p14:creationId xmlns:p14="http://schemas.microsoft.com/office/powerpoint/2010/main" val="3710337774"/>
      </p:ext>
    </p:extLst>
  </p:cSld>
  <p:clrMapOvr>
    <a:masterClrMapping/>
  </p:clrMapOvr>
  <p:transition spd="slow"/>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2" name="Picture 15" descr="Slate-V2-HD-panoPhotoInset.png">
            <a:extLst>
              <a:ext uri="{FF2B5EF4-FFF2-40B4-BE49-F238E27FC236}">
                <a16:creationId xmlns:a16="http://schemas.microsoft.com/office/drawing/2014/main" id="{DD6E16A8-50F9-A66E-644F-DC12C5C8D6D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14413" y="547688"/>
            <a:ext cx="1014095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1"/>
          <p:cNvSpPr txBox="1">
            <a:spLocks noGrp="1"/>
          </p:cNvSpPr>
          <p:nvPr>
            <p:ph type="title"/>
          </p:nvPr>
        </p:nvSpPr>
        <p:spPr>
          <a:xfrm>
            <a:off x="913805" y="4565251"/>
            <a:ext cx="10355323" cy="543473"/>
          </a:xfrm>
        </p:spPr>
        <p:txBody>
          <a:bodyPr anchor="b"/>
          <a:lstStyle>
            <a:lvl1pPr>
              <a:defRPr sz="2800"/>
            </a:lvl1pPr>
          </a:lstStyle>
          <a:p>
            <a:pPr lvl="0"/>
            <a:r>
              <a:rPr lang="en-US"/>
              <a:t>Click to edit Master title style</a:t>
            </a:r>
          </a:p>
        </p:txBody>
      </p:sp>
      <p:sp>
        <p:nvSpPr>
          <p:cNvPr id="4" name="Picture Placeholder 2"/>
          <p:cNvSpPr txBox="1">
            <a:spLocks noGrp="1"/>
          </p:cNvSpPr>
          <p:nvPr>
            <p:ph type="pic" idx="4294967295"/>
          </p:nvPr>
        </p:nvSpPr>
        <p:spPr>
          <a:xfrm>
            <a:off x="1169353" y="695008"/>
            <a:ext cx="9845344" cy="3525670"/>
          </a:xfrm>
          <a:effectLst>
            <a:outerShdw dist="25399" dir="4439558" algn="tl">
              <a:srgbClr val="000000">
                <a:alpha val="36000"/>
              </a:srgbClr>
            </a:outerShdw>
          </a:effectLst>
        </p:spPr>
        <p:txBody>
          <a:bodyPr anchorCtr="1"/>
          <a:lstStyle>
            <a:lvl1pPr marL="0" indent="0" algn="ctr">
              <a:spcBef>
                <a:spcPts val="500"/>
              </a:spcBef>
              <a:buNone/>
              <a:defRPr sz="2000"/>
            </a:lvl1pPr>
          </a:lstStyle>
          <a:p>
            <a:pPr lvl="0"/>
            <a:r>
              <a:rPr lang="en-US" noProof="0"/>
              <a:t>Click icon to add picture</a:t>
            </a:r>
          </a:p>
        </p:txBody>
      </p:sp>
      <p:sp>
        <p:nvSpPr>
          <p:cNvPr id="5" name="Text Placeholder 3"/>
          <p:cNvSpPr txBox="1">
            <a:spLocks noGrp="1"/>
          </p:cNvSpPr>
          <p:nvPr>
            <p:ph type="body" idx="4294967295"/>
          </p:nvPr>
        </p:nvSpPr>
        <p:spPr>
          <a:xfrm>
            <a:off x="913796" y="5247732"/>
            <a:ext cx="10353760" cy="543473"/>
          </a:xfrm>
        </p:spPr>
        <p:txBody>
          <a:bodyPr anchorCtr="1"/>
          <a:lstStyle>
            <a:lvl1pPr marL="0" indent="0" algn="ctr">
              <a:spcBef>
                <a:spcPts val="400"/>
              </a:spcBef>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E8831FDB-86AC-A635-BE3A-4E9270109E63}"/>
              </a:ext>
            </a:extLst>
          </p:cNvPr>
          <p:cNvSpPr txBox="1">
            <a:spLocks noGrp="1"/>
          </p:cNvSpPr>
          <p:nvPr>
            <p:ph type="dt" sz="half" idx="10"/>
          </p:nvPr>
        </p:nvSpPr>
        <p:spPr/>
        <p:txBody>
          <a:bodyPr/>
          <a:lstStyle>
            <a:lvl1pPr>
              <a:defRPr smtClean="0"/>
            </a:lvl1pPr>
          </a:lstStyle>
          <a:p>
            <a:pPr>
              <a:defRPr/>
            </a:pPr>
            <a:fld id="{2C9F4249-1177-4265-9CB1-03DFB718B1F7}" type="datetime1">
              <a:rPr lang="en-US"/>
              <a:pPr>
                <a:defRPr/>
              </a:pPr>
              <a:t>4/23/2023</a:t>
            </a:fld>
            <a:endParaRPr/>
          </a:p>
        </p:txBody>
      </p:sp>
      <p:sp>
        <p:nvSpPr>
          <p:cNvPr id="7" name="Footer Placeholder 5">
            <a:extLst>
              <a:ext uri="{FF2B5EF4-FFF2-40B4-BE49-F238E27FC236}">
                <a16:creationId xmlns:a16="http://schemas.microsoft.com/office/drawing/2014/main" id="{711CA5EE-2F2C-FAF6-43E8-02A941513C5F}"/>
              </a:ext>
            </a:extLst>
          </p:cNvPr>
          <p:cNvSpPr txBox="1">
            <a:spLocks noGrp="1"/>
          </p:cNvSpPr>
          <p:nvPr>
            <p:ph type="ftr" sz="quarter" idx="11"/>
          </p:nvPr>
        </p:nvSpPr>
        <p:spPr/>
        <p:txBody>
          <a:bodyPr/>
          <a:lstStyle>
            <a:lvl1pPr>
              <a:defRPr smtClean="0"/>
            </a:lvl1pPr>
          </a:lstStyle>
          <a:p>
            <a:pPr>
              <a:defRPr/>
            </a:pPr>
            <a:endParaRPr/>
          </a:p>
        </p:txBody>
      </p:sp>
      <p:sp>
        <p:nvSpPr>
          <p:cNvPr id="8" name="Slide Number Placeholder 6">
            <a:extLst>
              <a:ext uri="{FF2B5EF4-FFF2-40B4-BE49-F238E27FC236}">
                <a16:creationId xmlns:a16="http://schemas.microsoft.com/office/drawing/2014/main" id="{087EF3CD-8349-93DD-B71C-B3C412BCD2CD}"/>
              </a:ext>
            </a:extLst>
          </p:cNvPr>
          <p:cNvSpPr txBox="1">
            <a:spLocks noGrp="1"/>
          </p:cNvSpPr>
          <p:nvPr>
            <p:ph type="sldNum" sz="quarter" idx="12"/>
          </p:nvPr>
        </p:nvSpPr>
        <p:spPr/>
        <p:txBody>
          <a:bodyPr/>
          <a:lstStyle>
            <a:lvl1pPr>
              <a:defRPr/>
            </a:lvl1pPr>
          </a:lstStyle>
          <a:p>
            <a:fld id="{B7709CCB-D665-4D4E-B66E-23DE3FC69B8C}" type="slidenum">
              <a:rPr lang="en-US" altLang="en-US"/>
              <a:pPr/>
              <a:t>‹#›</a:t>
            </a:fld>
            <a:endParaRPr lang="en-US" altLang="en-US"/>
          </a:p>
        </p:txBody>
      </p:sp>
    </p:spTree>
    <p:extLst>
      <p:ext uri="{BB962C8B-B14F-4D97-AF65-F5344CB8AC3E}">
        <p14:creationId xmlns:p14="http://schemas.microsoft.com/office/powerpoint/2010/main" val="4249088162"/>
      </p:ext>
    </p:extLst>
  </p:cSld>
  <p:clrMapOvr>
    <a:masterClrMapping/>
  </p:clrMapOvr>
  <p:transition spd="slow"/>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913796" y="608432"/>
            <a:ext cx="10353760" cy="3534348"/>
          </a:xfrm>
        </p:spPr>
        <p:txBody>
          <a:bodyPr/>
          <a:lstStyle>
            <a:lvl1pPr>
              <a:defRPr sz="4000"/>
            </a:lvl1pPr>
          </a:lstStyle>
          <a:p>
            <a:pPr lvl="0"/>
            <a:r>
              <a:rPr lang="en-US"/>
              <a:t>Click to edit Master title style</a:t>
            </a:r>
          </a:p>
        </p:txBody>
      </p:sp>
      <p:sp>
        <p:nvSpPr>
          <p:cNvPr id="3" name="Text Placeholder 3"/>
          <p:cNvSpPr txBox="1">
            <a:spLocks noGrp="1"/>
          </p:cNvSpPr>
          <p:nvPr>
            <p:ph type="body" idx="4294967295"/>
          </p:nvPr>
        </p:nvSpPr>
        <p:spPr>
          <a:xfrm>
            <a:off x="913796" y="4295183"/>
            <a:ext cx="10353760" cy="1501828"/>
          </a:xfrm>
        </p:spPr>
        <p:txBody>
          <a:bodyPr anchor="ctr" anchorCtr="1"/>
          <a:lstStyle>
            <a:lvl1pPr marL="0" indent="0" algn="ctr">
              <a:spcBef>
                <a:spcPts val="400"/>
              </a:spcBef>
              <a:buNone/>
              <a:defRPr sz="1600"/>
            </a:lvl1pPr>
          </a:lstStyle>
          <a:p>
            <a:pPr lvl="0"/>
            <a:r>
              <a:rPr lang="en-US"/>
              <a:t>Click to edit Master text styles</a:t>
            </a:r>
          </a:p>
        </p:txBody>
      </p:sp>
      <p:sp>
        <p:nvSpPr>
          <p:cNvPr id="4" name="Date Placeholder 3">
            <a:extLst>
              <a:ext uri="{FF2B5EF4-FFF2-40B4-BE49-F238E27FC236}">
                <a16:creationId xmlns:a16="http://schemas.microsoft.com/office/drawing/2014/main" id="{29342B33-808D-7A70-89BC-4D5ACDF173BC}"/>
              </a:ext>
            </a:extLst>
          </p:cNvPr>
          <p:cNvSpPr txBox="1">
            <a:spLocks noGrp="1"/>
          </p:cNvSpPr>
          <p:nvPr>
            <p:ph type="dt" sz="half" idx="10"/>
          </p:nvPr>
        </p:nvSpPr>
        <p:spPr>
          <a:ln/>
        </p:spPr>
        <p:txBody>
          <a:bodyPr/>
          <a:lstStyle>
            <a:lvl1pPr>
              <a:defRPr/>
            </a:lvl1pPr>
          </a:lstStyle>
          <a:p>
            <a:pPr>
              <a:defRPr/>
            </a:pPr>
            <a:fld id="{047D97D6-FB72-42EA-BDD1-0501C312B526}" type="datetime1">
              <a:rPr lang="en-US"/>
              <a:pPr>
                <a:defRPr/>
              </a:pPr>
              <a:t>4/23/2023</a:t>
            </a:fld>
            <a:endParaRPr/>
          </a:p>
        </p:txBody>
      </p:sp>
      <p:sp>
        <p:nvSpPr>
          <p:cNvPr id="5" name="Footer Placeholder 4">
            <a:extLst>
              <a:ext uri="{FF2B5EF4-FFF2-40B4-BE49-F238E27FC236}">
                <a16:creationId xmlns:a16="http://schemas.microsoft.com/office/drawing/2014/main" id="{079F4D55-4117-713C-886F-66EA46DCB320}"/>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9C2020DF-4F71-0F9E-1CF4-7E0C353ACBC9}"/>
              </a:ext>
            </a:extLst>
          </p:cNvPr>
          <p:cNvSpPr txBox="1">
            <a:spLocks noGrp="1"/>
          </p:cNvSpPr>
          <p:nvPr>
            <p:ph type="sldNum" sz="quarter" idx="12"/>
          </p:nvPr>
        </p:nvSpPr>
        <p:spPr>
          <a:ln/>
        </p:spPr>
        <p:txBody>
          <a:bodyPr/>
          <a:lstStyle>
            <a:lvl1pPr>
              <a:defRPr/>
            </a:lvl1pPr>
          </a:lstStyle>
          <a:p>
            <a:fld id="{5A6C591B-A5D0-4C71-8B77-A7F9AFFC32EF}" type="slidenum">
              <a:rPr lang="en-US" altLang="en-US"/>
              <a:pPr/>
              <a:t>‹#›</a:t>
            </a:fld>
            <a:endParaRPr lang="en-US" altLang="en-US"/>
          </a:p>
        </p:txBody>
      </p:sp>
    </p:spTree>
    <p:extLst>
      <p:ext uri="{BB962C8B-B14F-4D97-AF65-F5344CB8AC3E}">
        <p14:creationId xmlns:p14="http://schemas.microsoft.com/office/powerpoint/2010/main" val="418175890"/>
      </p:ext>
    </p:extLst>
  </p:cSld>
  <p:clrMapOvr>
    <a:masterClrMapping/>
  </p:clrMapOvr>
  <p:transition spd="slow"/>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10">
            <a:extLst>
              <a:ext uri="{FF2B5EF4-FFF2-40B4-BE49-F238E27FC236}">
                <a16:creationId xmlns:a16="http://schemas.microsoft.com/office/drawing/2014/main" id="{2D98DD75-773F-86EE-B9EA-FF344CE73268}"/>
              </a:ext>
            </a:extLst>
          </p:cNvPr>
          <p:cNvSpPr txBox="1"/>
          <p:nvPr/>
        </p:nvSpPr>
        <p:spPr>
          <a:xfrm>
            <a:off x="990600" y="884238"/>
            <a:ext cx="609600" cy="585787"/>
          </a:xfrm>
          <a:prstGeom prst="rect">
            <a:avLst/>
          </a:prstGeom>
          <a:noFill/>
          <a:ln cap="flat">
            <a:noFill/>
          </a:ln>
        </p:spPr>
        <p:txBody>
          <a:bodyPr anchor="ctr"/>
          <a:lstStyle/>
          <a:p>
            <a:pPr eaLnBrk="1" fontAlgn="auto" hangingPunct="1">
              <a:spcBef>
                <a:spcPts val="0"/>
              </a:spcBef>
              <a:spcAft>
                <a:spcPts val="0"/>
              </a:spcAft>
              <a:defRPr sz="1800" b="0" i="0" u="none" strike="noStrike" kern="0" cap="none" spc="0" baseline="0">
                <a:solidFill>
                  <a:srgbClr val="000000"/>
                </a:solidFill>
                <a:uFillTx/>
              </a:defRPr>
            </a:pPr>
            <a:r>
              <a:rPr lang="en-US" sz="8000" cap="all">
                <a:solidFill>
                  <a:srgbClr val="FFFFFF"/>
                </a:solidFill>
                <a:latin typeface="Goudy Old Style"/>
              </a:rPr>
              <a:t>“</a:t>
            </a:r>
          </a:p>
        </p:txBody>
      </p:sp>
      <p:sp>
        <p:nvSpPr>
          <p:cNvPr id="6" name="TextBox 12">
            <a:extLst>
              <a:ext uri="{FF2B5EF4-FFF2-40B4-BE49-F238E27FC236}">
                <a16:creationId xmlns:a16="http://schemas.microsoft.com/office/drawing/2014/main" id="{F45C592C-50B3-D334-1B59-6A824466884D}"/>
              </a:ext>
            </a:extLst>
          </p:cNvPr>
          <p:cNvSpPr txBox="1"/>
          <p:nvPr/>
        </p:nvSpPr>
        <p:spPr>
          <a:xfrm>
            <a:off x="10504488" y="2928938"/>
            <a:ext cx="609600" cy="584200"/>
          </a:xfrm>
          <a:prstGeom prst="rect">
            <a:avLst/>
          </a:prstGeom>
          <a:noFill/>
          <a:ln cap="flat">
            <a:noFill/>
          </a:ln>
        </p:spPr>
        <p:txBody>
          <a:bodyPr anchor="ctr"/>
          <a:lstStyle/>
          <a:p>
            <a:pPr algn="r" eaLnBrk="1" fontAlgn="auto" hangingPunct="1">
              <a:spcBef>
                <a:spcPts val="0"/>
              </a:spcBef>
              <a:spcAft>
                <a:spcPts val="0"/>
              </a:spcAft>
              <a:defRPr sz="1800" b="0" i="0" u="none" strike="noStrike" kern="0" cap="none" spc="0" baseline="0">
                <a:solidFill>
                  <a:srgbClr val="000000"/>
                </a:solidFill>
                <a:uFillTx/>
              </a:defRPr>
            </a:pPr>
            <a:r>
              <a:rPr lang="en-US" sz="8000" cap="all">
                <a:solidFill>
                  <a:srgbClr val="FFFFFF"/>
                </a:solidFill>
                <a:latin typeface="Goudy Old Style"/>
              </a:rPr>
              <a:t>”</a:t>
            </a:r>
          </a:p>
        </p:txBody>
      </p:sp>
      <p:sp>
        <p:nvSpPr>
          <p:cNvPr id="2" name="Title 1"/>
          <p:cNvSpPr txBox="1">
            <a:spLocks noGrp="1"/>
          </p:cNvSpPr>
          <p:nvPr>
            <p:ph type="title"/>
          </p:nvPr>
        </p:nvSpPr>
        <p:spPr>
          <a:xfrm>
            <a:off x="1446215" y="609603"/>
            <a:ext cx="9302748" cy="2992904"/>
          </a:xfrm>
        </p:spPr>
        <p:txBody>
          <a:bodyPr/>
          <a:lstStyle>
            <a:lvl1pPr>
              <a:defRPr sz="3600"/>
            </a:lvl1pPr>
          </a:lstStyle>
          <a:p>
            <a:pPr lvl="0"/>
            <a:r>
              <a:rPr lang="en-US"/>
              <a:t>Click to edit Master title style</a:t>
            </a:r>
          </a:p>
        </p:txBody>
      </p:sp>
      <p:sp>
        <p:nvSpPr>
          <p:cNvPr id="3" name="Text Placeholder 3"/>
          <p:cNvSpPr txBox="1">
            <a:spLocks noGrp="1"/>
          </p:cNvSpPr>
          <p:nvPr>
            <p:ph type="body" idx="4294967295"/>
          </p:nvPr>
        </p:nvSpPr>
        <p:spPr>
          <a:xfrm>
            <a:off x="1720644" y="3610032"/>
            <a:ext cx="8752298" cy="532747"/>
          </a:xfrm>
        </p:spPr>
        <p:txBody>
          <a:bodyPr/>
          <a:lstStyle>
            <a:lvl1pPr marL="0" indent="0" algn="r">
              <a:spcBef>
                <a:spcPts val="300"/>
              </a:spcBef>
              <a:buNone/>
              <a:defRPr sz="1400"/>
            </a:lvl1pPr>
          </a:lstStyle>
          <a:p>
            <a:pPr lvl="0"/>
            <a:r>
              <a:rPr lang="en-US"/>
              <a:t>Click to edit Master text styles</a:t>
            </a:r>
          </a:p>
        </p:txBody>
      </p:sp>
      <p:sp>
        <p:nvSpPr>
          <p:cNvPr id="4" name="Text Placeholder 3"/>
          <p:cNvSpPr txBox="1">
            <a:spLocks noGrp="1"/>
          </p:cNvSpPr>
          <p:nvPr>
            <p:ph type="body" idx="4294967295"/>
          </p:nvPr>
        </p:nvSpPr>
        <p:spPr>
          <a:xfrm>
            <a:off x="913796" y="4304355"/>
            <a:ext cx="10353760" cy="1489493"/>
          </a:xfrm>
        </p:spPr>
        <p:txBody>
          <a:bodyPr anchor="ctr" anchorCtr="1"/>
          <a:lstStyle>
            <a:lvl1pPr marL="0" indent="0" algn="ctr">
              <a:spcBef>
                <a:spcPts val="400"/>
              </a:spcBef>
              <a:buNone/>
              <a:defRPr sz="1600"/>
            </a:lvl1pPr>
          </a:lstStyle>
          <a:p>
            <a:pPr lvl="0"/>
            <a:r>
              <a:rPr lang="en-US"/>
              <a:t>Click to edit Master text styles</a:t>
            </a:r>
          </a:p>
        </p:txBody>
      </p:sp>
      <p:sp>
        <p:nvSpPr>
          <p:cNvPr id="7" name="Date Placeholder 4">
            <a:extLst>
              <a:ext uri="{FF2B5EF4-FFF2-40B4-BE49-F238E27FC236}">
                <a16:creationId xmlns:a16="http://schemas.microsoft.com/office/drawing/2014/main" id="{DBD6C8D7-6211-B1D8-D681-94B8620A973B}"/>
              </a:ext>
            </a:extLst>
          </p:cNvPr>
          <p:cNvSpPr txBox="1">
            <a:spLocks noGrp="1"/>
          </p:cNvSpPr>
          <p:nvPr>
            <p:ph type="dt" sz="half" idx="10"/>
          </p:nvPr>
        </p:nvSpPr>
        <p:spPr/>
        <p:txBody>
          <a:bodyPr/>
          <a:lstStyle>
            <a:lvl1pPr>
              <a:defRPr smtClean="0"/>
            </a:lvl1pPr>
          </a:lstStyle>
          <a:p>
            <a:pPr>
              <a:defRPr/>
            </a:pPr>
            <a:fld id="{455FFF33-C148-4FD1-A8F6-898C308F028E}" type="datetime1">
              <a:rPr lang="en-US"/>
              <a:pPr>
                <a:defRPr/>
              </a:pPr>
              <a:t>4/23/2023</a:t>
            </a:fld>
            <a:endParaRPr/>
          </a:p>
        </p:txBody>
      </p:sp>
      <p:sp>
        <p:nvSpPr>
          <p:cNvPr id="8" name="Footer Placeholder 5">
            <a:extLst>
              <a:ext uri="{FF2B5EF4-FFF2-40B4-BE49-F238E27FC236}">
                <a16:creationId xmlns:a16="http://schemas.microsoft.com/office/drawing/2014/main" id="{DA4FA7E8-8032-38F0-B9C5-3214334894F3}"/>
              </a:ext>
            </a:extLst>
          </p:cNvPr>
          <p:cNvSpPr txBox="1">
            <a:spLocks noGrp="1"/>
          </p:cNvSpPr>
          <p:nvPr>
            <p:ph type="ftr" sz="quarter" idx="11"/>
          </p:nvPr>
        </p:nvSpPr>
        <p:spPr/>
        <p:txBody>
          <a:bodyPr/>
          <a:lstStyle>
            <a:lvl1pPr>
              <a:defRPr smtClean="0"/>
            </a:lvl1pPr>
          </a:lstStyle>
          <a:p>
            <a:pPr>
              <a:defRPr/>
            </a:pPr>
            <a:endParaRPr/>
          </a:p>
        </p:txBody>
      </p:sp>
      <p:sp>
        <p:nvSpPr>
          <p:cNvPr id="9" name="Slide Number Placeholder 6">
            <a:extLst>
              <a:ext uri="{FF2B5EF4-FFF2-40B4-BE49-F238E27FC236}">
                <a16:creationId xmlns:a16="http://schemas.microsoft.com/office/drawing/2014/main" id="{62453D1C-A874-C084-AE7C-B6FAA7ADD808}"/>
              </a:ext>
            </a:extLst>
          </p:cNvPr>
          <p:cNvSpPr txBox="1">
            <a:spLocks noGrp="1"/>
          </p:cNvSpPr>
          <p:nvPr>
            <p:ph type="sldNum" sz="quarter" idx="12"/>
          </p:nvPr>
        </p:nvSpPr>
        <p:spPr/>
        <p:txBody>
          <a:bodyPr/>
          <a:lstStyle>
            <a:lvl1pPr>
              <a:defRPr/>
            </a:lvl1pPr>
          </a:lstStyle>
          <a:p>
            <a:fld id="{EE74937C-6D0F-41AD-9CCF-3BDD9675477C}" type="slidenum">
              <a:rPr lang="en-US" altLang="en-US"/>
              <a:pPr/>
              <a:t>‹#›</a:t>
            </a:fld>
            <a:endParaRPr lang="en-US" altLang="en-US"/>
          </a:p>
        </p:txBody>
      </p:sp>
    </p:spTree>
    <p:extLst>
      <p:ext uri="{BB962C8B-B14F-4D97-AF65-F5344CB8AC3E}">
        <p14:creationId xmlns:p14="http://schemas.microsoft.com/office/powerpoint/2010/main" val="2550362201"/>
      </p:ext>
    </p:extLst>
  </p:cSld>
  <p:clrMapOvr>
    <a:masterClrMapping/>
  </p:clrMapOvr>
  <p:transition spd="slow"/>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txBox="1">
            <a:spLocks noGrp="1"/>
          </p:cNvSpPr>
          <p:nvPr>
            <p:ph type="title"/>
          </p:nvPr>
        </p:nvSpPr>
        <p:spPr>
          <a:xfrm>
            <a:off x="913796" y="2126940"/>
            <a:ext cx="10353760" cy="2511838"/>
          </a:xfrm>
        </p:spPr>
        <p:txBody>
          <a:bodyPr anchor="b"/>
          <a:lstStyle>
            <a:lvl1pPr>
              <a:defRPr sz="3200"/>
            </a:lvl1pPr>
          </a:lstStyle>
          <a:p>
            <a:pPr lvl="0"/>
            <a:r>
              <a:rPr lang="en-US"/>
              <a:t>Click to edit Master title style</a:t>
            </a:r>
          </a:p>
        </p:txBody>
      </p:sp>
      <p:sp>
        <p:nvSpPr>
          <p:cNvPr id="3" name="Text Placeholder 3"/>
          <p:cNvSpPr txBox="1">
            <a:spLocks noGrp="1"/>
          </p:cNvSpPr>
          <p:nvPr>
            <p:ph type="body" idx="4294967295"/>
          </p:nvPr>
        </p:nvSpPr>
        <p:spPr>
          <a:xfrm>
            <a:off x="913787" y="4650556"/>
            <a:ext cx="10352196" cy="1140640"/>
          </a:xfrm>
        </p:spPr>
        <p:txBody>
          <a:bodyPr anchorCtr="1"/>
          <a:lstStyle>
            <a:lvl1pPr marL="0" indent="0" algn="ctr">
              <a:spcBef>
                <a:spcPts val="400"/>
              </a:spcBef>
              <a:buNone/>
              <a:defRPr sz="1600"/>
            </a:lvl1pPr>
          </a:lstStyle>
          <a:p>
            <a:pPr lvl="0"/>
            <a:r>
              <a:rPr lang="en-US"/>
              <a:t>Click to edit Master text styles</a:t>
            </a:r>
          </a:p>
        </p:txBody>
      </p:sp>
      <p:sp>
        <p:nvSpPr>
          <p:cNvPr id="4" name="Date Placeholder 3">
            <a:extLst>
              <a:ext uri="{FF2B5EF4-FFF2-40B4-BE49-F238E27FC236}">
                <a16:creationId xmlns:a16="http://schemas.microsoft.com/office/drawing/2014/main" id="{D5F9E8B8-C090-7491-4402-14B069E8E997}"/>
              </a:ext>
            </a:extLst>
          </p:cNvPr>
          <p:cNvSpPr txBox="1">
            <a:spLocks noGrp="1"/>
          </p:cNvSpPr>
          <p:nvPr>
            <p:ph type="dt" sz="half" idx="10"/>
          </p:nvPr>
        </p:nvSpPr>
        <p:spPr>
          <a:ln/>
        </p:spPr>
        <p:txBody>
          <a:bodyPr/>
          <a:lstStyle>
            <a:lvl1pPr>
              <a:defRPr/>
            </a:lvl1pPr>
          </a:lstStyle>
          <a:p>
            <a:pPr>
              <a:defRPr/>
            </a:pPr>
            <a:fld id="{37F28FFA-5465-4421-8C4E-15545044F8B8}" type="datetime1">
              <a:rPr lang="en-US"/>
              <a:pPr>
                <a:defRPr/>
              </a:pPr>
              <a:t>4/23/2023</a:t>
            </a:fld>
            <a:endParaRPr/>
          </a:p>
        </p:txBody>
      </p:sp>
      <p:sp>
        <p:nvSpPr>
          <p:cNvPr id="5" name="Footer Placeholder 4">
            <a:extLst>
              <a:ext uri="{FF2B5EF4-FFF2-40B4-BE49-F238E27FC236}">
                <a16:creationId xmlns:a16="http://schemas.microsoft.com/office/drawing/2014/main" id="{9EB29513-83E8-C872-EAD8-76F48C1EF76D}"/>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349586E5-E4D5-22C2-65CC-699056616EBC}"/>
              </a:ext>
            </a:extLst>
          </p:cNvPr>
          <p:cNvSpPr txBox="1">
            <a:spLocks noGrp="1"/>
          </p:cNvSpPr>
          <p:nvPr>
            <p:ph type="sldNum" sz="quarter" idx="12"/>
          </p:nvPr>
        </p:nvSpPr>
        <p:spPr>
          <a:ln/>
        </p:spPr>
        <p:txBody>
          <a:bodyPr/>
          <a:lstStyle>
            <a:lvl1pPr>
              <a:defRPr/>
            </a:lvl1pPr>
          </a:lstStyle>
          <a:p>
            <a:fld id="{387098B1-EBAF-47BB-AF2F-5DEA8691C1F5}" type="slidenum">
              <a:rPr lang="en-US" altLang="en-US"/>
              <a:pPr/>
              <a:t>‹#›</a:t>
            </a:fld>
            <a:endParaRPr lang="en-US" altLang="en-US"/>
          </a:p>
        </p:txBody>
      </p:sp>
    </p:spTree>
    <p:extLst>
      <p:ext uri="{BB962C8B-B14F-4D97-AF65-F5344CB8AC3E}">
        <p14:creationId xmlns:p14="http://schemas.microsoft.com/office/powerpoint/2010/main" val="3128891552"/>
      </p:ext>
    </p:extLst>
  </p:cSld>
  <p:clrMapOvr>
    <a:masterClrMapping/>
  </p:clrMapOvr>
  <p:transition spd="slow"/>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txBox="1">
            <a:spLocks noGrp="1"/>
          </p:cNvSpPr>
          <p:nvPr>
            <p:ph type="title"/>
          </p:nvPr>
        </p:nvSpPr>
        <p:spPr>
          <a:xfrm>
            <a:off x="913796" y="609603"/>
            <a:ext cx="10353760" cy="970452"/>
          </a:xfrm>
        </p:spPr>
        <p:txBody>
          <a:bodyPr/>
          <a:lstStyle>
            <a:lvl1pPr>
              <a:defRPr/>
            </a:lvl1pPr>
          </a:lstStyle>
          <a:p>
            <a:pPr lvl="0"/>
            <a:r>
              <a:rPr lang="en-US"/>
              <a:t>Click to edit Master title style</a:t>
            </a:r>
          </a:p>
        </p:txBody>
      </p:sp>
      <p:sp>
        <p:nvSpPr>
          <p:cNvPr id="3" name="Text Placeholder 2"/>
          <p:cNvSpPr txBox="1">
            <a:spLocks noGrp="1"/>
          </p:cNvSpPr>
          <p:nvPr>
            <p:ph type="body" idx="4294967295"/>
          </p:nvPr>
        </p:nvSpPr>
        <p:spPr>
          <a:xfrm>
            <a:off x="913796" y="1885950"/>
            <a:ext cx="3300984" cy="764785"/>
          </a:xfrm>
        </p:spPr>
        <p:txBody>
          <a:bodyPr anchor="b" anchorCtr="1">
            <a:noAutofit/>
          </a:bodyPr>
          <a:lstStyle>
            <a:lvl1pPr marL="0" indent="0" algn="ctr">
              <a:spcBef>
                <a:spcPts val="500"/>
              </a:spcBef>
              <a:buNone/>
              <a:defRPr sz="2200">
                <a:solidFill>
                  <a:srgbClr val="FFFFFF"/>
                </a:solidFill>
              </a:defRPr>
            </a:lvl1pPr>
          </a:lstStyle>
          <a:p>
            <a:pPr lvl="0"/>
            <a:r>
              <a:rPr lang="en-US"/>
              <a:t>Click to edit Master text styles</a:t>
            </a:r>
          </a:p>
        </p:txBody>
      </p:sp>
      <p:sp>
        <p:nvSpPr>
          <p:cNvPr id="4" name="Text Placeholder 3"/>
          <p:cNvSpPr txBox="1">
            <a:spLocks noGrp="1"/>
          </p:cNvSpPr>
          <p:nvPr>
            <p:ph type="body" idx="4294967295"/>
          </p:nvPr>
        </p:nvSpPr>
        <p:spPr>
          <a:xfrm>
            <a:off x="913796" y="2768108"/>
            <a:ext cx="3300984" cy="3023088"/>
          </a:xfrm>
        </p:spPr>
        <p:txBody>
          <a:bodyPr anchorCtr="1"/>
          <a:lstStyle>
            <a:lvl1pPr marL="0" indent="0" algn="ctr">
              <a:spcBef>
                <a:spcPts val="300"/>
              </a:spcBef>
              <a:buNone/>
              <a:defRPr sz="1400"/>
            </a:lvl1pPr>
          </a:lstStyle>
          <a:p>
            <a:pPr lvl="0"/>
            <a:r>
              <a:rPr lang="en-US"/>
              <a:t>Click to edit Master text styles</a:t>
            </a:r>
          </a:p>
        </p:txBody>
      </p:sp>
      <p:sp>
        <p:nvSpPr>
          <p:cNvPr id="5" name="Text Placeholder 4"/>
          <p:cNvSpPr txBox="1">
            <a:spLocks noGrp="1"/>
          </p:cNvSpPr>
          <p:nvPr>
            <p:ph type="body" idx="4294967295"/>
          </p:nvPr>
        </p:nvSpPr>
        <p:spPr>
          <a:xfrm>
            <a:off x="4446708" y="1885950"/>
            <a:ext cx="3300984" cy="764785"/>
          </a:xfrm>
        </p:spPr>
        <p:txBody>
          <a:bodyPr anchor="b" anchorCtr="1">
            <a:noAutofit/>
          </a:bodyPr>
          <a:lstStyle>
            <a:lvl1pPr marL="0" indent="0" algn="ctr">
              <a:spcBef>
                <a:spcPts val="500"/>
              </a:spcBef>
              <a:buNone/>
              <a:defRPr sz="2200">
                <a:solidFill>
                  <a:srgbClr val="FFFFFF"/>
                </a:solidFill>
              </a:defRPr>
            </a:lvl1pPr>
          </a:lstStyle>
          <a:p>
            <a:pPr lvl="0"/>
            <a:r>
              <a:rPr lang="en-US"/>
              <a:t>Click to edit Master text styles</a:t>
            </a:r>
          </a:p>
        </p:txBody>
      </p:sp>
      <p:sp>
        <p:nvSpPr>
          <p:cNvPr id="6" name="Text Placeholder 3"/>
          <p:cNvSpPr txBox="1">
            <a:spLocks noGrp="1"/>
          </p:cNvSpPr>
          <p:nvPr>
            <p:ph type="body" idx="4294967295"/>
          </p:nvPr>
        </p:nvSpPr>
        <p:spPr>
          <a:xfrm>
            <a:off x="4441432" y="2768108"/>
            <a:ext cx="3300984" cy="3023088"/>
          </a:xfrm>
        </p:spPr>
        <p:txBody>
          <a:bodyPr anchorCtr="1"/>
          <a:lstStyle>
            <a:lvl1pPr marL="0" indent="0" algn="ctr">
              <a:spcBef>
                <a:spcPts val="300"/>
              </a:spcBef>
              <a:buNone/>
              <a:defRPr sz="1400"/>
            </a:lvl1pPr>
          </a:lstStyle>
          <a:p>
            <a:pPr lvl="0"/>
            <a:r>
              <a:rPr lang="en-US"/>
              <a:t>Click to edit Master text styles</a:t>
            </a:r>
          </a:p>
        </p:txBody>
      </p:sp>
      <p:sp>
        <p:nvSpPr>
          <p:cNvPr id="7" name="Text Placeholder 4"/>
          <p:cNvSpPr txBox="1">
            <a:spLocks noGrp="1"/>
          </p:cNvSpPr>
          <p:nvPr>
            <p:ph type="body" idx="4294967295"/>
          </p:nvPr>
        </p:nvSpPr>
        <p:spPr>
          <a:xfrm>
            <a:off x="7966572" y="1885950"/>
            <a:ext cx="3300984" cy="764785"/>
          </a:xfrm>
        </p:spPr>
        <p:txBody>
          <a:bodyPr anchor="b" anchorCtr="1">
            <a:noAutofit/>
          </a:bodyPr>
          <a:lstStyle>
            <a:lvl1pPr marL="0" indent="0" algn="ctr">
              <a:spcBef>
                <a:spcPts val="500"/>
              </a:spcBef>
              <a:buNone/>
              <a:defRPr sz="2200">
                <a:solidFill>
                  <a:srgbClr val="FFFFFF"/>
                </a:solidFill>
              </a:defRPr>
            </a:lvl1pPr>
          </a:lstStyle>
          <a:p>
            <a:pPr lvl="0"/>
            <a:r>
              <a:rPr lang="en-US"/>
              <a:t>Click to edit Master text styles</a:t>
            </a:r>
          </a:p>
        </p:txBody>
      </p:sp>
      <p:sp>
        <p:nvSpPr>
          <p:cNvPr id="8" name="Text Placeholder 3"/>
          <p:cNvSpPr txBox="1">
            <a:spLocks noGrp="1"/>
          </p:cNvSpPr>
          <p:nvPr>
            <p:ph type="body" idx="4294967295"/>
          </p:nvPr>
        </p:nvSpPr>
        <p:spPr>
          <a:xfrm>
            <a:off x="7966572" y="2768108"/>
            <a:ext cx="3300984" cy="3023088"/>
          </a:xfrm>
        </p:spPr>
        <p:txBody>
          <a:bodyPr anchorCtr="1"/>
          <a:lstStyle>
            <a:lvl1pPr marL="0" indent="0" algn="ctr">
              <a:spcBef>
                <a:spcPts val="300"/>
              </a:spcBef>
              <a:buNone/>
              <a:defRPr sz="1400"/>
            </a:lvl1pPr>
          </a:lstStyle>
          <a:p>
            <a:pPr lvl="0"/>
            <a:r>
              <a:rPr lang="en-US"/>
              <a:t>Click to edit Master text styles</a:t>
            </a:r>
          </a:p>
        </p:txBody>
      </p:sp>
      <p:sp>
        <p:nvSpPr>
          <p:cNvPr id="9" name="Date Placeholder 3">
            <a:extLst>
              <a:ext uri="{FF2B5EF4-FFF2-40B4-BE49-F238E27FC236}">
                <a16:creationId xmlns:a16="http://schemas.microsoft.com/office/drawing/2014/main" id="{A607F3B9-B5C9-8BB2-516D-EEDC1F956F73}"/>
              </a:ext>
            </a:extLst>
          </p:cNvPr>
          <p:cNvSpPr txBox="1">
            <a:spLocks noGrp="1"/>
          </p:cNvSpPr>
          <p:nvPr>
            <p:ph type="dt" sz="half" idx="10"/>
          </p:nvPr>
        </p:nvSpPr>
        <p:spPr>
          <a:ln/>
        </p:spPr>
        <p:txBody>
          <a:bodyPr/>
          <a:lstStyle>
            <a:lvl1pPr>
              <a:defRPr/>
            </a:lvl1pPr>
          </a:lstStyle>
          <a:p>
            <a:pPr>
              <a:defRPr/>
            </a:pPr>
            <a:fld id="{21B37642-622A-4A61-9E41-91EFBC6D918C}" type="datetime1">
              <a:rPr lang="en-US"/>
              <a:pPr>
                <a:defRPr/>
              </a:pPr>
              <a:t>4/23/2023</a:t>
            </a:fld>
            <a:endParaRPr/>
          </a:p>
        </p:txBody>
      </p:sp>
      <p:sp>
        <p:nvSpPr>
          <p:cNvPr id="10" name="Footer Placeholder 4">
            <a:extLst>
              <a:ext uri="{FF2B5EF4-FFF2-40B4-BE49-F238E27FC236}">
                <a16:creationId xmlns:a16="http://schemas.microsoft.com/office/drawing/2014/main" id="{0D9F77EB-CD09-444A-EC07-39E62DB043DC}"/>
              </a:ext>
            </a:extLst>
          </p:cNvPr>
          <p:cNvSpPr txBox="1">
            <a:spLocks noGrp="1"/>
          </p:cNvSpPr>
          <p:nvPr>
            <p:ph type="ftr" sz="quarter" idx="11"/>
          </p:nvPr>
        </p:nvSpPr>
        <p:spPr>
          <a:ln/>
        </p:spPr>
        <p:txBody>
          <a:bodyPr/>
          <a:lstStyle>
            <a:lvl1pPr>
              <a:defRPr/>
            </a:lvl1pPr>
          </a:lstStyle>
          <a:p>
            <a:pPr>
              <a:defRPr/>
            </a:pPr>
            <a:endParaRPr/>
          </a:p>
        </p:txBody>
      </p:sp>
      <p:sp>
        <p:nvSpPr>
          <p:cNvPr id="11" name="Slide Number Placeholder 5">
            <a:extLst>
              <a:ext uri="{FF2B5EF4-FFF2-40B4-BE49-F238E27FC236}">
                <a16:creationId xmlns:a16="http://schemas.microsoft.com/office/drawing/2014/main" id="{AA5F672E-6F33-D3B4-C0D0-DABF082CCA88}"/>
              </a:ext>
            </a:extLst>
          </p:cNvPr>
          <p:cNvSpPr txBox="1">
            <a:spLocks noGrp="1"/>
          </p:cNvSpPr>
          <p:nvPr>
            <p:ph type="sldNum" sz="quarter" idx="12"/>
          </p:nvPr>
        </p:nvSpPr>
        <p:spPr>
          <a:ln/>
        </p:spPr>
        <p:txBody>
          <a:bodyPr/>
          <a:lstStyle>
            <a:lvl1pPr>
              <a:defRPr/>
            </a:lvl1pPr>
          </a:lstStyle>
          <a:p>
            <a:fld id="{B508710D-7603-4B36-94AF-1EECA247D7BE}" type="slidenum">
              <a:rPr lang="en-US" altLang="en-US"/>
              <a:pPr/>
              <a:t>‹#›</a:t>
            </a:fld>
            <a:endParaRPr lang="en-US" altLang="en-US"/>
          </a:p>
        </p:txBody>
      </p:sp>
    </p:spTree>
    <p:extLst>
      <p:ext uri="{BB962C8B-B14F-4D97-AF65-F5344CB8AC3E}">
        <p14:creationId xmlns:p14="http://schemas.microsoft.com/office/powerpoint/2010/main" val="2447942919"/>
      </p:ext>
    </p:extLst>
  </p:cSld>
  <p:clrMapOvr>
    <a:masterClrMapping/>
  </p:clrMapOvr>
  <p:transition spd="slow"/>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6" descr="Slate-V2-HD-3colPhotoInset.png">
            <a:extLst>
              <a:ext uri="{FF2B5EF4-FFF2-40B4-BE49-F238E27FC236}">
                <a16:creationId xmlns:a16="http://schemas.microsoft.com/office/drawing/2014/main" id="{8FFC601D-5DD7-A97E-C859-5601D72B49B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98525" y="1817688"/>
            <a:ext cx="3340100"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35" descr="Slate-V2-HD-3colPhotoInset.png">
            <a:extLst>
              <a:ext uri="{FF2B5EF4-FFF2-40B4-BE49-F238E27FC236}">
                <a16:creationId xmlns:a16="http://schemas.microsoft.com/office/drawing/2014/main" id="{92A48E72-3105-7094-DB9B-364D9D698DE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403725" y="1817688"/>
            <a:ext cx="3340100"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6" descr="Slate-V2-HD-3colPhotoInset.png">
            <a:extLst>
              <a:ext uri="{FF2B5EF4-FFF2-40B4-BE49-F238E27FC236}">
                <a16:creationId xmlns:a16="http://schemas.microsoft.com/office/drawing/2014/main" id="{251F6B44-0703-357D-0C95-84AE3017B68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935913" y="1817688"/>
            <a:ext cx="3340100"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p:cNvSpPr txBox="1">
            <a:spLocks noGrp="1"/>
          </p:cNvSpPr>
          <p:nvPr>
            <p:ph type="title"/>
          </p:nvPr>
        </p:nvSpPr>
        <p:spPr>
          <a:xfrm>
            <a:off x="913796" y="609603"/>
            <a:ext cx="10353760" cy="970452"/>
          </a:xfrm>
        </p:spPr>
        <p:txBody>
          <a:bodyPr/>
          <a:lstStyle>
            <a:lvl1pPr>
              <a:defRPr/>
            </a:lvl1pPr>
          </a:lstStyle>
          <a:p>
            <a:pPr lvl="0"/>
            <a:r>
              <a:rPr lang="en-US"/>
              <a:t>Click to edit Master title style</a:t>
            </a:r>
          </a:p>
        </p:txBody>
      </p:sp>
      <p:sp>
        <p:nvSpPr>
          <p:cNvPr id="6" name="Text Placeholder 2"/>
          <p:cNvSpPr txBox="1">
            <a:spLocks noGrp="1"/>
          </p:cNvSpPr>
          <p:nvPr>
            <p:ph type="body" idx="4294967295"/>
          </p:nvPr>
        </p:nvSpPr>
        <p:spPr>
          <a:xfrm>
            <a:off x="913796" y="3904103"/>
            <a:ext cx="3300984" cy="576264"/>
          </a:xfrm>
        </p:spPr>
        <p:txBody>
          <a:bodyPr anchor="b" anchorCtr="1">
            <a:noAutofit/>
          </a:bodyPr>
          <a:lstStyle>
            <a:lvl1pPr marL="0" indent="0" algn="ctr">
              <a:spcBef>
                <a:spcPts val="500"/>
              </a:spcBef>
              <a:buNone/>
              <a:defRPr sz="2000">
                <a:solidFill>
                  <a:srgbClr val="FFFFFF"/>
                </a:solidFill>
              </a:defRPr>
            </a:lvl1pPr>
          </a:lstStyle>
          <a:p>
            <a:pPr lvl="0"/>
            <a:r>
              <a:rPr lang="en-US"/>
              <a:t>Click to edit Master text styles</a:t>
            </a:r>
          </a:p>
        </p:txBody>
      </p:sp>
      <p:sp>
        <p:nvSpPr>
          <p:cNvPr id="7" name="Picture Placeholder 2"/>
          <p:cNvSpPr txBox="1">
            <a:spLocks noGrp="1"/>
          </p:cNvSpPr>
          <p:nvPr>
            <p:ph type="pic" idx="4294967295"/>
          </p:nvPr>
        </p:nvSpPr>
        <p:spPr>
          <a:xfrm>
            <a:off x="1018102" y="1938921"/>
            <a:ext cx="3092363" cy="1602952"/>
          </a:xfrm>
          <a:effectLst>
            <a:outerShdw dist="25399" dir="4439558" algn="tl">
              <a:srgbClr val="000000">
                <a:alpha val="36000"/>
              </a:srgbClr>
            </a:outerShdw>
          </a:effectLst>
        </p:spPr>
        <p:txBody>
          <a:bodyPr anchorCtr="1"/>
          <a:lstStyle>
            <a:lvl1pPr marL="0" indent="0" algn="ctr">
              <a:spcBef>
                <a:spcPts val="400"/>
              </a:spcBef>
              <a:buNone/>
              <a:defRPr sz="1600"/>
            </a:lvl1pPr>
          </a:lstStyle>
          <a:p>
            <a:pPr lvl="0"/>
            <a:r>
              <a:rPr lang="en-US" noProof="0"/>
              <a:t>Click icon to add picture</a:t>
            </a:r>
          </a:p>
        </p:txBody>
      </p:sp>
      <p:sp>
        <p:nvSpPr>
          <p:cNvPr id="8" name="Text Placeholder 3"/>
          <p:cNvSpPr txBox="1">
            <a:spLocks noGrp="1"/>
          </p:cNvSpPr>
          <p:nvPr>
            <p:ph type="body" idx="4294967295"/>
          </p:nvPr>
        </p:nvSpPr>
        <p:spPr>
          <a:xfrm>
            <a:off x="913796" y="4572438"/>
            <a:ext cx="3300984" cy="1218758"/>
          </a:xfrm>
        </p:spPr>
        <p:txBody>
          <a:bodyPr anchorCtr="1"/>
          <a:lstStyle>
            <a:lvl1pPr marL="0" indent="0" algn="ctr">
              <a:spcBef>
                <a:spcPts val="300"/>
              </a:spcBef>
              <a:buNone/>
              <a:defRPr sz="1400"/>
            </a:lvl1pPr>
          </a:lstStyle>
          <a:p>
            <a:pPr lvl="0"/>
            <a:r>
              <a:rPr lang="en-US"/>
              <a:t>Click to edit Master text styles</a:t>
            </a:r>
          </a:p>
        </p:txBody>
      </p:sp>
      <p:sp>
        <p:nvSpPr>
          <p:cNvPr id="9" name="Text Placeholder 4"/>
          <p:cNvSpPr txBox="1">
            <a:spLocks noGrp="1"/>
          </p:cNvSpPr>
          <p:nvPr>
            <p:ph type="body" idx="4294967295"/>
          </p:nvPr>
        </p:nvSpPr>
        <p:spPr>
          <a:xfrm>
            <a:off x="4442786" y="3904103"/>
            <a:ext cx="3300984" cy="576264"/>
          </a:xfrm>
        </p:spPr>
        <p:txBody>
          <a:bodyPr anchor="b" anchorCtr="1">
            <a:noAutofit/>
          </a:bodyPr>
          <a:lstStyle>
            <a:lvl1pPr marL="0" indent="0" algn="ctr">
              <a:spcBef>
                <a:spcPts val="500"/>
              </a:spcBef>
              <a:buNone/>
              <a:defRPr sz="2000">
                <a:solidFill>
                  <a:srgbClr val="FFFFFF"/>
                </a:solidFill>
              </a:defRPr>
            </a:lvl1pPr>
          </a:lstStyle>
          <a:p>
            <a:pPr lvl="0"/>
            <a:r>
              <a:rPr lang="en-US"/>
              <a:t>Click to edit Master text styles</a:t>
            </a:r>
          </a:p>
        </p:txBody>
      </p:sp>
      <p:sp>
        <p:nvSpPr>
          <p:cNvPr id="10" name="Picture Placeholder 2"/>
          <p:cNvSpPr txBox="1">
            <a:spLocks noGrp="1"/>
          </p:cNvSpPr>
          <p:nvPr>
            <p:ph type="pic" idx="4294967295"/>
          </p:nvPr>
        </p:nvSpPr>
        <p:spPr>
          <a:xfrm>
            <a:off x="4545738" y="1939094"/>
            <a:ext cx="3092363" cy="1608164"/>
          </a:xfrm>
          <a:effectLst>
            <a:outerShdw dist="25399" dir="4439558" algn="tl">
              <a:srgbClr val="000000">
                <a:alpha val="36000"/>
              </a:srgbClr>
            </a:outerShdw>
          </a:effectLst>
        </p:spPr>
        <p:txBody>
          <a:bodyPr anchorCtr="1"/>
          <a:lstStyle>
            <a:lvl1pPr marL="0" indent="0" algn="ctr">
              <a:spcBef>
                <a:spcPts val="400"/>
              </a:spcBef>
              <a:buNone/>
              <a:defRPr sz="1600"/>
            </a:lvl1pPr>
          </a:lstStyle>
          <a:p>
            <a:pPr lvl="0"/>
            <a:r>
              <a:rPr lang="en-US" noProof="0"/>
              <a:t>Click icon to add picture</a:t>
            </a:r>
          </a:p>
        </p:txBody>
      </p:sp>
      <p:sp>
        <p:nvSpPr>
          <p:cNvPr id="11" name="Text Placeholder 3"/>
          <p:cNvSpPr txBox="1">
            <a:spLocks noGrp="1"/>
          </p:cNvSpPr>
          <p:nvPr>
            <p:ph type="body" idx="4294967295"/>
          </p:nvPr>
        </p:nvSpPr>
        <p:spPr>
          <a:xfrm>
            <a:off x="4441432" y="4572438"/>
            <a:ext cx="3300984" cy="1218758"/>
          </a:xfrm>
        </p:spPr>
        <p:txBody>
          <a:bodyPr anchorCtr="1"/>
          <a:lstStyle>
            <a:lvl1pPr marL="0" indent="0" algn="ctr">
              <a:spcBef>
                <a:spcPts val="300"/>
              </a:spcBef>
              <a:buNone/>
              <a:defRPr sz="1400"/>
            </a:lvl1pPr>
          </a:lstStyle>
          <a:p>
            <a:pPr lvl="0"/>
            <a:r>
              <a:rPr lang="en-US"/>
              <a:t>Click to edit Master text styles</a:t>
            </a:r>
          </a:p>
        </p:txBody>
      </p:sp>
      <p:sp>
        <p:nvSpPr>
          <p:cNvPr id="12" name="Text Placeholder 4"/>
          <p:cNvSpPr txBox="1">
            <a:spLocks noGrp="1"/>
          </p:cNvSpPr>
          <p:nvPr>
            <p:ph type="body" idx="4294967295"/>
          </p:nvPr>
        </p:nvSpPr>
        <p:spPr>
          <a:xfrm>
            <a:off x="7966700" y="3904103"/>
            <a:ext cx="3300984" cy="576264"/>
          </a:xfrm>
        </p:spPr>
        <p:txBody>
          <a:bodyPr anchor="b" anchorCtr="1">
            <a:noAutofit/>
          </a:bodyPr>
          <a:lstStyle>
            <a:lvl1pPr marL="0" indent="0" algn="ctr">
              <a:spcBef>
                <a:spcPts val="500"/>
              </a:spcBef>
              <a:buNone/>
              <a:defRPr sz="2000">
                <a:solidFill>
                  <a:srgbClr val="FFFFFF"/>
                </a:solidFill>
              </a:defRPr>
            </a:lvl1pPr>
          </a:lstStyle>
          <a:p>
            <a:pPr lvl="0"/>
            <a:r>
              <a:rPr lang="en-US"/>
              <a:t>Click to edit Master text styles</a:t>
            </a:r>
          </a:p>
        </p:txBody>
      </p:sp>
      <p:sp>
        <p:nvSpPr>
          <p:cNvPr id="13" name="Picture Placeholder 2"/>
          <p:cNvSpPr txBox="1">
            <a:spLocks noGrp="1"/>
          </p:cNvSpPr>
          <p:nvPr>
            <p:ph type="pic" idx="4294967295"/>
          </p:nvPr>
        </p:nvSpPr>
        <p:spPr>
          <a:xfrm>
            <a:off x="8075697" y="1934431"/>
            <a:ext cx="3092363" cy="1607295"/>
          </a:xfrm>
          <a:effectLst>
            <a:outerShdw dist="25399" dir="4439558" algn="tl">
              <a:srgbClr val="000000">
                <a:alpha val="36000"/>
              </a:srgbClr>
            </a:outerShdw>
          </a:effectLst>
        </p:spPr>
        <p:txBody>
          <a:bodyPr anchorCtr="1"/>
          <a:lstStyle>
            <a:lvl1pPr marL="0" indent="0" algn="ctr">
              <a:spcBef>
                <a:spcPts val="400"/>
              </a:spcBef>
              <a:buNone/>
              <a:defRPr sz="1600"/>
            </a:lvl1pPr>
          </a:lstStyle>
          <a:p>
            <a:pPr lvl="0"/>
            <a:r>
              <a:rPr lang="en-US" noProof="0"/>
              <a:t>Click icon to add picture</a:t>
            </a:r>
          </a:p>
        </p:txBody>
      </p:sp>
      <p:sp>
        <p:nvSpPr>
          <p:cNvPr id="14" name="Text Placeholder 3"/>
          <p:cNvSpPr txBox="1">
            <a:spLocks noGrp="1"/>
          </p:cNvSpPr>
          <p:nvPr>
            <p:ph type="body" idx="4294967295"/>
          </p:nvPr>
        </p:nvSpPr>
        <p:spPr>
          <a:xfrm>
            <a:off x="7966572" y="4572438"/>
            <a:ext cx="3300984" cy="1218758"/>
          </a:xfrm>
        </p:spPr>
        <p:txBody>
          <a:bodyPr anchorCtr="1"/>
          <a:lstStyle>
            <a:lvl1pPr marL="0" indent="0" algn="ctr">
              <a:spcBef>
                <a:spcPts val="300"/>
              </a:spcBef>
              <a:buNone/>
              <a:defRPr sz="1400"/>
            </a:lvl1pPr>
          </a:lstStyle>
          <a:p>
            <a:pPr lvl="0"/>
            <a:r>
              <a:rPr lang="en-US"/>
              <a:t>Click to edit Master text styles</a:t>
            </a:r>
          </a:p>
        </p:txBody>
      </p:sp>
      <p:sp>
        <p:nvSpPr>
          <p:cNvPr id="15" name="Date Placeholder 2">
            <a:extLst>
              <a:ext uri="{FF2B5EF4-FFF2-40B4-BE49-F238E27FC236}">
                <a16:creationId xmlns:a16="http://schemas.microsoft.com/office/drawing/2014/main" id="{4F56367E-9F3C-5EBD-1552-F4B639ABF4E5}"/>
              </a:ext>
            </a:extLst>
          </p:cNvPr>
          <p:cNvSpPr txBox="1">
            <a:spLocks noGrp="1"/>
          </p:cNvSpPr>
          <p:nvPr>
            <p:ph type="dt" sz="half" idx="10"/>
          </p:nvPr>
        </p:nvSpPr>
        <p:spPr/>
        <p:txBody>
          <a:bodyPr/>
          <a:lstStyle>
            <a:lvl1pPr>
              <a:defRPr smtClean="0"/>
            </a:lvl1pPr>
          </a:lstStyle>
          <a:p>
            <a:pPr>
              <a:defRPr/>
            </a:pPr>
            <a:fld id="{EDCDA711-0147-4EDC-9B4A-6A319AEB5302}" type="datetime1">
              <a:rPr lang="en-US"/>
              <a:pPr>
                <a:defRPr/>
              </a:pPr>
              <a:t>4/23/2023</a:t>
            </a:fld>
            <a:endParaRPr/>
          </a:p>
        </p:txBody>
      </p:sp>
      <p:sp>
        <p:nvSpPr>
          <p:cNvPr id="16" name="Footer Placeholder 3">
            <a:extLst>
              <a:ext uri="{FF2B5EF4-FFF2-40B4-BE49-F238E27FC236}">
                <a16:creationId xmlns:a16="http://schemas.microsoft.com/office/drawing/2014/main" id="{1166160F-3101-9450-1452-51A53C57D93D}"/>
              </a:ext>
            </a:extLst>
          </p:cNvPr>
          <p:cNvSpPr txBox="1">
            <a:spLocks noGrp="1"/>
          </p:cNvSpPr>
          <p:nvPr>
            <p:ph type="ftr" sz="quarter" idx="11"/>
          </p:nvPr>
        </p:nvSpPr>
        <p:spPr/>
        <p:txBody>
          <a:bodyPr/>
          <a:lstStyle>
            <a:lvl1pPr>
              <a:defRPr smtClean="0"/>
            </a:lvl1pPr>
          </a:lstStyle>
          <a:p>
            <a:pPr>
              <a:defRPr/>
            </a:pPr>
            <a:endParaRPr/>
          </a:p>
        </p:txBody>
      </p:sp>
      <p:sp>
        <p:nvSpPr>
          <p:cNvPr id="17" name="Slide Number Placeholder 4">
            <a:extLst>
              <a:ext uri="{FF2B5EF4-FFF2-40B4-BE49-F238E27FC236}">
                <a16:creationId xmlns:a16="http://schemas.microsoft.com/office/drawing/2014/main" id="{A6E95B9D-3424-FB71-2FFD-28E6920D348B}"/>
              </a:ext>
            </a:extLst>
          </p:cNvPr>
          <p:cNvSpPr txBox="1">
            <a:spLocks noGrp="1"/>
          </p:cNvSpPr>
          <p:nvPr>
            <p:ph type="sldNum" sz="quarter" idx="12"/>
          </p:nvPr>
        </p:nvSpPr>
        <p:spPr/>
        <p:txBody>
          <a:bodyPr/>
          <a:lstStyle>
            <a:lvl1pPr>
              <a:defRPr/>
            </a:lvl1pPr>
          </a:lstStyle>
          <a:p>
            <a:fld id="{4667A330-FE9B-4DAF-A8A5-3CD6F2A96AC9}" type="slidenum">
              <a:rPr lang="en-US" altLang="en-US"/>
              <a:pPr/>
              <a:t>‹#›</a:t>
            </a:fld>
            <a:endParaRPr lang="en-US" altLang="en-US"/>
          </a:p>
        </p:txBody>
      </p:sp>
    </p:spTree>
    <p:extLst>
      <p:ext uri="{BB962C8B-B14F-4D97-AF65-F5344CB8AC3E}">
        <p14:creationId xmlns:p14="http://schemas.microsoft.com/office/powerpoint/2010/main" val="197325182"/>
      </p:ext>
    </p:extLst>
  </p:cSld>
  <p:clrMapOvr>
    <a:masterClrMapping/>
  </p:clrMapOvr>
  <p:transition spd="slow"/>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image" Target="../media/image1.png" /><Relationship Id="rId2" Type="http://schemas.openxmlformats.org/officeDocument/2006/relationships/slideLayout" Target="../slideLayouts/slideLayout2.xml" /><Relationship Id="rId16" Type="http://schemas.openxmlformats.org/officeDocument/2006/relationships/theme" Target="../theme/theme1.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5BCEEA-B465-9855-AADA-AFD899965A2C}"/>
              </a:ext>
            </a:extLst>
          </p:cNvPr>
          <p:cNvSpPr txBox="1">
            <a:spLocks noGrp="1"/>
          </p:cNvSpPr>
          <p:nvPr>
            <p:ph type="title"/>
          </p:nvPr>
        </p:nvSpPr>
        <p:spPr>
          <a:xfrm>
            <a:off x="914400" y="609600"/>
            <a:ext cx="10353675" cy="1257300"/>
          </a:xfrm>
          <a:prstGeom prst="rect">
            <a:avLst/>
          </a:prstGeom>
          <a:noFill/>
          <a:ln>
            <a:noFill/>
          </a:ln>
          <a:effectLst>
            <a:outerShdw dir="16200000" algn="tl">
              <a:srgbClr val="000000">
                <a:alpha val="46000"/>
              </a:srgbClr>
            </a:outerShdw>
          </a:effectLst>
        </p:spPr>
        <p:txBody>
          <a:bodyPr vert="horz" wrap="square" lIns="91440" tIns="45720" rIns="91440" bIns="45720" anchor="ctr" anchorCtr="1"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961C03E2-3A1B-C5EE-14B6-5E1051B3C346}"/>
              </a:ext>
            </a:extLst>
          </p:cNvPr>
          <p:cNvSpPr txBox="1">
            <a:spLocks noGrp="1"/>
          </p:cNvSpPr>
          <p:nvPr>
            <p:ph type="body" idx="1"/>
          </p:nvPr>
        </p:nvSpPr>
        <p:spPr>
          <a:xfrm>
            <a:off x="914400" y="2076450"/>
            <a:ext cx="10353675" cy="3714750"/>
          </a:xfrm>
          <a:prstGeom prst="rect">
            <a:avLst/>
          </a:prstGeom>
          <a:noFill/>
          <a:ln>
            <a:noFill/>
          </a:ln>
          <a:effectLst>
            <a:outerShdw dir="16200000" algn="tl">
              <a:srgbClr val="000000">
                <a:alpha val="46000"/>
              </a:srgbClr>
            </a:outerShdw>
          </a:effectLst>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8D6283-BB67-5DF1-0BDA-4BDD3150668E}"/>
              </a:ext>
            </a:extLst>
          </p:cNvPr>
          <p:cNvSpPr txBox="1">
            <a:spLocks noGrp="1"/>
          </p:cNvSpPr>
          <p:nvPr>
            <p:ph type="dt" sz="half" idx="2"/>
          </p:nvPr>
        </p:nvSpPr>
        <p:spPr>
          <a:xfrm>
            <a:off x="7678738" y="6000750"/>
            <a:ext cx="2743200" cy="365125"/>
          </a:xfrm>
          <a:prstGeom prst="rect">
            <a:avLst/>
          </a:prstGeom>
          <a:noFill/>
          <a:ln>
            <a:noFill/>
          </a:ln>
        </p:spPr>
        <p:txBody>
          <a:bodyPr vert="horz" wrap="square" lIns="91440" tIns="45720" rIns="91440" bIns="45720" anchor="ctr" anchorCtr="0" compatLnSpc="1">
            <a:noAutofit/>
          </a:bodyPr>
          <a:lstStyle>
            <a:lvl1pPr marL="0" marR="0" lvl="0" indent="0" algn="r" defTabSz="914400" rtl="0" eaLnBrk="1" fontAlgn="auto" hangingPunct="1">
              <a:lnSpc>
                <a:spcPct val="100000"/>
              </a:lnSpc>
              <a:spcBef>
                <a:spcPts val="0"/>
              </a:spcBef>
              <a:spcAft>
                <a:spcPts val="0"/>
              </a:spcAft>
              <a:buNone/>
              <a:tabLst/>
              <a:defRPr lang="en-US" sz="1100" b="0" i="0" u="none" strike="noStrike" kern="1200" cap="none" spc="0" baseline="0" smtClean="0">
                <a:solidFill>
                  <a:srgbClr val="F2F2F2"/>
                </a:solidFill>
                <a:effectLst>
                  <a:outerShdw dist="38096" dir="2700000">
                    <a:srgbClr val="000000"/>
                  </a:outerShdw>
                </a:effectLst>
                <a:uFillTx/>
                <a:latin typeface="Goudy Old Style"/>
              </a:defRPr>
            </a:lvl1pPr>
          </a:lstStyle>
          <a:p>
            <a:pPr>
              <a:defRPr/>
            </a:pPr>
            <a:fld id="{CDF62A28-DD91-424B-A745-090294D98921}" type="datetime1">
              <a:rPr lang="en-US"/>
              <a:pPr>
                <a:defRPr/>
              </a:pPr>
              <a:t>4/23/2023</a:t>
            </a:fld>
            <a:endParaRPr/>
          </a:p>
        </p:txBody>
      </p:sp>
      <p:sp>
        <p:nvSpPr>
          <p:cNvPr id="5" name="Footer Placeholder 4">
            <a:extLst>
              <a:ext uri="{FF2B5EF4-FFF2-40B4-BE49-F238E27FC236}">
                <a16:creationId xmlns:a16="http://schemas.microsoft.com/office/drawing/2014/main" id="{7C8C898C-BCF8-1772-59BA-6F0ECE5E82C2}"/>
              </a:ext>
            </a:extLst>
          </p:cNvPr>
          <p:cNvSpPr txBox="1">
            <a:spLocks noGrp="1"/>
          </p:cNvSpPr>
          <p:nvPr>
            <p:ph type="ftr" sz="quarter" idx="3"/>
          </p:nvPr>
        </p:nvSpPr>
        <p:spPr>
          <a:xfrm>
            <a:off x="914400" y="6000750"/>
            <a:ext cx="6672263" cy="365125"/>
          </a:xfrm>
          <a:prstGeom prst="rect">
            <a:avLst/>
          </a:prstGeom>
          <a:noFill/>
          <a:ln>
            <a:noFill/>
          </a:ln>
        </p:spPr>
        <p:txBody>
          <a:bodyPr vert="horz" wrap="square" lIns="91440" tIns="45720" rIns="91440" bIns="45720" anchor="ctr" anchorCtr="0" compatLnSpc="1">
            <a:noAutofit/>
          </a:bodyPr>
          <a:lstStyle>
            <a:lvl1pPr marL="0" marR="0" lvl="0" indent="0" algn="l" defTabSz="914400" rtl="0" eaLnBrk="1" fontAlgn="auto" hangingPunct="1">
              <a:lnSpc>
                <a:spcPct val="100000"/>
              </a:lnSpc>
              <a:spcBef>
                <a:spcPts val="0"/>
              </a:spcBef>
              <a:spcAft>
                <a:spcPts val="0"/>
              </a:spcAft>
              <a:buNone/>
              <a:tabLst/>
              <a:defRPr lang="en-US" sz="1100" b="0" i="0" u="none" strike="noStrike" kern="1200" cap="none" spc="0" baseline="0" smtClean="0">
                <a:solidFill>
                  <a:srgbClr val="F2F2F2"/>
                </a:solidFill>
                <a:effectLst>
                  <a:outerShdw dist="38096" dir="2700000">
                    <a:srgbClr val="000000"/>
                  </a:outerShdw>
                </a:effectLst>
                <a:uFillTx/>
                <a:latin typeface="Goudy Old Style"/>
              </a:defRPr>
            </a:lvl1pPr>
          </a:lstStyle>
          <a:p>
            <a:pPr>
              <a:defRPr/>
            </a:pPr>
            <a:endParaRPr/>
          </a:p>
        </p:txBody>
      </p:sp>
      <p:sp>
        <p:nvSpPr>
          <p:cNvPr id="6" name="Slide Number Placeholder 5">
            <a:extLst>
              <a:ext uri="{FF2B5EF4-FFF2-40B4-BE49-F238E27FC236}">
                <a16:creationId xmlns:a16="http://schemas.microsoft.com/office/drawing/2014/main" id="{B7788415-A6C1-EE0C-1672-A1E0AB46786B}"/>
              </a:ext>
            </a:extLst>
          </p:cNvPr>
          <p:cNvSpPr txBox="1">
            <a:spLocks noGrp="1"/>
          </p:cNvSpPr>
          <p:nvPr>
            <p:ph type="sldNum" sz="quarter" idx="4"/>
          </p:nvPr>
        </p:nvSpPr>
        <p:spPr>
          <a:xfrm>
            <a:off x="10514013" y="6000750"/>
            <a:ext cx="754062" cy="365125"/>
          </a:xfrm>
          <a:prstGeom prst="rect">
            <a:avLst/>
          </a:prstGeom>
          <a:noFill/>
          <a:ln>
            <a:noFill/>
          </a:ln>
        </p:spPr>
        <p:txBody>
          <a:bodyPr vert="horz" wrap="square" lIns="91440" tIns="45720" rIns="91440" bIns="45720" numCol="1" anchor="ctr" anchorCtr="0" compatLnSpc="1">
            <a:prstTxWarp prst="textNoShape">
              <a:avLst/>
            </a:prstTxWarp>
            <a:noAutofit/>
          </a:bodyPr>
          <a:lstStyle>
            <a:lvl1pPr algn="r" eaLnBrk="1" hangingPunct="1">
              <a:defRPr sz="1100">
                <a:solidFill>
                  <a:srgbClr val="F2F2F2"/>
                </a:solidFill>
                <a:effectLst>
                  <a:outerShdw blurRad="38100" dist="38100" dir="2700000" algn="tl">
                    <a:srgbClr val="C0C0C0"/>
                  </a:outerShdw>
                </a:effectLst>
                <a:latin typeface="Goudy Old Style" panose="02020502050305020303" pitchFamily="18" charset="0"/>
              </a:defRPr>
            </a:lvl1pPr>
          </a:lstStyle>
          <a:p>
            <a:fld id="{309370B6-6D45-4F65-B752-507744FEF988}"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9" r:id="rId5"/>
    <p:sldLayoutId id="2147483673" r:id="rId6"/>
    <p:sldLayoutId id="2147483674" r:id="rId7"/>
    <p:sldLayoutId id="2147483675" r:id="rId8"/>
    <p:sldLayoutId id="2147483680" r:id="rId9"/>
    <p:sldLayoutId id="2147483681" r:id="rId10"/>
    <p:sldLayoutId id="2147483676" r:id="rId11"/>
    <p:sldLayoutId id="2147483682" r:id="rId12"/>
    <p:sldLayoutId id="2147483677" r:id="rId13"/>
    <p:sldLayoutId id="2147483678" r:id="rId14"/>
    <p:sldLayoutId id="2147483683" r:id="rId15"/>
  </p:sldLayoutIdLst>
  <p:transition spd="slow"/>
  <p:txStyles>
    <p:titleStyle>
      <a:lvl1pPr algn="ctr" defTabSz="457200" rtl="0" eaLnBrk="0" fontAlgn="base">
        <a:lnSpc>
          <a:spcPct val="90000"/>
        </a:lnSpc>
        <a:spcBef>
          <a:spcPct val="0"/>
        </a:spcBef>
        <a:spcAft>
          <a:spcPct val="0"/>
        </a:spcAft>
        <a:defRPr lang="en-US" sz="4600" kern="1200">
          <a:solidFill>
            <a:srgbClr val="F4EDD8"/>
          </a:solidFill>
          <a:effectLst>
            <a:outerShdw dist="25403" dir="14639867">
              <a:srgbClr val="000000"/>
            </a:outerShdw>
          </a:effectLst>
          <a:latin typeface="Goudy Old Style"/>
          <a:ea typeface="Trebuchet MS" panose="020B0603020202020204" pitchFamily="34" charset="0"/>
          <a:cs typeface="Trebuchet MS"/>
        </a:defRPr>
      </a:lvl1pPr>
      <a:lvl2pPr algn="ctr" defTabSz="457200" rtl="0" eaLnBrk="0" fontAlgn="base">
        <a:lnSpc>
          <a:spcPct val="90000"/>
        </a:lnSpc>
        <a:spcBef>
          <a:spcPct val="0"/>
        </a:spcBef>
        <a:spcAft>
          <a:spcPct val="0"/>
        </a:spcAft>
        <a:defRPr sz="4600">
          <a:solidFill>
            <a:srgbClr val="F4EDD8"/>
          </a:solidFill>
          <a:latin typeface="Goudy Old Style" panose="02020502050305020303" pitchFamily="18" charset="0"/>
          <a:ea typeface="Trebuchet MS" panose="020B0603020202020204" pitchFamily="34" charset="0"/>
          <a:cs typeface="Trebuchet MS" panose="020B0603020202020204" pitchFamily="34" charset="0"/>
        </a:defRPr>
      </a:lvl2pPr>
      <a:lvl3pPr algn="ctr" defTabSz="457200" rtl="0" eaLnBrk="0" fontAlgn="base">
        <a:lnSpc>
          <a:spcPct val="90000"/>
        </a:lnSpc>
        <a:spcBef>
          <a:spcPct val="0"/>
        </a:spcBef>
        <a:spcAft>
          <a:spcPct val="0"/>
        </a:spcAft>
        <a:defRPr sz="4600">
          <a:solidFill>
            <a:srgbClr val="F4EDD8"/>
          </a:solidFill>
          <a:latin typeface="Goudy Old Style" panose="02020502050305020303" pitchFamily="18" charset="0"/>
          <a:ea typeface="Trebuchet MS" panose="020B0603020202020204" pitchFamily="34" charset="0"/>
          <a:cs typeface="Trebuchet MS" panose="020B0603020202020204" pitchFamily="34" charset="0"/>
        </a:defRPr>
      </a:lvl3pPr>
      <a:lvl4pPr algn="ctr" defTabSz="457200" rtl="0" eaLnBrk="0" fontAlgn="base">
        <a:lnSpc>
          <a:spcPct val="90000"/>
        </a:lnSpc>
        <a:spcBef>
          <a:spcPct val="0"/>
        </a:spcBef>
        <a:spcAft>
          <a:spcPct val="0"/>
        </a:spcAft>
        <a:defRPr sz="4600">
          <a:solidFill>
            <a:srgbClr val="F4EDD8"/>
          </a:solidFill>
          <a:latin typeface="Goudy Old Style" panose="02020502050305020303" pitchFamily="18" charset="0"/>
          <a:ea typeface="Trebuchet MS" panose="020B0603020202020204" pitchFamily="34" charset="0"/>
          <a:cs typeface="Trebuchet MS" panose="020B0603020202020204" pitchFamily="34" charset="0"/>
        </a:defRPr>
      </a:lvl4pPr>
      <a:lvl5pPr algn="ctr" defTabSz="457200" rtl="0" eaLnBrk="0" fontAlgn="base">
        <a:lnSpc>
          <a:spcPct val="90000"/>
        </a:lnSpc>
        <a:spcBef>
          <a:spcPct val="0"/>
        </a:spcBef>
        <a:spcAft>
          <a:spcPct val="0"/>
        </a:spcAft>
        <a:defRPr sz="4600">
          <a:solidFill>
            <a:srgbClr val="F4EDD8"/>
          </a:solidFill>
          <a:latin typeface="Goudy Old Style" panose="02020502050305020303" pitchFamily="18" charset="0"/>
          <a:ea typeface="Trebuchet MS" panose="020B0603020202020204" pitchFamily="34" charset="0"/>
          <a:cs typeface="Trebuchet MS" panose="020B0603020202020204" pitchFamily="34" charset="0"/>
        </a:defRPr>
      </a:lvl5pPr>
      <a:lvl6pPr marL="457200" algn="ctr" defTabSz="457200" rtl="0" eaLnBrk="0" fontAlgn="base">
        <a:lnSpc>
          <a:spcPct val="90000"/>
        </a:lnSpc>
        <a:spcBef>
          <a:spcPct val="0"/>
        </a:spcBef>
        <a:spcAft>
          <a:spcPct val="0"/>
        </a:spcAft>
        <a:defRPr sz="4600">
          <a:solidFill>
            <a:srgbClr val="F4EDD8"/>
          </a:solidFill>
          <a:latin typeface="Goudy Old Style" panose="02020502050305020303" pitchFamily="18" charset="0"/>
          <a:ea typeface="Trebuchet MS" panose="020B0603020202020204" pitchFamily="34" charset="0"/>
          <a:cs typeface="Trebuchet MS" panose="020B0603020202020204" pitchFamily="34" charset="0"/>
        </a:defRPr>
      </a:lvl6pPr>
      <a:lvl7pPr marL="914400" algn="ctr" defTabSz="457200" rtl="0" eaLnBrk="0" fontAlgn="base">
        <a:lnSpc>
          <a:spcPct val="90000"/>
        </a:lnSpc>
        <a:spcBef>
          <a:spcPct val="0"/>
        </a:spcBef>
        <a:spcAft>
          <a:spcPct val="0"/>
        </a:spcAft>
        <a:defRPr sz="4600">
          <a:solidFill>
            <a:srgbClr val="F4EDD8"/>
          </a:solidFill>
          <a:latin typeface="Goudy Old Style" panose="02020502050305020303" pitchFamily="18" charset="0"/>
          <a:ea typeface="Trebuchet MS" panose="020B0603020202020204" pitchFamily="34" charset="0"/>
          <a:cs typeface="Trebuchet MS" panose="020B0603020202020204" pitchFamily="34" charset="0"/>
        </a:defRPr>
      </a:lvl7pPr>
      <a:lvl8pPr marL="1371600" algn="ctr" defTabSz="457200" rtl="0" eaLnBrk="0" fontAlgn="base">
        <a:lnSpc>
          <a:spcPct val="90000"/>
        </a:lnSpc>
        <a:spcBef>
          <a:spcPct val="0"/>
        </a:spcBef>
        <a:spcAft>
          <a:spcPct val="0"/>
        </a:spcAft>
        <a:defRPr sz="4600">
          <a:solidFill>
            <a:srgbClr val="F4EDD8"/>
          </a:solidFill>
          <a:latin typeface="Goudy Old Style" panose="02020502050305020303" pitchFamily="18" charset="0"/>
          <a:ea typeface="Trebuchet MS" panose="020B0603020202020204" pitchFamily="34" charset="0"/>
          <a:cs typeface="Trebuchet MS" panose="020B0603020202020204" pitchFamily="34" charset="0"/>
        </a:defRPr>
      </a:lvl8pPr>
      <a:lvl9pPr marL="1828800" algn="ctr" defTabSz="457200" rtl="0" eaLnBrk="0" fontAlgn="base">
        <a:lnSpc>
          <a:spcPct val="90000"/>
        </a:lnSpc>
        <a:spcBef>
          <a:spcPct val="0"/>
        </a:spcBef>
        <a:spcAft>
          <a:spcPct val="0"/>
        </a:spcAft>
        <a:defRPr sz="4600">
          <a:solidFill>
            <a:srgbClr val="F4EDD8"/>
          </a:solidFill>
          <a:latin typeface="Goudy Old Style" panose="02020502050305020303" pitchFamily="18" charset="0"/>
          <a:ea typeface="Trebuchet MS" panose="020B0603020202020204" pitchFamily="34" charset="0"/>
          <a:cs typeface="Trebuchet MS" panose="020B0603020202020204" pitchFamily="34" charset="0"/>
        </a:defRPr>
      </a:lvl9pPr>
    </p:titleStyle>
    <p:bodyStyle>
      <a:lvl1pPr marL="342900" indent="-304800" algn="l" defTabSz="457200" rtl="0" eaLnBrk="0" fontAlgn="base">
        <a:lnSpc>
          <a:spcPct val="110000"/>
        </a:lnSpc>
        <a:spcBef>
          <a:spcPts val="600"/>
        </a:spcBef>
        <a:spcAft>
          <a:spcPts val="600"/>
        </a:spcAft>
        <a:buClr>
          <a:srgbClr val="F4EDD8"/>
        </a:buClr>
        <a:buSzPct val="70000"/>
        <a:buFont typeface="Wingdings 2" panose="05020102010507070707" pitchFamily="18" charset="2"/>
        <a:buChar char=""/>
        <a:defRPr lang="en-US" sz="2300" kern="1200">
          <a:solidFill>
            <a:srgbClr val="F4EDD8"/>
          </a:solidFill>
          <a:effectLst>
            <a:outerShdw dist="25403" dir="14639867">
              <a:srgbClr val="000000"/>
            </a:outerShdw>
          </a:effectLst>
          <a:latin typeface="Goudy Old Style"/>
        </a:defRPr>
      </a:lvl1pPr>
      <a:lvl2pPr marL="719138" lvl="1" indent="-269875" algn="l" defTabSz="457200" rtl="0" eaLnBrk="0" fontAlgn="base">
        <a:spcBef>
          <a:spcPts val="500"/>
        </a:spcBef>
        <a:spcAft>
          <a:spcPts val="600"/>
        </a:spcAft>
        <a:buClr>
          <a:srgbClr val="F4EDD8"/>
        </a:buClr>
        <a:buSzPct val="70000"/>
        <a:buFont typeface="Wingdings 2" panose="05020102010507070707" pitchFamily="18" charset="2"/>
        <a:buChar char=""/>
        <a:defRPr lang="en-US" sz="2100" kern="1200">
          <a:solidFill>
            <a:srgbClr val="F4EDD8"/>
          </a:solidFill>
          <a:effectLst>
            <a:outerShdw dist="25403" dir="14639867">
              <a:srgbClr val="000000"/>
            </a:outerShdw>
          </a:effectLst>
          <a:latin typeface="Goudy Old Style"/>
        </a:defRPr>
      </a:lvl2pPr>
      <a:lvl3pPr marL="1025525" lvl="2" indent="-215900" algn="l" defTabSz="457200" rtl="0" eaLnBrk="0" fontAlgn="base">
        <a:spcBef>
          <a:spcPts val="400"/>
        </a:spcBef>
        <a:spcAft>
          <a:spcPts val="600"/>
        </a:spcAft>
        <a:buClr>
          <a:srgbClr val="F4EDD8"/>
        </a:buClr>
        <a:buSzPct val="70000"/>
        <a:buFont typeface="Wingdings 2" panose="05020102010507070707" pitchFamily="18" charset="2"/>
        <a:buChar char=""/>
        <a:defRPr lang="en-US" kern="1200">
          <a:solidFill>
            <a:srgbClr val="F4EDD8"/>
          </a:solidFill>
          <a:effectLst>
            <a:outerShdw dist="25403" dir="14639867">
              <a:srgbClr val="000000"/>
            </a:outerShdw>
          </a:effectLst>
          <a:latin typeface="Goudy Old Style"/>
        </a:defRPr>
      </a:lvl3pPr>
      <a:lvl4pPr marL="1385888" lvl="3" indent="-215900" algn="l" defTabSz="457200" rtl="0" eaLnBrk="0" fontAlgn="base">
        <a:spcBef>
          <a:spcPts val="400"/>
        </a:spcBef>
        <a:spcAft>
          <a:spcPts val="600"/>
        </a:spcAft>
        <a:buClr>
          <a:srgbClr val="F4EDD8"/>
        </a:buClr>
        <a:buSzPct val="70000"/>
        <a:buFont typeface="Wingdings 2" panose="05020102010507070707" pitchFamily="18" charset="2"/>
        <a:buChar char=""/>
        <a:defRPr lang="en-US" sz="1600" kern="1200">
          <a:solidFill>
            <a:srgbClr val="F4EDD8"/>
          </a:solidFill>
          <a:effectLst>
            <a:outerShdw dist="25403" dir="14639867">
              <a:srgbClr val="000000"/>
            </a:outerShdw>
          </a:effectLst>
          <a:latin typeface="Goudy Old Style"/>
        </a:defRPr>
      </a:lvl4pPr>
      <a:lvl5pPr marL="1673225" lvl="4" indent="-215900" algn="l" defTabSz="457200" rtl="0" eaLnBrk="0" fontAlgn="base">
        <a:spcBef>
          <a:spcPts val="400"/>
        </a:spcBef>
        <a:spcAft>
          <a:spcPts val="600"/>
        </a:spcAft>
        <a:buClr>
          <a:srgbClr val="F4EDD8"/>
        </a:buClr>
        <a:buSzPct val="70000"/>
        <a:buFont typeface="Wingdings 2" panose="05020102010507070707" pitchFamily="18" charset="2"/>
        <a:buChar char=""/>
        <a:defRPr lang="en-US" sz="1600" kern="1200">
          <a:solidFill>
            <a:srgbClr val="F4EDD8"/>
          </a:solidFill>
          <a:effectLst>
            <a:outerShdw dist="25403" dir="14639867">
              <a:srgbClr val="000000"/>
            </a:outerShdw>
          </a:effectLst>
          <a:latin typeface="Goudy Old Style"/>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1.png" /><Relationship Id="rId1" Type="http://schemas.openxmlformats.org/officeDocument/2006/relationships/slideLayout" Target="../slideLayouts/slideLayout1.xml" /><Relationship Id="rId4" Type="http://schemas.openxmlformats.org/officeDocument/2006/relationships/image" Target="../media/image7.jpeg"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8.png"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8.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image" Target="../media/image11.png" /><Relationship Id="rId1" Type="http://schemas.openxmlformats.org/officeDocument/2006/relationships/slideLayout" Target="../slideLayouts/slideLayout4.xml" /></Relationships>
</file>

<file path=ppt/slides/_rels/slide13.xml.rels><?xml version="1.0" encoding="UTF-8" standalone="yes"?>
<Relationships xmlns="http://schemas.openxmlformats.org/package/2006/relationships"><Relationship Id="rId2" Type="http://schemas.openxmlformats.org/officeDocument/2006/relationships/image" Target="../media/image12.jpeg" /><Relationship Id="rId1" Type="http://schemas.openxmlformats.org/officeDocument/2006/relationships/slideLayout" Target="../slideLayouts/slideLayout4.xml" /></Relationships>
</file>

<file path=ppt/slides/_rels/slide14.xml.rels><?xml version="1.0" encoding="UTF-8" standalone="yes"?>
<Relationships xmlns="http://schemas.openxmlformats.org/package/2006/relationships"><Relationship Id="rId2" Type="http://schemas.openxmlformats.org/officeDocument/2006/relationships/image" Target="../media/image12.jpeg" /><Relationship Id="rId1" Type="http://schemas.openxmlformats.org/officeDocument/2006/relationships/slideLayout" Target="../slideLayouts/slideLayout4.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5.xml" /><Relationship Id="rId1" Type="http://schemas.openxmlformats.org/officeDocument/2006/relationships/slideLayout" Target="../slideLayouts/slideLayout8.xml" /></Relationships>
</file>

<file path=ppt/slides/_rels/slide19.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6.xml" /><Relationship Id="rId1" Type="http://schemas.openxmlformats.org/officeDocument/2006/relationships/slideLayout" Target="../slideLayouts/slideLayout8.xml" /></Relationships>
</file>

<file path=ppt/slides/_rels/slide20.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7.xml" /><Relationship Id="rId1" Type="http://schemas.openxmlformats.org/officeDocument/2006/relationships/slideLayout" Target="../slideLayouts/slideLayout8.xml" /></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5.xml.rels><?xml version="1.0" encoding="UTF-8" standalone="yes"?>
<Relationships xmlns="http://schemas.openxmlformats.org/package/2006/relationships"><Relationship Id="rId2" Type="http://schemas.openxmlformats.org/officeDocument/2006/relationships/image" Target="../media/image16.jpeg" /><Relationship Id="rId1" Type="http://schemas.openxmlformats.org/officeDocument/2006/relationships/slideLayout" Target="../slideLayouts/slideLayout8.xml" /></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 /></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4.xml.rels><?xml version="1.0" encoding="UTF-8" standalone="yes"?>
<Relationships xmlns="http://schemas.openxmlformats.org/package/2006/relationships"><Relationship Id="rId2" Type="http://schemas.openxmlformats.org/officeDocument/2006/relationships/hyperlink" Target="https://www.shrm.org/hr-today/trends-and-forecasting/research-and-surveys/Documents/2019-Employee-Job-Satisfaction-and-Engagement.pdf" TargetMode="External" /><Relationship Id="rId1" Type="http://schemas.openxmlformats.org/officeDocument/2006/relationships/slideLayout" Target="../slideLayouts/slideLayout2.xml" /></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6.xml.rels><?xml version="1.0" encoding="UTF-8" standalone="yes"?>
<Relationships xmlns="http://schemas.openxmlformats.org/package/2006/relationships"><Relationship Id="rId2" Type="http://schemas.openxmlformats.org/officeDocument/2006/relationships/hyperlink" Target="https://www.researchgate.net/publication/266321512_A_review_of_leadership_theory_and_competency_frameworks" TargetMode="External" /><Relationship Id="rId1" Type="http://schemas.openxmlformats.org/officeDocument/2006/relationships/slideLayout" Target="../slideLayouts/slideLayout2.xml" /></Relationships>
</file>

<file path=ppt/slides/_rels/slide37.xml.rels><?xml version="1.0" encoding="UTF-8" standalone="yes"?>
<Relationships xmlns="http://schemas.openxmlformats.org/package/2006/relationships"><Relationship Id="rId3" Type="http://schemas.openxmlformats.org/officeDocument/2006/relationships/hyperlink" Target="https://www.pmi.org/-/media/pmi/documents/public/pdf/learning/thought-leadership/pulse/pulse-of-the-profession-2018.pdf" TargetMode="External" /><Relationship Id="rId2" Type="http://schemas.openxmlformats.org/officeDocument/2006/relationships/hyperlink" Target="https://psycnet.apa.org/doi/10.1108/eb028958" TargetMode="External" /><Relationship Id="rId1" Type="http://schemas.openxmlformats.org/officeDocument/2006/relationships/slideLayout" Target="../slideLayouts/slideLayout2.xml" /></Relationships>
</file>

<file path=ppt/slides/_rels/slide38.xml.rels><?xml version="1.0" encoding="UTF-8" standalone="yes"?>
<Relationships xmlns="http://schemas.openxmlformats.org/package/2006/relationships"><Relationship Id="rId3" Type="http://schemas.openxmlformats.org/officeDocument/2006/relationships/hyperlink" Target="https://psycnet.apa.org/doi/10.1037/0003-066X.62.1.2" TargetMode="External" /><Relationship Id="rId2" Type="http://schemas.openxmlformats.org/officeDocument/2006/relationships/hyperlink" Target="https://www2.deloitte.com/global/en/pages/about-deloitte/articles/human-capital-trends.html" TargetMode="External" /><Relationship Id="rId1" Type="http://schemas.openxmlformats.org/officeDocument/2006/relationships/slideLayout" Target="../slideLayouts/slideLayout2.xml" /><Relationship Id="rId4" Type="http://schemas.openxmlformats.org/officeDocument/2006/relationships/hyperlink" Target="https://pmhut.com/what-are-the-differences-between-management-and-leadership" TargetMode="External" /></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2.xml" /></Relationships>
</file>

<file path=ppt/slides/slide1.xml><?xml version="1.0" encoding="utf-8"?>
<p:sld xmlns:a="http://schemas.openxmlformats.org/drawingml/2006/main" xmlns:r="http://schemas.openxmlformats.org/officeDocument/2006/relationships" xmlns:p="http://schemas.openxmlformats.org/presentationml/2006/main">
  <p:cSld name="Slide23">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8194" name="Freeform 5">
            <a:extLst>
              <a:ext uri="{FF2B5EF4-FFF2-40B4-BE49-F238E27FC236}">
                <a16:creationId xmlns:a16="http://schemas.microsoft.com/office/drawing/2014/main" id="{C1F8B314-A536-6688-27AC-7A80E5AD76E1}"/>
              </a:ext>
            </a:extLst>
          </p:cNvPr>
          <p:cNvSpPr>
            <a:spLocks noMove="1" noResize="1"/>
          </p:cNvSpPr>
          <p:nvPr/>
        </p:nvSpPr>
        <p:spPr bwMode="auto">
          <a:xfrm rot="5400013">
            <a:off x="7132638" y="1385888"/>
            <a:ext cx="4030662" cy="4100512"/>
          </a:xfrm>
          <a:custGeom>
            <a:avLst/>
            <a:gdLst>
              <a:gd name="T0" fmla="*/ 2015708 w 1601"/>
              <a:gd name="T1" fmla="*/ 0 h 696"/>
              <a:gd name="T2" fmla="*/ 4031415 w 1601"/>
              <a:gd name="T3" fmla="*/ 2050208 h 696"/>
              <a:gd name="T4" fmla="*/ 2015708 w 1601"/>
              <a:gd name="T5" fmla="*/ 4100416 h 696"/>
              <a:gd name="T6" fmla="*/ 0 w 1601"/>
              <a:gd name="T7" fmla="*/ 2050208 h 696"/>
              <a:gd name="T8" fmla="*/ 3970982 w 1601"/>
              <a:gd name="T9" fmla="*/ 0 h 696"/>
              <a:gd name="T10" fmla="*/ 2097544 w 1601"/>
              <a:gd name="T11" fmla="*/ 0 h 696"/>
              <a:gd name="T12" fmla="*/ 1933871 w 1601"/>
              <a:gd name="T13" fmla="*/ 0 h 696"/>
              <a:gd name="T14" fmla="*/ 60433 w 1601"/>
              <a:gd name="T15" fmla="*/ 0 h 696"/>
              <a:gd name="T16" fmla="*/ 0 w 1601"/>
              <a:gd name="T17" fmla="*/ 159068 h 696"/>
              <a:gd name="T18" fmla="*/ 0 w 1601"/>
              <a:gd name="T19" fmla="*/ 3941348 h 696"/>
              <a:gd name="T20" fmla="*/ 60433 w 1601"/>
              <a:gd name="T21" fmla="*/ 4100416 h 696"/>
              <a:gd name="T22" fmla="*/ 1933871 w 1601"/>
              <a:gd name="T23" fmla="*/ 4100416 h 696"/>
              <a:gd name="T24" fmla="*/ 2097544 w 1601"/>
              <a:gd name="T25" fmla="*/ 4100416 h 696"/>
              <a:gd name="T26" fmla="*/ 3970982 w 1601"/>
              <a:gd name="T27" fmla="*/ 4100416 h 696"/>
              <a:gd name="T28" fmla="*/ 4031415 w 1601"/>
              <a:gd name="T29" fmla="*/ 3941348 h 696"/>
              <a:gd name="T30" fmla="*/ 4031415 w 1601"/>
              <a:gd name="T31" fmla="*/ 159068 h 696"/>
              <a:gd name="T32" fmla="*/ 3970982 w 1601"/>
              <a:gd name="T33" fmla="*/ 0 h 696"/>
              <a:gd name="T34" fmla="*/ 17694720 60000 65536"/>
              <a:gd name="T35" fmla="*/ 0 60000 65536"/>
              <a:gd name="T36" fmla="*/ 5898240 60000 65536"/>
              <a:gd name="T37" fmla="*/ 1179648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601"/>
              <a:gd name="T52" fmla="*/ 0 h 696"/>
              <a:gd name="T53" fmla="*/ 1601 w 1601"/>
              <a:gd name="T54" fmla="*/ 696 h 69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blipFill dpi="0" rotWithShape="1">
            <a:blip r:embed="rId3" cstate="print"/>
            <a:srcRect/>
            <a:stretch>
              <a:fillRect/>
            </a:stretch>
          </a:blipFill>
          <a:ln>
            <a:noFill/>
          </a:ln>
          <a:effectLst>
            <a:outerShdw dist="38103" dir="5400000" algn="tl" rotWithShape="0">
              <a:srgbClr val="000000">
                <a:alpha val="42999"/>
              </a:srgbClr>
            </a:outerShdw>
          </a:effectLst>
          <a:extLst>
            <a:ext uri="{91240B29-F687-4F45-9708-019B960494DF}">
              <a14:hiddenLine xmlns:a14="http://schemas.microsoft.com/office/drawing/2010/main" w="9525" cap="flat">
                <a:solidFill>
                  <a:srgbClr val="000000"/>
                </a:solidFill>
                <a:prstDash val="solid"/>
                <a:round/>
                <a:headEnd/>
                <a:tailEnd/>
              </a14:hiddenLine>
            </a:ext>
          </a:extLst>
        </p:spPr>
        <p:txBody>
          <a:bodyPr/>
          <a:lstStyle/>
          <a:p>
            <a:endParaRPr lang="en-US"/>
          </a:p>
        </p:txBody>
      </p:sp>
      <p:sp>
        <p:nvSpPr>
          <p:cNvPr id="3" name="Title 1">
            <a:extLst>
              <a:ext uri="{FF2B5EF4-FFF2-40B4-BE49-F238E27FC236}">
                <a16:creationId xmlns:a16="http://schemas.microsoft.com/office/drawing/2014/main" id="{569C327C-C03C-B149-06BB-4B6B07D2153B}"/>
              </a:ext>
            </a:extLst>
          </p:cNvPr>
          <p:cNvSpPr txBox="1">
            <a:spLocks noGrp="1"/>
          </p:cNvSpPr>
          <p:nvPr>
            <p:ph type="ctrTitle"/>
          </p:nvPr>
        </p:nvSpPr>
        <p:spPr>
          <a:xfrm>
            <a:off x="7405688" y="1693863"/>
            <a:ext cx="3484562" cy="2376487"/>
          </a:xfrm>
        </p:spPr>
        <p:txBody>
          <a:bodyPr anchorCtr="0"/>
          <a:lstStyle/>
          <a:p>
            <a:pPr algn="l" eaLnBrk="1" fontAlgn="auto">
              <a:spcBef>
                <a:spcPts val="0"/>
              </a:spcBef>
              <a:spcAft>
                <a:spcPts val="0"/>
              </a:spcAft>
              <a:defRPr/>
            </a:pPr>
            <a:r>
              <a:rPr sz="4000">
                <a:solidFill>
                  <a:srgbClr val="E3DED1"/>
                </a:solidFill>
              </a:rPr>
              <a:t>Leadership Development </a:t>
            </a:r>
          </a:p>
        </p:txBody>
      </p:sp>
      <p:pic>
        <p:nvPicPr>
          <p:cNvPr id="8196" name="Picture 10">
            <a:extLst>
              <a:ext uri="{FF2B5EF4-FFF2-40B4-BE49-F238E27FC236}">
                <a16:creationId xmlns:a16="http://schemas.microsoft.com/office/drawing/2014/main" id="{E623836C-4331-D82B-73ED-87BF60357F4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1420813"/>
            <a:ext cx="7097713" cy="4030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6">
            <a:extLst>
              <a:ext uri="{FF2B5EF4-FFF2-40B4-BE49-F238E27FC236}">
                <a16:creationId xmlns:a16="http://schemas.microsoft.com/office/drawing/2014/main" id="{B0F85463-F034-9854-2A38-CF5720A5DA1C}"/>
              </a:ext>
            </a:extLst>
          </p:cNvPr>
          <p:cNvSpPr txBox="1"/>
          <p:nvPr/>
        </p:nvSpPr>
        <p:spPr>
          <a:xfrm>
            <a:off x="7404100" y="4375150"/>
            <a:ext cx="3381375" cy="369888"/>
          </a:xfrm>
          <a:prstGeom prst="rect">
            <a:avLst/>
          </a:prstGeom>
          <a:noFill/>
          <a:ln cap="flat">
            <a:noFill/>
          </a:ln>
        </p:spPr>
        <p:txBody>
          <a:bodyPr>
            <a:spAutoFit/>
          </a:bodyPr>
          <a:lstStyle/>
          <a:p>
            <a:pPr algn="r" eaLnBrk="1" fontAlgn="auto" hangingPunct="1">
              <a:spcBef>
                <a:spcPts val="0"/>
              </a:spcBef>
              <a:spcAft>
                <a:spcPts val="0"/>
              </a:spcAft>
              <a:defRPr sz="1800" b="0" i="0" u="none" strike="noStrike" kern="0" cap="none" spc="0" baseline="0">
                <a:solidFill>
                  <a:srgbClr val="000000"/>
                </a:solidFill>
                <a:uFillTx/>
              </a:defRPr>
            </a:pPr>
            <a:r>
              <a:rPr lang="en-US">
                <a:solidFill>
                  <a:srgbClr val="E3DED1"/>
                </a:solidFill>
                <a:effectLst>
                  <a:outerShdw dist="25403" dir="14639867">
                    <a:srgbClr val="000000"/>
                  </a:outerShdw>
                </a:effectLst>
                <a:latin typeface="Goudy Old Style"/>
              </a:rPr>
              <a:t>Group Presentation</a:t>
            </a:r>
            <a:r>
              <a:rPr lang="en-US">
                <a:solidFill>
                  <a:srgbClr val="000000"/>
                </a:solidFill>
                <a:latin typeface="Calibri"/>
              </a:rPr>
              <a:t> </a:t>
            </a:r>
            <a:endParaRPr lang="en-IN">
              <a:solidFill>
                <a:srgbClr val="000000"/>
              </a:solidFill>
              <a:latin typeface="Calibri"/>
            </a:endParaRPr>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D6EA2863-2B09-1C31-41D3-78ACF7E715CB}"/>
              </a:ext>
            </a:extLst>
          </p:cNvPr>
          <p:cNvSpPr txBox="1">
            <a:spLocks noGrp="1"/>
          </p:cNvSpPr>
          <p:nvPr>
            <p:ph idx="1"/>
          </p:nvPr>
        </p:nvSpPr>
        <p:spPr>
          <a:xfrm>
            <a:off x="914400" y="442913"/>
            <a:ext cx="10353675" cy="5318125"/>
          </a:xfrm>
        </p:spPr>
        <p:txBody>
          <a:bodyPr/>
          <a:lstStyle/>
          <a:p>
            <a:pPr marL="36896" indent="0" eaLnBrk="1" fontAlgn="auto">
              <a:buFont typeface="Wingdings 2"/>
              <a:buNone/>
              <a:defRPr/>
            </a:pPr>
            <a:r>
              <a:t>Students Name –      Ashish. H. Khubchandani – 2220290 (</a:t>
            </a:r>
            <a:r>
              <a:rPr b="1"/>
              <a:t>Group Leader</a:t>
            </a:r>
            <a:r>
              <a:t>)</a:t>
            </a:r>
          </a:p>
          <a:p>
            <a:pPr marL="36896" indent="0" eaLnBrk="1" fontAlgn="auto">
              <a:buFont typeface="Wingdings 2"/>
              <a:buNone/>
              <a:defRPr/>
            </a:pPr>
            <a:r>
              <a:t>                                 Deena Palanchoke - 2221001 (Group Member)</a:t>
            </a:r>
          </a:p>
          <a:p>
            <a:pPr marL="36896" indent="0" eaLnBrk="1" fontAlgn="auto">
              <a:buFont typeface="Wingdings 2"/>
              <a:buNone/>
              <a:defRPr/>
            </a:pPr>
            <a:r>
              <a:t>                                 Charanjeet Kaur - 2220279 (Group Member)</a:t>
            </a:r>
          </a:p>
          <a:p>
            <a:pPr marL="36896" indent="0" eaLnBrk="1" fontAlgn="auto">
              <a:buFont typeface="Wingdings 2"/>
              <a:buNone/>
              <a:defRPr/>
            </a:pPr>
            <a:r>
              <a:t>                                 Shakilbhai Patel - 2233622 (Group Member)</a:t>
            </a:r>
          </a:p>
          <a:p>
            <a:pPr marL="36896" indent="0" eaLnBrk="1" fontAlgn="auto">
              <a:buFont typeface="Wingdings 2"/>
              <a:buNone/>
              <a:defRPr/>
            </a:pPr>
            <a:r>
              <a:t>                                 Shahedabibi Shaikh - 2223092 (Group Member)</a:t>
            </a:r>
          </a:p>
          <a:p>
            <a:pPr marL="36896" indent="0" eaLnBrk="1" fontAlgn="auto">
              <a:buFont typeface="Wingdings 2"/>
              <a:buNone/>
              <a:defRPr/>
            </a:pPr>
            <a:r>
              <a:t>Name of Lecturer – Mohammad Asim</a:t>
            </a:r>
          </a:p>
          <a:p>
            <a:pPr marL="36896" indent="0" eaLnBrk="1" fontAlgn="auto">
              <a:buFont typeface="Wingdings 2"/>
              <a:buNone/>
              <a:defRPr/>
            </a:pPr>
            <a:r>
              <a:t>Module Code – LCMB7000</a:t>
            </a:r>
          </a:p>
          <a:p>
            <a:pPr marL="36896" indent="0" eaLnBrk="1" fontAlgn="auto">
              <a:buFont typeface="Wingdings 2"/>
              <a:buNone/>
              <a:defRPr/>
            </a:pPr>
            <a:r>
              <a:t>Assignment Title – Group Assignment</a:t>
            </a:r>
          </a:p>
          <a:p>
            <a:pPr marL="36896" indent="0" eaLnBrk="1" fontAlgn="auto">
              <a:buFont typeface="Wingdings 2"/>
              <a:buNone/>
              <a:defRPr/>
            </a:pPr>
            <a:r>
              <a:t>Submission Date – 24/04/2023</a:t>
            </a:r>
          </a:p>
          <a:p>
            <a:pPr marL="36896" indent="0" eaLnBrk="1" fontAlgn="auto">
              <a:buFont typeface="Wingdings 2"/>
              <a:buNone/>
              <a:defRPr/>
            </a:pPr>
            <a:endParaRPr/>
          </a:p>
          <a:p>
            <a:pPr marL="36896" indent="0" eaLnBrk="1" fontAlgn="auto">
              <a:buFont typeface="Wingdings 2"/>
              <a:buNone/>
              <a:defRPr/>
            </a:pPr>
            <a:endParaRPr/>
          </a:p>
        </p:txBody>
      </p:sp>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name="Slide24">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0242" name="Rectangle 54">
            <a:extLst>
              <a:ext uri="{FF2B5EF4-FFF2-40B4-BE49-F238E27FC236}">
                <a16:creationId xmlns:a16="http://schemas.microsoft.com/office/drawing/2014/main" id="{C3A7EB47-045A-F45C-82FD-DA6614614AB9}"/>
              </a:ext>
            </a:extLst>
          </p:cNvPr>
          <p:cNvSpPr>
            <a:spLocks noMove="1" noResize="1"/>
          </p:cNvSpPr>
          <p:nvPr/>
        </p:nvSpPr>
        <p:spPr bwMode="auto">
          <a:xfrm>
            <a:off x="0" y="0"/>
            <a:ext cx="12192000" cy="6858000"/>
          </a:xfrm>
          <a:prstGeom prst="rect">
            <a:avLst/>
          </a:prstGeom>
          <a:blipFill dpi="0" rotWithShape="1">
            <a:blip r:embed="rId3"/>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latin typeface="Goudy Old Style" panose="02020502050305020303" pitchFamily="18" charset="0"/>
            </a:endParaRPr>
          </a:p>
        </p:txBody>
      </p:sp>
      <p:pic>
        <p:nvPicPr>
          <p:cNvPr id="10243" name="Picture 56">
            <a:extLst>
              <a:ext uri="{FF2B5EF4-FFF2-40B4-BE49-F238E27FC236}">
                <a16:creationId xmlns:a16="http://schemas.microsoft.com/office/drawing/2014/main" id="{3B324975-F69D-A9F5-2A18-21EDDA4C9049}"/>
              </a:ext>
            </a:extLst>
          </p:cNvPr>
          <p:cNvPicPr>
            <a:picLocks noMove="1" noResize="1"/>
          </p:cNvPicPr>
          <p:nvPr/>
        </p:nvPicPr>
        <p:blipFill>
          <a:blip r:embed="rId4">
            <a:extLst>
              <a:ext uri="{28A0092B-C50C-407E-A947-70E740481C1C}">
                <a14:useLocalDpi xmlns:a14="http://schemas.microsoft.com/office/drawing/2010/main" val="0"/>
              </a:ext>
            </a:extLst>
          </a:blip>
          <a:srcRect/>
          <a:stretch>
            <a:fillRect/>
          </a:stretch>
        </p:blipFill>
        <p:spPr bwMode="auto">
          <a:xfrm>
            <a:off x="6256338" y="0"/>
            <a:ext cx="5935662"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1">
            <a:extLst>
              <a:ext uri="{FF2B5EF4-FFF2-40B4-BE49-F238E27FC236}">
                <a16:creationId xmlns:a16="http://schemas.microsoft.com/office/drawing/2014/main" id="{C4553ABB-7ECA-3E12-0202-E91CE1C49679}"/>
              </a:ext>
            </a:extLst>
          </p:cNvPr>
          <p:cNvSpPr txBox="1">
            <a:spLocks noGrp="1"/>
          </p:cNvSpPr>
          <p:nvPr>
            <p:ph type="title"/>
          </p:nvPr>
        </p:nvSpPr>
        <p:spPr>
          <a:xfrm>
            <a:off x="1514475" y="609600"/>
            <a:ext cx="9923463" cy="969963"/>
          </a:xfrm>
        </p:spPr>
        <p:txBody>
          <a:bodyPr anchor="b" anchorCtr="0"/>
          <a:lstStyle/>
          <a:p>
            <a:pPr algn="l" eaLnBrk="1" fontAlgn="auto">
              <a:spcBef>
                <a:spcPts val="0"/>
              </a:spcBef>
              <a:spcAft>
                <a:spcPts val="0"/>
              </a:spcAft>
              <a:defRPr/>
            </a:pPr>
            <a:r>
              <a:rPr sz="3600">
                <a:solidFill>
                  <a:srgbClr val="E3DED1"/>
                </a:solidFill>
              </a:rPr>
              <a:t>Index                                                         Page No.</a:t>
            </a:r>
          </a:p>
        </p:txBody>
      </p:sp>
      <p:sp>
        <p:nvSpPr>
          <p:cNvPr id="5" name="Content Placeholder 2">
            <a:extLst>
              <a:ext uri="{FF2B5EF4-FFF2-40B4-BE49-F238E27FC236}">
                <a16:creationId xmlns:a16="http://schemas.microsoft.com/office/drawing/2014/main" id="{5F584D21-2205-3215-CE64-9A1B6480C7E9}"/>
              </a:ext>
            </a:extLst>
          </p:cNvPr>
          <p:cNvSpPr txBox="1">
            <a:spLocks noGrp="1"/>
          </p:cNvSpPr>
          <p:nvPr>
            <p:ph idx="1"/>
          </p:nvPr>
        </p:nvSpPr>
        <p:spPr>
          <a:xfrm>
            <a:off x="1514475" y="1731963"/>
            <a:ext cx="9790113" cy="4059237"/>
          </a:xfrm>
        </p:spPr>
        <p:txBody>
          <a:bodyPr/>
          <a:lstStyle/>
          <a:p>
            <a:pPr marL="36896" indent="0" eaLnBrk="1" fontAlgn="auto">
              <a:lnSpc>
                <a:spcPct val="100000"/>
              </a:lnSpc>
              <a:spcBef>
                <a:spcPts val="500"/>
              </a:spcBef>
              <a:buFont typeface="Wingdings 2"/>
              <a:buNone/>
              <a:defRPr/>
            </a:pPr>
            <a:r>
              <a:rPr sz="2200">
                <a:solidFill>
                  <a:srgbClr val="E3DED1"/>
                </a:solidFill>
              </a:rPr>
              <a:t>Introduction------------------------------------------------------------------------------------------------------------------------------------ 03.</a:t>
            </a:r>
          </a:p>
          <a:p>
            <a:pPr marL="36896" indent="0" eaLnBrk="1" fontAlgn="auto">
              <a:lnSpc>
                <a:spcPct val="100000"/>
              </a:lnSpc>
              <a:spcBef>
                <a:spcPts val="500"/>
              </a:spcBef>
              <a:buFont typeface="Wingdings 2"/>
              <a:buNone/>
              <a:defRPr/>
            </a:pPr>
            <a:r>
              <a:rPr sz="2200">
                <a:solidFill>
                  <a:srgbClr val="E3DED1"/>
                </a:solidFill>
              </a:rPr>
              <a:t>Importance of Leadership development-------------------------------------------------------------------------------06.</a:t>
            </a:r>
          </a:p>
          <a:p>
            <a:pPr marL="36896" indent="0" eaLnBrk="1" fontAlgn="auto">
              <a:lnSpc>
                <a:spcPct val="100000"/>
              </a:lnSpc>
              <a:spcBef>
                <a:spcPts val="500"/>
              </a:spcBef>
              <a:buFont typeface="Wingdings 2"/>
              <a:buNone/>
              <a:defRPr/>
            </a:pPr>
            <a:r>
              <a:rPr sz="2200">
                <a:solidFill>
                  <a:srgbClr val="E3DED1"/>
                </a:solidFill>
              </a:rPr>
              <a:t>Types of leadership development--------------------------------------------------------------------------------------------12.</a:t>
            </a:r>
          </a:p>
          <a:p>
            <a:pPr marL="36896" indent="0" eaLnBrk="1" fontAlgn="auto">
              <a:lnSpc>
                <a:spcPct val="100000"/>
              </a:lnSpc>
              <a:spcBef>
                <a:spcPts val="500"/>
              </a:spcBef>
              <a:buFont typeface="Wingdings 2"/>
              <a:buNone/>
              <a:defRPr/>
            </a:pPr>
            <a:r>
              <a:rPr sz="2200">
                <a:solidFill>
                  <a:srgbClr val="E3DED1"/>
                </a:solidFill>
              </a:rPr>
              <a:t>Qualities of leadership development-------------------------------------------------------------------------------------19.</a:t>
            </a:r>
          </a:p>
          <a:p>
            <a:pPr marL="36896" indent="0" eaLnBrk="1" fontAlgn="auto">
              <a:lnSpc>
                <a:spcPct val="100000"/>
              </a:lnSpc>
              <a:spcBef>
                <a:spcPts val="500"/>
              </a:spcBef>
              <a:buFont typeface="Wingdings 2"/>
              <a:buNone/>
              <a:defRPr/>
            </a:pPr>
            <a:r>
              <a:rPr sz="2200">
                <a:solidFill>
                  <a:srgbClr val="E3DED1"/>
                </a:solidFill>
              </a:rPr>
              <a:t>Methods of leadership development--------------------------------------------------------------------------------------24.</a:t>
            </a:r>
          </a:p>
          <a:p>
            <a:pPr marL="36896" indent="0" eaLnBrk="1" fontAlgn="auto">
              <a:lnSpc>
                <a:spcPct val="100000"/>
              </a:lnSpc>
              <a:spcBef>
                <a:spcPts val="500"/>
              </a:spcBef>
              <a:buFont typeface="Wingdings 2"/>
              <a:buNone/>
              <a:defRPr/>
            </a:pPr>
            <a:r>
              <a:rPr sz="2200">
                <a:solidFill>
                  <a:srgbClr val="E3DED1"/>
                </a:solidFill>
              </a:rPr>
              <a:t>Challenges of leadership development----------------------------------------------------------------------------------32.</a:t>
            </a:r>
          </a:p>
          <a:p>
            <a:pPr marL="36896" indent="0" eaLnBrk="1" fontAlgn="auto">
              <a:lnSpc>
                <a:spcPct val="100000"/>
              </a:lnSpc>
              <a:spcBef>
                <a:spcPts val="500"/>
              </a:spcBef>
              <a:buFont typeface="Wingdings 2"/>
              <a:buNone/>
              <a:defRPr/>
            </a:pPr>
            <a:r>
              <a:rPr sz="2200">
                <a:solidFill>
                  <a:srgbClr val="E3DED1"/>
                </a:solidFill>
              </a:rPr>
              <a:t>Conclusion----------------------------------------------------------------------------------------------------------------------------------------34.</a:t>
            </a:r>
          </a:p>
        </p:txBody>
      </p:sp>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name="Slide3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81CEB-CD89-9C3B-90B9-F1E630D255E9}"/>
              </a:ext>
            </a:extLst>
          </p:cNvPr>
          <p:cNvSpPr txBox="1">
            <a:spLocks noGrp="1"/>
          </p:cNvSpPr>
          <p:nvPr>
            <p:ph type="title"/>
          </p:nvPr>
        </p:nvSpPr>
        <p:spPr>
          <a:xfrm>
            <a:off x="776288" y="2800350"/>
            <a:ext cx="10353675" cy="1257300"/>
          </a:xfrm>
        </p:spPr>
        <p:txBody>
          <a:bodyPr/>
          <a:lstStyle/>
          <a:p>
            <a:pPr eaLnBrk="1" fontAlgn="auto">
              <a:spcBef>
                <a:spcPts val="0"/>
              </a:spcBef>
              <a:spcAft>
                <a:spcPts val="0"/>
              </a:spcAft>
              <a:defRPr/>
            </a:pPr>
            <a:r>
              <a:rPr sz="4100"/>
              <a:t>Ashish Khubchandani - 2220290</a:t>
            </a:r>
            <a:br>
              <a:rPr sz="4100"/>
            </a:br>
            <a:r>
              <a:rPr sz="4100"/>
              <a:t>(Group Leader)</a:t>
            </a:r>
            <a:endParaRPr lang="en-IN" sz="4100"/>
          </a:p>
        </p:txBody>
      </p:sp>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B8F46-AB70-5DA5-195D-A0A76F7B3085}"/>
              </a:ext>
            </a:extLst>
          </p:cNvPr>
          <p:cNvSpPr txBox="1">
            <a:spLocks noGrp="1"/>
          </p:cNvSpPr>
          <p:nvPr>
            <p:ph type="title"/>
          </p:nvPr>
        </p:nvSpPr>
        <p:spPr/>
        <p:txBody>
          <a:bodyPr/>
          <a:lstStyle/>
          <a:p>
            <a:pPr eaLnBrk="1" fontAlgn="auto">
              <a:spcBef>
                <a:spcPts val="0"/>
              </a:spcBef>
              <a:spcAft>
                <a:spcPts val="0"/>
              </a:spcAft>
              <a:defRPr/>
            </a:pPr>
            <a:r>
              <a:t>Introduction</a:t>
            </a:r>
            <a:endParaRPr lang="en-IN"/>
          </a:p>
        </p:txBody>
      </p:sp>
      <p:sp>
        <p:nvSpPr>
          <p:cNvPr id="3" name="Content Placeholder 2">
            <a:extLst>
              <a:ext uri="{FF2B5EF4-FFF2-40B4-BE49-F238E27FC236}">
                <a16:creationId xmlns:a16="http://schemas.microsoft.com/office/drawing/2014/main" id="{1AC07C1C-BBD2-E38E-1AA8-27AFA7DAE470}"/>
              </a:ext>
            </a:extLst>
          </p:cNvPr>
          <p:cNvSpPr txBox="1">
            <a:spLocks noGrp="1"/>
          </p:cNvSpPr>
          <p:nvPr>
            <p:ph idx="1"/>
          </p:nvPr>
        </p:nvSpPr>
        <p:spPr/>
        <p:txBody>
          <a:bodyPr/>
          <a:lstStyle/>
          <a:p>
            <a:pPr indent="-306003" eaLnBrk="1" fontAlgn="auto">
              <a:buFont typeface="Wingdings 2"/>
              <a:buChar char=""/>
              <a:defRPr/>
            </a:pPr>
            <a:r>
              <a:t>In order for people to become effective leaders, a process called leadership development tries to increase their knowledge, skills, and talents. It entails spotting future leaders and giving them support, guidance, and opportunity for development through coaching, mentoring, and other learning methods. The performance, employee engagement, and overall success of a company can all be significantly impacted by effective leadership development. Companies can recognise leadership potential and create development plans that are specific to the needs of each employee using a variety of leadership development strategies, such as formal training programmes, on-the-job training, coaching, and assessments.</a:t>
            </a:r>
            <a:endParaRPr lang="en-IN"/>
          </a:p>
        </p:txBody>
      </p:sp>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EE9D3-CC29-5C71-407B-F463907AE3BE}"/>
              </a:ext>
            </a:extLst>
          </p:cNvPr>
          <p:cNvSpPr txBox="1">
            <a:spLocks noGrp="1"/>
          </p:cNvSpPr>
          <p:nvPr>
            <p:ph type="title"/>
          </p:nvPr>
        </p:nvSpPr>
        <p:spPr/>
        <p:txBody>
          <a:bodyPr/>
          <a:lstStyle/>
          <a:p>
            <a:pPr eaLnBrk="1" fontAlgn="auto">
              <a:spcBef>
                <a:spcPts val="0"/>
              </a:spcBef>
              <a:spcAft>
                <a:spcPts val="0"/>
              </a:spcAft>
              <a:defRPr/>
            </a:pPr>
            <a:r>
              <a:t>Importance of Leadership Development</a:t>
            </a:r>
            <a:endParaRPr lang="en-IN"/>
          </a:p>
        </p:txBody>
      </p:sp>
      <p:sp>
        <p:nvSpPr>
          <p:cNvPr id="3" name="Content Placeholder 2">
            <a:extLst>
              <a:ext uri="{FF2B5EF4-FFF2-40B4-BE49-F238E27FC236}">
                <a16:creationId xmlns:a16="http://schemas.microsoft.com/office/drawing/2014/main" id="{D88EE400-0C66-1982-8961-F983A8ACFBC9}"/>
              </a:ext>
            </a:extLst>
          </p:cNvPr>
          <p:cNvSpPr txBox="1">
            <a:spLocks noGrp="1"/>
          </p:cNvSpPr>
          <p:nvPr>
            <p:ph idx="1"/>
          </p:nvPr>
        </p:nvSpPr>
        <p:spPr/>
        <p:txBody>
          <a:bodyPr/>
          <a:lstStyle/>
          <a:p>
            <a:pPr indent="-306003" eaLnBrk="1" fontAlgn="auto">
              <a:buFont typeface="Wingdings 2"/>
              <a:buChar char=""/>
              <a:defRPr/>
            </a:pPr>
            <a:r>
              <a:rPr sz="2100"/>
              <a:t>Globalization - Leaders need to have an international mentality and cross-cultural competencies since transnational firms operate in a complex and changing environment. Programs for developing leaders can aid in the development of abilities and knowledge to deal with different teams and cultural differences (Wang, Waldman, &amp; Zhang, 2014).</a:t>
            </a:r>
          </a:p>
          <a:p>
            <a:pPr indent="-306003" eaLnBrk="1" fontAlgn="auto">
              <a:buFont typeface="Wingdings 2"/>
              <a:buChar char=""/>
              <a:defRPr/>
            </a:pPr>
            <a:r>
              <a:rPr lang="en-IN" sz="2100"/>
              <a:t>Succession Planning</a:t>
            </a:r>
            <a:r>
              <a:rPr sz="2100"/>
              <a:t> - For successful succession planning, leadership development is essential, especially in multinational corporations where talent mobility is essential. High-potential individuals who have the potential to assume leadership roles in the future can be identified and developed by effective leadership development programs (Zhang &amp; Waldman, 2014).</a:t>
            </a:r>
            <a:endParaRPr lang="en-IN" sz="2100"/>
          </a:p>
        </p:txBody>
      </p:sp>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name="Slide38">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FB1209D5-F78E-0868-9F0D-1C55A4933D62}"/>
              </a:ext>
            </a:extLst>
          </p:cNvPr>
          <p:cNvSpPr txBox="1">
            <a:spLocks noGrp="1"/>
          </p:cNvSpPr>
          <p:nvPr>
            <p:ph idx="1"/>
          </p:nvPr>
        </p:nvSpPr>
        <p:spPr>
          <a:xfrm>
            <a:off x="914400" y="530225"/>
            <a:ext cx="10353675" cy="5260975"/>
          </a:xfrm>
        </p:spPr>
        <p:txBody>
          <a:bodyPr/>
          <a:lstStyle/>
          <a:p>
            <a:pPr indent="-306003" eaLnBrk="1" fontAlgn="auto">
              <a:buFont typeface="Wingdings 2"/>
              <a:buChar char=""/>
              <a:defRPr/>
            </a:pPr>
            <a:r>
              <a:rPr lang="en-IN"/>
              <a:t>Employee Engagement - </a:t>
            </a:r>
            <a:r>
              <a:t>Employee retention and engagement are essential for any organization's success, and effective leadership can increase these factors. A healthy work environment, employee development, and a sense of belonging among employees may all be fostered by leaders with the support of leadership development programs (Society for Human Resource Management – 2019)</a:t>
            </a:r>
          </a:p>
          <a:p>
            <a:pPr indent="-306003" eaLnBrk="1" fontAlgn="auto">
              <a:buFont typeface="Wingdings 2"/>
              <a:buChar char=""/>
              <a:defRPr/>
            </a:pPr>
            <a:r>
              <a:t>Innovation - Foreign businesses compete in a highly competitive market where survival depends on innovation. Good leadership development programmes can assist leaders in developing the skills and mindset necessary to build an environment of innovation and creativity. This, in turn, can lead to the creation of new products, services, and processes that provide the business with a competitive advantage in the global marketplace (Conger &amp; Kanungo, 1998).</a:t>
            </a:r>
          </a:p>
          <a:p>
            <a:pPr indent="-306003" eaLnBrk="1" fontAlgn="auto">
              <a:buFont typeface="Wingdings 2"/>
              <a:buChar char=""/>
              <a:defRPr/>
            </a:pPr>
            <a:endParaRPr lang="en-IN"/>
          </a:p>
        </p:txBody>
      </p:sp>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name="Slide3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E079F-253D-2AF3-167D-32EDA57D6B06}"/>
              </a:ext>
            </a:extLst>
          </p:cNvPr>
          <p:cNvSpPr txBox="1">
            <a:spLocks noGrp="1"/>
          </p:cNvSpPr>
          <p:nvPr>
            <p:ph type="title"/>
          </p:nvPr>
        </p:nvSpPr>
        <p:spPr>
          <a:xfrm>
            <a:off x="914400" y="609600"/>
            <a:ext cx="3706813" cy="1822450"/>
          </a:xfrm>
        </p:spPr>
        <p:txBody>
          <a:bodyPr/>
          <a:lstStyle/>
          <a:p>
            <a:pPr eaLnBrk="1" fontAlgn="auto">
              <a:spcBef>
                <a:spcPts val="0"/>
              </a:spcBef>
              <a:spcAft>
                <a:spcPts val="0"/>
              </a:spcAft>
              <a:defRPr/>
            </a:pPr>
            <a:r>
              <a:t>Organizational Performance</a:t>
            </a:r>
            <a:endParaRPr lang="en-IN"/>
          </a:p>
        </p:txBody>
      </p:sp>
      <p:pic>
        <p:nvPicPr>
          <p:cNvPr id="17411" name="Content Placeholder 5">
            <a:extLst>
              <a:ext uri="{FF2B5EF4-FFF2-40B4-BE49-F238E27FC236}">
                <a16:creationId xmlns:a16="http://schemas.microsoft.com/office/drawing/2014/main" id="{BDC85B8F-68F4-B990-35CF-58699B5A9073}"/>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856163" y="1554163"/>
            <a:ext cx="6411912" cy="4135437"/>
          </a:xfrm>
        </p:spPr>
      </p:pic>
      <p:sp>
        <p:nvSpPr>
          <p:cNvPr id="4" name="Text Placeholder 3">
            <a:extLst>
              <a:ext uri="{FF2B5EF4-FFF2-40B4-BE49-F238E27FC236}">
                <a16:creationId xmlns:a16="http://schemas.microsoft.com/office/drawing/2014/main" id="{743FE041-196D-670B-CD8C-C9D11B3225A3}"/>
              </a:ext>
            </a:extLst>
          </p:cNvPr>
          <p:cNvSpPr txBox="1">
            <a:spLocks noGrp="1"/>
          </p:cNvSpPr>
          <p:nvPr>
            <p:ph type="body" idx="2"/>
          </p:nvPr>
        </p:nvSpPr>
        <p:spPr>
          <a:xfrm>
            <a:off x="914400" y="2673350"/>
            <a:ext cx="3706813" cy="3016250"/>
          </a:xfrm>
        </p:spPr>
        <p:txBody>
          <a:bodyPr/>
          <a:lstStyle/>
          <a:p>
            <a:pPr eaLnBrk="1" fontAlgn="auto">
              <a:lnSpc>
                <a:spcPct val="100000"/>
              </a:lnSpc>
              <a:buFont typeface="Wingdings 2"/>
              <a:buNone/>
              <a:defRPr/>
            </a:pPr>
            <a:r>
              <a:rPr sz="1900"/>
              <a:t>Good leadership is crucial for organizational effectiveness, especially in international organization's where the business environment is complex. Leadership development programs can assist leaders in developing the skills and abilities needed to drive performance, meet strategic objectives, and adapt to change</a:t>
            </a:r>
            <a:r>
              <a:rPr sz="1500"/>
              <a:t>.</a:t>
            </a:r>
            <a:endParaRPr lang="en-IN" sz="1500"/>
          </a:p>
        </p:txBody>
      </p:sp>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97715-245D-F64E-3842-000C9E671996}"/>
              </a:ext>
            </a:extLst>
          </p:cNvPr>
          <p:cNvSpPr txBox="1">
            <a:spLocks noGrp="1"/>
          </p:cNvSpPr>
          <p:nvPr>
            <p:ph type="title"/>
          </p:nvPr>
        </p:nvSpPr>
        <p:spPr/>
        <p:txBody>
          <a:bodyPr/>
          <a:lstStyle/>
          <a:p>
            <a:pPr eaLnBrk="1" fontAlgn="auto">
              <a:spcBef>
                <a:spcPts val="0"/>
              </a:spcBef>
              <a:spcAft>
                <a:spcPts val="0"/>
              </a:spcAft>
              <a:defRPr/>
            </a:pPr>
            <a:r>
              <a:t>Conclusion</a:t>
            </a:r>
            <a:endParaRPr lang="en-IN"/>
          </a:p>
        </p:txBody>
      </p:sp>
      <p:sp>
        <p:nvSpPr>
          <p:cNvPr id="3" name="Content Placeholder 2">
            <a:extLst>
              <a:ext uri="{FF2B5EF4-FFF2-40B4-BE49-F238E27FC236}">
                <a16:creationId xmlns:a16="http://schemas.microsoft.com/office/drawing/2014/main" id="{A1AA7040-FED6-19EF-73D4-9AF029B1C221}"/>
              </a:ext>
            </a:extLst>
          </p:cNvPr>
          <p:cNvSpPr txBox="1">
            <a:spLocks noGrp="1"/>
          </p:cNvSpPr>
          <p:nvPr>
            <p:ph idx="1"/>
          </p:nvPr>
        </p:nvSpPr>
        <p:spPr/>
        <p:txBody>
          <a:bodyPr/>
          <a:lstStyle/>
          <a:p>
            <a:pPr indent="-306003" eaLnBrk="1" fontAlgn="auto">
              <a:buFont typeface="Wingdings 2"/>
              <a:buChar char=""/>
              <a:defRPr/>
            </a:pPr>
            <a:r>
              <a:t>Finally, leadership development is an important part of human resource management for multinational corporations. Human resource directors may improve the quality of leadership, identify and train future leaders, increase employee engagement and retention, stimulate creativity, and drive corporate performance by investing in effective leadership development programmes.</a:t>
            </a:r>
            <a:endParaRPr lang="en-IN"/>
          </a:p>
        </p:txBody>
      </p:sp>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name="Slide4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AA751-19AC-7E54-61AC-A0170698C0C1}"/>
              </a:ext>
            </a:extLst>
          </p:cNvPr>
          <p:cNvSpPr txBox="1">
            <a:spLocks noGrp="1"/>
          </p:cNvSpPr>
          <p:nvPr>
            <p:ph type="title"/>
          </p:nvPr>
        </p:nvSpPr>
        <p:spPr>
          <a:xfrm>
            <a:off x="835025" y="2500306"/>
            <a:ext cx="10353675" cy="2571768"/>
          </a:xfrm>
        </p:spPr>
        <p:txBody>
          <a:bodyPr>
            <a:normAutofit/>
          </a:bodyPr>
          <a:lstStyle/>
          <a:p>
            <a:pPr eaLnBrk="1" fontAlgn="auto">
              <a:spcBef>
                <a:spcPts val="0"/>
              </a:spcBef>
              <a:spcAft>
                <a:spcPts val="0"/>
              </a:spcAft>
              <a:defRPr/>
            </a:pPr>
            <a:r>
              <a:rPr sz="4100"/>
              <a:t>Deena Palanchoke – 2221001</a:t>
            </a:r>
            <a:br>
              <a:rPr sz="4100"/>
            </a:br>
            <a:r>
              <a:rPr sz="4100"/>
              <a:t>Group Member </a:t>
            </a:r>
            <a:br>
              <a:rPr sz="4100"/>
            </a:br>
            <a:br>
              <a:rPr sz="4100"/>
            </a:br>
            <a:r>
              <a:rPr sz="4100"/>
              <a:t>Types of leadership styles</a:t>
            </a:r>
            <a:endParaRPr lang="en-IN" sz="4100" dirty="0"/>
          </a:p>
        </p:txBody>
      </p:sp>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2464" y="2285992"/>
            <a:ext cx="10353675" cy="581040"/>
          </a:xfrm>
        </p:spPr>
        <p:txBody>
          <a:bodyPr>
            <a:normAutofit fontScale="90000"/>
          </a:bodyPr>
          <a:lstStyle/>
          <a:p>
            <a:r>
              <a:rPr lang="en-GB" dirty="0"/>
              <a:t>Leadership </a:t>
            </a:r>
          </a:p>
        </p:txBody>
      </p:sp>
      <p:sp>
        <p:nvSpPr>
          <p:cNvPr id="3" name="Content Placeholder 2"/>
          <p:cNvSpPr>
            <a:spLocks noGrp="1"/>
          </p:cNvSpPr>
          <p:nvPr>
            <p:ph idx="1"/>
          </p:nvPr>
        </p:nvSpPr>
        <p:spPr>
          <a:xfrm>
            <a:off x="914400" y="3071810"/>
            <a:ext cx="10353675" cy="3571900"/>
          </a:xfrm>
        </p:spPr>
        <p:txBody>
          <a:bodyPr>
            <a:normAutofit/>
          </a:bodyPr>
          <a:lstStyle/>
          <a:p>
            <a:r>
              <a:rPr lang="en-GB" dirty="0"/>
              <a:t>	Leadership is an act of leading a group and influencing team members to achieve their objectives.</a:t>
            </a:r>
          </a:p>
          <a:p>
            <a:pPr algn="ctr">
              <a:buNone/>
            </a:pPr>
            <a:r>
              <a:rPr lang="en-GB" sz="3600" dirty="0"/>
              <a:t>Leadership Style</a:t>
            </a:r>
          </a:p>
          <a:p>
            <a:pPr algn="ctr">
              <a:buNone/>
            </a:pPr>
            <a:r>
              <a:rPr lang="en-GB" sz="2200" dirty="0"/>
              <a:t>“Leadership style is the approach managers’ use in exercising leadership when they are relating to their team members. It is sometimes called management style. There are many styles of leadership and no one style is necessarily better than the other in any situation.” (Armstrong, 2016).</a:t>
            </a:r>
          </a:p>
          <a:p>
            <a:pPr algn="ctr">
              <a:buNone/>
            </a:pPr>
            <a:endParaRPr lang="en-GB" sz="3600" dirty="0"/>
          </a:p>
          <a:p>
            <a:pPr algn="ctr">
              <a:buNone/>
            </a:pPr>
            <a:endParaRPr lang="en-GB" sz="3600" dirty="0"/>
          </a:p>
        </p:txBody>
      </p:sp>
      <p:pic>
        <p:nvPicPr>
          <p:cNvPr id="4" name="Picture 3" descr="082316_leadership"/>
          <p:cNvPicPr/>
          <p:nvPr/>
        </p:nvPicPr>
        <p:blipFill>
          <a:blip r:embed="rId2"/>
          <a:srcRect/>
          <a:stretch>
            <a:fillRect/>
          </a:stretch>
        </p:blipFill>
        <p:spPr bwMode="auto">
          <a:xfrm>
            <a:off x="4881554" y="214290"/>
            <a:ext cx="2309818" cy="1857388"/>
          </a:xfrm>
          <a:prstGeom prst="rect">
            <a:avLst/>
          </a:prstGeom>
          <a:noFill/>
          <a:ln w="9525">
            <a:noFill/>
            <a:miter lim="800000"/>
            <a:headEnd/>
            <a:tailEnd/>
          </a:ln>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name="Slide4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C70BC-CDA0-C92A-F8AA-70D092AD54D1}"/>
              </a:ext>
            </a:extLst>
          </p:cNvPr>
          <p:cNvSpPr txBox="1">
            <a:spLocks noGrp="1"/>
          </p:cNvSpPr>
          <p:nvPr>
            <p:ph type="title"/>
          </p:nvPr>
        </p:nvSpPr>
        <p:spPr>
          <a:xfrm>
            <a:off x="913796" y="285729"/>
            <a:ext cx="10353760" cy="1000132"/>
          </a:xfrm>
        </p:spPr>
        <p:txBody>
          <a:bodyPr/>
          <a:lstStyle/>
          <a:p>
            <a:pPr marL="36896" indent="0" eaLnBrk="1" fontAlgn="auto">
              <a:lnSpc>
                <a:spcPct val="80000"/>
              </a:lnSpc>
              <a:defRPr/>
            </a:pPr>
            <a:r>
              <a:rPr lang="en-GB" sz="4800" b="1" dirty="0"/>
              <a:t>The 6 </a:t>
            </a:r>
            <a:r>
              <a:rPr lang="en-GB" sz="4800" b="1" dirty="0" err="1"/>
              <a:t>Goleman</a:t>
            </a:r>
            <a:r>
              <a:rPr lang="en-GB" sz="4800" b="1" dirty="0"/>
              <a:t> Leadership Style</a:t>
            </a:r>
            <a:endParaRPr lang="en-GB" sz="2400" b="1" dirty="0">
              <a:solidFill>
                <a:srgbClr val="00B0F0"/>
              </a:solidFill>
            </a:endParaRPr>
          </a:p>
        </p:txBody>
      </p:sp>
      <p:sp>
        <p:nvSpPr>
          <p:cNvPr id="3" name="Content Placeholder 2">
            <a:extLst>
              <a:ext uri="{FF2B5EF4-FFF2-40B4-BE49-F238E27FC236}">
                <a16:creationId xmlns:a16="http://schemas.microsoft.com/office/drawing/2014/main" id="{2B8CF0FE-5E34-D535-15E2-3E2F15704025}"/>
              </a:ext>
            </a:extLst>
          </p:cNvPr>
          <p:cNvSpPr txBox="1">
            <a:spLocks noGrp="1"/>
          </p:cNvSpPr>
          <p:nvPr>
            <p:ph idx="1"/>
          </p:nvPr>
        </p:nvSpPr>
        <p:spPr>
          <a:xfrm>
            <a:off x="913796" y="1071546"/>
            <a:ext cx="4856844" cy="5286412"/>
          </a:xfrm>
        </p:spPr>
        <p:txBody>
          <a:bodyPr>
            <a:normAutofit lnSpcReduction="10000"/>
          </a:bodyPr>
          <a:lstStyle/>
          <a:p>
            <a:pPr indent="-306003" eaLnBrk="1" fontAlgn="auto">
              <a:lnSpc>
                <a:spcPct val="80000"/>
              </a:lnSpc>
              <a:buFont typeface="Wingdings 2"/>
              <a:buChar char=""/>
              <a:defRPr/>
            </a:pPr>
            <a:endParaRPr lang="en-GB" sz="1900" dirty="0">
              <a:solidFill>
                <a:srgbClr val="00B0F0"/>
              </a:solidFill>
            </a:endParaRPr>
          </a:p>
          <a:p>
            <a:pPr indent="-306003" eaLnBrk="1" fontAlgn="auto">
              <a:lnSpc>
                <a:spcPct val="80000"/>
              </a:lnSpc>
              <a:buFont typeface="Wingdings 2"/>
              <a:buChar char=""/>
              <a:defRPr/>
            </a:pPr>
            <a:endParaRPr lang="en-GB" sz="1900" dirty="0">
              <a:solidFill>
                <a:srgbClr val="00B0F0"/>
              </a:solidFill>
            </a:endParaRPr>
          </a:p>
          <a:p>
            <a:pPr indent="-306003" eaLnBrk="1" fontAlgn="auto">
              <a:lnSpc>
                <a:spcPct val="80000"/>
              </a:lnSpc>
              <a:buFont typeface="Wingdings 2"/>
              <a:buChar char=""/>
              <a:defRPr/>
            </a:pPr>
            <a:endParaRPr lang="en-GB" sz="1900" dirty="0">
              <a:solidFill>
                <a:srgbClr val="00B0F0"/>
              </a:solidFill>
            </a:endParaRPr>
          </a:p>
          <a:p>
            <a:pPr indent="-306003" eaLnBrk="1" fontAlgn="auto">
              <a:lnSpc>
                <a:spcPct val="80000"/>
              </a:lnSpc>
              <a:buFont typeface="Wingdings 2"/>
              <a:buChar char=""/>
              <a:defRPr/>
            </a:pPr>
            <a:endParaRPr lang="en-GB" sz="1900" dirty="0">
              <a:solidFill>
                <a:srgbClr val="00B0F0"/>
              </a:solidFill>
            </a:endParaRPr>
          </a:p>
          <a:p>
            <a:pPr indent="-306003" eaLnBrk="1" fontAlgn="auto">
              <a:lnSpc>
                <a:spcPct val="80000"/>
              </a:lnSpc>
              <a:buFont typeface="Wingdings 2"/>
              <a:buChar char=""/>
              <a:defRPr/>
            </a:pPr>
            <a:endParaRPr lang="en-GB" sz="1900" dirty="0">
              <a:solidFill>
                <a:srgbClr val="00B0F0"/>
              </a:solidFill>
            </a:endParaRPr>
          </a:p>
          <a:p>
            <a:pPr indent="-306003" eaLnBrk="1" fontAlgn="auto">
              <a:lnSpc>
                <a:spcPct val="80000"/>
              </a:lnSpc>
              <a:buFont typeface="Wingdings 2"/>
              <a:buChar char=""/>
              <a:defRPr/>
            </a:pPr>
            <a:endParaRPr lang="en-GB" sz="1900" dirty="0">
              <a:solidFill>
                <a:srgbClr val="00B0F0"/>
              </a:solidFill>
            </a:endParaRPr>
          </a:p>
          <a:p>
            <a:pPr indent="-306003" eaLnBrk="1" fontAlgn="auto">
              <a:lnSpc>
                <a:spcPct val="80000"/>
              </a:lnSpc>
              <a:buFont typeface="Wingdings 2"/>
              <a:buChar char=""/>
              <a:defRPr/>
            </a:pPr>
            <a:r>
              <a:rPr lang="en-GB" sz="2400" dirty="0">
                <a:solidFill>
                  <a:srgbClr val="00B0F0"/>
                </a:solidFill>
              </a:rPr>
              <a:t>Do What I tell you</a:t>
            </a:r>
          </a:p>
          <a:p>
            <a:pPr indent="-306003" algn="just" eaLnBrk="1" fontAlgn="auto">
              <a:lnSpc>
                <a:spcPct val="80000"/>
              </a:lnSpc>
              <a:buFont typeface="Wingdings 2"/>
              <a:buChar char=""/>
              <a:defRPr/>
            </a:pPr>
            <a:r>
              <a:rPr lang="en-GB" sz="2400" dirty="0"/>
              <a:t>Commanding Leadership style is that style where a leader holds all the power and authority and directs the team</a:t>
            </a:r>
          </a:p>
          <a:p>
            <a:pPr indent="-306003" algn="just" eaLnBrk="1" fontAlgn="auto">
              <a:lnSpc>
                <a:spcPct val="80000"/>
              </a:lnSpc>
              <a:buFont typeface="Wingdings 2"/>
              <a:buChar char=""/>
              <a:defRPr/>
            </a:pPr>
            <a:r>
              <a:rPr lang="en-GB" sz="2400" dirty="0"/>
              <a:t>For example: Emergency service such as police, fire-rescue agencies or military</a:t>
            </a:r>
          </a:p>
          <a:p>
            <a:pPr indent="-306003" algn="just" eaLnBrk="1" fontAlgn="auto">
              <a:lnSpc>
                <a:spcPct val="80000"/>
              </a:lnSpc>
              <a:buFont typeface="Wingdings 2"/>
              <a:buChar char=""/>
              <a:defRPr/>
            </a:pPr>
            <a:endParaRPr lang="en-GB" sz="1900" dirty="0"/>
          </a:p>
        </p:txBody>
      </p:sp>
      <p:sp>
        <p:nvSpPr>
          <p:cNvPr id="8" name="Content Placeholder 7"/>
          <p:cNvSpPr>
            <a:spLocks noGrp="1"/>
          </p:cNvSpPr>
          <p:nvPr>
            <p:ph idx="2"/>
          </p:nvPr>
        </p:nvSpPr>
        <p:spPr>
          <a:xfrm>
            <a:off x="6410712" y="1071546"/>
            <a:ext cx="4856844" cy="5429288"/>
          </a:xfrm>
        </p:spPr>
        <p:txBody>
          <a:bodyPr>
            <a:normAutofit lnSpcReduction="10000"/>
          </a:bodyPr>
          <a:lstStyle/>
          <a:p>
            <a:pPr indent="-306003" algn="just" eaLnBrk="1" fontAlgn="auto">
              <a:lnSpc>
                <a:spcPct val="80000"/>
              </a:lnSpc>
              <a:buFont typeface="Wingdings 2"/>
              <a:buChar char=""/>
              <a:defRPr/>
            </a:pPr>
            <a:endParaRPr lang="en-GB" sz="2400" dirty="0">
              <a:solidFill>
                <a:srgbClr val="00B0F0"/>
              </a:solidFill>
            </a:endParaRPr>
          </a:p>
          <a:p>
            <a:pPr indent="-306003" algn="just" eaLnBrk="1" fontAlgn="auto">
              <a:lnSpc>
                <a:spcPct val="80000"/>
              </a:lnSpc>
              <a:buFont typeface="Wingdings 2"/>
              <a:buChar char=""/>
              <a:defRPr/>
            </a:pPr>
            <a:endParaRPr lang="en-GB" sz="2400" dirty="0">
              <a:solidFill>
                <a:srgbClr val="00B0F0"/>
              </a:solidFill>
            </a:endParaRPr>
          </a:p>
          <a:p>
            <a:pPr indent="-306003" algn="just" eaLnBrk="1" fontAlgn="auto">
              <a:lnSpc>
                <a:spcPct val="80000"/>
              </a:lnSpc>
              <a:buFont typeface="Wingdings 2"/>
              <a:buChar char=""/>
              <a:defRPr/>
            </a:pPr>
            <a:endParaRPr lang="en-GB" sz="2400" dirty="0">
              <a:solidFill>
                <a:srgbClr val="00B0F0"/>
              </a:solidFill>
            </a:endParaRPr>
          </a:p>
          <a:p>
            <a:pPr indent="-306003" algn="just" eaLnBrk="1" fontAlgn="auto">
              <a:lnSpc>
                <a:spcPct val="80000"/>
              </a:lnSpc>
              <a:buFont typeface="Wingdings 2"/>
              <a:buChar char=""/>
              <a:defRPr/>
            </a:pPr>
            <a:endParaRPr lang="en-GB" sz="2400" dirty="0">
              <a:solidFill>
                <a:srgbClr val="00B0F0"/>
              </a:solidFill>
            </a:endParaRPr>
          </a:p>
          <a:p>
            <a:pPr indent="-306003" algn="just" eaLnBrk="1" fontAlgn="auto">
              <a:lnSpc>
                <a:spcPct val="80000"/>
              </a:lnSpc>
              <a:buFont typeface="Wingdings 2"/>
              <a:buChar char=""/>
              <a:defRPr/>
            </a:pPr>
            <a:endParaRPr lang="en-GB" sz="2400" dirty="0">
              <a:solidFill>
                <a:srgbClr val="00B0F0"/>
              </a:solidFill>
            </a:endParaRPr>
          </a:p>
          <a:p>
            <a:pPr indent="-306003" algn="just" eaLnBrk="1" fontAlgn="auto">
              <a:lnSpc>
                <a:spcPct val="80000"/>
              </a:lnSpc>
              <a:buFont typeface="Wingdings 2"/>
              <a:buChar char=""/>
              <a:defRPr/>
            </a:pPr>
            <a:r>
              <a:rPr lang="en-GB" sz="2400" dirty="0">
                <a:solidFill>
                  <a:srgbClr val="00B0F0"/>
                </a:solidFill>
              </a:rPr>
              <a:t>Come with me</a:t>
            </a:r>
          </a:p>
          <a:p>
            <a:pPr indent="-306003" eaLnBrk="1" fontAlgn="auto">
              <a:lnSpc>
                <a:spcPct val="80000"/>
              </a:lnSpc>
              <a:buFont typeface="Wingdings 2"/>
              <a:buChar char=""/>
              <a:defRPr/>
            </a:pPr>
            <a:r>
              <a:rPr lang="en-GB" sz="2400" dirty="0">
                <a:latin typeface="Times New Roman" pitchFamily="18"/>
                <a:cs typeface="Times New Roman" pitchFamily="18"/>
              </a:rPr>
              <a:t>Visionary leadership can be explained as style that emphasis on crafting and articulating a compelling vision for the future of an organization.</a:t>
            </a:r>
          </a:p>
          <a:p>
            <a:pPr indent="-306003" eaLnBrk="1" fontAlgn="auto">
              <a:lnSpc>
                <a:spcPct val="80000"/>
              </a:lnSpc>
              <a:buFont typeface="Wingdings 2"/>
              <a:buChar char=""/>
              <a:defRPr/>
            </a:pPr>
            <a:r>
              <a:rPr lang="en-GB" sz="2400" dirty="0">
                <a:latin typeface="Times New Roman" pitchFamily="18"/>
                <a:cs typeface="Times New Roman" pitchFamily="18"/>
              </a:rPr>
              <a:t>Henry Ford (Ford Motor Company) had a vision for mass production. He was always driven by his vision and made it possible. (Meade, 2022)</a:t>
            </a:r>
          </a:p>
          <a:p>
            <a:endParaRPr lang="en-GB" dirty="0"/>
          </a:p>
        </p:txBody>
      </p:sp>
      <p:pic>
        <p:nvPicPr>
          <p:cNvPr id="9" name="Content Placeholder 5" descr="https://www.skillgym.com/wp-content/uploads/2019/03/GT05_02.png"/>
          <p:cNvPicPr>
            <a:picLocks/>
          </p:cNvPicPr>
          <p:nvPr/>
        </p:nvPicPr>
        <p:blipFill>
          <a:blip r:embed="rId2"/>
          <a:srcRect r="82513" b="30205"/>
          <a:stretch>
            <a:fillRect/>
          </a:stretch>
        </p:blipFill>
        <p:spPr bwMode="auto">
          <a:xfrm>
            <a:off x="2166910" y="1428736"/>
            <a:ext cx="1048260" cy="1121270"/>
          </a:xfrm>
          <a:prstGeom prst="rect">
            <a:avLst/>
          </a:prstGeom>
          <a:noFill/>
          <a:ln w="9525">
            <a:noFill/>
            <a:miter lim="800000"/>
            <a:headEnd/>
            <a:tailEnd/>
          </a:ln>
        </p:spPr>
      </p:pic>
      <p:pic>
        <p:nvPicPr>
          <p:cNvPr id="10" name="Picture 9" descr="10 types of leadership styles infographics"/>
          <p:cNvPicPr/>
          <p:nvPr/>
        </p:nvPicPr>
        <p:blipFill>
          <a:blip r:embed="rId3"/>
          <a:srcRect l="73036" t="52273" r="11080" b="34509"/>
          <a:stretch>
            <a:fillRect/>
          </a:stretch>
        </p:blipFill>
        <p:spPr bwMode="auto">
          <a:xfrm>
            <a:off x="7881950" y="1571612"/>
            <a:ext cx="1143008" cy="100013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 calcmode="lin" valueType="num">
                                      <p:cBhvr additive="base">
                                        <p:cTn id="1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anim calcmode="lin" valueType="num">
                                      <p:cBhvr additive="base">
                                        <p:cTn id="23"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 calcmode="lin" valueType="num">
                                      <p:cBhvr additive="base">
                                        <p:cTn id="29"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2" presetClass="entr" presetSubtype="2" fill="hold" nodeType="clickEffect">
                                  <p:stCondLst>
                                    <p:cond delay="0"/>
                                  </p:stCondLst>
                                  <p:childTnLst>
                                    <p:set>
                                      <p:cBhvr>
                                        <p:cTn id="38" dur="1" fill="hold">
                                          <p:stCondLst>
                                            <p:cond delay="0"/>
                                          </p:stCondLst>
                                        </p:cTn>
                                        <p:tgtEl>
                                          <p:spTgt spid="8">
                                            <p:txEl>
                                              <p:pRg st="5" end="5"/>
                                            </p:txEl>
                                          </p:spTgt>
                                        </p:tgtEl>
                                        <p:attrNameLst>
                                          <p:attrName>style.visibility</p:attrName>
                                        </p:attrNameLst>
                                      </p:cBhvr>
                                      <p:to>
                                        <p:strVal val="visible"/>
                                      </p:to>
                                    </p:set>
                                    <p:anim calcmode="lin" valueType="num">
                                      <p:cBhvr additive="base">
                                        <p:cTn id="39" dur="500" fill="hold"/>
                                        <p:tgtEl>
                                          <p:spTgt spid="8">
                                            <p:txEl>
                                              <p:pRg st="5" end="5"/>
                                            </p:tx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8">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2" fill="hold" nodeType="clickEffect">
                                  <p:stCondLst>
                                    <p:cond delay="0"/>
                                  </p:stCondLst>
                                  <p:childTnLst>
                                    <p:set>
                                      <p:cBhvr>
                                        <p:cTn id="44" dur="1" fill="hold">
                                          <p:stCondLst>
                                            <p:cond delay="0"/>
                                          </p:stCondLst>
                                        </p:cTn>
                                        <p:tgtEl>
                                          <p:spTgt spid="8">
                                            <p:txEl>
                                              <p:pRg st="6" end="6"/>
                                            </p:txEl>
                                          </p:spTgt>
                                        </p:tgtEl>
                                        <p:attrNameLst>
                                          <p:attrName>style.visibility</p:attrName>
                                        </p:attrNameLst>
                                      </p:cBhvr>
                                      <p:to>
                                        <p:strVal val="visible"/>
                                      </p:to>
                                    </p:set>
                                    <p:anim calcmode="lin" valueType="num">
                                      <p:cBhvr additive="base">
                                        <p:cTn id="45" dur="500" fill="hold"/>
                                        <p:tgtEl>
                                          <p:spTgt spid="8">
                                            <p:txEl>
                                              <p:pRg st="6" end="6"/>
                                            </p:txEl>
                                          </p:spTgt>
                                        </p:tgtEl>
                                        <p:attrNameLst>
                                          <p:attrName>ppt_x</p:attrName>
                                        </p:attrNameLst>
                                      </p:cBhvr>
                                      <p:tavLst>
                                        <p:tav tm="0">
                                          <p:val>
                                            <p:strVal val="1+#ppt_w/2"/>
                                          </p:val>
                                        </p:tav>
                                        <p:tav tm="100000">
                                          <p:val>
                                            <p:strVal val="#ppt_x"/>
                                          </p:val>
                                        </p:tav>
                                      </p:tavLst>
                                    </p:anim>
                                    <p:anim calcmode="lin" valueType="num">
                                      <p:cBhvr additive="base">
                                        <p:cTn id="46" dur="500" fill="hold"/>
                                        <p:tgtEl>
                                          <p:spTgt spid="8">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2" fill="hold" nodeType="clickEffect">
                                  <p:stCondLst>
                                    <p:cond delay="0"/>
                                  </p:stCondLst>
                                  <p:childTnLst>
                                    <p:set>
                                      <p:cBhvr>
                                        <p:cTn id="50" dur="1" fill="hold">
                                          <p:stCondLst>
                                            <p:cond delay="0"/>
                                          </p:stCondLst>
                                        </p:cTn>
                                        <p:tgtEl>
                                          <p:spTgt spid="8">
                                            <p:txEl>
                                              <p:pRg st="7" end="7"/>
                                            </p:txEl>
                                          </p:spTgt>
                                        </p:tgtEl>
                                        <p:attrNameLst>
                                          <p:attrName>style.visibility</p:attrName>
                                        </p:attrNameLst>
                                      </p:cBhvr>
                                      <p:to>
                                        <p:strVal val="visible"/>
                                      </p:to>
                                    </p:set>
                                    <p:anim calcmode="lin" valueType="num">
                                      <p:cBhvr additive="base">
                                        <p:cTn id="51" dur="500" fill="hold"/>
                                        <p:tgtEl>
                                          <p:spTgt spid="8">
                                            <p:txEl>
                                              <p:pRg st="7" end="7"/>
                                            </p:txEl>
                                          </p:spTgt>
                                        </p:tgtEl>
                                        <p:attrNameLst>
                                          <p:attrName>ppt_x</p:attrName>
                                        </p:attrNameLst>
                                      </p:cBhvr>
                                      <p:tavLst>
                                        <p:tav tm="0">
                                          <p:val>
                                            <p:strVal val="1+#ppt_w/2"/>
                                          </p:val>
                                        </p:tav>
                                        <p:tav tm="100000">
                                          <p:val>
                                            <p:strVal val="#ppt_x"/>
                                          </p:val>
                                        </p:tav>
                                      </p:tavLst>
                                    </p:anim>
                                    <p:anim calcmode="lin" valueType="num">
                                      <p:cBhvr additive="base">
                                        <p:cTn id="52" dur="500" fill="hold"/>
                                        <p:tgtEl>
                                          <p:spTgt spid="8">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name="Slide44">
    <p:spTree>
      <p:nvGrpSpPr>
        <p:cNvPr id="1" name=""/>
        <p:cNvGrpSpPr/>
        <p:nvPr/>
      </p:nvGrpSpPr>
      <p:grpSpPr>
        <a:xfrm>
          <a:off x="0" y="0"/>
          <a:ext cx="0" cy="0"/>
          <a:chOff x="0" y="0"/>
          <a:chExt cx="0" cy="0"/>
        </a:xfrm>
      </p:grpSpPr>
      <p:sp>
        <p:nvSpPr>
          <p:cNvPr id="3" name="Title 2"/>
          <p:cNvSpPr>
            <a:spLocks noGrp="1"/>
          </p:cNvSpPr>
          <p:nvPr>
            <p:ph type="title"/>
          </p:nvPr>
        </p:nvSpPr>
        <p:spPr>
          <a:xfrm>
            <a:off x="952464" y="142852"/>
            <a:ext cx="10353760" cy="104753"/>
          </a:xfrm>
        </p:spPr>
        <p:txBody>
          <a:bodyPr>
            <a:noAutofit/>
          </a:bodyPr>
          <a:lstStyle/>
          <a:p>
            <a:endParaRPr lang="en-GB" sz="800" dirty="0"/>
          </a:p>
        </p:txBody>
      </p:sp>
      <p:sp>
        <p:nvSpPr>
          <p:cNvPr id="2" name="Content Placeholder 2">
            <a:extLst>
              <a:ext uri="{FF2B5EF4-FFF2-40B4-BE49-F238E27FC236}">
                <a16:creationId xmlns:a16="http://schemas.microsoft.com/office/drawing/2014/main" id="{D8529C96-3CB0-0E10-C95F-D940CF3C2BA4}"/>
              </a:ext>
            </a:extLst>
          </p:cNvPr>
          <p:cNvSpPr txBox="1">
            <a:spLocks noGrp="1"/>
          </p:cNvSpPr>
          <p:nvPr>
            <p:ph idx="1"/>
          </p:nvPr>
        </p:nvSpPr>
        <p:spPr>
          <a:xfrm>
            <a:off x="309522" y="571480"/>
            <a:ext cx="5715040" cy="5786478"/>
          </a:xfrm>
        </p:spPr>
        <p:txBody>
          <a:bodyPr>
            <a:normAutofit fontScale="92500" lnSpcReduction="10000"/>
          </a:bodyPr>
          <a:lstStyle/>
          <a:p>
            <a:pPr indent="-306003" algn="just" eaLnBrk="1" fontAlgn="auto">
              <a:buFont typeface="Wingdings 2"/>
              <a:buChar char=""/>
              <a:defRPr/>
            </a:pPr>
            <a:endParaRPr lang="en-GB" dirty="0">
              <a:solidFill>
                <a:srgbClr val="00B0F0"/>
              </a:solidFill>
              <a:latin typeface="Times New Roman" pitchFamily="18"/>
              <a:cs typeface="Times New Roman" pitchFamily="18"/>
            </a:endParaRPr>
          </a:p>
          <a:p>
            <a:pPr indent="-306003" algn="just" eaLnBrk="1" fontAlgn="auto">
              <a:buFont typeface="Wingdings 2"/>
              <a:buChar char=""/>
              <a:defRPr/>
            </a:pPr>
            <a:endParaRPr lang="en-GB" dirty="0">
              <a:solidFill>
                <a:srgbClr val="00B0F0"/>
              </a:solidFill>
              <a:latin typeface="Times New Roman" pitchFamily="18"/>
              <a:cs typeface="Times New Roman" pitchFamily="18"/>
            </a:endParaRPr>
          </a:p>
          <a:p>
            <a:pPr indent="-306003" algn="just" eaLnBrk="1" fontAlgn="auto">
              <a:buFont typeface="Wingdings 2"/>
              <a:buChar char=""/>
              <a:defRPr/>
            </a:pPr>
            <a:endParaRPr lang="en-GB" dirty="0">
              <a:solidFill>
                <a:srgbClr val="00B0F0"/>
              </a:solidFill>
              <a:latin typeface="Times New Roman" pitchFamily="18"/>
              <a:cs typeface="Times New Roman" pitchFamily="18"/>
            </a:endParaRPr>
          </a:p>
          <a:p>
            <a:pPr indent="-306003" algn="just" eaLnBrk="1" fontAlgn="auto">
              <a:buFont typeface="Wingdings 2"/>
              <a:buChar char=""/>
              <a:defRPr/>
            </a:pPr>
            <a:endParaRPr lang="en-GB" dirty="0">
              <a:solidFill>
                <a:srgbClr val="00B0F0"/>
              </a:solidFill>
              <a:latin typeface="Times New Roman" pitchFamily="18"/>
              <a:cs typeface="Times New Roman" pitchFamily="18"/>
            </a:endParaRPr>
          </a:p>
          <a:p>
            <a:pPr indent="-306003" algn="just" eaLnBrk="1" fontAlgn="auto">
              <a:buFont typeface="Wingdings 2"/>
              <a:buChar char=""/>
              <a:defRPr/>
            </a:pPr>
            <a:r>
              <a:rPr lang="en-GB" dirty="0">
                <a:solidFill>
                  <a:srgbClr val="00B0F0"/>
                </a:solidFill>
                <a:latin typeface="Times New Roman" pitchFamily="18"/>
                <a:cs typeface="Times New Roman" pitchFamily="18"/>
              </a:rPr>
              <a:t>People comes first</a:t>
            </a:r>
          </a:p>
          <a:p>
            <a:pPr indent="-306003" algn="just" eaLnBrk="1" fontAlgn="auto">
              <a:buFont typeface="Wingdings 2"/>
              <a:buChar char=""/>
              <a:defRPr/>
            </a:pPr>
            <a:r>
              <a:rPr lang="en-GB" dirty="0"/>
              <a:t>The nature of the connection between leaders and followers, characterized by trust, respect, and a shared sense of responsibility, is what defines </a:t>
            </a:r>
            <a:r>
              <a:rPr lang="en-GB" dirty="0" err="1"/>
              <a:t>affiliative</a:t>
            </a:r>
            <a:r>
              <a:rPr lang="en-GB" dirty="0"/>
              <a:t> leadership.</a:t>
            </a:r>
          </a:p>
          <a:p>
            <a:pPr indent="-306003" algn="just" eaLnBrk="1" fontAlgn="auto">
              <a:buFont typeface="Wingdings 2"/>
              <a:buChar char=""/>
              <a:defRPr/>
            </a:pPr>
            <a:r>
              <a:rPr lang="en-GB" dirty="0">
                <a:latin typeface="Times New Roman" pitchFamily="18"/>
                <a:cs typeface="Times New Roman" pitchFamily="18"/>
              </a:rPr>
              <a:t>Dalai Lama is an example of an </a:t>
            </a:r>
            <a:r>
              <a:rPr lang="en-GB" dirty="0" err="1">
                <a:latin typeface="Times New Roman" pitchFamily="18"/>
                <a:cs typeface="Times New Roman" pitchFamily="18"/>
              </a:rPr>
              <a:t>affiliative</a:t>
            </a:r>
            <a:r>
              <a:rPr lang="en-GB" dirty="0">
                <a:latin typeface="Times New Roman" pitchFamily="18"/>
                <a:cs typeface="Times New Roman" pitchFamily="18"/>
              </a:rPr>
              <a:t> leadership style . His teachings, compassion and dedication motivate his followers to follow him. (</a:t>
            </a:r>
            <a:r>
              <a:rPr lang="en-GB" dirty="0" err="1">
                <a:latin typeface="Times New Roman" pitchFamily="18"/>
                <a:cs typeface="Times New Roman" pitchFamily="18"/>
              </a:rPr>
              <a:t>Mathur</a:t>
            </a:r>
            <a:r>
              <a:rPr lang="en-GB" dirty="0">
                <a:latin typeface="Times New Roman" pitchFamily="18"/>
                <a:cs typeface="Times New Roman" pitchFamily="18"/>
              </a:rPr>
              <a:t>, 2021)</a:t>
            </a:r>
          </a:p>
        </p:txBody>
      </p:sp>
      <p:sp>
        <p:nvSpPr>
          <p:cNvPr id="4" name="Content Placeholder 3"/>
          <p:cNvSpPr>
            <a:spLocks noGrp="1"/>
          </p:cNvSpPr>
          <p:nvPr>
            <p:ph idx="2"/>
          </p:nvPr>
        </p:nvSpPr>
        <p:spPr>
          <a:xfrm>
            <a:off x="5953124" y="357166"/>
            <a:ext cx="5929354" cy="6072230"/>
          </a:xfrm>
        </p:spPr>
        <p:txBody>
          <a:bodyPr>
            <a:normAutofit fontScale="92500" lnSpcReduction="10000"/>
          </a:bodyPr>
          <a:lstStyle/>
          <a:p>
            <a:pPr indent="-306003" algn="just" eaLnBrk="1" fontAlgn="auto">
              <a:buFont typeface="Wingdings 2"/>
              <a:buChar char=""/>
              <a:defRPr/>
            </a:pPr>
            <a:endParaRPr lang="en-GB" dirty="0">
              <a:solidFill>
                <a:srgbClr val="00B0F0"/>
              </a:solidFill>
            </a:endParaRPr>
          </a:p>
          <a:p>
            <a:pPr indent="-306003" algn="just" eaLnBrk="1" fontAlgn="auto">
              <a:buFont typeface="Wingdings 2"/>
              <a:buChar char=""/>
              <a:defRPr/>
            </a:pPr>
            <a:endParaRPr lang="en-GB" dirty="0">
              <a:solidFill>
                <a:srgbClr val="00B0F0"/>
              </a:solidFill>
            </a:endParaRPr>
          </a:p>
          <a:p>
            <a:pPr indent="-306003" algn="just" eaLnBrk="1" fontAlgn="auto">
              <a:buFont typeface="Wingdings 2"/>
              <a:buChar char=""/>
              <a:defRPr/>
            </a:pPr>
            <a:endParaRPr lang="en-GB" dirty="0">
              <a:solidFill>
                <a:srgbClr val="00B0F0"/>
              </a:solidFill>
            </a:endParaRPr>
          </a:p>
          <a:p>
            <a:pPr indent="-306003" algn="just" eaLnBrk="1" fontAlgn="auto">
              <a:buFont typeface="Wingdings 2"/>
              <a:buChar char=""/>
              <a:defRPr/>
            </a:pPr>
            <a:endParaRPr lang="en-GB" dirty="0">
              <a:solidFill>
                <a:srgbClr val="00B0F0"/>
              </a:solidFill>
            </a:endParaRPr>
          </a:p>
          <a:p>
            <a:pPr indent="-306003" algn="just" eaLnBrk="1" fontAlgn="auto">
              <a:buFont typeface="Wingdings 2"/>
              <a:buChar char=""/>
              <a:defRPr/>
            </a:pPr>
            <a:endParaRPr lang="en-GB" dirty="0">
              <a:solidFill>
                <a:srgbClr val="00B0F0"/>
              </a:solidFill>
            </a:endParaRPr>
          </a:p>
          <a:p>
            <a:pPr indent="-306003" algn="just" eaLnBrk="1" fontAlgn="auto">
              <a:buFont typeface="Wingdings 2"/>
              <a:buChar char=""/>
              <a:defRPr/>
            </a:pPr>
            <a:r>
              <a:rPr lang="en-GB" dirty="0">
                <a:solidFill>
                  <a:srgbClr val="00B0F0"/>
                </a:solidFill>
              </a:rPr>
              <a:t>What do you think?</a:t>
            </a:r>
          </a:p>
          <a:p>
            <a:pPr lvl="0" algn="just"/>
            <a:r>
              <a:rPr lang="en-GB" dirty="0"/>
              <a:t>Democratic leadership style involves group members in the decision-making process resulting in improved productivity, enhanced participation from team members, and increased morale.</a:t>
            </a:r>
          </a:p>
          <a:p>
            <a:pPr indent="-306003" algn="just" eaLnBrk="1" fontAlgn="auto">
              <a:buFont typeface="Wingdings 2"/>
              <a:buChar char=""/>
              <a:defRPr/>
            </a:pPr>
            <a:r>
              <a:rPr lang="en-GB" dirty="0"/>
              <a:t>Google is renowned for its democratic operational approach, which involves engaging in extensive discussions and brainstorming sessions.</a:t>
            </a:r>
            <a:r>
              <a:rPr lang="en-GB" dirty="0">
                <a:latin typeface="Times New Roman" pitchFamily="18"/>
                <a:cs typeface="Times New Roman" pitchFamily="18"/>
              </a:rPr>
              <a:t>(</a:t>
            </a:r>
            <a:r>
              <a:rPr lang="en-GB" i="1" dirty="0">
                <a:latin typeface="Times New Roman" pitchFamily="18"/>
                <a:cs typeface="Times New Roman" pitchFamily="18"/>
              </a:rPr>
              <a:t>Democratic Leadership Style: How to Make It Work as a Team</a:t>
            </a:r>
            <a:r>
              <a:rPr lang="en-GB" dirty="0">
                <a:latin typeface="Times New Roman" pitchFamily="18"/>
                <a:cs typeface="Times New Roman" pitchFamily="18"/>
              </a:rPr>
              <a:t>, 2022)</a:t>
            </a:r>
          </a:p>
          <a:p>
            <a:pPr indent="-306003" algn="just" eaLnBrk="1" fontAlgn="auto">
              <a:buFont typeface="Wingdings 2"/>
              <a:buChar char=""/>
              <a:defRPr/>
            </a:pPr>
            <a:endParaRPr lang="en-GB" dirty="0"/>
          </a:p>
          <a:p>
            <a:pPr algn="just"/>
            <a:endParaRPr lang="en-GB" dirty="0"/>
          </a:p>
        </p:txBody>
      </p:sp>
      <p:pic>
        <p:nvPicPr>
          <p:cNvPr id="5" name="Picture 4" descr="10 types of leadership styles infographics"/>
          <p:cNvPicPr/>
          <p:nvPr/>
        </p:nvPicPr>
        <p:blipFill>
          <a:blip r:embed="rId2"/>
          <a:srcRect l="63738" t="68939" r="22469" b="14899"/>
          <a:stretch>
            <a:fillRect/>
          </a:stretch>
        </p:blipFill>
        <p:spPr bwMode="auto">
          <a:xfrm>
            <a:off x="2166910" y="857232"/>
            <a:ext cx="1571636" cy="1000132"/>
          </a:xfrm>
          <a:prstGeom prst="rect">
            <a:avLst/>
          </a:prstGeom>
          <a:ln>
            <a:noFill/>
          </a:ln>
          <a:effectLst>
            <a:outerShdw blurRad="292100" dist="139700" dir="2700000" algn="tl" rotWithShape="0">
              <a:srgbClr val="333333">
                <a:alpha val="65000"/>
              </a:srgbClr>
            </a:outerShdw>
          </a:effectLst>
        </p:spPr>
      </p:pic>
      <p:pic>
        <p:nvPicPr>
          <p:cNvPr id="6" name="Picture 5" descr="10 types of leadership styles infographics"/>
          <p:cNvPicPr/>
          <p:nvPr/>
        </p:nvPicPr>
        <p:blipFill>
          <a:blip r:embed="rId2"/>
          <a:srcRect l="62643" t="14394" r="21385" b="71374"/>
          <a:stretch>
            <a:fillRect/>
          </a:stretch>
        </p:blipFill>
        <p:spPr bwMode="auto">
          <a:xfrm>
            <a:off x="7810512" y="714356"/>
            <a:ext cx="1643074" cy="1143008"/>
          </a:xfrm>
          <a:prstGeom prst="rect">
            <a:avLst/>
          </a:prstGeom>
          <a:ln>
            <a:headEnd/>
            <a:tailEnd/>
          </a:ln>
        </p:spPr>
        <p:style>
          <a:lnRef idx="1">
            <a:schemeClr val="accent1"/>
          </a:lnRef>
          <a:fillRef idx="3">
            <a:schemeClr val="accent1"/>
          </a:fillRef>
          <a:effectRef idx="2">
            <a:schemeClr val="accent1"/>
          </a:effectRef>
          <a:fontRef idx="minor">
            <a:schemeClr val="lt1"/>
          </a:fontRef>
        </p:style>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anim calcmode="lin" valueType="num">
                                      <p:cBhvr additive="base">
                                        <p:cTn id="11"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anim calcmode="lin" valueType="num">
                                      <p:cBhvr additive="base">
                                        <p:cTn id="17" dur="500" fill="hold"/>
                                        <p:tgtEl>
                                          <p:spTgt spid="2">
                                            <p:txEl>
                                              <p:pRg st="5" end="5"/>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2">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 calcmode="lin" valueType="num">
                                      <p:cBhvr additive="base">
                                        <p:cTn id="23" dur="500" fill="hold"/>
                                        <p:tgtEl>
                                          <p:spTgt spid="2">
                                            <p:txEl>
                                              <p:pRg st="6" end="6"/>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2">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2" presetClass="entr" presetSubtype="2" fill="hold" nodeType="clickEffect">
                                  <p:stCondLst>
                                    <p:cond delay="0"/>
                                  </p:stCondLst>
                                  <p:childTnLst>
                                    <p:set>
                                      <p:cBhvr>
                                        <p:cTn id="32" dur="1" fill="hold">
                                          <p:stCondLst>
                                            <p:cond delay="0"/>
                                          </p:stCondLst>
                                        </p:cTn>
                                        <p:tgtEl>
                                          <p:spTgt spid="4">
                                            <p:txEl>
                                              <p:pRg st="5" end="5"/>
                                            </p:txEl>
                                          </p:spTgt>
                                        </p:tgtEl>
                                        <p:attrNameLst>
                                          <p:attrName>style.visibility</p:attrName>
                                        </p:attrNameLst>
                                      </p:cBhvr>
                                      <p:to>
                                        <p:strVal val="visible"/>
                                      </p:to>
                                    </p:set>
                                    <p:anim calcmode="lin" valueType="num">
                                      <p:cBhvr additive="base">
                                        <p:cTn id="33" dur="500" fill="hold"/>
                                        <p:tgtEl>
                                          <p:spTgt spid="4">
                                            <p:txEl>
                                              <p:pRg st="5" end="5"/>
                                            </p:txEl>
                                          </p:spTgt>
                                        </p:tgtEl>
                                        <p:attrNameLst>
                                          <p:attrName>ppt_x</p:attrName>
                                        </p:attrNameLst>
                                      </p:cBhvr>
                                      <p:tavLst>
                                        <p:tav tm="0">
                                          <p:val>
                                            <p:strVal val="1+#ppt_w/2"/>
                                          </p:val>
                                        </p:tav>
                                        <p:tav tm="100000">
                                          <p:val>
                                            <p:strVal val="#ppt_x"/>
                                          </p:val>
                                        </p:tav>
                                      </p:tavLst>
                                    </p:anim>
                                    <p:anim calcmode="lin" valueType="num">
                                      <p:cBhvr additive="base">
                                        <p:cTn id="34" dur="500" fill="hold"/>
                                        <p:tgtEl>
                                          <p:spTgt spid="4">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2"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anim calcmode="lin" valueType="num">
                                      <p:cBhvr additive="base">
                                        <p:cTn id="39" dur="500" fill="hold"/>
                                        <p:tgtEl>
                                          <p:spTgt spid="4">
                                            <p:txEl>
                                              <p:pRg st="6" end="6"/>
                                            </p:tx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4">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2" fill="hold" nodeType="clickEffect">
                                  <p:stCondLst>
                                    <p:cond delay="0"/>
                                  </p:stCondLst>
                                  <p:childTnLst>
                                    <p:set>
                                      <p:cBhvr>
                                        <p:cTn id="44" dur="1" fill="hold">
                                          <p:stCondLst>
                                            <p:cond delay="0"/>
                                          </p:stCondLst>
                                        </p:cTn>
                                        <p:tgtEl>
                                          <p:spTgt spid="4">
                                            <p:txEl>
                                              <p:pRg st="7" end="7"/>
                                            </p:txEl>
                                          </p:spTgt>
                                        </p:tgtEl>
                                        <p:attrNameLst>
                                          <p:attrName>style.visibility</p:attrName>
                                        </p:attrNameLst>
                                      </p:cBhvr>
                                      <p:to>
                                        <p:strVal val="visible"/>
                                      </p:to>
                                    </p:set>
                                    <p:anim calcmode="lin" valueType="num">
                                      <p:cBhvr additive="base">
                                        <p:cTn id="45" dur="500" fill="hold"/>
                                        <p:tgtEl>
                                          <p:spTgt spid="4">
                                            <p:txEl>
                                              <p:pRg st="7" end="7"/>
                                            </p:txEl>
                                          </p:spTgt>
                                        </p:tgtEl>
                                        <p:attrNameLst>
                                          <p:attrName>ppt_x</p:attrName>
                                        </p:attrNameLst>
                                      </p:cBhvr>
                                      <p:tavLst>
                                        <p:tav tm="0">
                                          <p:val>
                                            <p:strVal val="1+#ppt_w/2"/>
                                          </p:val>
                                        </p:tav>
                                        <p:tav tm="100000">
                                          <p:val>
                                            <p:strVal val="#ppt_x"/>
                                          </p:val>
                                        </p:tav>
                                      </p:tavLst>
                                    </p:anim>
                                    <p:anim calcmode="lin" valueType="num">
                                      <p:cBhvr additive="base">
                                        <p:cTn id="46" dur="500" fill="hold"/>
                                        <p:tgtEl>
                                          <p:spTgt spid="4">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45">
    <p:spTree>
      <p:nvGrpSpPr>
        <p:cNvPr id="1" name=""/>
        <p:cNvGrpSpPr/>
        <p:nvPr/>
      </p:nvGrpSpPr>
      <p:grpSpPr>
        <a:xfrm>
          <a:off x="0" y="0"/>
          <a:ext cx="0" cy="0"/>
          <a:chOff x="0" y="0"/>
          <a:chExt cx="0" cy="0"/>
        </a:xfrm>
      </p:grpSpPr>
      <p:sp>
        <p:nvSpPr>
          <p:cNvPr id="3" name="Title 2"/>
          <p:cNvSpPr>
            <a:spLocks noGrp="1"/>
          </p:cNvSpPr>
          <p:nvPr>
            <p:ph type="title"/>
          </p:nvPr>
        </p:nvSpPr>
        <p:spPr>
          <a:xfrm>
            <a:off x="1023902" y="214290"/>
            <a:ext cx="10353760" cy="104753"/>
          </a:xfrm>
        </p:spPr>
        <p:txBody>
          <a:bodyPr>
            <a:normAutofit fontScale="90000"/>
          </a:bodyPr>
          <a:lstStyle/>
          <a:p>
            <a:endParaRPr lang="en-GB" sz="800" dirty="0"/>
          </a:p>
        </p:txBody>
      </p:sp>
      <p:sp>
        <p:nvSpPr>
          <p:cNvPr id="2" name="Content Placeholder 2">
            <a:extLst>
              <a:ext uri="{FF2B5EF4-FFF2-40B4-BE49-F238E27FC236}">
                <a16:creationId xmlns:a16="http://schemas.microsoft.com/office/drawing/2014/main" id="{1DE3DD64-8B19-E2E0-0675-FA46B5D8C84B}"/>
              </a:ext>
            </a:extLst>
          </p:cNvPr>
          <p:cNvSpPr txBox="1">
            <a:spLocks noGrp="1"/>
          </p:cNvSpPr>
          <p:nvPr>
            <p:ph idx="1"/>
          </p:nvPr>
        </p:nvSpPr>
        <p:spPr>
          <a:xfrm>
            <a:off x="380960" y="428604"/>
            <a:ext cx="5786478" cy="6143668"/>
          </a:xfrm>
        </p:spPr>
        <p:txBody>
          <a:bodyPr>
            <a:normAutofit fontScale="85000" lnSpcReduction="20000"/>
          </a:bodyPr>
          <a:lstStyle/>
          <a:p>
            <a:pPr indent="-306003" eaLnBrk="1" fontAlgn="auto">
              <a:buFont typeface="Wingdings 2"/>
              <a:buChar char=""/>
              <a:defRPr/>
            </a:pPr>
            <a:endParaRPr lang="en-GB" dirty="0">
              <a:solidFill>
                <a:srgbClr val="00B0F0"/>
              </a:solidFill>
              <a:latin typeface="Times New Roman" pitchFamily="18"/>
              <a:cs typeface="Times New Roman" pitchFamily="18"/>
            </a:endParaRPr>
          </a:p>
          <a:p>
            <a:pPr indent="-306003" eaLnBrk="1" fontAlgn="auto">
              <a:buFont typeface="Wingdings 2"/>
              <a:buChar char=""/>
              <a:defRPr/>
            </a:pPr>
            <a:endParaRPr lang="en-GB" dirty="0">
              <a:solidFill>
                <a:srgbClr val="00B0F0"/>
              </a:solidFill>
              <a:latin typeface="Times New Roman" pitchFamily="18"/>
              <a:cs typeface="Times New Roman" pitchFamily="18"/>
            </a:endParaRPr>
          </a:p>
          <a:p>
            <a:pPr indent="-306003" eaLnBrk="1" fontAlgn="auto">
              <a:buFont typeface="Wingdings 2"/>
              <a:buChar char=""/>
              <a:defRPr/>
            </a:pPr>
            <a:endParaRPr lang="en-GB" dirty="0">
              <a:solidFill>
                <a:srgbClr val="00B0F0"/>
              </a:solidFill>
              <a:latin typeface="Times New Roman" pitchFamily="18"/>
              <a:cs typeface="Times New Roman" pitchFamily="18"/>
            </a:endParaRPr>
          </a:p>
          <a:p>
            <a:pPr indent="-306003" eaLnBrk="1" fontAlgn="auto">
              <a:buNone/>
              <a:defRPr/>
            </a:pPr>
            <a:endParaRPr lang="en-GB" dirty="0">
              <a:solidFill>
                <a:srgbClr val="00B0F0"/>
              </a:solidFill>
              <a:latin typeface="Times New Roman" pitchFamily="18"/>
              <a:cs typeface="Times New Roman" pitchFamily="18"/>
            </a:endParaRPr>
          </a:p>
          <a:p>
            <a:pPr indent="-306003" eaLnBrk="1" fontAlgn="auto">
              <a:buFont typeface="Wingdings 2"/>
              <a:buChar char=""/>
              <a:defRPr/>
            </a:pPr>
            <a:r>
              <a:rPr lang="en-GB" dirty="0">
                <a:solidFill>
                  <a:srgbClr val="00B0F0"/>
                </a:solidFill>
                <a:latin typeface="Times New Roman" pitchFamily="18"/>
                <a:cs typeface="Times New Roman" pitchFamily="18"/>
              </a:rPr>
              <a:t>Do as I do now</a:t>
            </a:r>
          </a:p>
          <a:p>
            <a:pPr indent="-306003" algn="just" eaLnBrk="1" fontAlgn="auto">
              <a:buFont typeface="Wingdings 2"/>
              <a:buChar char=""/>
              <a:defRPr/>
            </a:pPr>
            <a:r>
              <a:rPr lang="en-GB" dirty="0">
                <a:latin typeface="Times New Roman" pitchFamily="18"/>
                <a:cs typeface="Times New Roman" pitchFamily="18"/>
              </a:rPr>
              <a:t>Pacesetting leadership is a leadership model in which, as the name suggests, the leader sets the pace for the organisation (</a:t>
            </a:r>
            <a:r>
              <a:rPr lang="en-GB" dirty="0" err="1">
                <a:latin typeface="Times New Roman" pitchFamily="18"/>
                <a:cs typeface="Times New Roman" pitchFamily="18"/>
              </a:rPr>
              <a:t>Brearley</a:t>
            </a:r>
            <a:r>
              <a:rPr lang="en-GB" dirty="0">
                <a:latin typeface="Times New Roman" pitchFamily="18"/>
                <a:cs typeface="Times New Roman" pitchFamily="18"/>
              </a:rPr>
              <a:t>, 2022). </a:t>
            </a:r>
            <a:r>
              <a:rPr lang="en-GB" dirty="0"/>
              <a:t>The leader sets extremely high performance standards and serves as a model by embodying them.</a:t>
            </a:r>
            <a:endParaRPr lang="en-GB" dirty="0">
              <a:latin typeface="Times New Roman" pitchFamily="18"/>
              <a:cs typeface="Times New Roman" pitchFamily="18"/>
            </a:endParaRPr>
          </a:p>
          <a:p>
            <a:pPr indent="-306003" algn="just" eaLnBrk="1" fontAlgn="auto">
              <a:buFont typeface="Wingdings 2"/>
              <a:buChar char=""/>
              <a:defRPr/>
            </a:pPr>
            <a:r>
              <a:rPr lang="en-GB" dirty="0">
                <a:latin typeface="Times New Roman" pitchFamily="18"/>
                <a:cs typeface="Times New Roman" pitchFamily="18"/>
              </a:rPr>
              <a:t>Jack Welch, an ex-CEO of General Electric, is exemplary pacesetter in the corporate world. He despised micro-managing and encouraged his team members to lead by examples and deadlines. (</a:t>
            </a:r>
            <a:r>
              <a:rPr lang="en-GB" i="1" dirty="0">
                <a:latin typeface="Times New Roman" pitchFamily="18"/>
                <a:cs typeface="Times New Roman" pitchFamily="18"/>
              </a:rPr>
              <a:t>Pacesetting Leadership Style</a:t>
            </a:r>
            <a:r>
              <a:rPr lang="en-GB" dirty="0">
                <a:latin typeface="Times New Roman" pitchFamily="18"/>
                <a:cs typeface="Times New Roman" pitchFamily="18"/>
              </a:rPr>
              <a:t>, 2019)</a:t>
            </a:r>
          </a:p>
          <a:p>
            <a:pPr indent="-306003" eaLnBrk="1" fontAlgn="auto">
              <a:buFont typeface="Wingdings 2"/>
              <a:buChar char=""/>
              <a:defRPr/>
            </a:pPr>
            <a:endParaRPr lang="en-IN" dirty="0"/>
          </a:p>
        </p:txBody>
      </p:sp>
      <p:sp>
        <p:nvSpPr>
          <p:cNvPr id="4" name="Content Placeholder 3"/>
          <p:cNvSpPr>
            <a:spLocks noGrp="1"/>
          </p:cNvSpPr>
          <p:nvPr>
            <p:ph idx="2"/>
          </p:nvPr>
        </p:nvSpPr>
        <p:spPr>
          <a:xfrm>
            <a:off x="6167438" y="500042"/>
            <a:ext cx="5786478" cy="6000792"/>
          </a:xfrm>
        </p:spPr>
        <p:txBody>
          <a:bodyPr>
            <a:normAutofit fontScale="85000" lnSpcReduction="20000"/>
          </a:bodyPr>
          <a:lstStyle/>
          <a:p>
            <a:pPr indent="-306003" algn="just" eaLnBrk="1" fontAlgn="auto">
              <a:buFont typeface="Wingdings 2"/>
              <a:buChar char=""/>
              <a:defRPr/>
            </a:pPr>
            <a:endParaRPr lang="en-GB" dirty="0">
              <a:solidFill>
                <a:srgbClr val="00B0F0"/>
              </a:solidFill>
            </a:endParaRPr>
          </a:p>
          <a:p>
            <a:pPr indent="-306003" algn="just" eaLnBrk="1" fontAlgn="auto">
              <a:buFont typeface="Wingdings 2"/>
              <a:buChar char=""/>
              <a:defRPr/>
            </a:pPr>
            <a:endParaRPr lang="en-GB" dirty="0">
              <a:solidFill>
                <a:srgbClr val="00B0F0"/>
              </a:solidFill>
            </a:endParaRPr>
          </a:p>
          <a:p>
            <a:pPr indent="-306003" algn="just" eaLnBrk="1" fontAlgn="auto">
              <a:buFont typeface="Wingdings 2"/>
              <a:buChar char=""/>
              <a:defRPr/>
            </a:pPr>
            <a:endParaRPr lang="en-GB" dirty="0">
              <a:solidFill>
                <a:srgbClr val="00B0F0"/>
              </a:solidFill>
            </a:endParaRPr>
          </a:p>
          <a:p>
            <a:pPr indent="-306003" algn="just" eaLnBrk="1" fontAlgn="auto">
              <a:buFont typeface="Wingdings 2"/>
              <a:buChar char=""/>
              <a:defRPr/>
            </a:pPr>
            <a:endParaRPr lang="en-GB" dirty="0">
              <a:solidFill>
                <a:srgbClr val="00B0F0"/>
              </a:solidFill>
            </a:endParaRPr>
          </a:p>
          <a:p>
            <a:pPr indent="-306003" algn="just" eaLnBrk="1" fontAlgn="auto">
              <a:buFont typeface="Wingdings 2"/>
              <a:buChar char=""/>
              <a:defRPr/>
            </a:pPr>
            <a:r>
              <a:rPr lang="en-GB" dirty="0">
                <a:solidFill>
                  <a:srgbClr val="00B0F0"/>
                </a:solidFill>
              </a:rPr>
              <a:t>Try This</a:t>
            </a:r>
          </a:p>
          <a:p>
            <a:pPr indent="-306003" algn="just" eaLnBrk="1" fontAlgn="auto">
              <a:buFont typeface="Wingdings 2"/>
              <a:buChar char=""/>
              <a:defRPr/>
            </a:pPr>
            <a:r>
              <a:rPr lang="en-GB" dirty="0"/>
              <a:t>Coaching leaders help employees identify their personal and career aspirations.</a:t>
            </a:r>
          </a:p>
          <a:p>
            <a:pPr indent="-306003" algn="just" eaLnBrk="1" fontAlgn="auto">
              <a:buFont typeface="Wingdings 2"/>
              <a:buChar char=""/>
              <a:defRPr/>
            </a:pPr>
            <a:r>
              <a:rPr lang="en-GB" dirty="0"/>
              <a:t>They collaborate with their employees to define their roles and responsibilities in implementing developmental plans and provide ample guidance and feedback. (</a:t>
            </a:r>
            <a:r>
              <a:rPr lang="en-GB" dirty="0" err="1"/>
              <a:t>Goleman</a:t>
            </a:r>
            <a:r>
              <a:rPr lang="en-GB" dirty="0"/>
              <a:t>, 2000).</a:t>
            </a:r>
          </a:p>
          <a:p>
            <a:pPr indent="-306003" algn="just" eaLnBrk="1" fontAlgn="auto">
              <a:buFont typeface="Wingdings 2"/>
              <a:buChar char=""/>
              <a:defRPr/>
            </a:pPr>
            <a:r>
              <a:rPr lang="en-GB" dirty="0" err="1"/>
              <a:t>Satya</a:t>
            </a:r>
            <a:r>
              <a:rPr lang="en-GB" dirty="0"/>
              <a:t> </a:t>
            </a:r>
            <a:r>
              <a:rPr lang="en-GB" dirty="0" err="1"/>
              <a:t>Nadella</a:t>
            </a:r>
            <a:r>
              <a:rPr lang="en-GB" dirty="0"/>
              <a:t>, when he stepped into the role of CEO at Microsoft</a:t>
            </a:r>
            <a:r>
              <a:rPr lang="en-GB" sz="2400" dirty="0"/>
              <a:t>, he promoted the adoption of a growth mindset among the employees and made himself easily accessible to address their queries, feedback, and offer assistance.(</a:t>
            </a:r>
            <a:r>
              <a:rPr lang="en-GB" i="1" dirty="0"/>
              <a:t>Coaching Leadership Style: Examples and Skills to Get Started</a:t>
            </a:r>
            <a:r>
              <a:rPr lang="en-GB" dirty="0"/>
              <a:t>, 2022)</a:t>
            </a:r>
          </a:p>
          <a:p>
            <a:pPr algn="just"/>
            <a:endParaRPr lang="en-GB" dirty="0"/>
          </a:p>
        </p:txBody>
      </p:sp>
      <p:pic>
        <p:nvPicPr>
          <p:cNvPr id="5" name="Picture 4" descr="10 types of leadership styles infographics"/>
          <p:cNvPicPr/>
          <p:nvPr/>
        </p:nvPicPr>
        <p:blipFill>
          <a:blip r:embed="rId2"/>
          <a:srcRect l="42406" t="77273" r="41608" b="7068"/>
          <a:stretch>
            <a:fillRect/>
          </a:stretch>
        </p:blipFill>
        <p:spPr bwMode="auto">
          <a:xfrm>
            <a:off x="2309786" y="642918"/>
            <a:ext cx="1285884" cy="928694"/>
          </a:xfrm>
          <a:prstGeom prst="rect">
            <a:avLst/>
          </a:prstGeom>
          <a:ln>
            <a:noFill/>
          </a:ln>
          <a:effectLst>
            <a:outerShdw blurRad="292100" dist="139700" dir="2700000" algn="tl" rotWithShape="0">
              <a:srgbClr val="333333">
                <a:alpha val="65000"/>
              </a:srgbClr>
            </a:outerShdw>
          </a:effectLst>
        </p:spPr>
      </p:pic>
      <p:pic>
        <p:nvPicPr>
          <p:cNvPr id="6" name="Picture 5" descr="10 types of leadership styles infographics"/>
          <p:cNvPicPr/>
          <p:nvPr/>
        </p:nvPicPr>
        <p:blipFill>
          <a:blip r:embed="rId2"/>
          <a:srcRect l="11928" t="32402" r="74272" b="52157"/>
          <a:stretch>
            <a:fillRect/>
          </a:stretch>
        </p:blipFill>
        <p:spPr bwMode="auto">
          <a:xfrm>
            <a:off x="7953388" y="714356"/>
            <a:ext cx="1285884" cy="928694"/>
          </a:xfrm>
          <a:prstGeom prst="rect">
            <a:avLst/>
          </a:prstGeom>
          <a:ln>
            <a:noFill/>
          </a:ln>
          <a:effectLst>
            <a:outerShdw blurRad="292100" dist="139700" dir="2700000" algn="tl" rotWithShape="0">
              <a:srgbClr val="333333">
                <a:alpha val="65000"/>
              </a:srgbClr>
            </a:outerShdw>
          </a:effectLst>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anim calcmode="lin" valueType="num">
                                      <p:cBhvr additive="base">
                                        <p:cTn id="11"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anim calcmode="lin" valueType="num">
                                      <p:cBhvr additive="base">
                                        <p:cTn id="17" dur="500" fill="hold"/>
                                        <p:tgtEl>
                                          <p:spTgt spid="2">
                                            <p:txEl>
                                              <p:pRg st="5" end="5"/>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2">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 calcmode="lin" valueType="num">
                                      <p:cBhvr additive="base">
                                        <p:cTn id="23" dur="500" fill="hold"/>
                                        <p:tgtEl>
                                          <p:spTgt spid="2">
                                            <p:txEl>
                                              <p:pRg st="6" end="6"/>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2">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2" presetClass="entr" presetSubtype="2" fill="hold" nodeType="clickEffect">
                                  <p:stCondLst>
                                    <p:cond delay="0"/>
                                  </p:stCondLst>
                                  <p:childTnLst>
                                    <p:set>
                                      <p:cBhvr>
                                        <p:cTn id="32" dur="1" fill="hold">
                                          <p:stCondLst>
                                            <p:cond delay="0"/>
                                          </p:stCondLst>
                                        </p:cTn>
                                        <p:tgtEl>
                                          <p:spTgt spid="4">
                                            <p:txEl>
                                              <p:pRg st="4" end="4"/>
                                            </p:txEl>
                                          </p:spTgt>
                                        </p:tgtEl>
                                        <p:attrNameLst>
                                          <p:attrName>style.visibility</p:attrName>
                                        </p:attrNameLst>
                                      </p:cBhvr>
                                      <p:to>
                                        <p:strVal val="visible"/>
                                      </p:to>
                                    </p:set>
                                    <p:anim calcmode="lin" valueType="num">
                                      <p:cBhvr additive="base">
                                        <p:cTn id="33" dur="500" fill="hold"/>
                                        <p:tgtEl>
                                          <p:spTgt spid="4">
                                            <p:txEl>
                                              <p:pRg st="4" end="4"/>
                                            </p:txEl>
                                          </p:spTgt>
                                        </p:tgtEl>
                                        <p:attrNameLst>
                                          <p:attrName>ppt_x</p:attrName>
                                        </p:attrNameLst>
                                      </p:cBhvr>
                                      <p:tavLst>
                                        <p:tav tm="0">
                                          <p:val>
                                            <p:strVal val="1+#ppt_w/2"/>
                                          </p:val>
                                        </p:tav>
                                        <p:tav tm="100000">
                                          <p:val>
                                            <p:strVal val="#ppt_x"/>
                                          </p:val>
                                        </p:tav>
                                      </p:tavLst>
                                    </p:anim>
                                    <p:anim calcmode="lin" valueType="num">
                                      <p:cBhvr additive="base">
                                        <p:cTn id="34" dur="500" fill="hold"/>
                                        <p:tgtEl>
                                          <p:spTgt spid="4">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2" fill="hold" nodeType="clickEffect">
                                  <p:stCondLst>
                                    <p:cond delay="0"/>
                                  </p:stCondLst>
                                  <p:childTnLst>
                                    <p:set>
                                      <p:cBhvr>
                                        <p:cTn id="38" dur="1" fill="hold">
                                          <p:stCondLst>
                                            <p:cond delay="0"/>
                                          </p:stCondLst>
                                        </p:cTn>
                                        <p:tgtEl>
                                          <p:spTgt spid="4">
                                            <p:txEl>
                                              <p:pRg st="5" end="5"/>
                                            </p:txEl>
                                          </p:spTgt>
                                        </p:tgtEl>
                                        <p:attrNameLst>
                                          <p:attrName>style.visibility</p:attrName>
                                        </p:attrNameLst>
                                      </p:cBhvr>
                                      <p:to>
                                        <p:strVal val="visible"/>
                                      </p:to>
                                    </p:set>
                                    <p:anim calcmode="lin" valueType="num">
                                      <p:cBhvr additive="base">
                                        <p:cTn id="39" dur="500" fill="hold"/>
                                        <p:tgtEl>
                                          <p:spTgt spid="4">
                                            <p:txEl>
                                              <p:pRg st="5" end="5"/>
                                            </p:tx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4">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2" fill="hold" nodeType="clickEffect">
                                  <p:stCondLst>
                                    <p:cond delay="0"/>
                                  </p:stCondLst>
                                  <p:childTnLst>
                                    <p:set>
                                      <p:cBhvr>
                                        <p:cTn id="44" dur="1" fill="hold">
                                          <p:stCondLst>
                                            <p:cond delay="0"/>
                                          </p:stCondLst>
                                        </p:cTn>
                                        <p:tgtEl>
                                          <p:spTgt spid="4">
                                            <p:txEl>
                                              <p:pRg st="6" end="6"/>
                                            </p:txEl>
                                          </p:spTgt>
                                        </p:tgtEl>
                                        <p:attrNameLst>
                                          <p:attrName>style.visibility</p:attrName>
                                        </p:attrNameLst>
                                      </p:cBhvr>
                                      <p:to>
                                        <p:strVal val="visible"/>
                                      </p:to>
                                    </p:set>
                                    <p:anim calcmode="lin" valueType="num">
                                      <p:cBhvr additive="base">
                                        <p:cTn id="45" dur="500" fill="hold"/>
                                        <p:tgtEl>
                                          <p:spTgt spid="4">
                                            <p:txEl>
                                              <p:pRg st="6" end="6"/>
                                            </p:txEl>
                                          </p:spTgt>
                                        </p:tgtEl>
                                        <p:attrNameLst>
                                          <p:attrName>ppt_x</p:attrName>
                                        </p:attrNameLst>
                                      </p:cBhvr>
                                      <p:tavLst>
                                        <p:tav tm="0">
                                          <p:val>
                                            <p:strVal val="1+#ppt_w/2"/>
                                          </p:val>
                                        </p:tav>
                                        <p:tav tm="100000">
                                          <p:val>
                                            <p:strVal val="#ppt_x"/>
                                          </p:val>
                                        </p:tav>
                                      </p:tavLst>
                                    </p:anim>
                                    <p:anim calcmode="lin" valueType="num">
                                      <p:cBhvr additive="base">
                                        <p:cTn id="46" dur="500" fill="hold"/>
                                        <p:tgtEl>
                                          <p:spTgt spid="4">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2" fill="hold" nodeType="clickEffect">
                                  <p:stCondLst>
                                    <p:cond delay="0"/>
                                  </p:stCondLst>
                                  <p:childTnLst>
                                    <p:set>
                                      <p:cBhvr>
                                        <p:cTn id="50" dur="1" fill="hold">
                                          <p:stCondLst>
                                            <p:cond delay="0"/>
                                          </p:stCondLst>
                                        </p:cTn>
                                        <p:tgtEl>
                                          <p:spTgt spid="4">
                                            <p:txEl>
                                              <p:pRg st="7" end="7"/>
                                            </p:txEl>
                                          </p:spTgt>
                                        </p:tgtEl>
                                        <p:attrNameLst>
                                          <p:attrName>style.visibility</p:attrName>
                                        </p:attrNameLst>
                                      </p:cBhvr>
                                      <p:to>
                                        <p:strVal val="visible"/>
                                      </p:to>
                                    </p:set>
                                    <p:anim calcmode="lin" valueType="num">
                                      <p:cBhvr additive="base">
                                        <p:cTn id="51" dur="500" fill="hold"/>
                                        <p:tgtEl>
                                          <p:spTgt spid="4">
                                            <p:txEl>
                                              <p:pRg st="7" end="7"/>
                                            </p:txEl>
                                          </p:spTgt>
                                        </p:tgtEl>
                                        <p:attrNameLst>
                                          <p:attrName>ppt_x</p:attrName>
                                        </p:attrNameLst>
                                      </p:cBhvr>
                                      <p:tavLst>
                                        <p:tav tm="0">
                                          <p:val>
                                            <p:strVal val="1+#ppt_w/2"/>
                                          </p:val>
                                        </p:tav>
                                        <p:tav tm="100000">
                                          <p:val>
                                            <p:strVal val="#ppt_x"/>
                                          </p:val>
                                        </p:tav>
                                      </p:tavLst>
                                    </p:anim>
                                    <p:anim calcmode="lin" valueType="num">
                                      <p:cBhvr additive="base">
                                        <p:cTn id="52" dur="500" fill="hold"/>
                                        <p:tgtEl>
                                          <p:spTgt spid="4">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4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B636D-0CAC-A405-37B7-DD891EEDDB07}"/>
              </a:ext>
            </a:extLst>
          </p:cNvPr>
          <p:cNvSpPr txBox="1">
            <a:spLocks noGrp="1"/>
          </p:cNvSpPr>
          <p:nvPr>
            <p:ph type="title"/>
          </p:nvPr>
        </p:nvSpPr>
        <p:spPr/>
        <p:txBody>
          <a:bodyPr/>
          <a:lstStyle/>
          <a:p>
            <a:pPr eaLnBrk="1" fontAlgn="auto">
              <a:spcBef>
                <a:spcPts val="0"/>
              </a:spcBef>
              <a:spcAft>
                <a:spcPts val="0"/>
              </a:spcAft>
              <a:defRPr/>
            </a:pPr>
            <a:r>
              <a:t>Conclusion</a:t>
            </a:r>
            <a:endParaRPr lang="en-IN" dirty="0"/>
          </a:p>
        </p:txBody>
      </p:sp>
      <p:sp>
        <p:nvSpPr>
          <p:cNvPr id="3" name="Content Placeholder 2">
            <a:extLst>
              <a:ext uri="{FF2B5EF4-FFF2-40B4-BE49-F238E27FC236}">
                <a16:creationId xmlns:a16="http://schemas.microsoft.com/office/drawing/2014/main" id="{BF04020E-4F5A-3272-783D-4B3B63342BC0}"/>
              </a:ext>
            </a:extLst>
          </p:cNvPr>
          <p:cNvSpPr txBox="1">
            <a:spLocks noGrp="1"/>
          </p:cNvSpPr>
          <p:nvPr>
            <p:ph idx="1"/>
          </p:nvPr>
        </p:nvSpPr>
        <p:spPr/>
        <p:txBody>
          <a:bodyPr/>
          <a:lstStyle/>
          <a:p>
            <a:pPr indent="-306003" eaLnBrk="1" fontAlgn="auto">
              <a:buFont typeface="Wingdings 2"/>
              <a:buChar char=""/>
              <a:defRPr/>
            </a:pPr>
            <a:r>
              <a:rPr lang="en-GB" dirty="0"/>
              <a:t>According to the contingency and situational theories, it is incorrect to presume that a particular leadership style is universally effective. The suitability of a leadership style varies based on the leader's level of authority and control. Several factors influence the appropriateness of a leadership style, such as the organizational structure, task complexity, individual characteristics of the leader's team (i.e., followers) and group, and the leader's personality. (Armstrong, 2016). </a:t>
            </a:r>
          </a:p>
          <a:p>
            <a:pPr indent="-306003" eaLnBrk="1" fontAlgn="auto">
              <a:buFont typeface="Wingdings 2"/>
              <a:buChar char=""/>
              <a:defRPr/>
            </a:pPr>
            <a:endParaRPr lang="en-IN"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name="Slide4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589C8-B66D-903C-E0A8-9F764D955F32}"/>
              </a:ext>
            </a:extLst>
          </p:cNvPr>
          <p:cNvSpPr txBox="1">
            <a:spLocks noGrp="1"/>
          </p:cNvSpPr>
          <p:nvPr>
            <p:ph type="title"/>
          </p:nvPr>
        </p:nvSpPr>
        <p:spPr>
          <a:xfrm>
            <a:off x="1041400" y="2800350"/>
            <a:ext cx="10353675" cy="1257300"/>
          </a:xfrm>
        </p:spPr>
        <p:txBody>
          <a:bodyPr/>
          <a:lstStyle/>
          <a:p>
            <a:pPr eaLnBrk="1" fontAlgn="auto">
              <a:spcBef>
                <a:spcPts val="0"/>
              </a:spcBef>
              <a:spcAft>
                <a:spcPts val="0"/>
              </a:spcAft>
              <a:defRPr/>
            </a:pPr>
            <a:r>
              <a:t>Charanjeet Kaur - 2220279</a:t>
            </a:r>
            <a:endParaRPr lang="en-IN" dirty="0"/>
          </a:p>
        </p:txBody>
      </p:sp>
    </p:spTree>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name="Slide4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0AC35-07B8-4B03-646B-4B3FD3C611AB}"/>
              </a:ext>
            </a:extLst>
          </p:cNvPr>
          <p:cNvSpPr txBox="1">
            <a:spLocks noGrp="1"/>
          </p:cNvSpPr>
          <p:nvPr>
            <p:ph type="title"/>
          </p:nvPr>
        </p:nvSpPr>
        <p:spPr/>
        <p:txBody>
          <a:bodyPr/>
          <a:lstStyle/>
          <a:p>
            <a:pPr eaLnBrk="1" fontAlgn="auto">
              <a:spcBef>
                <a:spcPts val="0"/>
              </a:spcBef>
              <a:spcAft>
                <a:spcPts val="0"/>
              </a:spcAft>
              <a:defRPr/>
            </a:pPr>
            <a:r>
              <a:t>Introduction</a:t>
            </a:r>
            <a:endParaRPr lang="en-IN"/>
          </a:p>
        </p:txBody>
      </p:sp>
      <p:sp>
        <p:nvSpPr>
          <p:cNvPr id="3" name="Content Placeholder 2">
            <a:extLst>
              <a:ext uri="{FF2B5EF4-FFF2-40B4-BE49-F238E27FC236}">
                <a16:creationId xmlns:a16="http://schemas.microsoft.com/office/drawing/2014/main" id="{1653989B-DF1E-B678-70AA-786A3C0243ED}"/>
              </a:ext>
            </a:extLst>
          </p:cNvPr>
          <p:cNvSpPr txBox="1">
            <a:spLocks noGrp="1"/>
          </p:cNvSpPr>
          <p:nvPr>
            <p:ph idx="1"/>
          </p:nvPr>
        </p:nvSpPr>
        <p:spPr/>
        <p:txBody>
          <a:bodyPr/>
          <a:lstStyle/>
          <a:p>
            <a:pPr indent="-306003" eaLnBrk="1" fontAlgn="auto">
              <a:buFont typeface="Wingdings 2"/>
              <a:buChar char=""/>
              <a:defRPr/>
            </a:pPr>
            <a:r>
              <a:rPr lang="en-GB" sz="2400" dirty="0"/>
              <a:t>Leadership development indicates the activities or set of activities to gain the skills and power for performing the role of leader</a:t>
            </a:r>
          </a:p>
          <a:p>
            <a:pPr indent="-306003" eaLnBrk="1" fontAlgn="auto">
              <a:buFont typeface="Wingdings 2"/>
              <a:buChar char=""/>
              <a:defRPr/>
            </a:pPr>
            <a:r>
              <a:rPr lang="en-GB" sz="2400" dirty="0"/>
              <a:t>In business, leadership development helps in supporting the team members to fulfil their job roles with high-level motivation. </a:t>
            </a:r>
            <a:endParaRPr sz="2400"/>
          </a:p>
          <a:p>
            <a:pPr indent="-306003" eaLnBrk="1" fontAlgn="auto">
              <a:buFont typeface="Wingdings 2"/>
              <a:buChar char=""/>
              <a:defRPr/>
            </a:pPr>
            <a:endParaRPr lang="en-IN" dirty="0"/>
          </a:p>
        </p:txBody>
      </p:sp>
    </p:spTree>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name="Slide5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26BEE-F358-3513-9AA6-338352EA9D9A}"/>
              </a:ext>
            </a:extLst>
          </p:cNvPr>
          <p:cNvSpPr txBox="1">
            <a:spLocks noGrp="1"/>
          </p:cNvSpPr>
          <p:nvPr>
            <p:ph type="title"/>
          </p:nvPr>
        </p:nvSpPr>
        <p:spPr>
          <a:xfrm>
            <a:off x="914400" y="609600"/>
            <a:ext cx="3706813" cy="1603375"/>
          </a:xfrm>
        </p:spPr>
        <p:txBody>
          <a:bodyPr/>
          <a:lstStyle/>
          <a:p>
            <a:pPr eaLnBrk="1" fontAlgn="auto">
              <a:spcBef>
                <a:spcPts val="0"/>
              </a:spcBef>
              <a:spcAft>
                <a:spcPts val="0"/>
              </a:spcAft>
              <a:defRPr/>
            </a:pPr>
            <a:r>
              <a:t>Qualities of Leadership Development</a:t>
            </a:r>
            <a:endParaRPr lang="en-IN"/>
          </a:p>
        </p:txBody>
      </p:sp>
      <p:sp>
        <p:nvSpPr>
          <p:cNvPr id="3" name="Text Placeholder 3">
            <a:extLst>
              <a:ext uri="{FF2B5EF4-FFF2-40B4-BE49-F238E27FC236}">
                <a16:creationId xmlns:a16="http://schemas.microsoft.com/office/drawing/2014/main" id="{7C08CC95-83C5-7BF5-F754-326021DE49A1}"/>
              </a:ext>
            </a:extLst>
          </p:cNvPr>
          <p:cNvSpPr txBox="1">
            <a:spLocks noGrp="1"/>
          </p:cNvSpPr>
          <p:nvPr>
            <p:ph type="body" idx="2"/>
          </p:nvPr>
        </p:nvSpPr>
        <p:spPr>
          <a:xfrm>
            <a:off x="914400" y="2673350"/>
            <a:ext cx="3706813" cy="3016250"/>
          </a:xfrm>
        </p:spPr>
        <p:txBody>
          <a:bodyPr/>
          <a:lstStyle/>
          <a:p>
            <a:pPr algn="just" eaLnBrk="1" fontAlgn="auto">
              <a:buFont typeface="Wingdings 2"/>
              <a:buNone/>
              <a:defRPr/>
            </a:pPr>
            <a:r>
              <a:rPr lang="en-GB" dirty="0"/>
              <a:t>These are processes of self-awareness, humility, critical thinking skills and the ability to empower the team.</a:t>
            </a:r>
          </a:p>
          <a:p>
            <a:pPr algn="just" eaLnBrk="1" fontAlgn="auto">
              <a:buFont typeface="Wingdings 2"/>
              <a:buNone/>
              <a:defRPr/>
            </a:pPr>
            <a:r>
              <a:rPr lang="en-GB" dirty="0"/>
              <a:t> </a:t>
            </a:r>
            <a:endParaRPr/>
          </a:p>
          <a:p>
            <a:pPr algn="just" eaLnBrk="1" fontAlgn="auto">
              <a:buFont typeface="Wingdings 2"/>
              <a:buNone/>
              <a:defRPr/>
            </a:pPr>
            <a:r>
              <a:rPr lang="en-GB" dirty="0"/>
              <a:t>In developing leadership power and capacity, the individual needs some significant skills</a:t>
            </a:r>
            <a:endParaRPr/>
          </a:p>
        </p:txBody>
      </p:sp>
      <p:pic>
        <p:nvPicPr>
          <p:cNvPr id="29700" name="image3.png">
            <a:extLst>
              <a:ext uri="{FF2B5EF4-FFF2-40B4-BE49-F238E27FC236}">
                <a16:creationId xmlns:a16="http://schemas.microsoft.com/office/drawing/2014/main" id="{1807E010-7264-9B8C-29CC-3517010131CD}"/>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324475" y="609600"/>
            <a:ext cx="5475288" cy="4572000"/>
          </a:xfrm>
        </p:spPr>
      </p:pic>
    </p:spTree>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name="Slide5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38F4B-52BC-9702-F840-87C8AE3CAAB6}"/>
              </a:ext>
            </a:extLst>
          </p:cNvPr>
          <p:cNvSpPr txBox="1">
            <a:spLocks noGrp="1"/>
          </p:cNvSpPr>
          <p:nvPr>
            <p:ph type="title"/>
          </p:nvPr>
        </p:nvSpPr>
        <p:spPr>
          <a:xfrm>
            <a:off x="914400" y="609600"/>
            <a:ext cx="3706813" cy="1822450"/>
          </a:xfrm>
        </p:spPr>
        <p:txBody>
          <a:bodyPr/>
          <a:lstStyle/>
          <a:p>
            <a:pPr eaLnBrk="1" fontAlgn="auto">
              <a:spcBef>
                <a:spcPts val="0"/>
              </a:spcBef>
              <a:spcAft>
                <a:spcPts val="0"/>
              </a:spcAft>
              <a:defRPr/>
            </a:pPr>
            <a:r>
              <a:rPr lang="en-GB"/>
              <a:t>Effectiveness of leadership development </a:t>
            </a:r>
            <a:endParaRPr lang="en-IN"/>
          </a:p>
        </p:txBody>
      </p:sp>
      <p:sp>
        <p:nvSpPr>
          <p:cNvPr id="3" name="Text Placeholder 3">
            <a:extLst>
              <a:ext uri="{FF2B5EF4-FFF2-40B4-BE49-F238E27FC236}">
                <a16:creationId xmlns:a16="http://schemas.microsoft.com/office/drawing/2014/main" id="{58398394-1903-745A-AB16-73AF5D40CAE4}"/>
              </a:ext>
            </a:extLst>
          </p:cNvPr>
          <p:cNvSpPr txBox="1">
            <a:spLocks noGrp="1"/>
          </p:cNvSpPr>
          <p:nvPr>
            <p:ph type="body" idx="2"/>
          </p:nvPr>
        </p:nvSpPr>
        <p:spPr>
          <a:xfrm>
            <a:off x="914400" y="2673350"/>
            <a:ext cx="3706813" cy="3016250"/>
          </a:xfrm>
        </p:spPr>
        <p:txBody>
          <a:bodyPr/>
          <a:lstStyle/>
          <a:p>
            <a:pPr algn="just" eaLnBrk="1" fontAlgn="auto">
              <a:buFont typeface="Wingdings 2"/>
              <a:buNone/>
              <a:defRPr/>
            </a:pPr>
            <a:r>
              <a:rPr lang="en-GB" dirty="0"/>
              <a:t>The effectiveness of leadership indicates the conduction of growing and cultivating the culture of the workplace.</a:t>
            </a:r>
          </a:p>
          <a:p>
            <a:pPr algn="just" eaLnBrk="1" fontAlgn="auto">
              <a:buFont typeface="Wingdings 2"/>
              <a:buNone/>
              <a:defRPr/>
            </a:pPr>
            <a:endParaRPr lang="en-GB" dirty="0"/>
          </a:p>
          <a:p>
            <a:pPr algn="just" eaLnBrk="1" fontAlgn="auto">
              <a:buFont typeface="Wingdings 2"/>
              <a:buNone/>
              <a:defRPr/>
            </a:pPr>
            <a:r>
              <a:rPr lang="en-GB" dirty="0"/>
              <a:t>The effectiveness of leadership promotes the business organisation to reach the corporate aim.</a:t>
            </a:r>
            <a:endParaRPr/>
          </a:p>
          <a:p>
            <a:pPr algn="just" eaLnBrk="1" fontAlgn="auto">
              <a:buFont typeface="Wingdings 2"/>
              <a:buNone/>
              <a:defRPr/>
            </a:pPr>
            <a:endParaRPr lang="en-GB" dirty="0"/>
          </a:p>
          <a:p>
            <a:pPr algn="just" eaLnBrk="1" fontAlgn="auto">
              <a:buFont typeface="Wingdings 2"/>
              <a:buNone/>
              <a:defRPr/>
            </a:pPr>
            <a:endParaRPr/>
          </a:p>
          <a:p>
            <a:pPr algn="r" eaLnBrk="1" fontAlgn="auto">
              <a:buFont typeface="Wingdings 2"/>
              <a:buNone/>
              <a:defRPr/>
            </a:pPr>
            <a:endParaRPr/>
          </a:p>
        </p:txBody>
      </p:sp>
      <p:pic>
        <p:nvPicPr>
          <p:cNvPr id="31748" name="image5.png">
            <a:extLst>
              <a:ext uri="{FF2B5EF4-FFF2-40B4-BE49-F238E27FC236}">
                <a16:creationId xmlns:a16="http://schemas.microsoft.com/office/drawing/2014/main" id="{BF435325-43EE-4AE9-7409-476D1054F71B}"/>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856163" y="676275"/>
            <a:ext cx="6411912" cy="4946650"/>
          </a:xfrm>
        </p:spPr>
      </p:pic>
    </p:spTree>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name="Slide5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DEB9D-BC49-6459-3B42-0BA4A249253B}"/>
              </a:ext>
            </a:extLst>
          </p:cNvPr>
          <p:cNvSpPr txBox="1">
            <a:spLocks noGrp="1"/>
          </p:cNvSpPr>
          <p:nvPr>
            <p:ph type="title"/>
          </p:nvPr>
        </p:nvSpPr>
        <p:spPr>
          <a:xfrm>
            <a:off x="914400" y="609600"/>
            <a:ext cx="3706813" cy="1822450"/>
          </a:xfrm>
        </p:spPr>
        <p:txBody>
          <a:bodyPr/>
          <a:lstStyle/>
          <a:p>
            <a:pPr eaLnBrk="1" fontAlgn="auto">
              <a:spcBef>
                <a:spcPts val="0"/>
              </a:spcBef>
              <a:spcAft>
                <a:spcPts val="0"/>
              </a:spcAft>
              <a:defRPr/>
            </a:pPr>
            <a:r>
              <a:rPr lang="en-IN"/>
              <a:t>Model for leadership development </a:t>
            </a:r>
          </a:p>
        </p:txBody>
      </p:sp>
      <p:sp>
        <p:nvSpPr>
          <p:cNvPr id="3" name="Text Placeholder 3">
            <a:extLst>
              <a:ext uri="{FF2B5EF4-FFF2-40B4-BE49-F238E27FC236}">
                <a16:creationId xmlns:a16="http://schemas.microsoft.com/office/drawing/2014/main" id="{5F586ED6-752D-A5D9-E6D3-10F07C008629}"/>
              </a:ext>
            </a:extLst>
          </p:cNvPr>
          <p:cNvSpPr txBox="1">
            <a:spLocks noGrp="1"/>
          </p:cNvSpPr>
          <p:nvPr>
            <p:ph type="body" idx="2"/>
          </p:nvPr>
        </p:nvSpPr>
        <p:spPr>
          <a:xfrm>
            <a:off x="914400" y="2673350"/>
            <a:ext cx="3706813" cy="3016250"/>
          </a:xfrm>
        </p:spPr>
        <p:txBody>
          <a:bodyPr/>
          <a:lstStyle/>
          <a:p>
            <a:pPr algn="just" eaLnBrk="1" fontAlgn="auto">
              <a:buFont typeface="Wingdings 2"/>
              <a:buNone/>
              <a:defRPr/>
            </a:pPr>
            <a:r>
              <a:rPr lang="en-GB"/>
              <a:t>The transformational leadership model is the key model of development in this time of industrialisation.</a:t>
            </a:r>
            <a:endParaRPr/>
          </a:p>
          <a:p>
            <a:pPr algn="just" eaLnBrk="1" fontAlgn="auto">
              <a:buFont typeface="Wingdings 2"/>
              <a:buNone/>
              <a:defRPr/>
            </a:pPr>
            <a:endParaRPr lang="en-IN"/>
          </a:p>
          <a:p>
            <a:pPr algn="just" eaLnBrk="1" fontAlgn="auto">
              <a:buFont typeface="Wingdings 2"/>
              <a:buNone/>
              <a:defRPr/>
            </a:pPr>
            <a:r>
              <a:rPr lang="en-GB"/>
              <a:t>Strategies, culture, systems, structure, aims and objectives are some important business environmental factors stated by this transformational model.</a:t>
            </a:r>
            <a:endParaRPr/>
          </a:p>
          <a:p>
            <a:pPr algn="just" eaLnBrk="1" fontAlgn="auto">
              <a:buFont typeface="Wingdings 2"/>
              <a:buNone/>
              <a:defRPr/>
            </a:pPr>
            <a:endParaRPr lang="en-IN"/>
          </a:p>
        </p:txBody>
      </p:sp>
      <p:pic>
        <p:nvPicPr>
          <p:cNvPr id="33796" name="image2.png">
            <a:extLst>
              <a:ext uri="{FF2B5EF4-FFF2-40B4-BE49-F238E27FC236}">
                <a16:creationId xmlns:a16="http://schemas.microsoft.com/office/drawing/2014/main" id="{0D0C198F-1867-ABD4-6911-A45D75222C50}"/>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300663" y="1658938"/>
            <a:ext cx="5524500" cy="3611562"/>
          </a:xfrm>
        </p:spPr>
      </p:pic>
    </p:spTree>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name="Slide5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F7813-37F4-834E-83A9-79EF2452A778}"/>
              </a:ext>
            </a:extLst>
          </p:cNvPr>
          <p:cNvSpPr txBox="1">
            <a:spLocks noGrp="1"/>
          </p:cNvSpPr>
          <p:nvPr>
            <p:ph type="title"/>
          </p:nvPr>
        </p:nvSpPr>
        <p:spPr/>
        <p:txBody>
          <a:bodyPr/>
          <a:lstStyle/>
          <a:p>
            <a:pPr eaLnBrk="1" fontAlgn="auto">
              <a:spcBef>
                <a:spcPts val="0"/>
              </a:spcBef>
              <a:spcAft>
                <a:spcPts val="0"/>
              </a:spcAft>
              <a:defRPr/>
            </a:pPr>
            <a:r>
              <a:t>Conclusion</a:t>
            </a:r>
            <a:endParaRPr lang="en-IN"/>
          </a:p>
        </p:txBody>
      </p:sp>
      <p:sp>
        <p:nvSpPr>
          <p:cNvPr id="3" name="Content Placeholder 2">
            <a:extLst>
              <a:ext uri="{FF2B5EF4-FFF2-40B4-BE49-F238E27FC236}">
                <a16:creationId xmlns:a16="http://schemas.microsoft.com/office/drawing/2014/main" id="{F68F8759-919F-CD68-0C2E-61BCFFD03FC7}"/>
              </a:ext>
            </a:extLst>
          </p:cNvPr>
          <p:cNvSpPr txBox="1">
            <a:spLocks noGrp="1"/>
          </p:cNvSpPr>
          <p:nvPr>
            <p:ph idx="1"/>
          </p:nvPr>
        </p:nvSpPr>
        <p:spPr/>
        <p:txBody>
          <a:bodyPr/>
          <a:lstStyle/>
          <a:p>
            <a:pPr indent="-306003" eaLnBrk="1" fontAlgn="auto">
              <a:buFont typeface="Wingdings 2"/>
              <a:buChar char=""/>
              <a:defRPr/>
            </a:pPr>
            <a:r>
              <a:rPr lang="en-GB" sz="2400" dirty="0"/>
              <a:t>It can be concluded from the previous discussion, qualities of leadership are required for collecting its effectiveness.</a:t>
            </a:r>
            <a:endParaRPr sz="2400"/>
          </a:p>
          <a:p>
            <a:pPr indent="-306003" eaLnBrk="1" fontAlgn="auto">
              <a:buFont typeface="Wingdings 2"/>
              <a:buChar char=""/>
              <a:defRPr/>
            </a:pPr>
            <a:r>
              <a:rPr lang="en-GB" sz="2400" dirty="0"/>
              <a:t>The transformational model of leadership assists the individual to process this job role by dosing on the changing business environment. </a:t>
            </a:r>
            <a:endParaRPr sz="2400"/>
          </a:p>
          <a:p>
            <a:pPr indent="-306003" eaLnBrk="1" fontAlgn="auto">
              <a:buFont typeface="Wingdings 2"/>
              <a:buChar char=""/>
              <a:defRPr/>
            </a:pPr>
            <a:endParaRPr lang="en-IN" dirty="0"/>
          </a:p>
        </p:txBody>
      </p:sp>
    </p:spTree>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name="Slide4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BA1E2-4724-AF67-D11D-C412B405A810}"/>
              </a:ext>
            </a:extLst>
          </p:cNvPr>
          <p:cNvSpPr txBox="1">
            <a:spLocks noGrp="1"/>
          </p:cNvSpPr>
          <p:nvPr>
            <p:ph type="title"/>
          </p:nvPr>
        </p:nvSpPr>
        <p:spPr>
          <a:xfrm>
            <a:off x="844550" y="2800350"/>
            <a:ext cx="10353675" cy="1257300"/>
          </a:xfrm>
        </p:spPr>
        <p:txBody>
          <a:bodyPr/>
          <a:lstStyle/>
          <a:p>
            <a:pPr eaLnBrk="1" fontAlgn="auto">
              <a:spcBef>
                <a:spcPts val="0"/>
              </a:spcBef>
              <a:spcAft>
                <a:spcPts val="0"/>
              </a:spcAft>
              <a:defRPr/>
            </a:pPr>
            <a:r>
              <a:t>Shakilbhai Patel</a:t>
            </a:r>
            <a:endParaRPr lang="en-IN"/>
          </a:p>
        </p:txBody>
      </p:sp>
    </p:spTree>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501F6-722B-042B-0A99-27BB1B6A1171}"/>
              </a:ext>
            </a:extLst>
          </p:cNvPr>
          <p:cNvSpPr txBox="1">
            <a:spLocks noGrp="1"/>
          </p:cNvSpPr>
          <p:nvPr>
            <p:ph type="title"/>
          </p:nvPr>
        </p:nvSpPr>
        <p:spPr/>
        <p:txBody>
          <a:bodyPr/>
          <a:lstStyle/>
          <a:p>
            <a:pPr eaLnBrk="1" fontAlgn="auto">
              <a:spcBef>
                <a:spcPts val="0"/>
              </a:spcBef>
              <a:spcAft>
                <a:spcPts val="0"/>
              </a:spcAft>
              <a:defRPr/>
            </a:pPr>
            <a:r>
              <a:rPr lang="en-IN"/>
              <a:t>Methodology of Leadership Development</a:t>
            </a:r>
          </a:p>
        </p:txBody>
      </p:sp>
      <p:sp>
        <p:nvSpPr>
          <p:cNvPr id="3" name="Content Placeholder 2">
            <a:extLst>
              <a:ext uri="{FF2B5EF4-FFF2-40B4-BE49-F238E27FC236}">
                <a16:creationId xmlns:a16="http://schemas.microsoft.com/office/drawing/2014/main" id="{1A9E3078-CDD9-B810-EF6C-7C492F5BA4C6}"/>
              </a:ext>
            </a:extLst>
          </p:cNvPr>
          <p:cNvSpPr txBox="1">
            <a:spLocks noGrp="1"/>
          </p:cNvSpPr>
          <p:nvPr>
            <p:ph idx="1"/>
          </p:nvPr>
        </p:nvSpPr>
        <p:spPr/>
        <p:txBody>
          <a:bodyPr/>
          <a:lstStyle/>
          <a:p>
            <a:pPr marL="0" indent="0" eaLnBrk="1" fontAlgn="auto">
              <a:lnSpc>
                <a:spcPct val="90000"/>
              </a:lnSpc>
              <a:spcBef>
                <a:spcPts val="400"/>
              </a:spcBef>
              <a:buFont typeface="Wingdings 2"/>
              <a:buNone/>
              <a:defRPr/>
            </a:pPr>
            <a:r>
              <a:rPr lang="en-IN" sz="1800" dirty="0"/>
              <a:t>The methodology of leadership development involves identifying the leadership competencies required for success and then developing those skills through targeted training and development programs. The key elements of this methodology are:</a:t>
            </a:r>
          </a:p>
          <a:p>
            <a:pPr indent="-306003" eaLnBrk="1" fontAlgn="auto">
              <a:lnSpc>
                <a:spcPct val="90000"/>
              </a:lnSpc>
              <a:spcBef>
                <a:spcPts val="400"/>
              </a:spcBef>
              <a:buFont typeface="Wingdings 2"/>
              <a:buChar char=""/>
              <a:defRPr/>
            </a:pPr>
            <a:r>
              <a:rPr lang="en-IN" sz="1800" dirty="0"/>
              <a:t>Identifying leadership competencies</a:t>
            </a:r>
          </a:p>
          <a:p>
            <a:pPr indent="-306003" eaLnBrk="1" fontAlgn="auto">
              <a:lnSpc>
                <a:spcPct val="90000"/>
              </a:lnSpc>
              <a:spcBef>
                <a:spcPts val="400"/>
              </a:spcBef>
              <a:buFont typeface="Wingdings 2"/>
              <a:buChar char=""/>
              <a:defRPr/>
            </a:pPr>
            <a:r>
              <a:rPr lang="en-IN" sz="1800" dirty="0"/>
              <a:t>Developing leadership skills</a:t>
            </a:r>
          </a:p>
          <a:p>
            <a:pPr indent="-306003" eaLnBrk="1" fontAlgn="auto">
              <a:lnSpc>
                <a:spcPct val="90000"/>
              </a:lnSpc>
              <a:spcBef>
                <a:spcPts val="400"/>
              </a:spcBef>
              <a:buFont typeface="Wingdings 2"/>
              <a:buChar char=""/>
              <a:defRPr/>
            </a:pPr>
            <a:r>
              <a:rPr lang="en-IN" sz="1800" dirty="0"/>
              <a:t>Measuring and evaluating the effectiveness of leadership development programs.</a:t>
            </a:r>
          </a:p>
          <a:p>
            <a:pPr marL="0" indent="0" eaLnBrk="1" fontAlgn="auto">
              <a:lnSpc>
                <a:spcPct val="90000"/>
              </a:lnSpc>
              <a:spcBef>
                <a:spcPts val="400"/>
              </a:spcBef>
              <a:buFont typeface="Wingdings 2"/>
              <a:buNone/>
              <a:defRPr/>
            </a:pPr>
            <a:r>
              <a:rPr lang="en-IN" sz="1800" dirty="0"/>
              <a:t>To identify leadership competencies, organizations can use various methods such as interviews, surveys, and assessments (Gupta, 2019). Some examples of leadership competencies include communication, strategic thinking, decision-making, and team-building (O'Neil &amp; Drillings, 2014). Once the competencies are identified, the next step is to develop leadership skills through targeted training and development programs (Hughes et al., 2015).</a:t>
            </a:r>
          </a:p>
          <a:p>
            <a:pPr indent="-306003" eaLnBrk="1" fontAlgn="auto">
              <a:lnSpc>
                <a:spcPct val="90000"/>
              </a:lnSpc>
              <a:spcBef>
                <a:spcPts val="400"/>
              </a:spcBef>
              <a:buFont typeface="Wingdings 2"/>
              <a:buChar char=""/>
              <a:defRPr/>
            </a:pPr>
            <a:endParaRPr lang="en-IN" sz="1800" dirty="0"/>
          </a:p>
        </p:txBody>
      </p:sp>
    </p:spTree>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AEDD0-40CD-D075-D3C1-1F854082AF4C}"/>
              </a:ext>
            </a:extLst>
          </p:cNvPr>
          <p:cNvSpPr txBox="1">
            <a:spLocks noGrp="1"/>
          </p:cNvSpPr>
          <p:nvPr>
            <p:ph type="title"/>
          </p:nvPr>
        </p:nvSpPr>
        <p:spPr/>
        <p:txBody>
          <a:bodyPr/>
          <a:lstStyle/>
          <a:p>
            <a:pPr eaLnBrk="1" fontAlgn="auto">
              <a:spcBef>
                <a:spcPts val="0"/>
              </a:spcBef>
              <a:spcAft>
                <a:spcPts val="0"/>
              </a:spcAft>
              <a:defRPr/>
            </a:pPr>
            <a:r>
              <a:rPr lang="en-IN"/>
              <a:t>Developing Leadership Skills</a:t>
            </a:r>
          </a:p>
        </p:txBody>
      </p:sp>
      <p:sp>
        <p:nvSpPr>
          <p:cNvPr id="3" name="Content Placeholder 2">
            <a:extLst>
              <a:ext uri="{FF2B5EF4-FFF2-40B4-BE49-F238E27FC236}">
                <a16:creationId xmlns:a16="http://schemas.microsoft.com/office/drawing/2014/main" id="{A2F35254-44F2-9247-C84F-BB7C89E0295C}"/>
              </a:ext>
            </a:extLst>
          </p:cNvPr>
          <p:cNvSpPr txBox="1">
            <a:spLocks noGrp="1"/>
          </p:cNvSpPr>
          <p:nvPr>
            <p:ph idx="1"/>
          </p:nvPr>
        </p:nvSpPr>
        <p:spPr>
          <a:xfrm>
            <a:off x="992188" y="2085975"/>
            <a:ext cx="10353675" cy="4000500"/>
          </a:xfrm>
        </p:spPr>
        <p:txBody>
          <a:bodyPr/>
          <a:lstStyle/>
          <a:p>
            <a:pPr marL="0" indent="0" eaLnBrk="1" fontAlgn="auto">
              <a:lnSpc>
                <a:spcPct val="90000"/>
              </a:lnSpc>
              <a:spcBef>
                <a:spcPts val="300"/>
              </a:spcBef>
              <a:buFont typeface="Wingdings 2"/>
              <a:buNone/>
              <a:defRPr/>
            </a:pPr>
            <a:r>
              <a:rPr lang="en-IN" sz="1400"/>
              <a:t>Developing leadership skills is essential for individuals to become effective leaders. It involves targeted training and development programs that focus on enhancing specific competencies identified as necessary for success. Some methods for developing leadership skills include:</a:t>
            </a:r>
          </a:p>
          <a:p>
            <a:pPr indent="-306003" eaLnBrk="1" fontAlgn="auto">
              <a:lnSpc>
                <a:spcPct val="90000"/>
              </a:lnSpc>
              <a:spcBef>
                <a:spcPts val="300"/>
              </a:spcBef>
              <a:buFont typeface="Wingdings 2"/>
              <a:buChar char=""/>
              <a:defRPr/>
            </a:pPr>
            <a:r>
              <a:rPr lang="en-IN" sz="1400"/>
              <a:t>    Coaching and mentoring</a:t>
            </a:r>
          </a:p>
          <a:p>
            <a:pPr indent="-306003" eaLnBrk="1" fontAlgn="auto">
              <a:lnSpc>
                <a:spcPct val="90000"/>
              </a:lnSpc>
              <a:spcBef>
                <a:spcPts val="300"/>
              </a:spcBef>
              <a:buFont typeface="Wingdings 2"/>
              <a:buChar char=""/>
              <a:defRPr/>
            </a:pPr>
            <a:r>
              <a:rPr lang="en-IN" sz="1400"/>
              <a:t>    Classroom training</a:t>
            </a:r>
          </a:p>
          <a:p>
            <a:pPr indent="-306003" eaLnBrk="1" fontAlgn="auto">
              <a:lnSpc>
                <a:spcPct val="90000"/>
              </a:lnSpc>
              <a:spcBef>
                <a:spcPts val="300"/>
              </a:spcBef>
              <a:buFont typeface="Wingdings 2"/>
              <a:buChar char=""/>
              <a:defRPr/>
            </a:pPr>
            <a:r>
              <a:rPr lang="en-IN" sz="1400"/>
              <a:t>    On-the-job training</a:t>
            </a:r>
          </a:p>
          <a:p>
            <a:pPr indent="-306003" eaLnBrk="1" fontAlgn="auto">
              <a:lnSpc>
                <a:spcPct val="90000"/>
              </a:lnSpc>
              <a:spcBef>
                <a:spcPts val="300"/>
              </a:spcBef>
              <a:buFont typeface="Wingdings 2"/>
              <a:buChar char=""/>
              <a:defRPr/>
            </a:pPr>
            <a:r>
              <a:rPr lang="en-IN" sz="1400"/>
              <a:t>    Action learning</a:t>
            </a:r>
          </a:p>
          <a:p>
            <a:pPr indent="-306003" eaLnBrk="1" fontAlgn="auto">
              <a:lnSpc>
                <a:spcPct val="90000"/>
              </a:lnSpc>
              <a:spcBef>
                <a:spcPts val="300"/>
              </a:spcBef>
              <a:buFont typeface="Wingdings 2"/>
              <a:buChar char=""/>
              <a:defRPr/>
            </a:pPr>
            <a:r>
              <a:rPr lang="en-IN" sz="1400"/>
              <a:t>    Self-directed learning</a:t>
            </a:r>
          </a:p>
          <a:p>
            <a:pPr marL="0" indent="0" eaLnBrk="1" fontAlgn="auto">
              <a:lnSpc>
                <a:spcPct val="90000"/>
              </a:lnSpc>
              <a:spcBef>
                <a:spcPts val="300"/>
              </a:spcBef>
              <a:buFont typeface="Wingdings 2"/>
              <a:buNone/>
              <a:defRPr/>
            </a:pPr>
            <a:r>
              <a:rPr lang="en-IN" sz="1400"/>
              <a:t>Examples of leadership development programs include:</a:t>
            </a:r>
          </a:p>
          <a:p>
            <a:pPr indent="-306003" eaLnBrk="1" fontAlgn="auto">
              <a:lnSpc>
                <a:spcPct val="90000"/>
              </a:lnSpc>
              <a:spcBef>
                <a:spcPts val="300"/>
              </a:spcBef>
              <a:buFont typeface="Wingdings 2"/>
              <a:buChar char=""/>
              <a:defRPr/>
            </a:pPr>
            <a:r>
              <a:rPr lang="en-IN" sz="1400"/>
              <a:t>    Leadership retreats and workshops</a:t>
            </a:r>
          </a:p>
          <a:p>
            <a:pPr indent="-306003" eaLnBrk="1" fontAlgn="auto">
              <a:lnSpc>
                <a:spcPct val="90000"/>
              </a:lnSpc>
              <a:spcBef>
                <a:spcPts val="300"/>
              </a:spcBef>
              <a:buFont typeface="Wingdings 2"/>
              <a:buChar char=""/>
              <a:defRPr/>
            </a:pPr>
            <a:r>
              <a:rPr lang="en-IN" sz="1400"/>
              <a:t>    Online courses and webinars</a:t>
            </a:r>
          </a:p>
          <a:p>
            <a:pPr indent="-306003" eaLnBrk="1" fontAlgn="auto">
              <a:lnSpc>
                <a:spcPct val="90000"/>
              </a:lnSpc>
              <a:spcBef>
                <a:spcPts val="300"/>
              </a:spcBef>
              <a:buFont typeface="Wingdings 2"/>
              <a:buChar char=""/>
              <a:defRPr/>
            </a:pPr>
            <a:r>
              <a:rPr lang="en-IN" sz="1400"/>
              <a:t>    Mentoring programs</a:t>
            </a:r>
          </a:p>
          <a:p>
            <a:pPr indent="-306003" eaLnBrk="1" fontAlgn="auto">
              <a:lnSpc>
                <a:spcPct val="90000"/>
              </a:lnSpc>
              <a:spcBef>
                <a:spcPts val="300"/>
              </a:spcBef>
              <a:buFont typeface="Wingdings 2"/>
              <a:buChar char=""/>
              <a:defRPr/>
            </a:pPr>
            <a:r>
              <a:rPr lang="en-IN" sz="1400"/>
              <a:t>    Executive coaching programs</a:t>
            </a:r>
          </a:p>
          <a:p>
            <a:pPr indent="-306003" eaLnBrk="1" fontAlgn="auto">
              <a:lnSpc>
                <a:spcPct val="90000"/>
              </a:lnSpc>
              <a:spcBef>
                <a:spcPts val="300"/>
              </a:spcBef>
              <a:buFont typeface="Wingdings 2"/>
              <a:buChar char=""/>
              <a:defRPr/>
            </a:pPr>
            <a:endParaRPr lang="en-IN" sz="1400"/>
          </a:p>
        </p:txBody>
      </p:sp>
    </p:spTree>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2" name="Text Placeholder 3">
            <a:extLst>
              <a:ext uri="{FF2B5EF4-FFF2-40B4-BE49-F238E27FC236}">
                <a16:creationId xmlns:a16="http://schemas.microsoft.com/office/drawing/2014/main" id="{D953E6B9-D051-BB9D-58F9-28CFEE66CA0E}"/>
              </a:ext>
            </a:extLst>
          </p:cNvPr>
          <p:cNvSpPr txBox="1">
            <a:spLocks noGrp="1"/>
          </p:cNvSpPr>
          <p:nvPr>
            <p:ph type="body" idx="2"/>
          </p:nvPr>
        </p:nvSpPr>
        <p:spPr>
          <a:xfrm>
            <a:off x="914400" y="609600"/>
            <a:ext cx="3706813" cy="5080000"/>
          </a:xfrm>
        </p:spPr>
        <p:txBody>
          <a:bodyPr anchorCtr="0"/>
          <a:lstStyle/>
          <a:p>
            <a:pPr eaLnBrk="1" fontAlgn="auto">
              <a:lnSpc>
                <a:spcPct val="100000"/>
              </a:lnSpc>
              <a:spcBef>
                <a:spcPts val="300"/>
              </a:spcBef>
              <a:buFont typeface="Wingdings 2"/>
              <a:buNone/>
              <a:defRPr/>
            </a:pPr>
            <a:r>
              <a:rPr lang="en-IN" sz="1400"/>
              <a:t>Best Practices for Leadership Development</a:t>
            </a:r>
          </a:p>
          <a:p>
            <a:pPr algn="l" eaLnBrk="1" fontAlgn="auto">
              <a:lnSpc>
                <a:spcPct val="100000"/>
              </a:lnSpc>
              <a:spcBef>
                <a:spcPts val="300"/>
              </a:spcBef>
              <a:buFont typeface="Wingdings 2"/>
              <a:buNone/>
              <a:defRPr/>
            </a:pPr>
            <a:r>
              <a:rPr lang="en-IN" sz="1400"/>
              <a:t>Best practices for leadership development include:</a:t>
            </a:r>
          </a:p>
          <a:p>
            <a:pPr algn="l" eaLnBrk="1" fontAlgn="auto">
              <a:lnSpc>
                <a:spcPct val="100000"/>
              </a:lnSpc>
              <a:spcBef>
                <a:spcPts val="300"/>
              </a:spcBef>
              <a:buFont typeface="Wingdings 2"/>
              <a:buNone/>
              <a:defRPr/>
            </a:pPr>
            <a:r>
              <a:rPr lang="en-IN" sz="1400"/>
              <a:t>    Aligning leadership development with organizational goals and strategies</a:t>
            </a:r>
          </a:p>
          <a:p>
            <a:pPr algn="l" eaLnBrk="1" fontAlgn="auto">
              <a:lnSpc>
                <a:spcPct val="100000"/>
              </a:lnSpc>
              <a:spcBef>
                <a:spcPts val="300"/>
              </a:spcBef>
              <a:buFont typeface="Wingdings 2"/>
              <a:buNone/>
              <a:defRPr/>
            </a:pPr>
            <a:r>
              <a:rPr lang="en-IN" sz="1400"/>
              <a:t>    Developing a comprehensive leadership competency model</a:t>
            </a:r>
          </a:p>
          <a:p>
            <a:pPr algn="l" eaLnBrk="1" fontAlgn="auto">
              <a:lnSpc>
                <a:spcPct val="100000"/>
              </a:lnSpc>
              <a:spcBef>
                <a:spcPts val="300"/>
              </a:spcBef>
              <a:buFont typeface="Wingdings 2"/>
              <a:buNone/>
              <a:defRPr/>
            </a:pPr>
            <a:r>
              <a:rPr lang="en-IN" sz="1400"/>
              <a:t>    Providing ongoing support and coaching for participants</a:t>
            </a:r>
          </a:p>
          <a:p>
            <a:pPr algn="l" eaLnBrk="1" fontAlgn="auto">
              <a:lnSpc>
                <a:spcPct val="100000"/>
              </a:lnSpc>
              <a:spcBef>
                <a:spcPts val="300"/>
              </a:spcBef>
              <a:buFont typeface="Wingdings 2"/>
              <a:buNone/>
              <a:defRPr/>
            </a:pPr>
            <a:r>
              <a:rPr lang="en-IN" sz="1400"/>
              <a:t>    Measuring and evaluating the effectiveness of the program</a:t>
            </a:r>
          </a:p>
          <a:p>
            <a:pPr algn="l" eaLnBrk="1" fontAlgn="auto">
              <a:lnSpc>
                <a:spcPct val="100000"/>
              </a:lnSpc>
              <a:spcBef>
                <a:spcPts val="300"/>
              </a:spcBef>
              <a:buFont typeface="Wingdings 2"/>
              <a:buNone/>
              <a:defRPr/>
            </a:pPr>
            <a:r>
              <a:rPr lang="en-IN" sz="1400"/>
              <a:t>Examples of organizations that have successfully implemented leadership development programs include:</a:t>
            </a:r>
          </a:p>
          <a:p>
            <a:pPr algn="l" eaLnBrk="1" fontAlgn="auto">
              <a:lnSpc>
                <a:spcPct val="100000"/>
              </a:lnSpc>
              <a:spcBef>
                <a:spcPts val="300"/>
              </a:spcBef>
              <a:buFont typeface="Wingdings 2"/>
              <a:buNone/>
              <a:defRPr/>
            </a:pPr>
            <a:r>
              <a:rPr lang="en-IN" sz="1400"/>
              <a:t>    General Electric</a:t>
            </a:r>
          </a:p>
          <a:p>
            <a:pPr algn="l" eaLnBrk="1" fontAlgn="auto">
              <a:lnSpc>
                <a:spcPct val="100000"/>
              </a:lnSpc>
              <a:spcBef>
                <a:spcPts val="300"/>
              </a:spcBef>
              <a:buFont typeface="Wingdings 2"/>
              <a:buNone/>
              <a:defRPr/>
            </a:pPr>
            <a:r>
              <a:rPr lang="en-IN" sz="1400"/>
              <a:t>    McDonald's</a:t>
            </a:r>
          </a:p>
          <a:p>
            <a:pPr algn="l" eaLnBrk="1" fontAlgn="auto">
              <a:lnSpc>
                <a:spcPct val="100000"/>
              </a:lnSpc>
              <a:spcBef>
                <a:spcPts val="300"/>
              </a:spcBef>
              <a:buFont typeface="Wingdings 2"/>
              <a:buNone/>
              <a:defRPr/>
            </a:pPr>
            <a:r>
              <a:rPr lang="en-IN" sz="1400"/>
              <a:t>    IBM</a:t>
            </a:r>
          </a:p>
          <a:p>
            <a:pPr algn="l" eaLnBrk="1" fontAlgn="auto">
              <a:lnSpc>
                <a:spcPct val="100000"/>
              </a:lnSpc>
              <a:spcBef>
                <a:spcPts val="300"/>
              </a:spcBef>
              <a:buFont typeface="Wingdings 2"/>
              <a:buNone/>
              <a:defRPr/>
            </a:pPr>
            <a:r>
              <a:rPr lang="en-IN" sz="1400"/>
              <a:t>    PepsiCo</a:t>
            </a:r>
          </a:p>
          <a:p>
            <a:pPr algn="l" eaLnBrk="1" fontAlgn="auto">
              <a:lnSpc>
                <a:spcPct val="100000"/>
              </a:lnSpc>
              <a:spcBef>
                <a:spcPts val="300"/>
              </a:spcBef>
              <a:buFont typeface="Wingdings 2"/>
              <a:buNone/>
              <a:defRPr/>
            </a:pPr>
            <a:endParaRPr lang="en-IN" sz="1400"/>
          </a:p>
        </p:txBody>
      </p:sp>
      <p:pic>
        <p:nvPicPr>
          <p:cNvPr id="40963" name="Content Placeholder 4">
            <a:extLst>
              <a:ext uri="{FF2B5EF4-FFF2-40B4-BE49-F238E27FC236}">
                <a16:creationId xmlns:a16="http://schemas.microsoft.com/office/drawing/2014/main" id="{C349AFAD-D47A-999F-357E-438C28EE819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856163" y="609600"/>
            <a:ext cx="6411912" cy="4956175"/>
          </a:xfrm>
        </p:spPr>
      </p:pic>
    </p:spTree>
  </p:cSld>
  <p:clrMapOvr>
    <a:masterClrMapping/>
  </p:clrMapOvr>
  <p:transition spd="slow"/>
</p:sld>
</file>

<file path=ppt/slides/slide26.xml><?xml version="1.0" encoding="utf-8"?>
<p:sld xmlns:a="http://schemas.openxmlformats.org/drawingml/2006/main" xmlns:r="http://schemas.openxmlformats.org/officeDocument/2006/relationships" xmlns:p="http://schemas.openxmlformats.org/presentationml/2006/main">
  <p:cSld name="Slide34">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853C816-0575-8529-F9A8-F8FFA64540E9}"/>
              </a:ext>
            </a:extLst>
          </p:cNvPr>
          <p:cNvSpPr txBox="1">
            <a:spLocks noGrp="1"/>
          </p:cNvSpPr>
          <p:nvPr>
            <p:ph idx="1"/>
          </p:nvPr>
        </p:nvSpPr>
        <p:spPr>
          <a:xfrm>
            <a:off x="914400" y="904875"/>
            <a:ext cx="10353675" cy="4886325"/>
          </a:xfrm>
        </p:spPr>
        <p:txBody>
          <a:bodyPr/>
          <a:lstStyle/>
          <a:p>
            <a:pPr indent="-306003" eaLnBrk="1" fontAlgn="auto">
              <a:buFont typeface="Wingdings 2"/>
              <a:buChar char=""/>
              <a:defRPr/>
            </a:pPr>
            <a:r>
              <a:t>In conclusion, successful leadership development programs are essential for the success of organization's. They can raise productivity, profitability, market share, reputation, and employee engagement. They can also help with succession planning. Formal education, on-the-job training, coaching and mentoring, self-directed learning, and leadership assessments are all ways that can be utilized to create leaders. Investments in top-notch leadership development programs increase an organization's likelihood of having engaged workers, a robust pipeline of potential leaders, and superior financial performance compared to its competitors.</a:t>
            </a:r>
            <a:endParaRPr lang="en-IN"/>
          </a:p>
        </p:txBody>
      </p:sp>
    </p:spTree>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name="Slide5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67126-9E46-1BD8-D8A2-1B90DF019B78}"/>
              </a:ext>
            </a:extLst>
          </p:cNvPr>
          <p:cNvSpPr txBox="1">
            <a:spLocks noGrp="1"/>
          </p:cNvSpPr>
          <p:nvPr>
            <p:ph type="title"/>
          </p:nvPr>
        </p:nvSpPr>
        <p:spPr>
          <a:xfrm>
            <a:off x="1100138" y="2995613"/>
            <a:ext cx="10353675" cy="1122362"/>
          </a:xfrm>
        </p:spPr>
        <p:txBody>
          <a:bodyPr/>
          <a:lstStyle/>
          <a:p>
            <a:pPr eaLnBrk="1" fontAlgn="auto">
              <a:spcBef>
                <a:spcPts val="0"/>
              </a:spcBef>
              <a:spcAft>
                <a:spcPts val="0"/>
              </a:spcAft>
              <a:defRPr/>
            </a:pPr>
            <a:r>
              <a:rPr lang="en-IN" sz="4100"/>
              <a:t>Shahedabibi Shaikh – 2223092</a:t>
            </a:r>
            <a:br>
              <a:rPr lang="en-IN" sz="4100"/>
            </a:br>
            <a:endParaRPr lang="en-IN" sz="4100"/>
          </a:p>
        </p:txBody>
      </p:sp>
    </p:spTree>
  </p:cSld>
  <p:clrMapOvr>
    <a:masterClrMapping/>
  </p:clrMapOvr>
  <p:transition spd="slow"/>
</p:sld>
</file>

<file path=ppt/slides/slide28.xml><?xml version="1.0" encoding="utf-8"?>
<p:sld xmlns:a="http://schemas.openxmlformats.org/drawingml/2006/main" xmlns:r="http://schemas.openxmlformats.org/officeDocument/2006/relationships" xmlns:p="http://schemas.openxmlformats.org/presentationml/2006/main">
  <p:cSld name="Slide5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62DC3-6743-4FE1-B3A9-48A8CC141949}"/>
              </a:ext>
            </a:extLst>
          </p:cNvPr>
          <p:cNvSpPr txBox="1">
            <a:spLocks noGrp="1"/>
          </p:cNvSpPr>
          <p:nvPr>
            <p:ph type="title"/>
          </p:nvPr>
        </p:nvSpPr>
        <p:spPr/>
        <p:txBody>
          <a:bodyPr/>
          <a:lstStyle/>
          <a:p>
            <a:pPr eaLnBrk="1" fontAlgn="auto">
              <a:spcBef>
                <a:spcPts val="0"/>
              </a:spcBef>
              <a:spcAft>
                <a:spcPts val="0"/>
              </a:spcAft>
              <a:defRPr/>
            </a:pPr>
            <a:r>
              <a:t>Introduction</a:t>
            </a:r>
            <a:endParaRPr lang="en-IN"/>
          </a:p>
        </p:txBody>
      </p:sp>
      <p:sp>
        <p:nvSpPr>
          <p:cNvPr id="3" name="Content Placeholder 2">
            <a:extLst>
              <a:ext uri="{FF2B5EF4-FFF2-40B4-BE49-F238E27FC236}">
                <a16:creationId xmlns:a16="http://schemas.microsoft.com/office/drawing/2014/main" id="{A3D5F0C6-3525-CB5D-BA54-868F0FDAA83B}"/>
              </a:ext>
            </a:extLst>
          </p:cNvPr>
          <p:cNvSpPr txBox="1">
            <a:spLocks noGrp="1"/>
          </p:cNvSpPr>
          <p:nvPr>
            <p:ph idx="1"/>
          </p:nvPr>
        </p:nvSpPr>
        <p:spPr/>
        <p:txBody>
          <a:bodyPr/>
          <a:lstStyle/>
          <a:p>
            <a:pPr indent="-306003" eaLnBrk="1" fontAlgn="auto">
              <a:lnSpc>
                <a:spcPct val="90000"/>
              </a:lnSpc>
              <a:buFont typeface="Wingdings 2"/>
              <a:buChar char=""/>
              <a:defRPr/>
            </a:pPr>
            <a:r>
              <a:rPr lang="en-IN" sz="1600">
                <a:latin typeface="Calibri" pitchFamily="34"/>
                <a:cs typeface="Calibri" pitchFamily="34"/>
              </a:rPr>
              <a:t>leadership is the ability to direct others towards greater success. In contrast, while thinking about the connection between leadership and organizations, a person can encourage, motivate, and empower people to contribute to the effectiveness and achievement of an organization. </a:t>
            </a:r>
            <a:endParaRPr lang="en-IN" sz="2000">
              <a:solidFill>
                <a:srgbClr val="460000"/>
              </a:solidFill>
              <a:latin typeface="Calibri" pitchFamily="34"/>
              <a:cs typeface="Calibri" pitchFamily="34"/>
            </a:endParaRPr>
          </a:p>
          <a:p>
            <a:pPr marL="285750" indent="-285750" eaLnBrk="1" fontAlgn="auto">
              <a:lnSpc>
                <a:spcPct val="90000"/>
              </a:lnSpc>
              <a:buFont typeface="Wingdings" pitchFamily="2"/>
              <a:buChar char="v"/>
              <a:defRPr/>
            </a:pPr>
            <a:r>
              <a:rPr sz="1600">
                <a:latin typeface="Calibri" pitchFamily="34"/>
                <a:cs typeface="Calibri" pitchFamily="34"/>
              </a:rPr>
              <a:t>A leader is someone who enlivens and motivates their employees.</a:t>
            </a:r>
          </a:p>
          <a:p>
            <a:pPr marL="285750" indent="-285750" eaLnBrk="1" fontAlgn="auto">
              <a:lnSpc>
                <a:spcPct val="90000"/>
              </a:lnSpc>
              <a:buFont typeface="Wingdings" pitchFamily="2"/>
              <a:buChar char="v"/>
              <a:defRPr/>
            </a:pPr>
            <a:endParaRPr sz="1600">
              <a:latin typeface="Calibri" pitchFamily="34"/>
              <a:cs typeface="Calibri" pitchFamily="34"/>
            </a:endParaRPr>
          </a:p>
          <a:p>
            <a:pPr marL="285750" indent="-285750" eaLnBrk="1" fontAlgn="auto">
              <a:lnSpc>
                <a:spcPct val="90000"/>
              </a:lnSpc>
              <a:buFont typeface="Wingdings" pitchFamily="2"/>
              <a:buChar char="v"/>
              <a:defRPr/>
            </a:pPr>
            <a:r>
              <a:rPr sz="1600">
                <a:latin typeface="Calibri" pitchFamily="34"/>
                <a:cs typeface="Calibri" pitchFamily="34"/>
              </a:rPr>
              <a:t>A leader has a goal and understands how to achieve them.</a:t>
            </a:r>
          </a:p>
          <a:p>
            <a:pPr marL="285750" indent="-285750" eaLnBrk="1" fontAlgn="auto">
              <a:lnSpc>
                <a:spcPct val="90000"/>
              </a:lnSpc>
              <a:buFont typeface="Wingdings" pitchFamily="2"/>
              <a:buChar char="v"/>
              <a:defRPr/>
            </a:pPr>
            <a:endParaRPr sz="1600">
              <a:latin typeface="Calibri" pitchFamily="34"/>
              <a:cs typeface="Calibri" pitchFamily="34"/>
            </a:endParaRPr>
          </a:p>
          <a:p>
            <a:pPr marL="285750" indent="-285750" eaLnBrk="1" fontAlgn="auto">
              <a:lnSpc>
                <a:spcPct val="90000"/>
              </a:lnSpc>
              <a:buFont typeface="Wingdings" pitchFamily="2"/>
              <a:buChar char="v"/>
              <a:defRPr/>
            </a:pPr>
            <a:r>
              <a:rPr sz="1600">
                <a:latin typeface="Calibri" pitchFamily="34"/>
                <a:cs typeface="Calibri" pitchFamily="34"/>
              </a:rPr>
              <a:t>A leader is a person who provides their team with the assistance and encouragement they need to succeed.</a:t>
            </a:r>
          </a:p>
          <a:p>
            <a:pPr marL="285750" indent="-285750" eaLnBrk="1" fontAlgn="auto">
              <a:lnSpc>
                <a:spcPct val="90000"/>
              </a:lnSpc>
              <a:buFont typeface="Wingdings" pitchFamily="2"/>
              <a:buChar char="v"/>
              <a:defRPr/>
            </a:pPr>
            <a:endParaRPr sz="1600">
              <a:latin typeface="Calibri" pitchFamily="34"/>
              <a:cs typeface="Calibri" pitchFamily="34"/>
            </a:endParaRPr>
          </a:p>
          <a:p>
            <a:pPr marL="285750" indent="-285750" eaLnBrk="1" fontAlgn="auto">
              <a:lnSpc>
                <a:spcPct val="90000"/>
              </a:lnSpc>
              <a:buFont typeface="Wingdings" pitchFamily="2"/>
              <a:buChar char="v"/>
              <a:defRPr/>
            </a:pPr>
            <a:r>
              <a:rPr sz="1600">
                <a:latin typeface="Calibri" pitchFamily="34"/>
                <a:cs typeface="Calibri" pitchFamily="34"/>
              </a:rPr>
              <a:t>A leader knows the way, goes the way, and shows the way – JOHN C MAXWELL</a:t>
            </a:r>
            <a:endParaRPr lang="en-IN" sz="1600">
              <a:latin typeface="Calibri" pitchFamily="34"/>
              <a:cs typeface="Calibri" pitchFamily="34"/>
            </a:endParaRPr>
          </a:p>
          <a:p>
            <a:pPr indent="-306003" eaLnBrk="1" fontAlgn="auto">
              <a:lnSpc>
                <a:spcPct val="90000"/>
              </a:lnSpc>
              <a:buFont typeface="Wingdings 2"/>
              <a:buChar char=""/>
              <a:defRPr/>
            </a:pPr>
            <a:endParaRPr lang="en-IN" sz="1600"/>
          </a:p>
        </p:txBody>
      </p:sp>
    </p:spTree>
  </p:cSld>
  <p:clrMapOvr>
    <a:masterClrMapping/>
  </p:clrMapOvr>
  <p:transition spd="slow"/>
</p:sld>
</file>

<file path=ppt/slides/slide29.xml><?xml version="1.0" encoding="utf-8"?>
<p:sld xmlns:a="http://schemas.openxmlformats.org/drawingml/2006/main" xmlns:r="http://schemas.openxmlformats.org/officeDocument/2006/relationships" xmlns:p="http://schemas.openxmlformats.org/presentationml/2006/main">
  <p:cSld name="Slide5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B0C99-905E-AE15-35DC-C37EAE00C7E0}"/>
              </a:ext>
            </a:extLst>
          </p:cNvPr>
          <p:cNvSpPr txBox="1">
            <a:spLocks noGrp="1"/>
          </p:cNvSpPr>
          <p:nvPr>
            <p:ph type="title"/>
          </p:nvPr>
        </p:nvSpPr>
        <p:spPr/>
        <p:txBody>
          <a:bodyPr/>
          <a:lstStyle/>
          <a:p>
            <a:pPr eaLnBrk="1" fontAlgn="auto">
              <a:spcBef>
                <a:spcPts val="0"/>
              </a:spcBef>
              <a:spcAft>
                <a:spcPts val="0"/>
              </a:spcAft>
              <a:defRPr/>
            </a:pPr>
            <a:r>
              <a:t>Competencies of Leader</a:t>
            </a:r>
            <a:endParaRPr lang="en-IN"/>
          </a:p>
        </p:txBody>
      </p:sp>
      <p:sp>
        <p:nvSpPr>
          <p:cNvPr id="3" name="Content Placeholder 2">
            <a:extLst>
              <a:ext uri="{FF2B5EF4-FFF2-40B4-BE49-F238E27FC236}">
                <a16:creationId xmlns:a16="http://schemas.microsoft.com/office/drawing/2014/main" id="{CCF0D027-E0CA-D997-E1F1-554AE4C1B7C1}"/>
              </a:ext>
            </a:extLst>
          </p:cNvPr>
          <p:cNvSpPr txBox="1">
            <a:spLocks noGrp="1"/>
          </p:cNvSpPr>
          <p:nvPr>
            <p:ph idx="1"/>
          </p:nvPr>
        </p:nvSpPr>
        <p:spPr>
          <a:xfrm>
            <a:off x="914400" y="2076450"/>
            <a:ext cx="10353675" cy="4038600"/>
          </a:xfrm>
        </p:spPr>
        <p:txBody>
          <a:bodyPr/>
          <a:lstStyle/>
          <a:p>
            <a:pPr marL="36896" indent="0" algn="ctr" eaLnBrk="1" fontAlgn="auto">
              <a:lnSpc>
                <a:spcPct val="90000"/>
              </a:lnSpc>
              <a:buFont typeface="Wingdings 2"/>
              <a:buNone/>
              <a:defRPr/>
            </a:pPr>
            <a:r>
              <a:rPr sz="1600"/>
              <a:t>Four major </a:t>
            </a:r>
            <a:r>
              <a:rPr sz="1600" b="1"/>
              <a:t>competencies</a:t>
            </a:r>
          </a:p>
          <a:p>
            <a:pPr indent="-342900" eaLnBrk="1" fontAlgn="auto">
              <a:lnSpc>
                <a:spcPct val="90000"/>
              </a:lnSpc>
              <a:buFont typeface="Wingdings" pitchFamily="2"/>
              <a:buChar char="v"/>
              <a:defRPr/>
            </a:pPr>
            <a:r>
              <a:rPr lang="en-IN" sz="1600" u="sng">
                <a:latin typeface="Calibri" pitchFamily="34"/>
              </a:rPr>
              <a:t>COGNITIVE COMPETENCY</a:t>
            </a:r>
            <a:r>
              <a:rPr lang="en-IN" sz="1600">
                <a:latin typeface="Calibri" pitchFamily="34"/>
              </a:rPr>
              <a:t>- </a:t>
            </a:r>
            <a:r>
              <a:rPr sz="1600">
                <a:latin typeface="Calibri" pitchFamily="34"/>
              </a:rPr>
              <a:t>Knowing the setting in which you work and using the right leadership approach, technique, or talent for the job. </a:t>
            </a:r>
            <a:endParaRPr lang="en-IN" sz="1600">
              <a:latin typeface="Calibri" pitchFamily="34"/>
            </a:endParaRPr>
          </a:p>
          <a:p>
            <a:pPr indent="-342900" eaLnBrk="1" fontAlgn="auto">
              <a:lnSpc>
                <a:spcPct val="90000"/>
              </a:lnSpc>
              <a:buFont typeface="Wingdings" pitchFamily="2"/>
              <a:buChar char="v"/>
              <a:defRPr/>
            </a:pPr>
            <a:endParaRPr lang="en-IN" sz="1600" u="sng">
              <a:latin typeface="Calibri" pitchFamily="34"/>
            </a:endParaRPr>
          </a:p>
          <a:p>
            <a:pPr indent="-342900" eaLnBrk="1" fontAlgn="auto">
              <a:lnSpc>
                <a:spcPct val="90000"/>
              </a:lnSpc>
              <a:buFont typeface="Wingdings" pitchFamily="2"/>
              <a:buChar char="v"/>
              <a:defRPr/>
            </a:pPr>
            <a:r>
              <a:rPr lang="en-IN" sz="1600" u="sng">
                <a:latin typeface="Calibri" pitchFamily="34"/>
              </a:rPr>
              <a:t>META COMPETENCY-</a:t>
            </a:r>
            <a:r>
              <a:rPr sz="1600">
                <a:latin typeface="Calibri" pitchFamily="34"/>
              </a:rPr>
              <a:t>Intelligent reflective thinking, understanding, and logical evaluation.</a:t>
            </a:r>
            <a:endParaRPr lang="en-IN" sz="1600">
              <a:latin typeface="Calibri" pitchFamily="34"/>
            </a:endParaRPr>
          </a:p>
          <a:p>
            <a:pPr indent="-342900" eaLnBrk="1" fontAlgn="auto">
              <a:lnSpc>
                <a:spcPct val="90000"/>
              </a:lnSpc>
              <a:buFont typeface="Wingdings" pitchFamily="2"/>
              <a:buChar char="v"/>
              <a:defRPr/>
            </a:pPr>
            <a:endParaRPr lang="en-IN" sz="1600" u="sng">
              <a:latin typeface="Calibri" pitchFamily="34"/>
            </a:endParaRPr>
          </a:p>
          <a:p>
            <a:pPr indent="-342900" eaLnBrk="1" fontAlgn="auto">
              <a:lnSpc>
                <a:spcPct val="90000"/>
              </a:lnSpc>
              <a:buFont typeface="Wingdings" pitchFamily="2"/>
              <a:buChar char="v"/>
              <a:defRPr/>
            </a:pPr>
            <a:r>
              <a:rPr lang="en-IN" sz="1600" u="sng">
                <a:latin typeface="Calibri" pitchFamily="34"/>
              </a:rPr>
              <a:t>SOCIAL OR INTERPERSONAL COMPETENCY- </a:t>
            </a:r>
            <a:r>
              <a:rPr lang="en-IN" sz="1600">
                <a:latin typeface="Calibri" pitchFamily="34"/>
              </a:rPr>
              <a:t>stress management, honesty, intercultural skill</a:t>
            </a:r>
          </a:p>
          <a:p>
            <a:pPr indent="-342900" eaLnBrk="1" fontAlgn="auto">
              <a:lnSpc>
                <a:spcPct val="90000"/>
              </a:lnSpc>
              <a:buFont typeface="Wingdings" pitchFamily="2"/>
              <a:buChar char="v"/>
              <a:defRPr/>
            </a:pPr>
            <a:endParaRPr lang="en-IN" sz="1600" u="sng">
              <a:latin typeface="Calibri" pitchFamily="34"/>
            </a:endParaRPr>
          </a:p>
          <a:p>
            <a:pPr indent="-342900" eaLnBrk="1" fontAlgn="auto">
              <a:lnSpc>
                <a:spcPct val="90000"/>
              </a:lnSpc>
              <a:buFont typeface="Wingdings" pitchFamily="2"/>
              <a:buChar char="v"/>
              <a:defRPr/>
            </a:pPr>
            <a:r>
              <a:rPr lang="en-IN" sz="1600" u="sng">
                <a:latin typeface="Calibri" pitchFamily="34"/>
              </a:rPr>
              <a:t>FUNCTIONAL COMPETENCY</a:t>
            </a:r>
            <a:r>
              <a:rPr lang="en-IN" sz="1600">
                <a:latin typeface="Calibri" pitchFamily="34"/>
              </a:rPr>
              <a:t>-leading innovation, effective communication, technical knowledge</a:t>
            </a:r>
          </a:p>
          <a:p>
            <a:pPr indent="-342900" eaLnBrk="1" fontAlgn="auto">
              <a:lnSpc>
                <a:spcPct val="90000"/>
              </a:lnSpc>
              <a:buFont typeface="Wingdings" pitchFamily="2"/>
              <a:buChar char="v"/>
              <a:defRPr/>
            </a:pPr>
            <a:endParaRPr lang="en-IN" sz="1600">
              <a:latin typeface="Calibri" pitchFamily="34"/>
            </a:endParaRPr>
          </a:p>
          <a:p>
            <a:pPr indent="-342900" eaLnBrk="1" fontAlgn="auto">
              <a:lnSpc>
                <a:spcPct val="90000"/>
              </a:lnSpc>
              <a:buFont typeface="Wingdings" pitchFamily="2"/>
              <a:buChar char="v"/>
              <a:defRPr/>
            </a:pPr>
            <a:r>
              <a:rPr lang="en-IN" sz="1600">
                <a:latin typeface="Calibri" pitchFamily="34"/>
                <a:cs typeface="Times New Roman" pitchFamily="18"/>
              </a:rPr>
              <a:t> </a:t>
            </a:r>
            <a:r>
              <a:rPr lang="en-IN" sz="1600">
                <a:latin typeface="Calibri" pitchFamily="34"/>
              </a:rPr>
              <a:t>It is possible to choose, develop, and advance leaders in an organisation by using their leadership competencies</a:t>
            </a:r>
          </a:p>
          <a:p>
            <a:pPr marL="36896" indent="0" algn="just" eaLnBrk="1" fontAlgn="auto">
              <a:lnSpc>
                <a:spcPct val="90000"/>
              </a:lnSpc>
              <a:buFont typeface="Wingdings 2"/>
              <a:buNone/>
              <a:defRPr/>
            </a:pPr>
            <a:endParaRPr sz="1600" b="1"/>
          </a:p>
        </p:txBody>
      </p:sp>
    </p:spTree>
  </p:cSld>
  <p:clrMapOvr>
    <a:masterClrMapping/>
  </p:clrMapOvr>
  <p:transition spd="slow"/>
</p:sld>
</file>

<file path=ppt/slides/slide30.xml><?xml version="1.0" encoding="utf-8"?>
<p:sld xmlns:a="http://schemas.openxmlformats.org/drawingml/2006/main" xmlns:r="http://schemas.openxmlformats.org/officeDocument/2006/relationships" xmlns:p="http://schemas.openxmlformats.org/presentationml/2006/main">
  <p:cSld name="Slide57">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2AF60524-DF28-0480-8CE3-70FFA3390BD2}"/>
              </a:ext>
            </a:extLst>
          </p:cNvPr>
          <p:cNvSpPr txBox="1">
            <a:spLocks noGrp="1"/>
          </p:cNvSpPr>
          <p:nvPr>
            <p:ph type="body" idx="1"/>
          </p:nvPr>
        </p:nvSpPr>
        <p:spPr>
          <a:xfrm>
            <a:off x="1046163" y="752475"/>
            <a:ext cx="4775200" cy="720725"/>
          </a:xfrm>
        </p:spPr>
        <p:txBody>
          <a:bodyPr/>
          <a:lstStyle/>
          <a:p>
            <a:pPr eaLnBrk="1" fontAlgn="auto">
              <a:buFont typeface="Wingdings 2"/>
              <a:buNone/>
              <a:defRPr/>
            </a:pPr>
            <a:r>
              <a:t>Managers Vs Leaders</a:t>
            </a:r>
            <a:endParaRPr lang="en-IN"/>
          </a:p>
        </p:txBody>
      </p:sp>
      <p:sp>
        <p:nvSpPr>
          <p:cNvPr id="3" name="Content Placeholder 3">
            <a:extLst>
              <a:ext uri="{FF2B5EF4-FFF2-40B4-BE49-F238E27FC236}">
                <a16:creationId xmlns:a16="http://schemas.microsoft.com/office/drawing/2014/main" id="{1D58A433-BEA8-5950-F292-B4B3A1D02743}"/>
              </a:ext>
            </a:extLst>
          </p:cNvPr>
          <p:cNvSpPr txBox="1">
            <a:spLocks noGrp="1"/>
          </p:cNvSpPr>
          <p:nvPr>
            <p:ph type="body" idx="3"/>
          </p:nvPr>
        </p:nvSpPr>
        <p:spPr>
          <a:xfrm>
            <a:off x="944563" y="1738313"/>
            <a:ext cx="4884737" cy="4092575"/>
          </a:xfrm>
        </p:spPr>
        <p:txBody>
          <a:bodyPr anchor="t" anchorCtr="0">
            <a:normAutofit/>
          </a:bodyPr>
          <a:lstStyle/>
          <a:p>
            <a:pPr marL="342900" indent="-342900" algn="just" eaLnBrk="1" fontAlgn="auto">
              <a:lnSpc>
                <a:spcPct val="100000"/>
              </a:lnSpc>
              <a:spcBef>
                <a:spcPts val="400"/>
              </a:spcBef>
              <a:buClr>
                <a:srgbClr val="FFFFFF"/>
              </a:buClr>
              <a:buFont typeface="Wingdings" pitchFamily="2"/>
              <a:buChar char="v"/>
              <a:defRPr/>
            </a:pPr>
            <a:r>
              <a:rPr lang="en-IN" sz="1500">
                <a:solidFill>
                  <a:srgbClr val="FFFFFF"/>
                </a:solidFill>
                <a:latin typeface="Calibri" pitchFamily="34"/>
              </a:rPr>
              <a:t>Manager focuses on goals &amp; objectives,</a:t>
            </a:r>
          </a:p>
          <a:p>
            <a:pPr marL="342900" indent="-342900" algn="just" eaLnBrk="1" fontAlgn="auto">
              <a:lnSpc>
                <a:spcPct val="100000"/>
              </a:lnSpc>
              <a:spcBef>
                <a:spcPts val="400"/>
              </a:spcBef>
              <a:buClr>
                <a:srgbClr val="FFFFFF"/>
              </a:buClr>
              <a:buFont typeface="Wingdings" pitchFamily="2"/>
              <a:buChar char="v"/>
              <a:defRPr/>
            </a:pPr>
            <a:r>
              <a:rPr lang="en-IN" sz="1500">
                <a:solidFill>
                  <a:srgbClr val="FFFFFF"/>
                </a:solidFill>
                <a:latin typeface="Calibri" pitchFamily="34"/>
              </a:rPr>
              <a:t>Leader mainly focuses on vision.</a:t>
            </a:r>
          </a:p>
          <a:p>
            <a:pPr marL="342900" indent="-342900" algn="just" eaLnBrk="1" fontAlgn="auto">
              <a:lnSpc>
                <a:spcPct val="100000"/>
              </a:lnSpc>
              <a:spcBef>
                <a:spcPts val="400"/>
              </a:spcBef>
              <a:buClr>
                <a:srgbClr val="FFFFFF"/>
              </a:buClr>
              <a:buFont typeface="Wingdings" pitchFamily="2"/>
              <a:buChar char="v"/>
              <a:defRPr/>
            </a:pPr>
            <a:r>
              <a:rPr lang="en-IN" sz="1500">
                <a:solidFill>
                  <a:srgbClr val="FFFFFF"/>
                </a:solidFill>
                <a:latin typeface="Calibri" pitchFamily="34"/>
              </a:rPr>
              <a:t>  Managers are task-oriented,</a:t>
            </a:r>
          </a:p>
          <a:p>
            <a:pPr marL="342900" indent="-342900" algn="just" eaLnBrk="1" fontAlgn="auto">
              <a:lnSpc>
                <a:spcPct val="100000"/>
              </a:lnSpc>
              <a:spcBef>
                <a:spcPts val="400"/>
              </a:spcBef>
              <a:buClr>
                <a:srgbClr val="FFFFFF"/>
              </a:buClr>
              <a:buFont typeface="Wingdings" pitchFamily="2"/>
              <a:buChar char="v"/>
              <a:defRPr/>
            </a:pPr>
            <a:r>
              <a:rPr lang="en-IN" sz="1500">
                <a:solidFill>
                  <a:srgbClr val="FFFFFF"/>
                </a:solidFill>
                <a:latin typeface="Calibri" pitchFamily="34"/>
              </a:rPr>
              <a:t> Leaders are people-oriented.</a:t>
            </a:r>
          </a:p>
          <a:p>
            <a:pPr marL="342900" indent="-342900" algn="just" eaLnBrk="1" fontAlgn="auto">
              <a:lnSpc>
                <a:spcPct val="100000"/>
              </a:lnSpc>
              <a:spcBef>
                <a:spcPts val="400"/>
              </a:spcBef>
              <a:buClr>
                <a:srgbClr val="FFFFFF"/>
              </a:buClr>
              <a:buFont typeface="Wingdings" pitchFamily="2"/>
              <a:buChar char="v"/>
              <a:defRPr/>
            </a:pPr>
            <a:r>
              <a:rPr lang="en-IN" sz="1500">
                <a:solidFill>
                  <a:srgbClr val="FFFFFF"/>
                </a:solidFill>
                <a:latin typeface="Calibri" pitchFamily="34"/>
              </a:rPr>
              <a:t>Managers duplicate</a:t>
            </a:r>
            <a:r>
              <a:rPr lang="en-IN" sz="1500">
                <a:latin typeface="Calibri" pitchFamily="34"/>
              </a:rPr>
              <a:t> </a:t>
            </a:r>
            <a:r>
              <a:rPr lang="en-IN" sz="1500">
                <a:solidFill>
                  <a:srgbClr val="FFFFFF"/>
                </a:solidFill>
                <a:latin typeface="Calibri" pitchFamily="34"/>
              </a:rPr>
              <a:t>the skills and attitudes they pick up from others,</a:t>
            </a:r>
          </a:p>
          <a:p>
            <a:pPr marL="342900" indent="-342900" algn="just" eaLnBrk="1" fontAlgn="auto">
              <a:lnSpc>
                <a:spcPct val="100000"/>
              </a:lnSpc>
              <a:spcBef>
                <a:spcPts val="400"/>
              </a:spcBef>
              <a:buClr>
                <a:srgbClr val="FFFFFF"/>
              </a:buClr>
              <a:buFont typeface="Wingdings" pitchFamily="2"/>
              <a:buChar char="v"/>
              <a:defRPr/>
            </a:pPr>
            <a:r>
              <a:rPr lang="en-IN" sz="1500">
                <a:solidFill>
                  <a:srgbClr val="FFFFFF"/>
                </a:solidFill>
                <a:latin typeface="Calibri" pitchFamily="34"/>
              </a:rPr>
              <a:t>Leaders are open to being who they are transparent and sincere.</a:t>
            </a:r>
          </a:p>
          <a:p>
            <a:pPr marL="342900" indent="-342900" algn="just" eaLnBrk="1" fontAlgn="auto">
              <a:lnSpc>
                <a:spcPct val="100000"/>
              </a:lnSpc>
              <a:spcBef>
                <a:spcPts val="400"/>
              </a:spcBef>
              <a:buClr>
                <a:srgbClr val="FFFFFF"/>
              </a:buClr>
              <a:buFont typeface="Wingdings" pitchFamily="2"/>
              <a:buChar char="v"/>
              <a:defRPr/>
            </a:pPr>
            <a:r>
              <a:rPr lang="en-IN" sz="1500">
                <a:solidFill>
                  <a:srgbClr val="FFFFFF"/>
                </a:solidFill>
                <a:latin typeface="Calibri" pitchFamily="34"/>
              </a:rPr>
              <a:t>Managers focus on the present they set up procedures by budgeting, and staffing to achieve organizational goals,</a:t>
            </a:r>
          </a:p>
          <a:p>
            <a:pPr marL="342900" indent="-342900" algn="just" eaLnBrk="1" fontAlgn="auto">
              <a:lnSpc>
                <a:spcPct val="100000"/>
              </a:lnSpc>
              <a:spcBef>
                <a:spcPts val="400"/>
              </a:spcBef>
              <a:buClr>
                <a:srgbClr val="FFFFFF"/>
              </a:buClr>
              <a:buFont typeface="Wingdings" pitchFamily="2"/>
              <a:buChar char="v"/>
              <a:defRPr/>
            </a:pPr>
            <a:r>
              <a:rPr lang="en-IN" sz="1500">
                <a:solidFill>
                  <a:srgbClr val="FFFFFF"/>
                </a:solidFill>
                <a:latin typeface="Calibri" pitchFamily="34"/>
              </a:rPr>
              <a:t> Leaders are more future-focused leaders tend to think ahead and capitalize on future opportunities</a:t>
            </a:r>
            <a:r>
              <a:rPr lang="en-IN" sz="1500">
                <a:solidFill>
                  <a:srgbClr val="FFFFFF"/>
                </a:solidFill>
                <a:latin typeface="Arial" pitchFamily="34"/>
              </a:rPr>
              <a:t>.</a:t>
            </a:r>
          </a:p>
          <a:p>
            <a:pPr marL="342900" indent="-306003" algn="l" eaLnBrk="1" fontAlgn="auto">
              <a:lnSpc>
                <a:spcPct val="100000"/>
              </a:lnSpc>
              <a:spcBef>
                <a:spcPts val="400"/>
              </a:spcBef>
              <a:buFont typeface="Wingdings 2"/>
              <a:buChar char=""/>
              <a:defRPr/>
            </a:pPr>
            <a:endParaRPr lang="en-IN" sz="1500"/>
          </a:p>
        </p:txBody>
      </p:sp>
      <p:sp>
        <p:nvSpPr>
          <p:cNvPr id="4" name="Text Placeholder 4">
            <a:extLst>
              <a:ext uri="{FF2B5EF4-FFF2-40B4-BE49-F238E27FC236}">
                <a16:creationId xmlns:a16="http://schemas.microsoft.com/office/drawing/2014/main" id="{81FDF7BA-708D-E083-354A-14BA9003BE82}"/>
              </a:ext>
            </a:extLst>
          </p:cNvPr>
          <p:cNvSpPr txBox="1">
            <a:spLocks noGrp="1"/>
          </p:cNvSpPr>
          <p:nvPr>
            <p:ph idx="2"/>
          </p:nvPr>
        </p:nvSpPr>
        <p:spPr>
          <a:xfrm>
            <a:off x="6254750" y="781050"/>
            <a:ext cx="4779963" cy="692150"/>
          </a:xfrm>
        </p:spPr>
        <p:txBody>
          <a:bodyPr anchor="b" anchorCtr="1">
            <a:noAutofit/>
          </a:bodyPr>
          <a:lstStyle/>
          <a:p>
            <a:pPr marL="0" indent="0" algn="ctr" eaLnBrk="1" fontAlgn="auto">
              <a:spcBef>
                <a:spcPts val="600"/>
              </a:spcBef>
              <a:buFont typeface="Wingdings 2"/>
              <a:buNone/>
              <a:defRPr/>
            </a:pPr>
            <a:r>
              <a:rPr sz="2400"/>
              <a:t>Leadership Challenges</a:t>
            </a:r>
            <a:endParaRPr lang="en-IN" sz="2400"/>
          </a:p>
        </p:txBody>
      </p:sp>
      <p:sp>
        <p:nvSpPr>
          <p:cNvPr id="5" name="Content Placeholder 5">
            <a:extLst>
              <a:ext uri="{FF2B5EF4-FFF2-40B4-BE49-F238E27FC236}">
                <a16:creationId xmlns:a16="http://schemas.microsoft.com/office/drawing/2014/main" id="{E2A3C282-066E-4095-5558-8310F715A2E0}"/>
              </a:ext>
            </a:extLst>
          </p:cNvPr>
          <p:cNvSpPr txBox="1">
            <a:spLocks noGrp="1"/>
          </p:cNvSpPr>
          <p:nvPr>
            <p:ph idx="4"/>
          </p:nvPr>
        </p:nvSpPr>
        <p:spPr>
          <a:xfrm>
            <a:off x="6254750" y="1738313"/>
            <a:ext cx="4992688" cy="4092575"/>
          </a:xfrm>
        </p:spPr>
        <p:txBody>
          <a:bodyPr/>
          <a:lstStyle/>
          <a:p>
            <a:pPr indent="-342900" eaLnBrk="1" fontAlgn="auto">
              <a:lnSpc>
                <a:spcPct val="97000"/>
              </a:lnSpc>
              <a:spcBef>
                <a:spcPts val="0"/>
              </a:spcBef>
              <a:spcAft>
                <a:spcPts val="800"/>
              </a:spcAft>
              <a:buFont typeface="Wingdings" pitchFamily="2"/>
              <a:buChar char="v"/>
              <a:defRPr/>
            </a:pPr>
            <a:r>
              <a:rPr lang="en-IN">
                <a:latin typeface="Calibri" pitchFamily="34"/>
                <a:cs typeface="Calibri" pitchFamily="34"/>
              </a:rPr>
              <a:t>As stated by </a:t>
            </a:r>
            <a:r>
              <a:rPr lang="en-IN">
                <a:solidFill>
                  <a:srgbClr val="00B0F0"/>
                </a:solidFill>
                <a:latin typeface="Calibri" pitchFamily="34"/>
                <a:cs typeface="Calibri" pitchFamily="34"/>
              </a:rPr>
              <a:t>KOUZES&amp;POSNER, </a:t>
            </a:r>
            <a:r>
              <a:rPr lang="en-IN">
                <a:latin typeface="Calibri" pitchFamily="34"/>
                <a:cs typeface="Calibri" pitchFamily="34"/>
              </a:rPr>
              <a:t>those who climb to the heights of leadership don't always look for challenges; they often discover themselves in them</a:t>
            </a:r>
          </a:p>
          <a:p>
            <a:pPr indent="-342900" eaLnBrk="1" fontAlgn="auto">
              <a:lnSpc>
                <a:spcPct val="97000"/>
              </a:lnSpc>
              <a:spcBef>
                <a:spcPts val="0"/>
              </a:spcBef>
              <a:spcAft>
                <a:spcPts val="800"/>
              </a:spcAft>
              <a:buFont typeface="Wingdings" pitchFamily="2"/>
              <a:buChar char="v"/>
              <a:defRPr/>
            </a:pPr>
            <a:r>
              <a:rPr lang="en-IN">
                <a:latin typeface="Calibri" pitchFamily="34"/>
              </a:rPr>
              <a:t>In today’s globalized environment, leaders face numerous challenges. To become a successful leader must have to deal with such challenges by using his/her skills</a:t>
            </a:r>
          </a:p>
          <a:p>
            <a:pPr indent="-342900" eaLnBrk="1" fontAlgn="auto">
              <a:lnSpc>
                <a:spcPct val="97000"/>
              </a:lnSpc>
              <a:spcBef>
                <a:spcPts val="0"/>
              </a:spcBef>
              <a:spcAft>
                <a:spcPts val="800"/>
              </a:spcAft>
              <a:buFont typeface="Wingdings" pitchFamily="2"/>
              <a:buChar char="v"/>
              <a:defRPr/>
            </a:pPr>
            <a:r>
              <a:rPr lang="en-IN" sz="1500">
                <a:latin typeface="Calibri" pitchFamily="34"/>
                <a:cs typeface="Times New Roman" pitchFamily="18"/>
              </a:rPr>
              <a:t>With the help of such skills as strategic thinking, planning, people management, change management, and time management leaders can overcome challenges.</a:t>
            </a:r>
          </a:p>
          <a:p>
            <a:pPr indent="-306003" eaLnBrk="1" fontAlgn="auto">
              <a:lnSpc>
                <a:spcPct val="100000"/>
              </a:lnSpc>
              <a:buFont typeface="Wingdings 2"/>
              <a:buChar char=""/>
              <a:defRPr/>
            </a:pPr>
            <a:endParaRPr lang="en-IN" sz="1500"/>
          </a:p>
        </p:txBody>
      </p:sp>
    </p:spTree>
  </p:cSld>
  <p:clrMapOvr>
    <a:masterClrMapping/>
  </p:clrMapOvr>
  <p:transition spd="slow"/>
</p:sld>
</file>

<file path=ppt/slides/slide31.xml><?xml version="1.0" encoding="utf-8"?>
<p:sld xmlns:a="http://schemas.openxmlformats.org/drawingml/2006/main" xmlns:r="http://schemas.openxmlformats.org/officeDocument/2006/relationships" xmlns:p="http://schemas.openxmlformats.org/presentationml/2006/main">
  <p:cSld name="Slide5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049EA-75F7-75AC-AB11-5E113F3C9AA9}"/>
              </a:ext>
            </a:extLst>
          </p:cNvPr>
          <p:cNvSpPr txBox="1">
            <a:spLocks noGrp="1"/>
          </p:cNvSpPr>
          <p:nvPr>
            <p:ph type="title"/>
          </p:nvPr>
        </p:nvSpPr>
        <p:spPr/>
        <p:txBody>
          <a:bodyPr/>
          <a:lstStyle/>
          <a:p>
            <a:pPr eaLnBrk="1" fontAlgn="auto">
              <a:spcBef>
                <a:spcPts val="0"/>
              </a:spcBef>
              <a:spcAft>
                <a:spcPts val="0"/>
              </a:spcAft>
              <a:defRPr/>
            </a:pPr>
            <a:r>
              <a:t>Types of Leadership Development</a:t>
            </a:r>
            <a:endParaRPr lang="en-IN"/>
          </a:p>
        </p:txBody>
      </p:sp>
      <p:sp>
        <p:nvSpPr>
          <p:cNvPr id="3" name="Content Placeholder 2">
            <a:extLst>
              <a:ext uri="{FF2B5EF4-FFF2-40B4-BE49-F238E27FC236}">
                <a16:creationId xmlns:a16="http://schemas.microsoft.com/office/drawing/2014/main" id="{209DCD4D-7292-24F0-C2FF-D97DC4F48B73}"/>
              </a:ext>
            </a:extLst>
          </p:cNvPr>
          <p:cNvSpPr txBox="1">
            <a:spLocks noGrp="1"/>
          </p:cNvSpPr>
          <p:nvPr>
            <p:ph idx="1"/>
          </p:nvPr>
        </p:nvSpPr>
        <p:spPr>
          <a:xfrm>
            <a:off x="1001713" y="2125663"/>
            <a:ext cx="10353675" cy="4038600"/>
          </a:xfrm>
        </p:spPr>
        <p:txBody>
          <a:bodyPr/>
          <a:lstStyle/>
          <a:p>
            <a:pPr marL="0" indent="0" algn="just" eaLnBrk="1" fontAlgn="auto">
              <a:lnSpc>
                <a:spcPct val="90000"/>
              </a:lnSpc>
              <a:buFont typeface="Wingdings 2"/>
              <a:buNone/>
              <a:defRPr/>
            </a:pPr>
            <a:r>
              <a:rPr lang="en-IN" sz="1700" b="1" u="dbl">
                <a:latin typeface="Calibri" pitchFamily="34"/>
              </a:rPr>
              <a:t>MOTIVATE OTHERS:-</a:t>
            </a:r>
          </a:p>
          <a:p>
            <a:pPr indent="-306003" algn="just" eaLnBrk="1" fontAlgn="auto">
              <a:lnSpc>
                <a:spcPct val="90000"/>
              </a:lnSpc>
              <a:buFont typeface="Wingdings 2"/>
              <a:buChar char=""/>
              <a:defRPr/>
            </a:pPr>
            <a:r>
              <a:rPr lang="en-IN" sz="1700" b="1">
                <a:latin typeface="Calibri" pitchFamily="34"/>
              </a:rPr>
              <a:t>		</a:t>
            </a:r>
            <a:r>
              <a:rPr lang="en-IN" sz="1700">
                <a:latin typeface="Calibri" pitchFamily="34"/>
              </a:rPr>
              <a:t>One of the most common challenges for a leader is to motivate the employees who need inspiration from a leader to work more effectively.</a:t>
            </a:r>
            <a:r>
              <a:rPr lang="en-IN" sz="1400">
                <a:latin typeface="Calibri" pitchFamily="34"/>
              </a:rPr>
              <a:t> </a:t>
            </a:r>
            <a:r>
              <a:rPr lang="en-IN" sz="1700">
                <a:latin typeface="Calibri" pitchFamily="34"/>
              </a:rPr>
              <a:t>To motivate your co-workers’ a leader must have to share the team's goals with everyone, and make sure can everyone understands how each one of them matters.</a:t>
            </a:r>
          </a:p>
          <a:p>
            <a:pPr marL="0" indent="0" eaLnBrk="1" fontAlgn="auto">
              <a:lnSpc>
                <a:spcPct val="90000"/>
              </a:lnSpc>
              <a:buFont typeface="Wingdings 2"/>
              <a:buNone/>
              <a:defRPr/>
            </a:pPr>
            <a:r>
              <a:rPr lang="en-IN" sz="1700" b="1" u="dbl">
                <a:latin typeface="Calibri" pitchFamily="34"/>
                <a:cs typeface="Calibri" pitchFamily="34"/>
              </a:rPr>
              <a:t>LEADING TEAM</a:t>
            </a:r>
            <a:r>
              <a:rPr lang="en-IN" sz="1700" b="1">
                <a:latin typeface="Calibri" pitchFamily="34"/>
                <a:cs typeface="Calibri" pitchFamily="34"/>
              </a:rPr>
              <a:t>:-</a:t>
            </a:r>
          </a:p>
          <a:p>
            <a:pPr indent="-306003" eaLnBrk="1" fontAlgn="auto">
              <a:lnSpc>
                <a:spcPct val="90000"/>
              </a:lnSpc>
              <a:buFont typeface="Wingdings 2"/>
              <a:buChar char=""/>
              <a:defRPr/>
            </a:pPr>
            <a:r>
              <a:rPr lang="en-IN" sz="1700" b="1">
                <a:latin typeface="Calibri" pitchFamily="34"/>
                <a:cs typeface="Calibri" pitchFamily="34"/>
              </a:rPr>
              <a:t>		</a:t>
            </a:r>
            <a:r>
              <a:rPr lang="en-IN" sz="1700">
                <a:latin typeface="Calibri" pitchFamily="34"/>
              </a:rPr>
              <a:t>These particular leadership issues include how to inspire pride, how to offer assistance, how to work together effectively, how to lead a group of people, and what to do when assuming over an unfamiliar group.</a:t>
            </a:r>
            <a:r>
              <a:rPr lang="en-IN" sz="1400">
                <a:latin typeface="Calibri" pitchFamily="34"/>
                <a:cs typeface="Calibri" pitchFamily="34"/>
              </a:rPr>
              <a:t> </a:t>
            </a:r>
            <a:r>
              <a:rPr lang="en-IN" sz="1700">
                <a:latin typeface="Calibri" pitchFamily="34"/>
                <a:cs typeface="Calibri" pitchFamily="34"/>
              </a:rPr>
              <a:t>Analysing the team's communication can help to build trust among leaders and employees. </a:t>
            </a:r>
          </a:p>
          <a:p>
            <a:pPr marL="0" indent="0" eaLnBrk="1" fontAlgn="auto">
              <a:lnSpc>
                <a:spcPct val="90000"/>
              </a:lnSpc>
              <a:buFont typeface="Wingdings 2"/>
              <a:buNone/>
              <a:defRPr/>
            </a:pPr>
            <a:r>
              <a:rPr lang="en-IN" sz="1700" b="1" u="dbl">
                <a:latin typeface="Calibri" pitchFamily="34"/>
                <a:cs typeface="Calibri" pitchFamily="34"/>
              </a:rPr>
              <a:t>COMMUNICATION:-</a:t>
            </a:r>
          </a:p>
          <a:p>
            <a:pPr indent="-306003" eaLnBrk="1" fontAlgn="auto">
              <a:lnSpc>
                <a:spcPct val="90000"/>
              </a:lnSpc>
              <a:buFont typeface="Wingdings 2"/>
              <a:buChar char=""/>
              <a:defRPr/>
            </a:pPr>
            <a:r>
              <a:rPr lang="en-IN" sz="1700" b="1">
                <a:latin typeface="Calibri" pitchFamily="34"/>
                <a:cs typeface="Calibri" pitchFamily="34"/>
              </a:rPr>
              <a:t>		</a:t>
            </a:r>
            <a:r>
              <a:rPr lang="en-IN" sz="1700">
                <a:latin typeface="Calibri" pitchFamily="34"/>
              </a:rPr>
              <a:t>Effective communication can lead the organization to success but sometimes it becomes a major issue for a leader. </a:t>
            </a:r>
            <a:r>
              <a:rPr lang="en-IN" sz="1700">
                <a:latin typeface="Calibri" pitchFamily="34"/>
                <a:cs typeface="Calibri" pitchFamily="34"/>
              </a:rPr>
              <a:t>It’s the leader’s responsibility to manage and deliver bad news in a way that prevents drama before it taints your culture. Bad news can be dramatic.</a:t>
            </a:r>
            <a:endParaRPr lang="en-IN" sz="1700" b="1">
              <a:latin typeface="Calibri" pitchFamily="34"/>
              <a:cs typeface="Times New Roman" pitchFamily="18"/>
            </a:endParaRPr>
          </a:p>
          <a:p>
            <a:pPr indent="-306003" eaLnBrk="1" fontAlgn="auto">
              <a:lnSpc>
                <a:spcPct val="90000"/>
              </a:lnSpc>
              <a:buFont typeface="Wingdings 2"/>
              <a:buChar char=""/>
              <a:defRPr/>
            </a:pPr>
            <a:endParaRPr lang="en-IN" sz="1600"/>
          </a:p>
        </p:txBody>
      </p:sp>
    </p:spTree>
  </p:cSld>
  <p:clrMapOvr>
    <a:masterClrMapping/>
  </p:clrMapOvr>
  <p:transition spd="slow"/>
</p:sld>
</file>

<file path=ppt/slides/slide32.xml><?xml version="1.0" encoding="utf-8"?>
<p:sld xmlns:a="http://schemas.openxmlformats.org/drawingml/2006/main" xmlns:r="http://schemas.openxmlformats.org/officeDocument/2006/relationships" xmlns:p="http://schemas.openxmlformats.org/presentationml/2006/main">
  <p:cSld name="Slide59">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3EFFC49-EE54-3EF9-213B-22EA5ADB9CB6}"/>
              </a:ext>
            </a:extLst>
          </p:cNvPr>
          <p:cNvSpPr txBox="1">
            <a:spLocks noGrp="1"/>
          </p:cNvSpPr>
          <p:nvPr>
            <p:ph idx="1"/>
          </p:nvPr>
        </p:nvSpPr>
        <p:spPr>
          <a:xfrm>
            <a:off x="914400" y="973138"/>
            <a:ext cx="9821863" cy="4395787"/>
          </a:xfrm>
        </p:spPr>
        <p:txBody>
          <a:bodyPr/>
          <a:lstStyle/>
          <a:p>
            <a:pPr marL="228600" indent="0" algn="just" eaLnBrk="1" fontAlgn="auto">
              <a:lnSpc>
                <a:spcPct val="87000"/>
              </a:lnSpc>
              <a:spcBef>
                <a:spcPts val="0"/>
              </a:spcBef>
              <a:spcAft>
                <a:spcPts val="0"/>
              </a:spcAft>
              <a:buFont typeface="Wingdings 2"/>
              <a:buNone/>
              <a:defRPr/>
            </a:pPr>
            <a:r>
              <a:rPr lang="en-IN" sz="2200" b="1" u="dbl">
                <a:latin typeface="Calibri" pitchFamily="34"/>
                <a:cs typeface="Calibri" pitchFamily="34"/>
              </a:rPr>
              <a:t>RETAIN GROWTH:-</a:t>
            </a:r>
          </a:p>
          <a:p>
            <a:pPr marL="228600" indent="-306003" algn="just" eaLnBrk="1" fontAlgn="auto">
              <a:lnSpc>
                <a:spcPct val="87000"/>
              </a:lnSpc>
              <a:spcBef>
                <a:spcPts val="0"/>
              </a:spcBef>
              <a:spcAft>
                <a:spcPts val="0"/>
              </a:spcAft>
              <a:buFont typeface="Wingdings 2"/>
              <a:buChar char=""/>
              <a:defRPr/>
            </a:pPr>
            <a:r>
              <a:rPr lang="en-IN" sz="2200" b="1">
                <a:latin typeface="Calibri" pitchFamily="34"/>
                <a:cs typeface="Calibri" pitchFamily="34"/>
              </a:rPr>
              <a:t>		</a:t>
            </a:r>
            <a:r>
              <a:rPr lang="en-IN" sz="2200">
                <a:latin typeface="Calibri" pitchFamily="34"/>
                <a:cs typeface="Calibri" pitchFamily="34"/>
              </a:rPr>
              <a:t>Leadership is about having a positive impact. Successful leaders are those who overcome leadership challenges, continue learning and seek out opportunities to get better.</a:t>
            </a:r>
            <a:r>
              <a:rPr lang="en-IN" sz="1900">
                <a:latin typeface="Calibri" pitchFamily="34"/>
                <a:cs typeface="Calibri" pitchFamily="34"/>
              </a:rPr>
              <a:t> </a:t>
            </a:r>
            <a:r>
              <a:rPr lang="en-IN" sz="2200">
                <a:latin typeface="Calibri" pitchFamily="34"/>
                <a:cs typeface="Calibri" pitchFamily="34"/>
              </a:rPr>
              <a:t>when a development-minded leader faces difficulties, they can evolve, learn from them, and emerge even better prepared to handle the next one.</a:t>
            </a:r>
          </a:p>
          <a:p>
            <a:pPr marL="228600" indent="0" algn="just" eaLnBrk="1" fontAlgn="auto">
              <a:lnSpc>
                <a:spcPct val="87000"/>
              </a:lnSpc>
              <a:buFont typeface="Wingdings 2"/>
              <a:buNone/>
              <a:defRPr/>
            </a:pPr>
            <a:endParaRPr lang="en-IN" sz="2200" b="1" u="dbl">
              <a:latin typeface="Calibri" pitchFamily="34"/>
              <a:cs typeface="Calibri" pitchFamily="34"/>
            </a:endParaRPr>
          </a:p>
          <a:p>
            <a:pPr marL="228600" indent="0" algn="just" eaLnBrk="1" fontAlgn="auto">
              <a:lnSpc>
                <a:spcPct val="87000"/>
              </a:lnSpc>
              <a:buFont typeface="Wingdings 2"/>
              <a:buNone/>
              <a:defRPr/>
            </a:pPr>
            <a:r>
              <a:rPr lang="en-IN" sz="2200" b="1" u="dbl">
                <a:latin typeface="Calibri" pitchFamily="34"/>
                <a:cs typeface="Calibri" pitchFamily="34"/>
              </a:rPr>
              <a:t>MAKING TOUGH DECISIONS:-</a:t>
            </a:r>
            <a:r>
              <a:rPr lang="en-IN" sz="2200" b="1">
                <a:latin typeface="Calibri" pitchFamily="34"/>
                <a:cs typeface="Calibri" pitchFamily="34"/>
              </a:rPr>
              <a:t>	</a:t>
            </a:r>
          </a:p>
          <a:p>
            <a:pPr marL="228600" indent="-306003" algn="just" eaLnBrk="1" fontAlgn="auto">
              <a:lnSpc>
                <a:spcPct val="87000"/>
              </a:lnSpc>
              <a:buFont typeface="Wingdings 2"/>
              <a:buChar char=""/>
              <a:defRPr/>
            </a:pPr>
            <a:r>
              <a:rPr lang="en-IN" sz="2200" b="1">
                <a:latin typeface="Calibri" pitchFamily="34"/>
                <a:cs typeface="Calibri" pitchFamily="34"/>
              </a:rPr>
              <a:t>		</a:t>
            </a:r>
            <a:r>
              <a:rPr lang="en-IN" sz="2200">
                <a:latin typeface="Calibri" pitchFamily="34"/>
              </a:rPr>
              <a:t>Leaders try to seem right by avoiding making challenging decisions to appear that they are paying attention to others. </a:t>
            </a:r>
            <a:r>
              <a:rPr lang="en-IN" sz="2200">
                <a:latin typeface="Calibri" pitchFamily="34"/>
                <a:cs typeface="Calibri" pitchFamily="34"/>
              </a:rPr>
              <a:t>According to </a:t>
            </a:r>
            <a:r>
              <a:rPr lang="en-IN" sz="2200">
                <a:solidFill>
                  <a:srgbClr val="00B0F0"/>
                </a:solidFill>
                <a:latin typeface="Calibri" pitchFamily="34"/>
                <a:cs typeface="Calibri" pitchFamily="34"/>
              </a:rPr>
              <a:t>HARVARD BUSINESS REVIEW </a:t>
            </a:r>
            <a:r>
              <a:rPr lang="en-IN" sz="2200">
                <a:latin typeface="Calibri" pitchFamily="34"/>
                <a:cs typeface="Calibri" pitchFamily="34"/>
              </a:rPr>
              <a:t>In a ten-year long-term study of more than 2,700 leaders, 57% of newly appointed leaders stated that making decisions was tougher and more challenging than they had anticipated.</a:t>
            </a:r>
            <a:endParaRPr lang="en-IN" sz="2200">
              <a:latin typeface="Calibri" pitchFamily="34"/>
              <a:cs typeface="Times New Roman" pitchFamily="18"/>
            </a:endParaRPr>
          </a:p>
          <a:p>
            <a:pPr indent="-306003" eaLnBrk="1" fontAlgn="auto">
              <a:lnSpc>
                <a:spcPct val="90000"/>
              </a:lnSpc>
              <a:buFont typeface="Wingdings 2"/>
              <a:buChar char=""/>
              <a:defRPr/>
            </a:pPr>
            <a:endParaRPr lang="en-IN" sz="2100"/>
          </a:p>
        </p:txBody>
      </p:sp>
    </p:spTree>
  </p:cSld>
  <p:clrMapOvr>
    <a:masterClrMapping/>
  </p:clrMapOvr>
  <p:transition spd="slow"/>
</p:sld>
</file>

<file path=ppt/slides/slide33.xml><?xml version="1.0" encoding="utf-8"?>
<p:sld xmlns:a="http://schemas.openxmlformats.org/drawingml/2006/main" xmlns:r="http://schemas.openxmlformats.org/officeDocument/2006/relationships" xmlns:p="http://schemas.openxmlformats.org/presentationml/2006/main">
  <p:cSld name="Slide6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3DC17-02B4-56DD-C7AA-5059B87CD055}"/>
              </a:ext>
            </a:extLst>
          </p:cNvPr>
          <p:cNvSpPr txBox="1">
            <a:spLocks noGrp="1"/>
          </p:cNvSpPr>
          <p:nvPr>
            <p:ph type="title"/>
          </p:nvPr>
        </p:nvSpPr>
        <p:spPr/>
        <p:txBody>
          <a:bodyPr/>
          <a:lstStyle/>
          <a:p>
            <a:pPr eaLnBrk="1" fontAlgn="auto">
              <a:spcBef>
                <a:spcPts val="0"/>
              </a:spcBef>
              <a:spcAft>
                <a:spcPts val="0"/>
              </a:spcAft>
              <a:defRPr/>
            </a:pPr>
            <a:r>
              <a:t>Conclusion</a:t>
            </a:r>
            <a:endParaRPr lang="en-IN"/>
          </a:p>
        </p:txBody>
      </p:sp>
      <p:sp>
        <p:nvSpPr>
          <p:cNvPr id="3" name="Content Placeholder 2">
            <a:extLst>
              <a:ext uri="{FF2B5EF4-FFF2-40B4-BE49-F238E27FC236}">
                <a16:creationId xmlns:a16="http://schemas.microsoft.com/office/drawing/2014/main" id="{2796F070-7B75-29B3-512C-3CCB6055D984}"/>
              </a:ext>
            </a:extLst>
          </p:cNvPr>
          <p:cNvSpPr txBox="1">
            <a:spLocks noGrp="1"/>
          </p:cNvSpPr>
          <p:nvPr>
            <p:ph idx="1"/>
          </p:nvPr>
        </p:nvSpPr>
        <p:spPr/>
        <p:txBody>
          <a:bodyPr/>
          <a:lstStyle/>
          <a:p>
            <a:pPr indent="-342900" eaLnBrk="1" fontAlgn="auto">
              <a:lnSpc>
                <a:spcPct val="90000"/>
              </a:lnSpc>
              <a:buFont typeface="Wingdings" pitchFamily="2"/>
              <a:buChar char="v"/>
              <a:defRPr/>
            </a:pPr>
            <a:r>
              <a:rPr lang="en-IN" sz="1700">
                <a:latin typeface="Calibri" pitchFamily="34"/>
                <a:cs typeface="Calibri" pitchFamily="34"/>
              </a:rPr>
              <a:t>to me, leadership development </a:t>
            </a:r>
            <a:r>
              <a:rPr sz="1700">
                <a:latin typeface="Calibri" pitchFamily="34"/>
                <a:cs typeface="Calibri" pitchFamily="34"/>
              </a:rPr>
              <a:t>encourages worker engagement, increases an organization's capacity to fill talent stream gaps, and lowers the hassles and expenses related to turnover.</a:t>
            </a:r>
          </a:p>
          <a:p>
            <a:pPr indent="-342900" eaLnBrk="1" fontAlgn="auto">
              <a:lnSpc>
                <a:spcPct val="90000"/>
              </a:lnSpc>
              <a:buFont typeface="Wingdings" pitchFamily="2"/>
              <a:buChar char="v"/>
              <a:defRPr/>
            </a:pPr>
            <a:r>
              <a:rPr sz="1700">
                <a:latin typeface="Calibri" pitchFamily="34"/>
                <a:cs typeface="Calibri" pitchFamily="34"/>
              </a:rPr>
              <a:t>Furthermore, as I mention various competencies of leaders, help to motivate, inspire and develop and innovate the employees of the organization and lead to achieving effective goals. </a:t>
            </a:r>
          </a:p>
          <a:p>
            <a:pPr indent="-342900" eaLnBrk="1" fontAlgn="auto">
              <a:lnSpc>
                <a:spcPct val="90000"/>
              </a:lnSpc>
              <a:buFont typeface="Wingdings" pitchFamily="2"/>
              <a:buChar char="v"/>
              <a:defRPr/>
            </a:pPr>
            <a:r>
              <a:rPr sz="1700">
                <a:latin typeface="Calibri" pitchFamily="34"/>
                <a:cs typeface="Calibri" pitchFamily="34"/>
              </a:rPr>
              <a:t>LEADERSHIP CAN NOT BE THOUGHT BUT IT CAN ONLY  BE LEARNED-  HARROLD GENEEN</a:t>
            </a:r>
          </a:p>
          <a:p>
            <a:pPr indent="-342900" eaLnBrk="1" fontAlgn="auto">
              <a:lnSpc>
                <a:spcPct val="90000"/>
              </a:lnSpc>
              <a:buFont typeface="Wingdings" pitchFamily="2"/>
              <a:buChar char="v"/>
              <a:defRPr/>
            </a:pPr>
            <a:r>
              <a:rPr sz="1700">
                <a:latin typeface="Calibri" pitchFamily="34"/>
                <a:cs typeface="Calibri" pitchFamily="34"/>
              </a:rPr>
              <a:t>We all know the importance of leadership in every organization we still neglect it. To survive in this complex, uncertain environment leadership is the most crucial aspect of organizational success.  </a:t>
            </a:r>
          </a:p>
          <a:p>
            <a:pPr indent="-342900" eaLnBrk="1" fontAlgn="auto">
              <a:lnSpc>
                <a:spcPct val="90000"/>
              </a:lnSpc>
              <a:buFont typeface="Wingdings" pitchFamily="2"/>
              <a:buChar char="v"/>
              <a:defRPr/>
            </a:pPr>
            <a:r>
              <a:rPr sz="1700">
                <a:latin typeface="Calibri" pitchFamily="34"/>
                <a:cs typeface="Calibri" pitchFamily="34"/>
              </a:rPr>
              <a:t>Also we need to develop leaders’ qualities as much as could, there are numerous programs available to develop leaders provided by government authorities to enhance technical, communication and relational skills to adjust to changing needs of the environment.</a:t>
            </a:r>
          </a:p>
          <a:p>
            <a:pPr indent="-342900" eaLnBrk="1" fontAlgn="auto">
              <a:lnSpc>
                <a:spcPct val="90000"/>
              </a:lnSpc>
              <a:buFont typeface="Wingdings" pitchFamily="2"/>
              <a:buChar char="v"/>
              <a:defRPr/>
            </a:pPr>
            <a:r>
              <a:rPr sz="1700">
                <a:latin typeface="Calibri" pitchFamily="34"/>
                <a:cs typeface="Calibri" pitchFamily="34"/>
              </a:rPr>
              <a:t> INFLUENCE, not AUTHORITY, is an essential key to successful leadership</a:t>
            </a:r>
          </a:p>
          <a:p>
            <a:pPr indent="-306003" eaLnBrk="1" fontAlgn="auto">
              <a:lnSpc>
                <a:spcPct val="90000"/>
              </a:lnSpc>
              <a:buFont typeface="Wingdings 2"/>
              <a:buChar char=""/>
              <a:defRPr/>
            </a:pPr>
            <a:endParaRPr lang="en-IN" sz="1600"/>
          </a:p>
        </p:txBody>
      </p:sp>
    </p:spTree>
  </p:cSld>
  <p:clrMapOvr>
    <a:masterClrMapping/>
  </p:clrMapOvr>
  <p:transition spd="slow"/>
</p:sld>
</file>

<file path=ppt/slides/slide34.xml><?xml version="1.0" encoding="utf-8"?>
<p:sld xmlns:a="http://schemas.openxmlformats.org/drawingml/2006/main" xmlns:r="http://schemas.openxmlformats.org/officeDocument/2006/relationships" xmlns:p="http://schemas.openxmlformats.org/presentationml/2006/main">
  <p:cSld name="Slide6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6058F-56B6-EA4F-D873-457ADA8AA412}"/>
              </a:ext>
            </a:extLst>
          </p:cNvPr>
          <p:cNvSpPr txBox="1">
            <a:spLocks noGrp="1"/>
          </p:cNvSpPr>
          <p:nvPr>
            <p:ph type="title"/>
          </p:nvPr>
        </p:nvSpPr>
        <p:spPr/>
        <p:txBody>
          <a:bodyPr/>
          <a:lstStyle/>
          <a:p>
            <a:pPr eaLnBrk="1" fontAlgn="auto">
              <a:spcBef>
                <a:spcPts val="0"/>
              </a:spcBef>
              <a:spcAft>
                <a:spcPts val="0"/>
              </a:spcAft>
              <a:defRPr/>
            </a:pPr>
            <a:r>
              <a:t>References</a:t>
            </a:r>
            <a:endParaRPr lang="en-IN"/>
          </a:p>
        </p:txBody>
      </p:sp>
      <p:sp>
        <p:nvSpPr>
          <p:cNvPr id="3" name="Content Placeholder 2">
            <a:extLst>
              <a:ext uri="{FF2B5EF4-FFF2-40B4-BE49-F238E27FC236}">
                <a16:creationId xmlns:a16="http://schemas.microsoft.com/office/drawing/2014/main" id="{7D6EC89A-6D57-FBA0-DA41-327AB3455858}"/>
              </a:ext>
            </a:extLst>
          </p:cNvPr>
          <p:cNvSpPr txBox="1">
            <a:spLocks noGrp="1"/>
          </p:cNvSpPr>
          <p:nvPr>
            <p:ph idx="1"/>
          </p:nvPr>
        </p:nvSpPr>
        <p:spPr/>
        <p:txBody>
          <a:bodyPr/>
          <a:lstStyle/>
          <a:p>
            <a:pPr indent="-306003" eaLnBrk="1" fontAlgn="auto">
              <a:lnSpc>
                <a:spcPct val="90000"/>
              </a:lnSpc>
              <a:buFont typeface="Wingdings 2"/>
              <a:buChar char=""/>
              <a:defRPr/>
            </a:pPr>
            <a:r>
              <a:rPr sz="2000"/>
              <a:t>Conger, J. A., &amp; Kanungo, R. N. (1998). Charismatic leadership in organizations. Sage.</a:t>
            </a:r>
          </a:p>
          <a:p>
            <a:pPr indent="-306003" eaLnBrk="1" fontAlgn="auto">
              <a:lnSpc>
                <a:spcPct val="90000"/>
              </a:lnSpc>
              <a:buFont typeface="Wingdings 2"/>
              <a:buChar char=""/>
              <a:defRPr/>
            </a:pPr>
            <a:r>
              <a:rPr sz="2000"/>
              <a:t>Society for Human Resource Management. (2019). Employee job satisfaction and engagement: The road to economic recovery. Retrieved from </a:t>
            </a:r>
            <a:r>
              <a:rPr sz="2000">
                <a:hlinkClick r:id="rId2"/>
              </a:rPr>
              <a:t>https://www.shrm.org/hr-today/trends-and-forecasting/research-and-surveys/Documents/2019-Employee-Job-Satisfaction-and-Engagement.pdf</a:t>
            </a:r>
            <a:endParaRPr sz="2000"/>
          </a:p>
          <a:p>
            <a:pPr indent="-306003" eaLnBrk="1" fontAlgn="auto">
              <a:lnSpc>
                <a:spcPct val="90000"/>
              </a:lnSpc>
              <a:buFont typeface="Wingdings 2"/>
              <a:buChar char=""/>
              <a:defRPr/>
            </a:pPr>
            <a:r>
              <a:rPr sz="2000"/>
              <a:t>Wang, D., Waldman, D. A., &amp; Zhang, Z. (2014). A meta-analysis of shared leadership and team effectiveness. Journal of Applied Psychology, 99(2), 181–198. doi: 10.1037/a0034531</a:t>
            </a:r>
          </a:p>
          <a:p>
            <a:pPr indent="-306003" eaLnBrk="1" fontAlgn="auto">
              <a:lnSpc>
                <a:spcPct val="90000"/>
              </a:lnSpc>
              <a:buFont typeface="Wingdings 2"/>
              <a:buChar char=""/>
              <a:defRPr/>
            </a:pPr>
            <a:r>
              <a:rPr sz="2000"/>
              <a:t>Yukl, G. (2010). Leadership in organizations (7th ed.). Prentice Hall.</a:t>
            </a:r>
          </a:p>
          <a:p>
            <a:pPr indent="-306003" eaLnBrk="1" fontAlgn="auto">
              <a:lnSpc>
                <a:spcPct val="90000"/>
              </a:lnSpc>
              <a:buFont typeface="Wingdings 2"/>
              <a:buChar char=""/>
              <a:defRPr/>
            </a:pPr>
            <a:r>
              <a:rPr sz="2000"/>
              <a:t>Zhang, X., &amp; Waldman, D. A. (2014). A study on the effect of leadership development on organizational performance: A contingency approach. Journal of Business and Psychology, 29(2), 257-272. doi: 10.1007/s10869-013-9324-9</a:t>
            </a:r>
          </a:p>
          <a:p>
            <a:pPr indent="-306003" eaLnBrk="1" fontAlgn="auto">
              <a:lnSpc>
                <a:spcPct val="90000"/>
              </a:lnSpc>
              <a:buFont typeface="Wingdings 2"/>
              <a:buChar char=""/>
              <a:defRPr/>
            </a:pPr>
            <a:endParaRPr sz="2000"/>
          </a:p>
          <a:p>
            <a:pPr indent="-306003" eaLnBrk="1" fontAlgn="auto">
              <a:lnSpc>
                <a:spcPct val="90000"/>
              </a:lnSpc>
              <a:buFont typeface="Wingdings 2"/>
              <a:buChar char=""/>
              <a:defRPr/>
            </a:pPr>
            <a:endParaRPr lang="en-IN" sz="2000"/>
          </a:p>
        </p:txBody>
      </p:sp>
    </p:spTree>
  </p:cSld>
  <p:clrMapOvr>
    <a:masterClrMapping/>
  </p:clrMapOvr>
  <p:transition spd="slow"/>
</p:sld>
</file>

<file path=ppt/slides/slide35.xml><?xml version="1.0" encoding="utf-8"?>
<p:sld xmlns:a="http://schemas.openxmlformats.org/drawingml/2006/main" xmlns:r="http://schemas.openxmlformats.org/officeDocument/2006/relationships" xmlns:p="http://schemas.openxmlformats.org/presentationml/2006/main">
  <p:cSld name="Slide62">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649A2E63-5566-5C9F-1367-318070B5442D}"/>
              </a:ext>
            </a:extLst>
          </p:cNvPr>
          <p:cNvSpPr txBox="1">
            <a:spLocks noGrp="1"/>
          </p:cNvSpPr>
          <p:nvPr>
            <p:ph idx="1"/>
          </p:nvPr>
        </p:nvSpPr>
        <p:spPr>
          <a:xfrm>
            <a:off x="785813" y="639763"/>
            <a:ext cx="10353675" cy="5249862"/>
          </a:xfrm>
        </p:spPr>
        <p:txBody>
          <a:bodyPr/>
          <a:lstStyle/>
          <a:p>
            <a:pPr marL="36896" indent="0" eaLnBrk="1" fontAlgn="auto">
              <a:lnSpc>
                <a:spcPct val="90000"/>
              </a:lnSpc>
              <a:buFont typeface="Wingdings 2"/>
              <a:buNone/>
              <a:defRPr/>
            </a:pPr>
            <a:endParaRPr lang="en-GB" sz="1400"/>
          </a:p>
          <a:p>
            <a:pPr indent="-306003" eaLnBrk="1" fontAlgn="auto">
              <a:lnSpc>
                <a:spcPct val="90000"/>
              </a:lnSpc>
              <a:buFont typeface="Wingdings 2"/>
              <a:buChar char=""/>
              <a:defRPr/>
            </a:pPr>
            <a:r>
              <a:rPr lang="en-GB" sz="1400"/>
              <a:t>Brearley, M. (2022) </a:t>
            </a:r>
            <a:r>
              <a:rPr lang="en-GB" sz="1400" i="1"/>
              <a:t>What is Pacesetting Leadership?</a:t>
            </a:r>
            <a:r>
              <a:rPr lang="en-GB" sz="1400"/>
              <a:t>, </a:t>
            </a:r>
            <a:r>
              <a:rPr lang="en-GB" sz="1400" i="1"/>
              <a:t>Online Learning College</a:t>
            </a:r>
            <a:r>
              <a:rPr lang="en-GB" sz="1400"/>
              <a:t>. Available at: https://online-learning-college.com/knowledge-hub/business/pacesetting-leadership/ (Accessed: 8 April 2023).</a:t>
            </a:r>
          </a:p>
          <a:p>
            <a:pPr indent="-306003" eaLnBrk="1" fontAlgn="auto">
              <a:lnSpc>
                <a:spcPct val="90000"/>
              </a:lnSpc>
              <a:buFont typeface="Wingdings 2"/>
              <a:buChar char=""/>
              <a:defRPr/>
            </a:pPr>
            <a:r>
              <a:rPr lang="en-GB" sz="1400" i="1"/>
              <a:t>Coaching Leadership Style: Examples and Skills to Get Started</a:t>
            </a:r>
            <a:r>
              <a:rPr lang="en-GB" sz="1400"/>
              <a:t> (2022) </a:t>
            </a:r>
            <a:r>
              <a:rPr lang="en-GB" sz="1400" i="1"/>
              <a:t>Betterup.com</a:t>
            </a:r>
            <a:r>
              <a:rPr lang="en-GB" sz="1400"/>
              <a:t>. Available at: https://www.betterup.com/blog/coaching-leadership-style-examples (Accessed: 13 April 2023).</a:t>
            </a:r>
          </a:p>
          <a:p>
            <a:pPr indent="-306003" eaLnBrk="1" fontAlgn="auto">
              <a:lnSpc>
                <a:spcPct val="90000"/>
              </a:lnSpc>
              <a:buFont typeface="Wingdings 2"/>
              <a:buChar char=""/>
              <a:defRPr/>
            </a:pPr>
            <a:r>
              <a:rPr lang="en-GB" sz="1400"/>
              <a:t>‌</a:t>
            </a:r>
            <a:r>
              <a:rPr lang="en-GB" sz="1400" i="1"/>
              <a:t>Democratic Leadership Style: How to Make It Work as a Team</a:t>
            </a:r>
            <a:r>
              <a:rPr lang="en-GB" sz="1400"/>
              <a:t> (2022) </a:t>
            </a:r>
            <a:r>
              <a:rPr lang="en-GB" sz="1400" i="1"/>
              <a:t>Betterup.com</a:t>
            </a:r>
            <a:r>
              <a:rPr lang="en-GB" sz="1400"/>
              <a:t>. Available at: https://www.betterup.com/blog/democratic-leadership-style-pros-cons-examples-and-how-to-make-it-work#:~:text=Examples%20of%20democratic%20leadership%20situations&amp;text=As%20an%20organization%2C%20Google%20is,for%20its%20creativity%20and%20innovation. (Accessed: 13 April 2023).</a:t>
            </a:r>
          </a:p>
          <a:p>
            <a:pPr indent="-306003" eaLnBrk="1" fontAlgn="auto">
              <a:lnSpc>
                <a:spcPct val="90000"/>
              </a:lnSpc>
              <a:buFont typeface="Wingdings 2"/>
              <a:buChar char=""/>
              <a:defRPr/>
            </a:pPr>
            <a:r>
              <a:rPr lang="en-GB" sz="1400"/>
              <a:t>Mathur, D. (2021) </a:t>
            </a:r>
            <a:r>
              <a:rPr lang="en-GB" sz="1400" i="1"/>
              <a:t>Affiliative Leadership Style: Definition &amp; Example</a:t>
            </a:r>
            <a:r>
              <a:rPr lang="en-GB" sz="1400"/>
              <a:t>, </a:t>
            </a:r>
            <a:r>
              <a:rPr lang="en-GB" sz="1400" i="1"/>
              <a:t>Harappa</a:t>
            </a:r>
            <a:r>
              <a:rPr lang="en-GB" sz="1400"/>
              <a:t>. Available at: https://harappa.education/harappa-diaries/affiliative-leadership/#:~:text=A%20globally%20famous%20example%20of,affiliative%20leaders%20in%20the%20world. (Accessed: 13 April 2023).</a:t>
            </a:r>
          </a:p>
          <a:p>
            <a:pPr indent="-306003" eaLnBrk="1" fontAlgn="auto">
              <a:lnSpc>
                <a:spcPct val="90000"/>
              </a:lnSpc>
              <a:buFont typeface="Wingdings 2"/>
              <a:buChar char=""/>
              <a:defRPr/>
            </a:pPr>
            <a:r>
              <a:rPr lang="en-GB" sz="1400"/>
              <a:t>‌Meade, A. (2022) </a:t>
            </a:r>
            <a:r>
              <a:rPr lang="en-GB" sz="1400" i="1"/>
              <a:t>Inspiring Examples of Visionary Leadership in Business</a:t>
            </a:r>
            <a:r>
              <a:rPr lang="en-GB" sz="1400"/>
              <a:t>, </a:t>
            </a:r>
            <a:r>
              <a:rPr lang="en-GB" sz="1400" i="1"/>
              <a:t>Thecenterforsalesstrategy.com</a:t>
            </a:r>
            <a:r>
              <a:rPr lang="en-GB" sz="1400"/>
              <a:t>. Available at: https://uyc.thecenterforsalesstrategy.com/blog/inspiring-examples-of-visionary-leadership-in-business#:~:text=A%20modern%20example%20of%20visionary,idea%20to%20be%20%22impossible.%22 (Accessed: 13 April 2023).</a:t>
            </a:r>
          </a:p>
          <a:p>
            <a:pPr indent="-306003" eaLnBrk="1" fontAlgn="auto">
              <a:lnSpc>
                <a:spcPct val="90000"/>
              </a:lnSpc>
              <a:buFont typeface="Wingdings 2"/>
              <a:buChar char=""/>
              <a:defRPr/>
            </a:pPr>
            <a:r>
              <a:rPr lang="en-GB" sz="1400"/>
              <a:t>‌</a:t>
            </a:r>
            <a:r>
              <a:rPr lang="en-GB" sz="1400" i="1"/>
              <a:t> Pacesetting Leadership Style</a:t>
            </a:r>
            <a:r>
              <a:rPr lang="en-GB" sz="1400"/>
              <a:t> (2019) </a:t>
            </a:r>
            <a:r>
              <a:rPr lang="en-GB" sz="1400" i="1"/>
              <a:t>https://humancapitalonline.com/</a:t>
            </a:r>
            <a:r>
              <a:rPr lang="en-GB" sz="1400"/>
              <a:t>. Available at: https://humancapitalonline.com/Leadership/details/499/Pacesetting-Leadership-Style#:~:text=Jack%20Welch%2C%20the%20former%20CEO,essence%20of%20a%20pacesetting%20leader. (Accessed: 13 April 2023).</a:t>
            </a:r>
          </a:p>
          <a:p>
            <a:pPr indent="-306003" eaLnBrk="1" fontAlgn="auto">
              <a:lnSpc>
                <a:spcPct val="90000"/>
              </a:lnSpc>
              <a:buFont typeface="Wingdings 2"/>
              <a:buChar char=""/>
              <a:defRPr/>
            </a:pPr>
            <a:endParaRPr lang="en-IN" sz="1400"/>
          </a:p>
        </p:txBody>
      </p:sp>
    </p:spTree>
  </p:cSld>
  <p:clrMapOvr>
    <a:masterClrMapping/>
  </p:clrMapOvr>
  <p:transition spd="slow"/>
</p:sld>
</file>

<file path=ppt/slides/slide36.xml><?xml version="1.0" encoding="utf-8"?>
<p:sld xmlns:a="http://schemas.openxmlformats.org/drawingml/2006/main" xmlns:r="http://schemas.openxmlformats.org/officeDocument/2006/relationships" xmlns:p="http://schemas.openxmlformats.org/presentationml/2006/main">
  <p:cSld name="Slide63">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5C632A00-94A9-ED76-B3D3-3E68C59D2CA8}"/>
              </a:ext>
            </a:extLst>
          </p:cNvPr>
          <p:cNvSpPr txBox="1">
            <a:spLocks noGrp="1"/>
          </p:cNvSpPr>
          <p:nvPr>
            <p:ph idx="1"/>
          </p:nvPr>
        </p:nvSpPr>
        <p:spPr>
          <a:xfrm>
            <a:off x="1003300" y="590550"/>
            <a:ext cx="10264775" cy="4994275"/>
          </a:xfrm>
        </p:spPr>
        <p:txBody>
          <a:bodyPr/>
          <a:lstStyle/>
          <a:p>
            <a:pPr indent="-306003" algn="just" eaLnBrk="1" fontAlgn="auto">
              <a:lnSpc>
                <a:spcPct val="130000"/>
              </a:lnSpc>
              <a:buFont typeface="Wingdings 2"/>
              <a:buChar char=""/>
              <a:defRPr/>
            </a:pPr>
            <a:r>
              <a:rPr lang="en-GB" sz="1300"/>
              <a:t>Guzmán, V.E., Muschard, B., Gerolamo, M., Kohl, H. and Rozenfeld, H., (2020). Characteristics and Skills of Leadership in the Context of Industry 4.0. Procedia Manufacturing, 43, pp.543-550.</a:t>
            </a:r>
            <a:endParaRPr sz="1300"/>
          </a:p>
          <a:p>
            <a:pPr indent="-306003" algn="just" eaLnBrk="1" fontAlgn="auto">
              <a:lnSpc>
                <a:spcPct val="130000"/>
              </a:lnSpc>
              <a:buFont typeface="Wingdings 2"/>
              <a:buChar char=""/>
              <a:defRPr/>
            </a:pPr>
            <a:r>
              <a:rPr lang="en-GB" sz="1300"/>
              <a:t>Newman, S.A. and Ford, R.C., (2021). Five steps to leading your team in the virtual COVID-19 workplace. Organisational Dynamics, 50(1), p.100802.</a:t>
            </a:r>
            <a:endParaRPr sz="1300"/>
          </a:p>
          <a:p>
            <a:pPr indent="-306003" algn="just" eaLnBrk="1" fontAlgn="auto">
              <a:lnSpc>
                <a:spcPct val="130000"/>
              </a:lnSpc>
              <a:buFont typeface="Wingdings 2"/>
              <a:buChar char=""/>
              <a:defRPr/>
            </a:pPr>
            <a:r>
              <a:rPr lang="en-GB" sz="1300"/>
              <a:t>Ul-Hameed, W., Mohammad, H., Shahar, H., Aljumah, A. and Azizan, S., (2019). The effect of integration between audit and leadership on supply chain performance: Evidence from UK based supply chain companies. Uncertain Supply Chain Management, 7(2), pp.311-328.</a:t>
            </a:r>
          </a:p>
          <a:p>
            <a:pPr indent="-306003" algn="just" eaLnBrk="1" fontAlgn="auto">
              <a:lnSpc>
                <a:spcPct val="130000"/>
              </a:lnSpc>
              <a:buFont typeface="Wingdings 2"/>
              <a:buChar char=""/>
              <a:defRPr/>
            </a:pPr>
            <a:r>
              <a:rPr lang="en-IN" sz="1300"/>
              <a:t>Avolio, B. J., &amp; Yammarino, F. J. (2013). Transformational and charismatic leadership: The road ahead. Emerald Group Publishing.</a:t>
            </a:r>
          </a:p>
          <a:p>
            <a:pPr indent="-306003" algn="just" eaLnBrk="1" fontAlgn="auto">
              <a:lnSpc>
                <a:spcPct val="130000"/>
              </a:lnSpc>
              <a:buFont typeface="Wingdings 2"/>
              <a:buChar char=""/>
              <a:defRPr/>
            </a:pPr>
            <a:r>
              <a:rPr lang="en-IN" sz="1300"/>
              <a:t>Bolden, R., Gosling, J., Marturano, A., &amp; Dennison, P. (2012). A review of leadership theory and competency frameworks. Centre for Leadership Studies, University of Exeter. Retrieved from </a:t>
            </a:r>
            <a:r>
              <a:rPr lang="en-IN" sz="1300">
                <a:hlinkClick r:id="rId2"/>
              </a:rPr>
              <a:t>https://www.researchgate.net/publication/266321512_A_review_of_leadership_theory_and_competency_frameworks</a:t>
            </a:r>
            <a:endParaRPr lang="en-IN" sz="1300"/>
          </a:p>
          <a:p>
            <a:pPr indent="-306003" algn="just" eaLnBrk="1" fontAlgn="auto">
              <a:lnSpc>
                <a:spcPct val="130000"/>
              </a:lnSpc>
              <a:buFont typeface="Wingdings 2"/>
              <a:buChar char=""/>
              <a:defRPr/>
            </a:pPr>
            <a:endParaRPr lang="en-IN" sz="1300"/>
          </a:p>
          <a:p>
            <a:pPr indent="-306003" algn="just" eaLnBrk="1" fontAlgn="auto">
              <a:lnSpc>
                <a:spcPct val="130000"/>
              </a:lnSpc>
              <a:buFont typeface="Wingdings 2"/>
              <a:buChar char=""/>
              <a:defRPr/>
            </a:pPr>
            <a:r>
              <a:rPr lang="en-IN" sz="1300"/>
              <a:t>Gupta, M. (2019). Identifying leadership competencies: A conceptual framework. Journal of Leadership Education, 18(1), 248-260.</a:t>
            </a:r>
          </a:p>
          <a:p>
            <a:pPr indent="-306003" algn="just" eaLnBrk="1" fontAlgn="auto">
              <a:lnSpc>
                <a:spcPct val="130000"/>
              </a:lnSpc>
              <a:buFont typeface="Wingdings 2"/>
              <a:buChar char=""/>
              <a:defRPr/>
            </a:pPr>
            <a:r>
              <a:rPr lang="en-IN" sz="1300"/>
              <a:t>Hughes, R. L., Ginnett, R. C., &amp; Curphy, G. J. (2015). Leadership: Enhancing the lessons of experience. McGraw-Hill Education.</a:t>
            </a:r>
          </a:p>
          <a:p>
            <a:pPr indent="-306003" algn="just" eaLnBrk="1" fontAlgn="auto">
              <a:lnSpc>
                <a:spcPct val="130000"/>
              </a:lnSpc>
              <a:buFont typeface="Wingdings 2"/>
              <a:buChar char=""/>
              <a:defRPr/>
            </a:pPr>
            <a:r>
              <a:rPr lang="en-IN" sz="1300"/>
              <a:t>Kirkpatrick, D. L. (1994). Evaluating training programs: The four levels. Berrett-Koehler.</a:t>
            </a:r>
          </a:p>
          <a:p>
            <a:pPr indent="-306003" algn="just" eaLnBrk="1" fontAlgn="auto">
              <a:lnSpc>
                <a:spcPct val="130000"/>
              </a:lnSpc>
              <a:buFont typeface="Wingdings 2"/>
              <a:buChar char=""/>
              <a:defRPr/>
            </a:pPr>
            <a:endParaRPr lang="en-IN" sz="1300"/>
          </a:p>
          <a:p>
            <a:pPr indent="-306003" algn="just" eaLnBrk="1" fontAlgn="auto">
              <a:lnSpc>
                <a:spcPct val="130000"/>
              </a:lnSpc>
              <a:buFont typeface="Wingdings 2"/>
              <a:buChar char=""/>
              <a:defRPr/>
            </a:pPr>
            <a:endParaRPr lang="en-IN" sz="1300"/>
          </a:p>
          <a:p>
            <a:pPr indent="-306003" algn="just" eaLnBrk="1" fontAlgn="auto">
              <a:lnSpc>
                <a:spcPct val="130000"/>
              </a:lnSpc>
              <a:buFont typeface="Wingdings 2"/>
              <a:buChar char=""/>
              <a:defRPr/>
            </a:pPr>
            <a:endParaRPr lang="en-IN" sz="1300"/>
          </a:p>
          <a:p>
            <a:pPr indent="-306003" algn="just" eaLnBrk="1" fontAlgn="auto">
              <a:lnSpc>
                <a:spcPct val="130000"/>
              </a:lnSpc>
              <a:buFont typeface="Wingdings 2"/>
              <a:buChar char=""/>
              <a:defRPr/>
            </a:pPr>
            <a:endParaRPr lang="en-IN" sz="1300"/>
          </a:p>
          <a:p>
            <a:pPr indent="-306003" algn="just" eaLnBrk="1" fontAlgn="auto">
              <a:lnSpc>
                <a:spcPct val="130000"/>
              </a:lnSpc>
              <a:buFont typeface="Wingdings 2"/>
              <a:buChar char=""/>
              <a:defRPr/>
            </a:pPr>
            <a:endParaRPr lang="en-GB" sz="1300"/>
          </a:p>
          <a:p>
            <a:pPr indent="-306003" algn="just" eaLnBrk="1" fontAlgn="auto">
              <a:lnSpc>
                <a:spcPct val="130000"/>
              </a:lnSpc>
              <a:buFont typeface="Wingdings 2"/>
              <a:buChar char=""/>
              <a:defRPr/>
            </a:pPr>
            <a:endParaRPr lang="en-GB" sz="1300"/>
          </a:p>
          <a:p>
            <a:pPr marL="0" indent="0" eaLnBrk="1" fontAlgn="auto">
              <a:lnSpc>
                <a:spcPct val="90000"/>
              </a:lnSpc>
              <a:buFont typeface="Wingdings 2"/>
              <a:buNone/>
              <a:defRPr/>
            </a:pPr>
            <a:endParaRPr lang="en-IN" sz="1300"/>
          </a:p>
          <a:p>
            <a:pPr marL="0" indent="0" eaLnBrk="1" fontAlgn="auto">
              <a:lnSpc>
                <a:spcPct val="90000"/>
              </a:lnSpc>
              <a:buFont typeface="Wingdings 2"/>
              <a:buNone/>
              <a:defRPr/>
            </a:pPr>
            <a:endParaRPr lang="en-IN" sz="1300"/>
          </a:p>
          <a:p>
            <a:pPr marL="0" indent="0" eaLnBrk="1" fontAlgn="auto">
              <a:lnSpc>
                <a:spcPct val="90000"/>
              </a:lnSpc>
              <a:buFont typeface="Wingdings 2"/>
              <a:buNone/>
              <a:defRPr/>
            </a:pPr>
            <a:endParaRPr lang="en-IN" sz="1300"/>
          </a:p>
          <a:p>
            <a:pPr indent="-306003" algn="just" eaLnBrk="1" fontAlgn="auto">
              <a:lnSpc>
                <a:spcPct val="130000"/>
              </a:lnSpc>
              <a:buFont typeface="Wingdings 2"/>
              <a:buChar char=""/>
              <a:defRPr/>
            </a:pPr>
            <a:endParaRPr sz="1300"/>
          </a:p>
          <a:p>
            <a:pPr indent="-306003" eaLnBrk="1" fontAlgn="auto">
              <a:lnSpc>
                <a:spcPct val="90000"/>
              </a:lnSpc>
              <a:buFont typeface="Wingdings 2"/>
              <a:buChar char=""/>
              <a:defRPr/>
            </a:pPr>
            <a:endParaRPr lang="en-IN" sz="1300"/>
          </a:p>
        </p:txBody>
      </p:sp>
    </p:spTree>
  </p:cSld>
  <p:clrMapOvr>
    <a:masterClrMapping/>
  </p:clrMapOvr>
  <p:transition spd="slow"/>
</p:sld>
</file>

<file path=ppt/slides/slide37.xml><?xml version="1.0" encoding="utf-8"?>
<p:sld xmlns:a="http://schemas.openxmlformats.org/drawingml/2006/main" xmlns:r="http://schemas.openxmlformats.org/officeDocument/2006/relationships" xmlns:p="http://schemas.openxmlformats.org/presentationml/2006/main">
  <p:cSld name="Slide64">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8D39608B-04A7-BF85-F3E9-DDBA2F064C4B}"/>
              </a:ext>
            </a:extLst>
          </p:cNvPr>
          <p:cNvSpPr txBox="1">
            <a:spLocks noGrp="1"/>
          </p:cNvSpPr>
          <p:nvPr>
            <p:ph idx="1"/>
          </p:nvPr>
        </p:nvSpPr>
        <p:spPr>
          <a:xfrm>
            <a:off x="914400" y="530225"/>
            <a:ext cx="10353675" cy="5260975"/>
          </a:xfrm>
        </p:spPr>
        <p:txBody>
          <a:bodyPr/>
          <a:lstStyle/>
          <a:p>
            <a:pPr marL="0" indent="0" eaLnBrk="1" fontAlgn="auto">
              <a:lnSpc>
                <a:spcPct val="90000"/>
              </a:lnSpc>
              <a:buFont typeface="Wingdings 2"/>
              <a:buNone/>
              <a:defRPr/>
            </a:pPr>
            <a:r>
              <a:rPr lang="en-IN" sz="1300"/>
              <a:t>Kouzes, J. M., &amp; Posner, B. Z. (2017). The leadership challenge: How to make extraordinary things happen in organizations. John Wiley &amp; Sons</a:t>
            </a:r>
          </a:p>
          <a:p>
            <a:pPr marL="0" indent="0" eaLnBrk="1" fontAlgn="auto">
              <a:lnSpc>
                <a:spcPct val="90000"/>
              </a:lnSpc>
              <a:buFont typeface="Wingdings 2"/>
              <a:buNone/>
              <a:defRPr/>
            </a:pPr>
            <a:endParaRPr lang="en-IN" sz="1300"/>
          </a:p>
          <a:p>
            <a:pPr marL="0" indent="0" eaLnBrk="1" fontAlgn="auto">
              <a:lnSpc>
                <a:spcPct val="90000"/>
              </a:lnSpc>
              <a:buFont typeface="Wingdings 2"/>
              <a:buNone/>
              <a:defRPr/>
            </a:pPr>
            <a:r>
              <a:rPr lang="en-IN" sz="1300"/>
              <a:t>Mintzberg, H. (2009). Managing. Berrett-Koehler.</a:t>
            </a:r>
          </a:p>
          <a:p>
            <a:pPr marL="0" indent="0" eaLnBrk="1" fontAlgn="auto">
              <a:lnSpc>
                <a:spcPct val="90000"/>
              </a:lnSpc>
              <a:buFont typeface="Wingdings 2"/>
              <a:buNone/>
              <a:defRPr/>
            </a:pPr>
            <a:endParaRPr lang="en-IN" sz="1300"/>
          </a:p>
          <a:p>
            <a:pPr marL="0" indent="0" eaLnBrk="1" fontAlgn="auto">
              <a:lnSpc>
                <a:spcPct val="90000"/>
              </a:lnSpc>
              <a:buFont typeface="Wingdings 2"/>
              <a:buNone/>
              <a:defRPr/>
            </a:pPr>
            <a:r>
              <a:rPr lang="en-IN" sz="1300"/>
              <a:t>Noe, R. A. (2013). Employee training and development. McGraw-Hill Education.</a:t>
            </a:r>
          </a:p>
          <a:p>
            <a:pPr marL="0" indent="0" eaLnBrk="1" fontAlgn="auto">
              <a:lnSpc>
                <a:spcPct val="90000"/>
              </a:lnSpc>
              <a:buFont typeface="Wingdings 2"/>
              <a:buNone/>
              <a:defRPr/>
            </a:pPr>
            <a:endParaRPr lang="en-IN" sz="1300"/>
          </a:p>
          <a:p>
            <a:pPr marL="0" indent="0" eaLnBrk="1" fontAlgn="auto">
              <a:lnSpc>
                <a:spcPct val="90000"/>
              </a:lnSpc>
              <a:buFont typeface="Wingdings 2"/>
              <a:buNone/>
              <a:defRPr/>
            </a:pPr>
            <a:r>
              <a:rPr lang="en-IN" sz="1300"/>
              <a:t>O'Neil, J., &amp; Drillings, M. (2014). Leadership competencies: A checklist. Journal of Management Education, 38(2), 259-283.</a:t>
            </a:r>
          </a:p>
          <a:p>
            <a:pPr marL="0" indent="0" eaLnBrk="1" fontAlgn="auto">
              <a:lnSpc>
                <a:spcPct val="90000"/>
              </a:lnSpc>
              <a:buFont typeface="Wingdings 2"/>
              <a:buNone/>
              <a:defRPr/>
            </a:pPr>
            <a:endParaRPr lang="en-IN" sz="1300"/>
          </a:p>
          <a:p>
            <a:pPr indent="-342900" eaLnBrk="1" fontAlgn="auto">
              <a:lnSpc>
                <a:spcPct val="87000"/>
              </a:lnSpc>
              <a:spcBef>
                <a:spcPts val="0"/>
              </a:spcBef>
              <a:spcAft>
                <a:spcPts val="800"/>
              </a:spcAft>
              <a:buFont typeface="Wingdings" pitchFamily="2"/>
              <a:buChar char="Ø"/>
              <a:defRPr/>
            </a:pPr>
            <a:r>
              <a:rPr lang="en-IN" sz="1300"/>
              <a:t>Manz, C.C. (1983), </a:t>
            </a:r>
            <a:r>
              <a:rPr lang="en-IN" sz="1300" i="1">
                <a:latin typeface="Calibri" pitchFamily="34"/>
                <a:cs typeface="Calibri" pitchFamily="34"/>
              </a:rPr>
              <a:t>The Art of Self-Leadership: Strategies for Personal Effectiveness in your Life and Work</a:t>
            </a:r>
            <a:r>
              <a:rPr lang="en-IN" sz="1300">
                <a:latin typeface="Calibri" pitchFamily="34"/>
                <a:cs typeface="Calibri" pitchFamily="34"/>
              </a:rPr>
              <a:t>, Prentice-Hall, </a:t>
            </a:r>
            <a:r>
              <a:rPr lang="en-IN" sz="1300"/>
              <a:t>Englewood Cliffs, NJ</a:t>
            </a:r>
          </a:p>
          <a:p>
            <a:pPr indent="-342900" eaLnBrk="1" fontAlgn="auto">
              <a:lnSpc>
                <a:spcPct val="87000"/>
              </a:lnSpc>
              <a:spcAft>
                <a:spcPts val="800"/>
              </a:spcAft>
              <a:buFont typeface="Wingdings" pitchFamily="2"/>
              <a:buChar char="Ø"/>
              <a:defRPr/>
            </a:pPr>
            <a:r>
              <a:rPr lang="en-IN" sz="1300"/>
              <a:t>Rapisarda, B. A. (2002). The impact of emotional intelligence on work team cohesiveness and performance. The International Journal of Organizational Analysis, 10(4), 363–379. </a:t>
            </a:r>
            <a:r>
              <a:rPr lang="en-IN" sz="1300">
                <a:hlinkClick r:id="rId2"/>
              </a:rPr>
              <a:t>https://doi.org/10.1108/eb028958</a:t>
            </a:r>
            <a:endParaRPr lang="en-IN" sz="1300"/>
          </a:p>
          <a:p>
            <a:pPr indent="-342900" eaLnBrk="1" fontAlgn="auto">
              <a:lnSpc>
                <a:spcPct val="87000"/>
              </a:lnSpc>
              <a:spcAft>
                <a:spcPts val="800"/>
              </a:spcAft>
              <a:buFont typeface="Wingdings" pitchFamily="2"/>
              <a:buChar char="Ø"/>
              <a:defRPr/>
            </a:pPr>
            <a:r>
              <a:rPr sz="1300"/>
              <a:t>PMI. (2018). The High Cost of Low Performance. Retrieved from </a:t>
            </a:r>
            <a:r>
              <a:rPr sz="1300">
                <a:hlinkClick r:id="rId3"/>
              </a:rPr>
              <a:t>https://www.pmi.org/-/media/pmi/documents/public/pdf/learning/thought-leadership/pulse/pulse-of-the-profession-2018.pdf</a:t>
            </a:r>
            <a:endParaRPr sz="1300"/>
          </a:p>
          <a:p>
            <a:pPr indent="-342900" eaLnBrk="1" fontAlgn="auto">
              <a:lnSpc>
                <a:spcPct val="87000"/>
              </a:lnSpc>
              <a:spcAft>
                <a:spcPts val="800"/>
              </a:spcAft>
              <a:buFont typeface="Wingdings" pitchFamily="2"/>
              <a:buChar char="Ø"/>
              <a:defRPr/>
            </a:pPr>
            <a:r>
              <a:rPr lang="en-IN" sz="1300"/>
              <a:t>Bryant, A., &amp; Kazan, A. L. (2012). Self-leadership: how to become a more successful, efficient, and effective leader from the inside out. McGraw Hill Professional.</a:t>
            </a:r>
          </a:p>
          <a:p>
            <a:pPr marL="0" indent="0" eaLnBrk="1" fontAlgn="auto">
              <a:lnSpc>
                <a:spcPct val="90000"/>
              </a:lnSpc>
              <a:buFont typeface="Wingdings 2"/>
              <a:buNone/>
              <a:defRPr/>
            </a:pPr>
            <a:endParaRPr lang="en-IN" sz="1300"/>
          </a:p>
          <a:p>
            <a:pPr indent="-306003" eaLnBrk="1" fontAlgn="auto">
              <a:lnSpc>
                <a:spcPct val="90000"/>
              </a:lnSpc>
              <a:buFont typeface="Wingdings 2"/>
              <a:buChar char=""/>
              <a:defRPr/>
            </a:pPr>
            <a:endParaRPr lang="en-IN" sz="1300"/>
          </a:p>
        </p:txBody>
      </p:sp>
    </p:spTree>
  </p:cSld>
  <p:clrMapOvr>
    <a:masterClrMapping/>
  </p:clrMapOvr>
  <p:transition spd="slow"/>
</p:sld>
</file>

<file path=ppt/slides/slide38.xml><?xml version="1.0" encoding="utf-8"?>
<p:sld xmlns:a="http://schemas.openxmlformats.org/drawingml/2006/main" xmlns:r="http://schemas.openxmlformats.org/officeDocument/2006/relationships" xmlns:p="http://schemas.openxmlformats.org/presentationml/2006/main">
  <p:cSld name="Slide65">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607F5571-1746-0A22-540D-EB128907FFCF}"/>
              </a:ext>
            </a:extLst>
          </p:cNvPr>
          <p:cNvSpPr txBox="1">
            <a:spLocks noGrp="1"/>
          </p:cNvSpPr>
          <p:nvPr>
            <p:ph idx="1"/>
          </p:nvPr>
        </p:nvSpPr>
        <p:spPr>
          <a:xfrm>
            <a:off x="914400" y="1416050"/>
            <a:ext cx="10353675" cy="4375150"/>
          </a:xfrm>
        </p:spPr>
        <p:txBody>
          <a:bodyPr/>
          <a:lstStyle/>
          <a:p>
            <a:pPr indent="-342900" eaLnBrk="1" fontAlgn="auto">
              <a:lnSpc>
                <a:spcPct val="107000"/>
              </a:lnSpc>
              <a:spcAft>
                <a:spcPts val="800"/>
              </a:spcAft>
              <a:buFont typeface="Wingdings" pitchFamily="2"/>
              <a:buChar char="Ø"/>
              <a:defRPr/>
            </a:pPr>
            <a:r>
              <a:rPr lang="en-IN" sz="2400"/>
              <a:t>Deloitte. (2020). Global Human Capital Trends. Retrieved from </a:t>
            </a:r>
            <a:r>
              <a:rPr lang="en-IN" sz="2400">
                <a:hlinkClick r:id="rId2"/>
              </a:rPr>
              <a:t>https://www2.deloitte.com/global/en/pages/about-deloitte/articles/human-capital-trends.html</a:t>
            </a:r>
            <a:endParaRPr lang="en-IN" sz="2400"/>
          </a:p>
          <a:p>
            <a:pPr indent="-342900" eaLnBrk="1" fontAlgn="auto">
              <a:lnSpc>
                <a:spcPct val="107000"/>
              </a:lnSpc>
              <a:spcBef>
                <a:spcPts val="0"/>
              </a:spcBef>
              <a:spcAft>
                <a:spcPts val="800"/>
              </a:spcAft>
              <a:buFont typeface="Wingdings" pitchFamily="2"/>
              <a:buChar char="Ø"/>
              <a:defRPr/>
            </a:pPr>
            <a:r>
              <a:rPr lang="en-IN" sz="2400"/>
              <a:t>Bennis, W. (2007). The challenges of leadership in the modern world: Introduction to the special issue. American Psychologist, 62(1), 2–5. </a:t>
            </a:r>
            <a:r>
              <a:rPr lang="en-IN" sz="2400">
                <a:hlinkClick r:id="rId3"/>
              </a:rPr>
              <a:t>https://doi.org/10.1037/0003-066X.62.1.2</a:t>
            </a:r>
            <a:endParaRPr lang="en-IN" sz="2400"/>
          </a:p>
          <a:p>
            <a:pPr marL="285750" indent="-285750" eaLnBrk="1" fontAlgn="auto">
              <a:lnSpc>
                <a:spcPct val="107000"/>
              </a:lnSpc>
              <a:spcBef>
                <a:spcPts val="0"/>
              </a:spcBef>
              <a:spcAft>
                <a:spcPts val="800"/>
              </a:spcAft>
              <a:buFont typeface="Wingdings" pitchFamily="2"/>
              <a:buChar char="Ø"/>
              <a:defRPr/>
            </a:pPr>
            <a:r>
              <a:rPr lang="en-IN" sz="2400"/>
              <a:t>Peter G. Northouse’s Leadership: Theory and Practice, Fourth Edition (2007) in which he draws from John Kotter’s A Force for Change: How Leadership Differs from Management, (1990). </a:t>
            </a:r>
            <a:r>
              <a:rPr lang="en-IN" sz="2400">
                <a:hlinkClick r:id="rId4"/>
              </a:rPr>
              <a:t>https://pmhut.com/what-are-the-differences-between-management-and-leadership</a:t>
            </a:r>
            <a:endParaRPr lang="en-IN" sz="2400"/>
          </a:p>
          <a:p>
            <a:pPr indent="-306003" eaLnBrk="1" fontAlgn="auto">
              <a:buFont typeface="Wingdings 2"/>
              <a:buChar char=""/>
              <a:defRPr/>
            </a:pPr>
            <a:endParaRPr lang="en-IN"/>
          </a:p>
        </p:txBody>
      </p:sp>
    </p:spTree>
  </p:cSld>
  <p:clrMapOvr>
    <a:masterClrMapping/>
  </p:clrMapOvr>
  <p:transition spd="slow"/>
</p:sld>
</file>

<file path=ppt/slides/slide39.xml><?xml version="1.0" encoding="utf-8"?>
<p:sld xmlns:a="http://schemas.openxmlformats.org/drawingml/2006/main" xmlns:r="http://schemas.openxmlformats.org/officeDocument/2006/relationships" xmlns:p="http://schemas.openxmlformats.org/presentationml/2006/main">
  <p:cSld name="Slide6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7B77C-728F-8DAF-983F-107D4D68BC91}"/>
              </a:ext>
            </a:extLst>
          </p:cNvPr>
          <p:cNvSpPr txBox="1">
            <a:spLocks noGrp="1"/>
          </p:cNvSpPr>
          <p:nvPr>
            <p:ph type="title"/>
          </p:nvPr>
        </p:nvSpPr>
        <p:spPr>
          <a:xfrm>
            <a:off x="1446213" y="609600"/>
            <a:ext cx="9302750" cy="2992438"/>
          </a:xfrm>
        </p:spPr>
        <p:txBody>
          <a:bodyPr/>
          <a:lstStyle/>
          <a:p>
            <a:pPr eaLnBrk="1" fontAlgn="auto">
              <a:spcBef>
                <a:spcPts val="0"/>
              </a:spcBef>
              <a:spcAft>
                <a:spcPts val="0"/>
              </a:spcAft>
              <a:defRPr/>
            </a:pPr>
            <a:r>
              <a:t>I sincerely appreciate your time and attention today!</a:t>
            </a:r>
            <a:endParaRPr lang="en-IN"/>
          </a:p>
        </p:txBody>
      </p:sp>
      <p:sp>
        <p:nvSpPr>
          <p:cNvPr id="3" name="Text Placeholder 2">
            <a:extLst>
              <a:ext uri="{FF2B5EF4-FFF2-40B4-BE49-F238E27FC236}">
                <a16:creationId xmlns:a16="http://schemas.microsoft.com/office/drawing/2014/main" id="{024F0E32-DF34-9405-FB08-2FDC5FB8A93D}"/>
              </a:ext>
            </a:extLst>
          </p:cNvPr>
          <p:cNvSpPr txBox="1">
            <a:spLocks noGrp="1"/>
          </p:cNvSpPr>
          <p:nvPr>
            <p:ph type="body" idx="4294967295"/>
          </p:nvPr>
        </p:nvSpPr>
        <p:spPr>
          <a:xfrm>
            <a:off x="1720850" y="3609975"/>
            <a:ext cx="8751888" cy="533400"/>
          </a:xfrm>
        </p:spPr>
        <p:txBody>
          <a:bodyPr/>
          <a:lstStyle/>
          <a:p>
            <a:pPr indent="-306003" eaLnBrk="1" fontAlgn="auto">
              <a:buFont typeface="Wingdings 2"/>
              <a:buChar char=""/>
              <a:defRPr/>
            </a:pPr>
            <a:r>
              <a:t>Thank you</a:t>
            </a:r>
            <a:endParaRPr lang="en-IN"/>
          </a:p>
        </p:txBody>
      </p:sp>
    </p:spTree>
  </p:cSld>
  <p:clrMapOvr>
    <a:masterClrMapping/>
  </p:clrMapOvr>
  <p:transition spd="slow"/>
</p:sld>
</file>

<file path=ppt/theme/theme1.xml><?xml version="1.0" encoding="utf-8"?>
<a:theme xmlns:a="http://schemas.openxmlformats.org/drawingml/2006/main" name="SlateVTI">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%7b3E6F8D14-A14E-4657-A9D5-5FDE005F65AF%7dtf55705232_win32</Template>
  <TotalTime>383</TotalTime>
  <Words>2945</Words>
  <Application>Microsoft Office PowerPoint</Application>
  <PresentationFormat>Widescreen</PresentationFormat>
  <Paragraphs>250</Paragraphs>
  <Slides>39</Slides>
  <Notes>8</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SlateVTI</vt:lpstr>
      <vt:lpstr>Leadership Development </vt:lpstr>
      <vt:lpstr>PowerPoint Presentation</vt:lpstr>
      <vt:lpstr>Index                                                         Page No.</vt:lpstr>
      <vt:lpstr>Ashish Khubchandani - 2220290 (Group Leader)</vt:lpstr>
      <vt:lpstr>Introduction</vt:lpstr>
      <vt:lpstr>Importance of Leadership Development</vt:lpstr>
      <vt:lpstr>PowerPoint Presentation</vt:lpstr>
      <vt:lpstr>Organizational Performance</vt:lpstr>
      <vt:lpstr>Conclusion</vt:lpstr>
      <vt:lpstr>Deena Palanchoke – 2221001 Group Member   Types of leadership styles</vt:lpstr>
      <vt:lpstr>Leadership </vt:lpstr>
      <vt:lpstr>The 6 Goleman Leadership Style</vt:lpstr>
      <vt:lpstr>PowerPoint Presentation</vt:lpstr>
      <vt:lpstr>PowerPoint Presentation</vt:lpstr>
      <vt:lpstr>Conclusion</vt:lpstr>
      <vt:lpstr>Charanjeet Kaur - 2220279</vt:lpstr>
      <vt:lpstr>Introduction</vt:lpstr>
      <vt:lpstr>Qualities of Leadership Development</vt:lpstr>
      <vt:lpstr>Effectiveness of leadership development </vt:lpstr>
      <vt:lpstr>Model for leadership development </vt:lpstr>
      <vt:lpstr>Conclusion</vt:lpstr>
      <vt:lpstr>Shakilbhai Patel</vt:lpstr>
      <vt:lpstr>Methodology of Leadership Development</vt:lpstr>
      <vt:lpstr>Developing Leadership Skills</vt:lpstr>
      <vt:lpstr>PowerPoint Presentation</vt:lpstr>
      <vt:lpstr>PowerPoint Presentation</vt:lpstr>
      <vt:lpstr>Shahedabibi Shaikh – 2223092 </vt:lpstr>
      <vt:lpstr>Introduction</vt:lpstr>
      <vt:lpstr>Competencies of Leader</vt:lpstr>
      <vt:lpstr>PowerPoint Presentation</vt:lpstr>
      <vt:lpstr>Types of Leadership Development</vt:lpstr>
      <vt:lpstr>PowerPoint Presentation</vt:lpstr>
      <vt:lpstr>Conclusion</vt:lpstr>
      <vt:lpstr>References</vt:lpstr>
      <vt:lpstr>PowerPoint Presentation</vt:lpstr>
      <vt:lpstr>PowerPoint Presentation</vt:lpstr>
      <vt:lpstr>PowerPoint Presentation</vt:lpstr>
      <vt:lpstr>PowerPoint Presentation</vt:lpstr>
      <vt:lpstr>I sincerely appreciate your time and attention today!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ASHISH KHUBCHANDANI</dc:creator>
  <cp:lastModifiedBy>deena palanchoke</cp:lastModifiedBy>
  <cp:revision>45</cp:revision>
  <dcterms:created xsi:type="dcterms:W3CDTF">2023-04-17T11:58:18Z</dcterms:created>
  <dcterms:modified xsi:type="dcterms:W3CDTF">2023-04-23T06:44:14Z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