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4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5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6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7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8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9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0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11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12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91" d="100"/>
          <a:sy n="91" d="100"/>
        </p:scale>
        <p:origin x="336" y="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ata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ata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29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svg"/><Relationship Id="rId1" Type="http://schemas.openxmlformats.org/officeDocument/2006/relationships/image" Target="../media/image7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10.svg"/></Relationships>
</file>

<file path=ppt/diagrams/_rels/drawing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5" Type="http://schemas.openxmlformats.org/officeDocument/2006/relationships/image" Target="../media/image21.png"/><Relationship Id="rId4" Type="http://schemas.openxmlformats.org/officeDocument/2006/relationships/image" Target="../media/image20.svg"/></Relationships>
</file>

<file path=ppt/diagrams/_rels/drawing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svg"/><Relationship Id="rId3" Type="http://schemas.openxmlformats.org/officeDocument/2006/relationships/image" Target="../media/image28.png"/><Relationship Id="rId7" Type="http://schemas.openxmlformats.org/officeDocument/2006/relationships/image" Target="../media/image32.png"/><Relationship Id="rId2" Type="http://schemas.openxmlformats.org/officeDocument/2006/relationships/image" Target="../media/image27.svg"/><Relationship Id="rId1" Type="http://schemas.openxmlformats.org/officeDocument/2006/relationships/image" Target="../media/image26.png"/><Relationship Id="rId6" Type="http://schemas.openxmlformats.org/officeDocument/2006/relationships/image" Target="../media/image31.svg"/><Relationship Id="rId5" Type="http://schemas.openxmlformats.org/officeDocument/2006/relationships/image" Target="../media/image30.png"/><Relationship Id="rId4" Type="http://schemas.openxmlformats.org/officeDocument/2006/relationships/image" Target="../media/image2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colored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accent2">
        <a:alpha val="0"/>
      </a:schemeClr>
    </dgm:fillClrLst>
    <dgm:linClrLst meth="repeat">
      <a:schemeClr val="accent2">
        <a:alpha val="0"/>
      </a:schemeClr>
    </dgm:linClrLst>
    <dgm:effectClrLst/>
    <dgm:txLinClrLst/>
    <dgm:txFillClrLst meth="repeat">
      <a:schemeClr val="accent2"/>
      <a:schemeClr val="accent3"/>
      <a:schemeClr val="accent4"/>
      <a:schemeClr val="accent5"/>
      <a:schemeClr val="accent6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0C110C7-A645-4BA3-9E57-08A614B9C721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A52A4030-BF23-4699-A80F-1BA760B1F719}">
      <dgm:prSet/>
      <dgm:spPr/>
      <dgm:t>
        <a:bodyPr/>
        <a:lstStyle/>
        <a:p>
          <a:r>
            <a:rPr lang="en-US"/>
            <a:t>A Critical Evaluation of Remote Monitoring and Virtual Wards (2020–2022) in UK Health and Social Care</a:t>
          </a:r>
        </a:p>
      </dgm:t>
    </dgm:pt>
    <dgm:pt modelId="{ACA45D51-7E6E-4BC4-9EBE-3C8A3981AE05}" type="parTrans" cxnId="{B1FBF0A8-8E35-417A-8ECA-ED587C652D63}">
      <dgm:prSet/>
      <dgm:spPr/>
      <dgm:t>
        <a:bodyPr/>
        <a:lstStyle/>
        <a:p>
          <a:endParaRPr lang="en-US"/>
        </a:p>
      </dgm:t>
    </dgm:pt>
    <dgm:pt modelId="{70A8FAEE-4B58-4EAA-840A-2CE4967EC83E}" type="sibTrans" cxnId="{B1FBF0A8-8E35-417A-8ECA-ED587C652D63}">
      <dgm:prSet/>
      <dgm:spPr/>
      <dgm:t>
        <a:bodyPr/>
        <a:lstStyle/>
        <a:p>
          <a:endParaRPr lang="en-US"/>
        </a:p>
      </dgm:t>
    </dgm:pt>
    <dgm:pt modelId="{85C59062-7D32-4C74-B9EA-89DBE745A9E4}">
      <dgm:prSet/>
      <dgm:spPr/>
      <dgm:t>
        <a:bodyPr/>
        <a:lstStyle/>
        <a:p>
          <a:r>
            <a:rPr lang="en-US"/>
            <a:t>Kareemot Tijani</a:t>
          </a:r>
        </a:p>
      </dgm:t>
    </dgm:pt>
    <dgm:pt modelId="{5087BA35-90E4-408F-9B8B-8BDAA1A699D2}" type="parTrans" cxnId="{480F2C06-ADB0-4D64-A4F0-9D0424E32C34}">
      <dgm:prSet/>
      <dgm:spPr/>
      <dgm:t>
        <a:bodyPr/>
        <a:lstStyle/>
        <a:p>
          <a:endParaRPr lang="en-US"/>
        </a:p>
      </dgm:t>
    </dgm:pt>
    <dgm:pt modelId="{475B811F-8427-4158-9394-76E0ABBCCA9C}" type="sibTrans" cxnId="{480F2C06-ADB0-4D64-A4F0-9D0424E32C34}">
      <dgm:prSet/>
      <dgm:spPr/>
      <dgm:t>
        <a:bodyPr/>
        <a:lstStyle/>
        <a:p>
          <a:endParaRPr lang="en-US"/>
        </a:p>
      </dgm:t>
    </dgm:pt>
    <dgm:pt modelId="{A39F42EA-C569-4B6F-A13A-546C265A9D27}">
      <dgm:prSet/>
      <dgm:spPr/>
      <dgm:t>
        <a:bodyPr/>
        <a:lstStyle/>
        <a:p>
          <a:r>
            <a:rPr lang="en-US"/>
            <a:t>BMHP6026 – Digital Transformation in Health and Care</a:t>
          </a:r>
        </a:p>
      </dgm:t>
    </dgm:pt>
    <dgm:pt modelId="{B48AC5BF-2059-4D2B-9D7B-19313E396BF9}" type="parTrans" cxnId="{2A9F4774-B492-4C15-AFB1-3FCC3F3AF222}">
      <dgm:prSet/>
      <dgm:spPr/>
      <dgm:t>
        <a:bodyPr/>
        <a:lstStyle/>
        <a:p>
          <a:endParaRPr lang="en-US"/>
        </a:p>
      </dgm:t>
    </dgm:pt>
    <dgm:pt modelId="{691A8DC8-C31E-4B81-81A1-33229531DC3F}" type="sibTrans" cxnId="{2A9F4774-B492-4C15-AFB1-3FCC3F3AF222}">
      <dgm:prSet/>
      <dgm:spPr/>
      <dgm:t>
        <a:bodyPr/>
        <a:lstStyle/>
        <a:p>
          <a:endParaRPr lang="en-US"/>
        </a:p>
      </dgm:t>
    </dgm:pt>
    <dgm:pt modelId="{AB1833FE-F631-4F46-8689-B6FEC1FCE5C8}">
      <dgm:prSet/>
      <dgm:spPr/>
      <dgm:t>
        <a:bodyPr/>
        <a:lstStyle/>
        <a:p>
          <a:r>
            <a:rPr lang="en-US"/>
            <a:t>Lecturer: Zakiyyah Ahmed</a:t>
          </a:r>
        </a:p>
      </dgm:t>
    </dgm:pt>
    <dgm:pt modelId="{B27CC027-59C4-43E3-A1CA-70239F5DB786}" type="parTrans" cxnId="{1C0D1256-BDF6-4572-872B-60DA06D7CD03}">
      <dgm:prSet/>
      <dgm:spPr/>
      <dgm:t>
        <a:bodyPr/>
        <a:lstStyle/>
        <a:p>
          <a:endParaRPr lang="en-US"/>
        </a:p>
      </dgm:t>
    </dgm:pt>
    <dgm:pt modelId="{0D88A49F-FFE1-44BA-8582-C64B6E4EAB0E}" type="sibTrans" cxnId="{1C0D1256-BDF6-4572-872B-60DA06D7CD03}">
      <dgm:prSet/>
      <dgm:spPr/>
      <dgm:t>
        <a:bodyPr/>
        <a:lstStyle/>
        <a:p>
          <a:endParaRPr lang="en-US"/>
        </a:p>
      </dgm:t>
    </dgm:pt>
    <dgm:pt modelId="{B1FC5C65-CC11-4839-82CC-5EE4672F7028}">
      <dgm:prSet/>
      <dgm:spPr/>
      <dgm:t>
        <a:bodyPr/>
        <a:lstStyle/>
        <a:p>
          <a:r>
            <a:rPr lang="en-GB" dirty="0"/>
            <a:t>Submission Date: 8</a:t>
          </a:r>
          <a:r>
            <a:rPr lang="en-US" dirty="0"/>
            <a:t> March 2026</a:t>
          </a:r>
        </a:p>
      </dgm:t>
    </dgm:pt>
    <dgm:pt modelId="{D6EFE2EF-055B-42C3-B26A-923A862BCBE7}" type="parTrans" cxnId="{A989B487-0475-4C35-A3A9-398C9F248A60}">
      <dgm:prSet/>
      <dgm:spPr/>
      <dgm:t>
        <a:bodyPr/>
        <a:lstStyle/>
        <a:p>
          <a:endParaRPr lang="en-US"/>
        </a:p>
      </dgm:t>
    </dgm:pt>
    <dgm:pt modelId="{07CF4F68-D6D3-4FE3-98DD-DAFD2FBF266B}" type="sibTrans" cxnId="{A989B487-0475-4C35-A3A9-398C9F248A60}">
      <dgm:prSet/>
      <dgm:spPr/>
      <dgm:t>
        <a:bodyPr/>
        <a:lstStyle/>
        <a:p>
          <a:endParaRPr lang="en-US"/>
        </a:p>
      </dgm:t>
    </dgm:pt>
    <dgm:pt modelId="{847CC2CE-5F1C-4609-8E15-98951A0A09E7}" type="pres">
      <dgm:prSet presAssocID="{30C110C7-A645-4BA3-9E57-08A614B9C721}" presName="linear" presStyleCnt="0">
        <dgm:presLayoutVars>
          <dgm:animLvl val="lvl"/>
          <dgm:resizeHandles val="exact"/>
        </dgm:presLayoutVars>
      </dgm:prSet>
      <dgm:spPr/>
    </dgm:pt>
    <dgm:pt modelId="{ABB09505-FA8E-4F60-A752-72A13B39C8EA}" type="pres">
      <dgm:prSet presAssocID="{A52A4030-BF23-4699-A80F-1BA760B1F719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4A0094D3-642D-4F09-80BC-D93107B1740A}" type="pres">
      <dgm:prSet presAssocID="{70A8FAEE-4B58-4EAA-840A-2CE4967EC83E}" presName="spacer" presStyleCnt="0"/>
      <dgm:spPr/>
    </dgm:pt>
    <dgm:pt modelId="{21D043A0-7C9D-433B-9F1E-69945E37D0C8}" type="pres">
      <dgm:prSet presAssocID="{85C59062-7D32-4C74-B9EA-89DBE745A9E4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771648E9-F55E-4E2B-B6DA-9979D0077AC4}" type="pres">
      <dgm:prSet presAssocID="{475B811F-8427-4158-9394-76E0ABBCCA9C}" presName="spacer" presStyleCnt="0"/>
      <dgm:spPr/>
    </dgm:pt>
    <dgm:pt modelId="{CB0DC94A-5B8F-4E5D-9B78-03585BFEAEFB}" type="pres">
      <dgm:prSet presAssocID="{A39F42EA-C569-4B6F-A13A-546C265A9D27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FAC6F7CF-0980-4DA1-AF05-2E268B3D7996}" type="pres">
      <dgm:prSet presAssocID="{691A8DC8-C31E-4B81-81A1-33229531DC3F}" presName="spacer" presStyleCnt="0"/>
      <dgm:spPr/>
    </dgm:pt>
    <dgm:pt modelId="{8CF28B5B-6DBE-425A-AA1C-09E7C874FC36}" type="pres">
      <dgm:prSet presAssocID="{AB1833FE-F631-4F46-8689-B6FEC1FCE5C8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559C3EE1-23D9-4FFC-8031-8EB8526AF1A2}" type="pres">
      <dgm:prSet presAssocID="{0D88A49F-FFE1-44BA-8582-C64B6E4EAB0E}" presName="spacer" presStyleCnt="0"/>
      <dgm:spPr/>
    </dgm:pt>
    <dgm:pt modelId="{05E3D11E-56F2-4C5D-B28B-80413DC5B2A1}" type="pres">
      <dgm:prSet presAssocID="{B1FC5C65-CC11-4839-82CC-5EE4672F7028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480F2C06-ADB0-4D64-A4F0-9D0424E32C34}" srcId="{30C110C7-A645-4BA3-9E57-08A614B9C721}" destId="{85C59062-7D32-4C74-B9EA-89DBE745A9E4}" srcOrd="1" destOrd="0" parTransId="{5087BA35-90E4-408F-9B8B-8BDAA1A699D2}" sibTransId="{475B811F-8427-4158-9394-76E0ABBCCA9C}"/>
    <dgm:cxn modelId="{E8F5E006-75B0-49C5-B310-3B268045D097}" type="presOf" srcId="{85C59062-7D32-4C74-B9EA-89DBE745A9E4}" destId="{21D043A0-7C9D-433B-9F1E-69945E37D0C8}" srcOrd="0" destOrd="0" presId="urn:microsoft.com/office/officeart/2005/8/layout/vList2"/>
    <dgm:cxn modelId="{48877368-1B57-4A1E-8BD0-348C4799CFA5}" type="presOf" srcId="{A39F42EA-C569-4B6F-A13A-546C265A9D27}" destId="{CB0DC94A-5B8F-4E5D-9B78-03585BFEAEFB}" srcOrd="0" destOrd="0" presId="urn:microsoft.com/office/officeart/2005/8/layout/vList2"/>
    <dgm:cxn modelId="{39C75149-A41A-4051-85B4-BFE3D8608DA0}" type="presOf" srcId="{30C110C7-A645-4BA3-9E57-08A614B9C721}" destId="{847CC2CE-5F1C-4609-8E15-98951A0A09E7}" srcOrd="0" destOrd="0" presId="urn:microsoft.com/office/officeart/2005/8/layout/vList2"/>
    <dgm:cxn modelId="{2A9F4774-B492-4C15-AFB1-3FCC3F3AF222}" srcId="{30C110C7-A645-4BA3-9E57-08A614B9C721}" destId="{A39F42EA-C569-4B6F-A13A-546C265A9D27}" srcOrd="2" destOrd="0" parTransId="{B48AC5BF-2059-4D2B-9D7B-19313E396BF9}" sibTransId="{691A8DC8-C31E-4B81-81A1-33229531DC3F}"/>
    <dgm:cxn modelId="{1C0D1256-BDF6-4572-872B-60DA06D7CD03}" srcId="{30C110C7-A645-4BA3-9E57-08A614B9C721}" destId="{AB1833FE-F631-4F46-8689-B6FEC1FCE5C8}" srcOrd="3" destOrd="0" parTransId="{B27CC027-59C4-43E3-A1CA-70239F5DB786}" sibTransId="{0D88A49F-FFE1-44BA-8582-C64B6E4EAB0E}"/>
    <dgm:cxn modelId="{A989B487-0475-4C35-A3A9-398C9F248A60}" srcId="{30C110C7-A645-4BA3-9E57-08A614B9C721}" destId="{B1FC5C65-CC11-4839-82CC-5EE4672F7028}" srcOrd="4" destOrd="0" parTransId="{D6EFE2EF-055B-42C3-B26A-923A862BCBE7}" sibTransId="{07CF4F68-D6D3-4FE3-98DD-DAFD2FBF266B}"/>
    <dgm:cxn modelId="{B1FBF0A8-8E35-417A-8ECA-ED587C652D63}" srcId="{30C110C7-A645-4BA3-9E57-08A614B9C721}" destId="{A52A4030-BF23-4699-A80F-1BA760B1F719}" srcOrd="0" destOrd="0" parTransId="{ACA45D51-7E6E-4BC4-9EBE-3C8A3981AE05}" sibTransId="{70A8FAEE-4B58-4EAA-840A-2CE4967EC83E}"/>
    <dgm:cxn modelId="{354F50BD-D83A-4E58-81A3-864439C6C60B}" type="presOf" srcId="{B1FC5C65-CC11-4839-82CC-5EE4672F7028}" destId="{05E3D11E-56F2-4C5D-B28B-80413DC5B2A1}" srcOrd="0" destOrd="0" presId="urn:microsoft.com/office/officeart/2005/8/layout/vList2"/>
    <dgm:cxn modelId="{C23F2FD6-37B1-4727-9AEC-E9A8ABD93674}" type="presOf" srcId="{A52A4030-BF23-4699-A80F-1BA760B1F719}" destId="{ABB09505-FA8E-4F60-A752-72A13B39C8EA}" srcOrd="0" destOrd="0" presId="urn:microsoft.com/office/officeart/2005/8/layout/vList2"/>
    <dgm:cxn modelId="{007D25E5-EA6B-4999-B09A-31FA8A5B67A8}" type="presOf" srcId="{AB1833FE-F631-4F46-8689-B6FEC1FCE5C8}" destId="{8CF28B5B-6DBE-425A-AA1C-09E7C874FC36}" srcOrd="0" destOrd="0" presId="urn:microsoft.com/office/officeart/2005/8/layout/vList2"/>
    <dgm:cxn modelId="{F461F69E-039B-45F4-8F6E-7A40B4E17D22}" type="presParOf" srcId="{847CC2CE-5F1C-4609-8E15-98951A0A09E7}" destId="{ABB09505-FA8E-4F60-A752-72A13B39C8EA}" srcOrd="0" destOrd="0" presId="urn:microsoft.com/office/officeart/2005/8/layout/vList2"/>
    <dgm:cxn modelId="{B5F865FE-6637-4BEC-A9E2-D93FD45AE41C}" type="presParOf" srcId="{847CC2CE-5F1C-4609-8E15-98951A0A09E7}" destId="{4A0094D3-642D-4F09-80BC-D93107B1740A}" srcOrd="1" destOrd="0" presId="urn:microsoft.com/office/officeart/2005/8/layout/vList2"/>
    <dgm:cxn modelId="{0FD3672D-EF76-4E28-9DB2-D14B29356F0A}" type="presParOf" srcId="{847CC2CE-5F1C-4609-8E15-98951A0A09E7}" destId="{21D043A0-7C9D-433B-9F1E-69945E37D0C8}" srcOrd="2" destOrd="0" presId="urn:microsoft.com/office/officeart/2005/8/layout/vList2"/>
    <dgm:cxn modelId="{84EFF1AA-41BE-4D9C-817F-75B27794DE1C}" type="presParOf" srcId="{847CC2CE-5F1C-4609-8E15-98951A0A09E7}" destId="{771648E9-F55E-4E2B-B6DA-9979D0077AC4}" srcOrd="3" destOrd="0" presId="urn:microsoft.com/office/officeart/2005/8/layout/vList2"/>
    <dgm:cxn modelId="{7BDFA4F0-EF2F-432D-A628-40E5BEADF95F}" type="presParOf" srcId="{847CC2CE-5F1C-4609-8E15-98951A0A09E7}" destId="{CB0DC94A-5B8F-4E5D-9B78-03585BFEAEFB}" srcOrd="4" destOrd="0" presId="urn:microsoft.com/office/officeart/2005/8/layout/vList2"/>
    <dgm:cxn modelId="{3AA965D0-A47F-4819-AD94-234E31ACD94D}" type="presParOf" srcId="{847CC2CE-5F1C-4609-8E15-98951A0A09E7}" destId="{FAC6F7CF-0980-4DA1-AF05-2E268B3D7996}" srcOrd="5" destOrd="0" presId="urn:microsoft.com/office/officeart/2005/8/layout/vList2"/>
    <dgm:cxn modelId="{69F011CE-FEB0-4C87-B059-2C6D13244745}" type="presParOf" srcId="{847CC2CE-5F1C-4609-8E15-98951A0A09E7}" destId="{8CF28B5B-6DBE-425A-AA1C-09E7C874FC36}" srcOrd="6" destOrd="0" presId="urn:microsoft.com/office/officeart/2005/8/layout/vList2"/>
    <dgm:cxn modelId="{87C6124E-7257-4F1A-A3DC-E322C852EFE3}" type="presParOf" srcId="{847CC2CE-5F1C-4609-8E15-98951A0A09E7}" destId="{559C3EE1-23D9-4FFC-8031-8EB8526AF1A2}" srcOrd="7" destOrd="0" presId="urn:microsoft.com/office/officeart/2005/8/layout/vList2"/>
    <dgm:cxn modelId="{4AB9883B-01FB-4ECB-8AFD-0B2E39466B0D}" type="presParOf" srcId="{847CC2CE-5F1C-4609-8E15-98951A0A09E7}" destId="{05E3D11E-56F2-4C5D-B28B-80413DC5B2A1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28783DE-7492-4346-8BB9-F82AA600177E}" type="doc">
      <dgm:prSet loTypeId="urn:microsoft.com/office/officeart/2008/layout/LinedList" loCatId="list" qsTypeId="urn:microsoft.com/office/officeart/2005/8/quickstyle/simple4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0DC74494-B170-4473-B6C3-89C8AF46CCB6}">
      <dgm:prSet/>
      <dgm:spPr/>
      <dgm:t>
        <a:bodyPr/>
        <a:lstStyle/>
        <a:p>
          <a:r>
            <a:rPr lang="en-US"/>
            <a:t>• Rising healthcare demand</a:t>
          </a:r>
        </a:p>
      </dgm:t>
    </dgm:pt>
    <dgm:pt modelId="{41F724A1-B419-47F2-A822-25D8F99ACB18}" type="parTrans" cxnId="{063B534F-0F29-4AEB-A800-4D2A62B28D1E}">
      <dgm:prSet/>
      <dgm:spPr/>
      <dgm:t>
        <a:bodyPr/>
        <a:lstStyle/>
        <a:p>
          <a:endParaRPr lang="en-US"/>
        </a:p>
      </dgm:t>
    </dgm:pt>
    <dgm:pt modelId="{3F189A5E-2748-47EF-A7EC-2D0590C222BA}" type="sibTrans" cxnId="{063B534F-0F29-4AEB-A800-4D2A62B28D1E}">
      <dgm:prSet/>
      <dgm:spPr/>
      <dgm:t>
        <a:bodyPr/>
        <a:lstStyle/>
        <a:p>
          <a:endParaRPr lang="en-US"/>
        </a:p>
      </dgm:t>
    </dgm:pt>
    <dgm:pt modelId="{E0E1FBB1-8A98-41F6-9DCD-2906AC4D21EC}">
      <dgm:prSet/>
      <dgm:spPr/>
      <dgm:t>
        <a:bodyPr/>
        <a:lstStyle/>
        <a:p>
          <a:r>
            <a:rPr lang="en-US"/>
            <a:t>• Ageing population</a:t>
          </a:r>
        </a:p>
      </dgm:t>
    </dgm:pt>
    <dgm:pt modelId="{7F9BB2A0-0ABB-449E-93E4-EFF663C52880}" type="parTrans" cxnId="{4F9F8EEF-1EC4-41F7-99DA-BDB837FD2B4E}">
      <dgm:prSet/>
      <dgm:spPr/>
      <dgm:t>
        <a:bodyPr/>
        <a:lstStyle/>
        <a:p>
          <a:endParaRPr lang="en-US"/>
        </a:p>
      </dgm:t>
    </dgm:pt>
    <dgm:pt modelId="{AE976BE0-5072-4ECE-871E-56B14BECC9F9}" type="sibTrans" cxnId="{4F9F8EEF-1EC4-41F7-99DA-BDB837FD2B4E}">
      <dgm:prSet/>
      <dgm:spPr/>
      <dgm:t>
        <a:bodyPr/>
        <a:lstStyle/>
        <a:p>
          <a:endParaRPr lang="en-US"/>
        </a:p>
      </dgm:t>
    </dgm:pt>
    <dgm:pt modelId="{4DFFDC28-36DC-4B5F-A3B8-081CF6835205}">
      <dgm:prSet/>
      <dgm:spPr/>
      <dgm:t>
        <a:bodyPr/>
        <a:lstStyle/>
        <a:p>
          <a:r>
            <a:rPr lang="en-US"/>
            <a:t>• Workforce pressures</a:t>
          </a:r>
        </a:p>
      </dgm:t>
    </dgm:pt>
    <dgm:pt modelId="{4189B7E1-1DFA-468F-B84D-EB59D080BE52}" type="parTrans" cxnId="{17FFF6DB-9C56-48CF-8626-74DFD9C838C9}">
      <dgm:prSet/>
      <dgm:spPr/>
      <dgm:t>
        <a:bodyPr/>
        <a:lstStyle/>
        <a:p>
          <a:endParaRPr lang="en-US"/>
        </a:p>
      </dgm:t>
    </dgm:pt>
    <dgm:pt modelId="{2C82BCAF-CC41-422A-8516-3B52F057954D}" type="sibTrans" cxnId="{17FFF6DB-9C56-48CF-8626-74DFD9C838C9}">
      <dgm:prSet/>
      <dgm:spPr/>
      <dgm:t>
        <a:bodyPr/>
        <a:lstStyle/>
        <a:p>
          <a:endParaRPr lang="en-US"/>
        </a:p>
      </dgm:t>
    </dgm:pt>
    <dgm:pt modelId="{C0440385-E8FD-4FBF-8193-3C9A5A80C21A}">
      <dgm:prSet/>
      <dgm:spPr/>
      <dgm:t>
        <a:bodyPr/>
        <a:lstStyle/>
        <a:p>
          <a:r>
            <a:rPr lang="en-US"/>
            <a:t>• NHS Long Term Plan promotes digital care</a:t>
          </a:r>
        </a:p>
      </dgm:t>
    </dgm:pt>
    <dgm:pt modelId="{27A55807-FBA8-4C7E-A259-67ED7B0A7910}" type="parTrans" cxnId="{5EE31817-5A13-4714-A9D6-DCB7978490E9}">
      <dgm:prSet/>
      <dgm:spPr/>
      <dgm:t>
        <a:bodyPr/>
        <a:lstStyle/>
        <a:p>
          <a:endParaRPr lang="en-US"/>
        </a:p>
      </dgm:t>
    </dgm:pt>
    <dgm:pt modelId="{0215CB09-F892-47E2-9F00-2B9B1253B5A3}" type="sibTrans" cxnId="{5EE31817-5A13-4714-A9D6-DCB7978490E9}">
      <dgm:prSet/>
      <dgm:spPr/>
      <dgm:t>
        <a:bodyPr/>
        <a:lstStyle/>
        <a:p>
          <a:endParaRPr lang="en-US"/>
        </a:p>
      </dgm:t>
    </dgm:pt>
    <dgm:pt modelId="{B557EB32-B905-4774-97BE-AE8810E704CC}" type="pres">
      <dgm:prSet presAssocID="{D28783DE-7492-4346-8BB9-F82AA600177E}" presName="vert0" presStyleCnt="0">
        <dgm:presLayoutVars>
          <dgm:dir/>
          <dgm:animOne val="branch"/>
          <dgm:animLvl val="lvl"/>
        </dgm:presLayoutVars>
      </dgm:prSet>
      <dgm:spPr/>
    </dgm:pt>
    <dgm:pt modelId="{F9B918A8-C2A5-46F3-851E-9D71E49E5AA9}" type="pres">
      <dgm:prSet presAssocID="{0DC74494-B170-4473-B6C3-89C8AF46CCB6}" presName="thickLine" presStyleLbl="alignNode1" presStyleIdx="0" presStyleCnt="4"/>
      <dgm:spPr/>
    </dgm:pt>
    <dgm:pt modelId="{A4C5AA97-7B74-408F-B332-D5616FA46FE2}" type="pres">
      <dgm:prSet presAssocID="{0DC74494-B170-4473-B6C3-89C8AF46CCB6}" presName="horz1" presStyleCnt="0"/>
      <dgm:spPr/>
    </dgm:pt>
    <dgm:pt modelId="{D5627F31-EC41-4588-80BC-F55189FABCA7}" type="pres">
      <dgm:prSet presAssocID="{0DC74494-B170-4473-B6C3-89C8AF46CCB6}" presName="tx1" presStyleLbl="revTx" presStyleIdx="0" presStyleCnt="4"/>
      <dgm:spPr/>
    </dgm:pt>
    <dgm:pt modelId="{58FA5FA9-B502-49FC-88AD-F9C7B2F48FC0}" type="pres">
      <dgm:prSet presAssocID="{0DC74494-B170-4473-B6C3-89C8AF46CCB6}" presName="vert1" presStyleCnt="0"/>
      <dgm:spPr/>
    </dgm:pt>
    <dgm:pt modelId="{8DAAA175-339F-4A61-8CBD-82E2078FA6B3}" type="pres">
      <dgm:prSet presAssocID="{E0E1FBB1-8A98-41F6-9DCD-2906AC4D21EC}" presName="thickLine" presStyleLbl="alignNode1" presStyleIdx="1" presStyleCnt="4"/>
      <dgm:spPr/>
    </dgm:pt>
    <dgm:pt modelId="{5E2DF3BA-38C7-49C9-9596-912E3EFAC34D}" type="pres">
      <dgm:prSet presAssocID="{E0E1FBB1-8A98-41F6-9DCD-2906AC4D21EC}" presName="horz1" presStyleCnt="0"/>
      <dgm:spPr/>
    </dgm:pt>
    <dgm:pt modelId="{BC75A72A-6483-46BF-8CCD-0EB1A55D1602}" type="pres">
      <dgm:prSet presAssocID="{E0E1FBB1-8A98-41F6-9DCD-2906AC4D21EC}" presName="tx1" presStyleLbl="revTx" presStyleIdx="1" presStyleCnt="4"/>
      <dgm:spPr/>
    </dgm:pt>
    <dgm:pt modelId="{4EBFDD61-B457-4E9F-864A-8B5FCE552EBB}" type="pres">
      <dgm:prSet presAssocID="{E0E1FBB1-8A98-41F6-9DCD-2906AC4D21EC}" presName="vert1" presStyleCnt="0"/>
      <dgm:spPr/>
    </dgm:pt>
    <dgm:pt modelId="{ADB82E96-1E68-49CE-9D67-08195A1BBE3B}" type="pres">
      <dgm:prSet presAssocID="{4DFFDC28-36DC-4B5F-A3B8-081CF6835205}" presName="thickLine" presStyleLbl="alignNode1" presStyleIdx="2" presStyleCnt="4"/>
      <dgm:spPr/>
    </dgm:pt>
    <dgm:pt modelId="{1E290865-8A0D-418E-A947-D9BA91EFECB6}" type="pres">
      <dgm:prSet presAssocID="{4DFFDC28-36DC-4B5F-A3B8-081CF6835205}" presName="horz1" presStyleCnt="0"/>
      <dgm:spPr/>
    </dgm:pt>
    <dgm:pt modelId="{FDA39EBE-5419-4186-9C58-1BBF09046C18}" type="pres">
      <dgm:prSet presAssocID="{4DFFDC28-36DC-4B5F-A3B8-081CF6835205}" presName="tx1" presStyleLbl="revTx" presStyleIdx="2" presStyleCnt="4"/>
      <dgm:spPr/>
    </dgm:pt>
    <dgm:pt modelId="{4B3F8104-0816-4D39-8406-6D48714F4015}" type="pres">
      <dgm:prSet presAssocID="{4DFFDC28-36DC-4B5F-A3B8-081CF6835205}" presName="vert1" presStyleCnt="0"/>
      <dgm:spPr/>
    </dgm:pt>
    <dgm:pt modelId="{3E18694B-4FD4-4968-91E8-6D94FBA77292}" type="pres">
      <dgm:prSet presAssocID="{C0440385-E8FD-4FBF-8193-3C9A5A80C21A}" presName="thickLine" presStyleLbl="alignNode1" presStyleIdx="3" presStyleCnt="4"/>
      <dgm:spPr/>
    </dgm:pt>
    <dgm:pt modelId="{556807AA-6524-41AC-8520-D19D596ACD0A}" type="pres">
      <dgm:prSet presAssocID="{C0440385-E8FD-4FBF-8193-3C9A5A80C21A}" presName="horz1" presStyleCnt="0"/>
      <dgm:spPr/>
    </dgm:pt>
    <dgm:pt modelId="{BF6935FE-0AE4-4024-806E-EA55FCCE5452}" type="pres">
      <dgm:prSet presAssocID="{C0440385-E8FD-4FBF-8193-3C9A5A80C21A}" presName="tx1" presStyleLbl="revTx" presStyleIdx="3" presStyleCnt="4"/>
      <dgm:spPr/>
    </dgm:pt>
    <dgm:pt modelId="{6E8B98FB-8477-45A2-8C8A-F8C1630BA86B}" type="pres">
      <dgm:prSet presAssocID="{C0440385-E8FD-4FBF-8193-3C9A5A80C21A}" presName="vert1" presStyleCnt="0"/>
      <dgm:spPr/>
    </dgm:pt>
  </dgm:ptLst>
  <dgm:cxnLst>
    <dgm:cxn modelId="{7973FC11-461E-41E3-ACB3-C107E3137487}" type="presOf" srcId="{C0440385-E8FD-4FBF-8193-3C9A5A80C21A}" destId="{BF6935FE-0AE4-4024-806E-EA55FCCE5452}" srcOrd="0" destOrd="0" presId="urn:microsoft.com/office/officeart/2008/layout/LinedList"/>
    <dgm:cxn modelId="{5EE31817-5A13-4714-A9D6-DCB7978490E9}" srcId="{D28783DE-7492-4346-8BB9-F82AA600177E}" destId="{C0440385-E8FD-4FBF-8193-3C9A5A80C21A}" srcOrd="3" destOrd="0" parTransId="{27A55807-FBA8-4C7E-A259-67ED7B0A7910}" sibTransId="{0215CB09-F892-47E2-9F00-2B9B1253B5A3}"/>
    <dgm:cxn modelId="{D7420D24-6F68-40B1-91A6-4DDE64A3E9EC}" type="presOf" srcId="{0DC74494-B170-4473-B6C3-89C8AF46CCB6}" destId="{D5627F31-EC41-4588-80BC-F55189FABCA7}" srcOrd="0" destOrd="0" presId="urn:microsoft.com/office/officeart/2008/layout/LinedList"/>
    <dgm:cxn modelId="{063B534F-0F29-4AEB-A800-4D2A62B28D1E}" srcId="{D28783DE-7492-4346-8BB9-F82AA600177E}" destId="{0DC74494-B170-4473-B6C3-89C8AF46CCB6}" srcOrd="0" destOrd="0" parTransId="{41F724A1-B419-47F2-A822-25D8F99ACB18}" sibTransId="{3F189A5E-2748-47EF-A7EC-2D0590C222BA}"/>
    <dgm:cxn modelId="{3BAE9876-88C3-4112-B806-7A103358FBCE}" type="presOf" srcId="{E0E1FBB1-8A98-41F6-9DCD-2906AC4D21EC}" destId="{BC75A72A-6483-46BF-8CCD-0EB1A55D1602}" srcOrd="0" destOrd="0" presId="urn:microsoft.com/office/officeart/2008/layout/LinedList"/>
    <dgm:cxn modelId="{7AC7069C-8DB7-472B-97D3-0F0614A5F121}" type="presOf" srcId="{D28783DE-7492-4346-8BB9-F82AA600177E}" destId="{B557EB32-B905-4774-97BE-AE8810E704CC}" srcOrd="0" destOrd="0" presId="urn:microsoft.com/office/officeart/2008/layout/LinedList"/>
    <dgm:cxn modelId="{F590ABD0-81FE-4D73-AB37-81CBA13AB8BB}" type="presOf" srcId="{4DFFDC28-36DC-4B5F-A3B8-081CF6835205}" destId="{FDA39EBE-5419-4186-9C58-1BBF09046C18}" srcOrd="0" destOrd="0" presId="urn:microsoft.com/office/officeart/2008/layout/LinedList"/>
    <dgm:cxn modelId="{17FFF6DB-9C56-48CF-8626-74DFD9C838C9}" srcId="{D28783DE-7492-4346-8BB9-F82AA600177E}" destId="{4DFFDC28-36DC-4B5F-A3B8-081CF6835205}" srcOrd="2" destOrd="0" parTransId="{4189B7E1-1DFA-468F-B84D-EB59D080BE52}" sibTransId="{2C82BCAF-CC41-422A-8516-3B52F057954D}"/>
    <dgm:cxn modelId="{4F9F8EEF-1EC4-41F7-99DA-BDB837FD2B4E}" srcId="{D28783DE-7492-4346-8BB9-F82AA600177E}" destId="{E0E1FBB1-8A98-41F6-9DCD-2906AC4D21EC}" srcOrd="1" destOrd="0" parTransId="{7F9BB2A0-0ABB-449E-93E4-EFF663C52880}" sibTransId="{AE976BE0-5072-4ECE-871E-56B14BECC9F9}"/>
    <dgm:cxn modelId="{93C8BBBC-E22B-45AB-8AFB-E96796D959DD}" type="presParOf" srcId="{B557EB32-B905-4774-97BE-AE8810E704CC}" destId="{F9B918A8-C2A5-46F3-851E-9D71E49E5AA9}" srcOrd="0" destOrd="0" presId="urn:microsoft.com/office/officeart/2008/layout/LinedList"/>
    <dgm:cxn modelId="{878936A0-38C2-4496-ADBF-E04EC83799C9}" type="presParOf" srcId="{B557EB32-B905-4774-97BE-AE8810E704CC}" destId="{A4C5AA97-7B74-408F-B332-D5616FA46FE2}" srcOrd="1" destOrd="0" presId="urn:microsoft.com/office/officeart/2008/layout/LinedList"/>
    <dgm:cxn modelId="{B65F5EDD-E3D6-4936-82D6-DBC94A57ADE5}" type="presParOf" srcId="{A4C5AA97-7B74-408F-B332-D5616FA46FE2}" destId="{D5627F31-EC41-4588-80BC-F55189FABCA7}" srcOrd="0" destOrd="0" presId="urn:microsoft.com/office/officeart/2008/layout/LinedList"/>
    <dgm:cxn modelId="{741F5BFD-4E03-448C-B866-F634CB847D12}" type="presParOf" srcId="{A4C5AA97-7B74-408F-B332-D5616FA46FE2}" destId="{58FA5FA9-B502-49FC-88AD-F9C7B2F48FC0}" srcOrd="1" destOrd="0" presId="urn:microsoft.com/office/officeart/2008/layout/LinedList"/>
    <dgm:cxn modelId="{CF3FC73F-8577-4D71-95CC-3223610AFBFC}" type="presParOf" srcId="{B557EB32-B905-4774-97BE-AE8810E704CC}" destId="{8DAAA175-339F-4A61-8CBD-82E2078FA6B3}" srcOrd="2" destOrd="0" presId="urn:microsoft.com/office/officeart/2008/layout/LinedList"/>
    <dgm:cxn modelId="{47357813-E351-40C3-810A-C05042B8C4CE}" type="presParOf" srcId="{B557EB32-B905-4774-97BE-AE8810E704CC}" destId="{5E2DF3BA-38C7-49C9-9596-912E3EFAC34D}" srcOrd="3" destOrd="0" presId="urn:microsoft.com/office/officeart/2008/layout/LinedList"/>
    <dgm:cxn modelId="{6F9C1743-7231-461E-A3CC-DE126B5595BB}" type="presParOf" srcId="{5E2DF3BA-38C7-49C9-9596-912E3EFAC34D}" destId="{BC75A72A-6483-46BF-8CCD-0EB1A55D1602}" srcOrd="0" destOrd="0" presId="urn:microsoft.com/office/officeart/2008/layout/LinedList"/>
    <dgm:cxn modelId="{DD7505D1-62C9-44DE-A37B-316B4448FCC6}" type="presParOf" srcId="{5E2DF3BA-38C7-49C9-9596-912E3EFAC34D}" destId="{4EBFDD61-B457-4E9F-864A-8B5FCE552EBB}" srcOrd="1" destOrd="0" presId="urn:microsoft.com/office/officeart/2008/layout/LinedList"/>
    <dgm:cxn modelId="{A0290215-CF12-4EFB-AC16-50D2D7384FE9}" type="presParOf" srcId="{B557EB32-B905-4774-97BE-AE8810E704CC}" destId="{ADB82E96-1E68-49CE-9D67-08195A1BBE3B}" srcOrd="4" destOrd="0" presId="urn:microsoft.com/office/officeart/2008/layout/LinedList"/>
    <dgm:cxn modelId="{BA2A036A-D8EE-40BD-8E8D-26507B4BB37A}" type="presParOf" srcId="{B557EB32-B905-4774-97BE-AE8810E704CC}" destId="{1E290865-8A0D-418E-A947-D9BA91EFECB6}" srcOrd="5" destOrd="0" presId="urn:microsoft.com/office/officeart/2008/layout/LinedList"/>
    <dgm:cxn modelId="{B421198E-9E0D-492E-9DD6-3D7B12741CE4}" type="presParOf" srcId="{1E290865-8A0D-418E-A947-D9BA91EFECB6}" destId="{FDA39EBE-5419-4186-9C58-1BBF09046C18}" srcOrd="0" destOrd="0" presId="urn:microsoft.com/office/officeart/2008/layout/LinedList"/>
    <dgm:cxn modelId="{34FBDF9C-D9EF-466B-B085-B03E9F7F8FDE}" type="presParOf" srcId="{1E290865-8A0D-418E-A947-D9BA91EFECB6}" destId="{4B3F8104-0816-4D39-8406-6D48714F4015}" srcOrd="1" destOrd="0" presId="urn:microsoft.com/office/officeart/2008/layout/LinedList"/>
    <dgm:cxn modelId="{0306AEB1-F3C5-4097-BBD6-5D3AFE36CEED}" type="presParOf" srcId="{B557EB32-B905-4774-97BE-AE8810E704CC}" destId="{3E18694B-4FD4-4968-91E8-6D94FBA77292}" srcOrd="6" destOrd="0" presId="urn:microsoft.com/office/officeart/2008/layout/LinedList"/>
    <dgm:cxn modelId="{EE343C7D-D98C-402E-9BCF-BCF8E7E7046D}" type="presParOf" srcId="{B557EB32-B905-4774-97BE-AE8810E704CC}" destId="{556807AA-6524-41AC-8520-D19D596ACD0A}" srcOrd="7" destOrd="0" presId="urn:microsoft.com/office/officeart/2008/layout/LinedList"/>
    <dgm:cxn modelId="{E05FCE5A-8B9E-47F9-8E70-9312F1F57382}" type="presParOf" srcId="{556807AA-6524-41AC-8520-D19D596ACD0A}" destId="{BF6935FE-0AE4-4024-806E-EA55FCCE5452}" srcOrd="0" destOrd="0" presId="urn:microsoft.com/office/officeart/2008/layout/LinedList"/>
    <dgm:cxn modelId="{D82FC3FD-F8ED-400B-B9FC-EDDFE21C8C9F}" type="presParOf" srcId="{556807AA-6524-41AC-8520-D19D596ACD0A}" destId="{6E8B98FB-8477-45A2-8C8A-F8C1630BA86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68E2269-B6EE-48B1-BE61-9C1129BF66CF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2CF1C337-DA71-4307-B32C-3939953E6600}">
      <dgm:prSet/>
      <dgm:spPr/>
      <dgm:t>
        <a:bodyPr/>
        <a:lstStyle/>
        <a:p>
          <a:pPr>
            <a:defRPr cap="all"/>
          </a:pPr>
          <a:r>
            <a:rPr lang="en-US"/>
            <a:t>• Patients record health data at home</a:t>
          </a:r>
        </a:p>
      </dgm:t>
    </dgm:pt>
    <dgm:pt modelId="{E4C7AA72-5FF8-4E1A-AE6F-DD416E3FFC44}" type="parTrans" cxnId="{18EE44DD-316A-4F3E-B869-322DE1BDA438}">
      <dgm:prSet/>
      <dgm:spPr/>
      <dgm:t>
        <a:bodyPr/>
        <a:lstStyle/>
        <a:p>
          <a:endParaRPr lang="en-US"/>
        </a:p>
      </dgm:t>
    </dgm:pt>
    <dgm:pt modelId="{2CB9C5E2-AE10-4C0C-B3B7-42058A052E51}" type="sibTrans" cxnId="{18EE44DD-316A-4F3E-B869-322DE1BDA438}">
      <dgm:prSet/>
      <dgm:spPr/>
      <dgm:t>
        <a:bodyPr/>
        <a:lstStyle/>
        <a:p>
          <a:endParaRPr lang="en-US"/>
        </a:p>
      </dgm:t>
    </dgm:pt>
    <dgm:pt modelId="{6E4282E7-B542-4CB8-8944-F6EC40D06758}">
      <dgm:prSet/>
      <dgm:spPr/>
      <dgm:t>
        <a:bodyPr/>
        <a:lstStyle/>
        <a:p>
          <a:pPr>
            <a:defRPr cap="all"/>
          </a:pPr>
          <a:r>
            <a:rPr lang="en-US"/>
            <a:t>• Data transmitted to clinicians</a:t>
          </a:r>
        </a:p>
      </dgm:t>
    </dgm:pt>
    <dgm:pt modelId="{094CEF37-335F-4531-9A11-3B8B7015E7E3}" type="parTrans" cxnId="{D2C5C0EB-6F93-4A05-B2C0-186156407B5E}">
      <dgm:prSet/>
      <dgm:spPr/>
      <dgm:t>
        <a:bodyPr/>
        <a:lstStyle/>
        <a:p>
          <a:endParaRPr lang="en-US"/>
        </a:p>
      </dgm:t>
    </dgm:pt>
    <dgm:pt modelId="{8FDC1EC8-F4A1-4550-9908-7A11EDE674E4}" type="sibTrans" cxnId="{D2C5C0EB-6F93-4A05-B2C0-186156407B5E}">
      <dgm:prSet/>
      <dgm:spPr/>
      <dgm:t>
        <a:bodyPr/>
        <a:lstStyle/>
        <a:p>
          <a:endParaRPr lang="en-US"/>
        </a:p>
      </dgm:t>
    </dgm:pt>
    <dgm:pt modelId="{51EC2A39-C64A-484B-AF03-1A1BD549DE9F}">
      <dgm:prSet/>
      <dgm:spPr/>
      <dgm:t>
        <a:bodyPr/>
        <a:lstStyle/>
        <a:p>
          <a:pPr>
            <a:defRPr cap="all"/>
          </a:pPr>
          <a:r>
            <a:rPr lang="en-US"/>
            <a:t>• Enables early detection of deterioration</a:t>
          </a:r>
        </a:p>
      </dgm:t>
    </dgm:pt>
    <dgm:pt modelId="{3E9D72B9-EA32-451E-8F22-EA7900C389F3}" type="parTrans" cxnId="{B14EB124-F595-4522-9B81-756F0B4C9C21}">
      <dgm:prSet/>
      <dgm:spPr/>
      <dgm:t>
        <a:bodyPr/>
        <a:lstStyle/>
        <a:p>
          <a:endParaRPr lang="en-US"/>
        </a:p>
      </dgm:t>
    </dgm:pt>
    <dgm:pt modelId="{E0101E59-B3DB-4767-8E71-FEEF086E7AE2}" type="sibTrans" cxnId="{B14EB124-F595-4522-9B81-756F0B4C9C21}">
      <dgm:prSet/>
      <dgm:spPr/>
      <dgm:t>
        <a:bodyPr/>
        <a:lstStyle/>
        <a:p>
          <a:endParaRPr lang="en-US"/>
        </a:p>
      </dgm:t>
    </dgm:pt>
    <dgm:pt modelId="{D78392CF-4CA5-40B5-BA72-D33B98ABB4D5}" type="pres">
      <dgm:prSet presAssocID="{D68E2269-B6EE-48B1-BE61-9C1129BF66CF}" presName="root" presStyleCnt="0">
        <dgm:presLayoutVars>
          <dgm:dir/>
          <dgm:resizeHandles val="exact"/>
        </dgm:presLayoutVars>
      </dgm:prSet>
      <dgm:spPr/>
    </dgm:pt>
    <dgm:pt modelId="{C252C6D6-9D50-4280-931E-C1978F2CB4DA}" type="pres">
      <dgm:prSet presAssocID="{2CF1C337-DA71-4307-B32C-3939953E6600}" presName="compNode" presStyleCnt="0"/>
      <dgm:spPr/>
    </dgm:pt>
    <dgm:pt modelId="{9505CB05-9D94-4529-A780-86EBCA449C9A}" type="pres">
      <dgm:prSet presAssocID="{2CF1C337-DA71-4307-B32C-3939953E6600}" presName="iconBgRect" presStyleLbl="bgShp" presStyleIdx="0" presStyleCnt="3"/>
      <dgm:spPr/>
    </dgm:pt>
    <dgm:pt modelId="{CA38CE6D-6161-4373-BD78-19B5A8146748}" type="pres">
      <dgm:prSet presAssocID="{2CF1C337-DA71-4307-B32C-3939953E660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28615882-6C52-473A-BCAF-811BB03E9C1B}" type="pres">
      <dgm:prSet presAssocID="{2CF1C337-DA71-4307-B32C-3939953E6600}" presName="spaceRect" presStyleCnt="0"/>
      <dgm:spPr/>
    </dgm:pt>
    <dgm:pt modelId="{4300ADF7-F808-4F30-A99F-389982DF15BC}" type="pres">
      <dgm:prSet presAssocID="{2CF1C337-DA71-4307-B32C-3939953E6600}" presName="textRect" presStyleLbl="revTx" presStyleIdx="0" presStyleCnt="3">
        <dgm:presLayoutVars>
          <dgm:chMax val="1"/>
          <dgm:chPref val="1"/>
        </dgm:presLayoutVars>
      </dgm:prSet>
      <dgm:spPr/>
    </dgm:pt>
    <dgm:pt modelId="{81A5EF35-8458-4365-87F7-A98E8A8D922B}" type="pres">
      <dgm:prSet presAssocID="{2CB9C5E2-AE10-4C0C-B3B7-42058A052E51}" presName="sibTrans" presStyleCnt="0"/>
      <dgm:spPr/>
    </dgm:pt>
    <dgm:pt modelId="{3235C2EA-FB79-410A-B298-D1750F09C0A4}" type="pres">
      <dgm:prSet presAssocID="{6E4282E7-B542-4CB8-8944-F6EC40D06758}" presName="compNode" presStyleCnt="0"/>
      <dgm:spPr/>
    </dgm:pt>
    <dgm:pt modelId="{BFC23E0C-684A-428B-B7BD-216A8A7ACB1F}" type="pres">
      <dgm:prSet presAssocID="{6E4282E7-B542-4CB8-8944-F6EC40D06758}" presName="iconBgRect" presStyleLbl="bgShp" presStyleIdx="1" presStyleCnt="3"/>
      <dgm:spPr/>
    </dgm:pt>
    <dgm:pt modelId="{DB3D1250-DA76-4166-8A29-42B9654F6FD8}" type="pres">
      <dgm:prSet presAssocID="{6E4282E7-B542-4CB8-8944-F6EC40D0675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ireless router"/>
        </a:ext>
      </dgm:extLst>
    </dgm:pt>
    <dgm:pt modelId="{221DFDB4-E373-403C-BDC8-F515518AA3FA}" type="pres">
      <dgm:prSet presAssocID="{6E4282E7-B542-4CB8-8944-F6EC40D06758}" presName="spaceRect" presStyleCnt="0"/>
      <dgm:spPr/>
    </dgm:pt>
    <dgm:pt modelId="{5CC304BE-CF1B-470A-A4DB-6215E9A97B82}" type="pres">
      <dgm:prSet presAssocID="{6E4282E7-B542-4CB8-8944-F6EC40D06758}" presName="textRect" presStyleLbl="revTx" presStyleIdx="1" presStyleCnt="3">
        <dgm:presLayoutVars>
          <dgm:chMax val="1"/>
          <dgm:chPref val="1"/>
        </dgm:presLayoutVars>
      </dgm:prSet>
      <dgm:spPr/>
    </dgm:pt>
    <dgm:pt modelId="{A26C3FF7-0CB0-4272-ADEB-A9EA6B348DAC}" type="pres">
      <dgm:prSet presAssocID="{8FDC1EC8-F4A1-4550-9908-7A11EDE674E4}" presName="sibTrans" presStyleCnt="0"/>
      <dgm:spPr/>
    </dgm:pt>
    <dgm:pt modelId="{398DE2B3-45B8-4507-8693-050E79A1962E}" type="pres">
      <dgm:prSet presAssocID="{51EC2A39-C64A-484B-AF03-1A1BD549DE9F}" presName="compNode" presStyleCnt="0"/>
      <dgm:spPr/>
    </dgm:pt>
    <dgm:pt modelId="{E878A633-E09B-4083-A97D-A96EE1E096E4}" type="pres">
      <dgm:prSet presAssocID="{51EC2A39-C64A-484B-AF03-1A1BD549DE9F}" presName="iconBgRect" presStyleLbl="bgShp" presStyleIdx="2" presStyleCnt="3"/>
      <dgm:spPr/>
    </dgm:pt>
    <dgm:pt modelId="{291CBCB9-7113-47BB-B696-8BA1AC85F287}" type="pres">
      <dgm:prSet presAssocID="{51EC2A39-C64A-484B-AF03-1A1BD549DE9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Cane"/>
        </a:ext>
      </dgm:extLst>
    </dgm:pt>
    <dgm:pt modelId="{B1C670FA-4282-4B22-B43D-39901C5C2762}" type="pres">
      <dgm:prSet presAssocID="{51EC2A39-C64A-484B-AF03-1A1BD549DE9F}" presName="spaceRect" presStyleCnt="0"/>
      <dgm:spPr/>
    </dgm:pt>
    <dgm:pt modelId="{0719248E-7370-4261-AAF3-B6411FCE24A9}" type="pres">
      <dgm:prSet presAssocID="{51EC2A39-C64A-484B-AF03-1A1BD549DE9F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B14EB124-F595-4522-9B81-756F0B4C9C21}" srcId="{D68E2269-B6EE-48B1-BE61-9C1129BF66CF}" destId="{51EC2A39-C64A-484B-AF03-1A1BD549DE9F}" srcOrd="2" destOrd="0" parTransId="{3E9D72B9-EA32-451E-8F22-EA7900C389F3}" sibTransId="{E0101E59-B3DB-4767-8E71-FEEF086E7AE2}"/>
    <dgm:cxn modelId="{C479C75D-73B9-4C76-A36D-C7ECDBCCD936}" type="presOf" srcId="{51EC2A39-C64A-484B-AF03-1A1BD549DE9F}" destId="{0719248E-7370-4261-AAF3-B6411FCE24A9}" srcOrd="0" destOrd="0" presId="urn:microsoft.com/office/officeart/2018/5/layout/IconCircleLabelList"/>
    <dgm:cxn modelId="{0E8F4A99-4706-4C09-9C38-7D8A9561AF11}" type="presOf" srcId="{6E4282E7-B542-4CB8-8944-F6EC40D06758}" destId="{5CC304BE-CF1B-470A-A4DB-6215E9A97B82}" srcOrd="0" destOrd="0" presId="urn:microsoft.com/office/officeart/2018/5/layout/IconCircleLabelList"/>
    <dgm:cxn modelId="{4F6D989E-705E-4EE3-8474-0D93435F8FE9}" type="presOf" srcId="{D68E2269-B6EE-48B1-BE61-9C1129BF66CF}" destId="{D78392CF-4CA5-40B5-BA72-D33B98ABB4D5}" srcOrd="0" destOrd="0" presId="urn:microsoft.com/office/officeart/2018/5/layout/IconCircleLabelList"/>
    <dgm:cxn modelId="{18EE44DD-316A-4F3E-B869-322DE1BDA438}" srcId="{D68E2269-B6EE-48B1-BE61-9C1129BF66CF}" destId="{2CF1C337-DA71-4307-B32C-3939953E6600}" srcOrd="0" destOrd="0" parTransId="{E4C7AA72-5FF8-4E1A-AE6F-DD416E3FFC44}" sibTransId="{2CB9C5E2-AE10-4C0C-B3B7-42058A052E51}"/>
    <dgm:cxn modelId="{D2C5C0EB-6F93-4A05-B2C0-186156407B5E}" srcId="{D68E2269-B6EE-48B1-BE61-9C1129BF66CF}" destId="{6E4282E7-B542-4CB8-8944-F6EC40D06758}" srcOrd="1" destOrd="0" parTransId="{094CEF37-335F-4531-9A11-3B8B7015E7E3}" sibTransId="{8FDC1EC8-F4A1-4550-9908-7A11EDE674E4}"/>
    <dgm:cxn modelId="{F87D51F0-8DA5-47F9-B85E-5C816028EF20}" type="presOf" srcId="{2CF1C337-DA71-4307-B32C-3939953E6600}" destId="{4300ADF7-F808-4F30-A99F-389982DF15BC}" srcOrd="0" destOrd="0" presId="urn:microsoft.com/office/officeart/2018/5/layout/IconCircleLabelList"/>
    <dgm:cxn modelId="{D748297B-0811-4E04-AAE3-65F71307EACA}" type="presParOf" srcId="{D78392CF-4CA5-40B5-BA72-D33B98ABB4D5}" destId="{C252C6D6-9D50-4280-931E-C1978F2CB4DA}" srcOrd="0" destOrd="0" presId="urn:microsoft.com/office/officeart/2018/5/layout/IconCircleLabelList"/>
    <dgm:cxn modelId="{3FC80D8D-C725-4B41-A763-EEDFF7516CD5}" type="presParOf" srcId="{C252C6D6-9D50-4280-931E-C1978F2CB4DA}" destId="{9505CB05-9D94-4529-A780-86EBCA449C9A}" srcOrd="0" destOrd="0" presId="urn:microsoft.com/office/officeart/2018/5/layout/IconCircleLabelList"/>
    <dgm:cxn modelId="{41D4BC2E-9E95-409A-9C96-2CEE261A1F9C}" type="presParOf" srcId="{C252C6D6-9D50-4280-931E-C1978F2CB4DA}" destId="{CA38CE6D-6161-4373-BD78-19B5A8146748}" srcOrd="1" destOrd="0" presId="urn:microsoft.com/office/officeart/2018/5/layout/IconCircleLabelList"/>
    <dgm:cxn modelId="{57D7017A-C21A-44AF-99C4-3F24F9A6B774}" type="presParOf" srcId="{C252C6D6-9D50-4280-931E-C1978F2CB4DA}" destId="{28615882-6C52-473A-BCAF-811BB03E9C1B}" srcOrd="2" destOrd="0" presId="urn:microsoft.com/office/officeart/2018/5/layout/IconCircleLabelList"/>
    <dgm:cxn modelId="{095C0922-7BAA-455D-B068-197421A020A1}" type="presParOf" srcId="{C252C6D6-9D50-4280-931E-C1978F2CB4DA}" destId="{4300ADF7-F808-4F30-A99F-389982DF15BC}" srcOrd="3" destOrd="0" presId="urn:microsoft.com/office/officeart/2018/5/layout/IconCircleLabelList"/>
    <dgm:cxn modelId="{4CB780FB-8E6F-49EF-83B0-98F1A1A480D8}" type="presParOf" srcId="{D78392CF-4CA5-40B5-BA72-D33B98ABB4D5}" destId="{81A5EF35-8458-4365-87F7-A98E8A8D922B}" srcOrd="1" destOrd="0" presId="urn:microsoft.com/office/officeart/2018/5/layout/IconCircleLabelList"/>
    <dgm:cxn modelId="{CA9684BB-191E-4DE2-A3A8-D72DFC66CCD7}" type="presParOf" srcId="{D78392CF-4CA5-40B5-BA72-D33B98ABB4D5}" destId="{3235C2EA-FB79-410A-B298-D1750F09C0A4}" srcOrd="2" destOrd="0" presId="urn:microsoft.com/office/officeart/2018/5/layout/IconCircleLabelList"/>
    <dgm:cxn modelId="{34893200-BDE7-494F-821F-0BE31FF3CF39}" type="presParOf" srcId="{3235C2EA-FB79-410A-B298-D1750F09C0A4}" destId="{BFC23E0C-684A-428B-B7BD-216A8A7ACB1F}" srcOrd="0" destOrd="0" presId="urn:microsoft.com/office/officeart/2018/5/layout/IconCircleLabelList"/>
    <dgm:cxn modelId="{6526A329-C4D7-4072-B2A7-5F4D067AB75E}" type="presParOf" srcId="{3235C2EA-FB79-410A-B298-D1750F09C0A4}" destId="{DB3D1250-DA76-4166-8A29-42B9654F6FD8}" srcOrd="1" destOrd="0" presId="urn:microsoft.com/office/officeart/2018/5/layout/IconCircleLabelList"/>
    <dgm:cxn modelId="{643F94A3-C314-44E2-847B-AA78D800D4AC}" type="presParOf" srcId="{3235C2EA-FB79-410A-B298-D1750F09C0A4}" destId="{221DFDB4-E373-403C-BDC8-F515518AA3FA}" srcOrd="2" destOrd="0" presId="urn:microsoft.com/office/officeart/2018/5/layout/IconCircleLabelList"/>
    <dgm:cxn modelId="{B7EB008B-DA85-4ECC-BC3F-C4FCCB0EF4F0}" type="presParOf" srcId="{3235C2EA-FB79-410A-B298-D1750F09C0A4}" destId="{5CC304BE-CF1B-470A-A4DB-6215E9A97B82}" srcOrd="3" destOrd="0" presId="urn:microsoft.com/office/officeart/2018/5/layout/IconCircleLabelList"/>
    <dgm:cxn modelId="{8BE078FA-11A9-455C-A5A8-74C56480E3EC}" type="presParOf" srcId="{D78392CF-4CA5-40B5-BA72-D33B98ABB4D5}" destId="{A26C3FF7-0CB0-4272-ADEB-A9EA6B348DAC}" srcOrd="3" destOrd="0" presId="urn:microsoft.com/office/officeart/2018/5/layout/IconCircleLabelList"/>
    <dgm:cxn modelId="{37F9F52A-F057-43AD-B603-A7DAB47245FC}" type="presParOf" srcId="{D78392CF-4CA5-40B5-BA72-D33B98ABB4D5}" destId="{398DE2B3-45B8-4507-8693-050E79A1962E}" srcOrd="4" destOrd="0" presId="urn:microsoft.com/office/officeart/2018/5/layout/IconCircleLabelList"/>
    <dgm:cxn modelId="{54237B29-3E8D-4486-8210-5DDE0BB2F99C}" type="presParOf" srcId="{398DE2B3-45B8-4507-8693-050E79A1962E}" destId="{E878A633-E09B-4083-A97D-A96EE1E096E4}" srcOrd="0" destOrd="0" presId="urn:microsoft.com/office/officeart/2018/5/layout/IconCircleLabelList"/>
    <dgm:cxn modelId="{3C29CD4E-2DE0-4109-8840-BE9BEB6CE99C}" type="presParOf" srcId="{398DE2B3-45B8-4507-8693-050E79A1962E}" destId="{291CBCB9-7113-47BB-B696-8BA1AC85F287}" srcOrd="1" destOrd="0" presId="urn:microsoft.com/office/officeart/2018/5/layout/IconCircleLabelList"/>
    <dgm:cxn modelId="{4C07DDEA-0855-461A-915C-BE36B0BEB5DF}" type="presParOf" srcId="{398DE2B3-45B8-4507-8693-050E79A1962E}" destId="{B1C670FA-4282-4B22-B43D-39901C5C2762}" srcOrd="2" destOrd="0" presId="urn:microsoft.com/office/officeart/2018/5/layout/IconCircleLabelList"/>
    <dgm:cxn modelId="{E705E3D2-1320-4C9F-9E39-529727DC13C7}" type="presParOf" srcId="{398DE2B3-45B8-4507-8693-050E79A1962E}" destId="{0719248E-7370-4261-AAF3-B6411FCE24A9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5A060DD-6A67-48CA-AED5-E9F2EFC643EC}" type="doc">
      <dgm:prSet loTypeId="urn:microsoft.com/office/officeart/2008/layout/LinedList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9EFA2170-B55D-48BE-AEF9-EDE430AB6FE9}">
      <dgm:prSet/>
      <dgm:spPr/>
      <dgm:t>
        <a:bodyPr/>
        <a:lstStyle/>
        <a:p>
          <a:r>
            <a:rPr lang="en-US"/>
            <a:t>• Hospital-level care delivered at home</a:t>
          </a:r>
        </a:p>
      </dgm:t>
    </dgm:pt>
    <dgm:pt modelId="{ABC705AC-7E50-46C2-A334-604A7DAE514F}" type="parTrans" cxnId="{20A83938-8830-4B72-B1CD-8B622DEDBDC5}">
      <dgm:prSet/>
      <dgm:spPr/>
      <dgm:t>
        <a:bodyPr/>
        <a:lstStyle/>
        <a:p>
          <a:endParaRPr lang="en-US"/>
        </a:p>
      </dgm:t>
    </dgm:pt>
    <dgm:pt modelId="{B9C5FF22-569E-4268-B588-42A8E1FCAA57}" type="sibTrans" cxnId="{20A83938-8830-4B72-B1CD-8B622DEDBDC5}">
      <dgm:prSet/>
      <dgm:spPr/>
      <dgm:t>
        <a:bodyPr/>
        <a:lstStyle/>
        <a:p>
          <a:endParaRPr lang="en-US"/>
        </a:p>
      </dgm:t>
    </dgm:pt>
    <dgm:pt modelId="{0ED80BEB-F3F6-4264-9D2F-0360F9523881}">
      <dgm:prSet/>
      <dgm:spPr/>
      <dgm:t>
        <a:bodyPr/>
        <a:lstStyle/>
        <a:p>
          <a:r>
            <a:rPr lang="en-US"/>
            <a:t>• Daily clinical monitoring</a:t>
          </a:r>
        </a:p>
      </dgm:t>
    </dgm:pt>
    <dgm:pt modelId="{8F08BE4B-9F1D-41F0-AA92-A0576A8EF36D}" type="parTrans" cxnId="{DE2E9256-5ABE-4473-B3B4-D8B3F9C82E6E}">
      <dgm:prSet/>
      <dgm:spPr/>
      <dgm:t>
        <a:bodyPr/>
        <a:lstStyle/>
        <a:p>
          <a:endParaRPr lang="en-US"/>
        </a:p>
      </dgm:t>
    </dgm:pt>
    <dgm:pt modelId="{3182DC92-689E-4C6C-A3B7-4C9195D78574}" type="sibTrans" cxnId="{DE2E9256-5ABE-4473-B3B4-D8B3F9C82E6E}">
      <dgm:prSet/>
      <dgm:spPr/>
      <dgm:t>
        <a:bodyPr/>
        <a:lstStyle/>
        <a:p>
          <a:endParaRPr lang="en-US"/>
        </a:p>
      </dgm:t>
    </dgm:pt>
    <dgm:pt modelId="{A03E9A87-CAF4-4C09-ADF9-156075CE9E6A}">
      <dgm:prSet/>
      <dgm:spPr/>
      <dgm:t>
        <a:bodyPr/>
        <a:lstStyle/>
        <a:p>
          <a:r>
            <a:rPr lang="en-US"/>
            <a:t>• Multidisciplinary oversight</a:t>
          </a:r>
        </a:p>
      </dgm:t>
    </dgm:pt>
    <dgm:pt modelId="{5E893392-5F92-4BD5-A118-E33BCD500C93}" type="parTrans" cxnId="{3C42CDB8-14EE-46CA-A0A0-55A86DDFD146}">
      <dgm:prSet/>
      <dgm:spPr/>
      <dgm:t>
        <a:bodyPr/>
        <a:lstStyle/>
        <a:p>
          <a:endParaRPr lang="en-US"/>
        </a:p>
      </dgm:t>
    </dgm:pt>
    <dgm:pt modelId="{4093B02C-BBA7-4B95-9238-8E75D521E037}" type="sibTrans" cxnId="{3C42CDB8-14EE-46CA-A0A0-55A86DDFD146}">
      <dgm:prSet/>
      <dgm:spPr/>
      <dgm:t>
        <a:bodyPr/>
        <a:lstStyle/>
        <a:p>
          <a:endParaRPr lang="en-US"/>
        </a:p>
      </dgm:t>
    </dgm:pt>
    <dgm:pt modelId="{8766CDF9-E2FB-43F0-BC99-AC6B065FD837}">
      <dgm:prSet/>
      <dgm:spPr/>
      <dgm:t>
        <a:bodyPr/>
        <a:lstStyle/>
        <a:p>
          <a:r>
            <a:rPr lang="en-US"/>
            <a:t>• Clear escalation pathways</a:t>
          </a:r>
        </a:p>
      </dgm:t>
    </dgm:pt>
    <dgm:pt modelId="{12DAE4AE-FD55-4A94-B845-CC71AB225EE9}" type="parTrans" cxnId="{BF9CA797-B257-4B31-9F0D-3703C519C9BB}">
      <dgm:prSet/>
      <dgm:spPr/>
      <dgm:t>
        <a:bodyPr/>
        <a:lstStyle/>
        <a:p>
          <a:endParaRPr lang="en-US"/>
        </a:p>
      </dgm:t>
    </dgm:pt>
    <dgm:pt modelId="{6EB05621-28F2-4239-B14B-14B0B346668D}" type="sibTrans" cxnId="{BF9CA797-B257-4B31-9F0D-3703C519C9BB}">
      <dgm:prSet/>
      <dgm:spPr/>
      <dgm:t>
        <a:bodyPr/>
        <a:lstStyle/>
        <a:p>
          <a:endParaRPr lang="en-US"/>
        </a:p>
      </dgm:t>
    </dgm:pt>
    <dgm:pt modelId="{674C42F1-6178-4D32-BC7B-D1EFDB24135A}" type="pres">
      <dgm:prSet presAssocID="{05A060DD-6A67-48CA-AED5-E9F2EFC643EC}" presName="vert0" presStyleCnt="0">
        <dgm:presLayoutVars>
          <dgm:dir/>
          <dgm:animOne val="branch"/>
          <dgm:animLvl val="lvl"/>
        </dgm:presLayoutVars>
      </dgm:prSet>
      <dgm:spPr/>
    </dgm:pt>
    <dgm:pt modelId="{6313085A-D41B-4AD6-A80F-27F6DB051C5B}" type="pres">
      <dgm:prSet presAssocID="{9EFA2170-B55D-48BE-AEF9-EDE430AB6FE9}" presName="thickLine" presStyleLbl="alignNode1" presStyleIdx="0" presStyleCnt="4"/>
      <dgm:spPr/>
    </dgm:pt>
    <dgm:pt modelId="{1FA231D2-5EF2-4C5D-ACA8-35CD03642464}" type="pres">
      <dgm:prSet presAssocID="{9EFA2170-B55D-48BE-AEF9-EDE430AB6FE9}" presName="horz1" presStyleCnt="0"/>
      <dgm:spPr/>
    </dgm:pt>
    <dgm:pt modelId="{35678508-B4C9-42E5-B184-C2AC3770E4C2}" type="pres">
      <dgm:prSet presAssocID="{9EFA2170-B55D-48BE-AEF9-EDE430AB6FE9}" presName="tx1" presStyleLbl="revTx" presStyleIdx="0" presStyleCnt="4"/>
      <dgm:spPr/>
    </dgm:pt>
    <dgm:pt modelId="{6F4956F4-FF93-442A-AF25-8C31D05A5492}" type="pres">
      <dgm:prSet presAssocID="{9EFA2170-B55D-48BE-AEF9-EDE430AB6FE9}" presName="vert1" presStyleCnt="0"/>
      <dgm:spPr/>
    </dgm:pt>
    <dgm:pt modelId="{00713E69-8015-4B23-9B4D-51D0C03CFE3E}" type="pres">
      <dgm:prSet presAssocID="{0ED80BEB-F3F6-4264-9D2F-0360F9523881}" presName="thickLine" presStyleLbl="alignNode1" presStyleIdx="1" presStyleCnt="4"/>
      <dgm:spPr/>
    </dgm:pt>
    <dgm:pt modelId="{352EBD0E-8B4F-4E6B-B257-C69A2941D1D7}" type="pres">
      <dgm:prSet presAssocID="{0ED80BEB-F3F6-4264-9D2F-0360F9523881}" presName="horz1" presStyleCnt="0"/>
      <dgm:spPr/>
    </dgm:pt>
    <dgm:pt modelId="{6DA98FC4-7FE7-45D3-B7CE-481DE5CB47A5}" type="pres">
      <dgm:prSet presAssocID="{0ED80BEB-F3F6-4264-9D2F-0360F9523881}" presName="tx1" presStyleLbl="revTx" presStyleIdx="1" presStyleCnt="4"/>
      <dgm:spPr/>
    </dgm:pt>
    <dgm:pt modelId="{65355BF0-BE66-41BA-AB08-85CD773760A5}" type="pres">
      <dgm:prSet presAssocID="{0ED80BEB-F3F6-4264-9D2F-0360F9523881}" presName="vert1" presStyleCnt="0"/>
      <dgm:spPr/>
    </dgm:pt>
    <dgm:pt modelId="{F6E2D0A8-D234-4A1C-B331-BAE755DC9B87}" type="pres">
      <dgm:prSet presAssocID="{A03E9A87-CAF4-4C09-ADF9-156075CE9E6A}" presName="thickLine" presStyleLbl="alignNode1" presStyleIdx="2" presStyleCnt="4"/>
      <dgm:spPr/>
    </dgm:pt>
    <dgm:pt modelId="{C992C08B-724D-427D-B897-0E48E0C39785}" type="pres">
      <dgm:prSet presAssocID="{A03E9A87-CAF4-4C09-ADF9-156075CE9E6A}" presName="horz1" presStyleCnt="0"/>
      <dgm:spPr/>
    </dgm:pt>
    <dgm:pt modelId="{52F68293-9497-4592-AD51-EBDE20500026}" type="pres">
      <dgm:prSet presAssocID="{A03E9A87-CAF4-4C09-ADF9-156075CE9E6A}" presName="tx1" presStyleLbl="revTx" presStyleIdx="2" presStyleCnt="4"/>
      <dgm:spPr/>
    </dgm:pt>
    <dgm:pt modelId="{EF728FBB-33C4-42D4-BC16-37A376D62AFA}" type="pres">
      <dgm:prSet presAssocID="{A03E9A87-CAF4-4C09-ADF9-156075CE9E6A}" presName="vert1" presStyleCnt="0"/>
      <dgm:spPr/>
    </dgm:pt>
    <dgm:pt modelId="{8DC4FE1F-BC3D-429F-A26A-DE2298338BD8}" type="pres">
      <dgm:prSet presAssocID="{8766CDF9-E2FB-43F0-BC99-AC6B065FD837}" presName="thickLine" presStyleLbl="alignNode1" presStyleIdx="3" presStyleCnt="4"/>
      <dgm:spPr/>
    </dgm:pt>
    <dgm:pt modelId="{80B8BF24-F136-4FAD-8E5A-12AD8B3DDF82}" type="pres">
      <dgm:prSet presAssocID="{8766CDF9-E2FB-43F0-BC99-AC6B065FD837}" presName="horz1" presStyleCnt="0"/>
      <dgm:spPr/>
    </dgm:pt>
    <dgm:pt modelId="{4082F4A0-8047-475F-B208-C08F6284E695}" type="pres">
      <dgm:prSet presAssocID="{8766CDF9-E2FB-43F0-BC99-AC6B065FD837}" presName="tx1" presStyleLbl="revTx" presStyleIdx="3" presStyleCnt="4"/>
      <dgm:spPr/>
    </dgm:pt>
    <dgm:pt modelId="{2BE1B390-CD77-41DF-A849-A58063B7BB25}" type="pres">
      <dgm:prSet presAssocID="{8766CDF9-E2FB-43F0-BC99-AC6B065FD837}" presName="vert1" presStyleCnt="0"/>
      <dgm:spPr/>
    </dgm:pt>
  </dgm:ptLst>
  <dgm:cxnLst>
    <dgm:cxn modelId="{BD753D0E-E8E8-4DA4-B02C-412CC79FBCC3}" type="presOf" srcId="{A03E9A87-CAF4-4C09-ADF9-156075CE9E6A}" destId="{52F68293-9497-4592-AD51-EBDE20500026}" srcOrd="0" destOrd="0" presId="urn:microsoft.com/office/officeart/2008/layout/LinedList"/>
    <dgm:cxn modelId="{20A83938-8830-4B72-B1CD-8B622DEDBDC5}" srcId="{05A060DD-6A67-48CA-AED5-E9F2EFC643EC}" destId="{9EFA2170-B55D-48BE-AEF9-EDE430AB6FE9}" srcOrd="0" destOrd="0" parTransId="{ABC705AC-7E50-46C2-A334-604A7DAE514F}" sibTransId="{B9C5FF22-569E-4268-B588-42A8E1FCAA57}"/>
    <dgm:cxn modelId="{12C51864-2735-4A75-8DF8-093FE04B04D9}" type="presOf" srcId="{0ED80BEB-F3F6-4264-9D2F-0360F9523881}" destId="{6DA98FC4-7FE7-45D3-B7CE-481DE5CB47A5}" srcOrd="0" destOrd="0" presId="urn:microsoft.com/office/officeart/2008/layout/LinedList"/>
    <dgm:cxn modelId="{30A34774-74E4-4024-9073-B84DF82F2E6F}" type="presOf" srcId="{9EFA2170-B55D-48BE-AEF9-EDE430AB6FE9}" destId="{35678508-B4C9-42E5-B184-C2AC3770E4C2}" srcOrd="0" destOrd="0" presId="urn:microsoft.com/office/officeart/2008/layout/LinedList"/>
    <dgm:cxn modelId="{DE2E9256-5ABE-4473-B3B4-D8B3F9C82E6E}" srcId="{05A060DD-6A67-48CA-AED5-E9F2EFC643EC}" destId="{0ED80BEB-F3F6-4264-9D2F-0360F9523881}" srcOrd="1" destOrd="0" parTransId="{8F08BE4B-9F1D-41F0-AA92-A0576A8EF36D}" sibTransId="{3182DC92-689E-4C6C-A3B7-4C9195D78574}"/>
    <dgm:cxn modelId="{25AC778C-D91D-4452-ACE0-83DEEE1BBC22}" type="presOf" srcId="{05A060DD-6A67-48CA-AED5-E9F2EFC643EC}" destId="{674C42F1-6178-4D32-BC7B-D1EFDB24135A}" srcOrd="0" destOrd="0" presId="urn:microsoft.com/office/officeart/2008/layout/LinedList"/>
    <dgm:cxn modelId="{BF9CA797-B257-4B31-9F0D-3703C519C9BB}" srcId="{05A060DD-6A67-48CA-AED5-E9F2EFC643EC}" destId="{8766CDF9-E2FB-43F0-BC99-AC6B065FD837}" srcOrd="3" destOrd="0" parTransId="{12DAE4AE-FD55-4A94-B845-CC71AB225EE9}" sibTransId="{6EB05621-28F2-4239-B14B-14B0B346668D}"/>
    <dgm:cxn modelId="{3C42CDB8-14EE-46CA-A0A0-55A86DDFD146}" srcId="{05A060DD-6A67-48CA-AED5-E9F2EFC643EC}" destId="{A03E9A87-CAF4-4C09-ADF9-156075CE9E6A}" srcOrd="2" destOrd="0" parTransId="{5E893392-5F92-4BD5-A118-E33BCD500C93}" sibTransId="{4093B02C-BBA7-4B95-9238-8E75D521E037}"/>
    <dgm:cxn modelId="{0BDE72CF-4B73-496B-AED0-F6E6CB71D434}" type="presOf" srcId="{8766CDF9-E2FB-43F0-BC99-AC6B065FD837}" destId="{4082F4A0-8047-475F-B208-C08F6284E695}" srcOrd="0" destOrd="0" presId="urn:microsoft.com/office/officeart/2008/layout/LinedList"/>
    <dgm:cxn modelId="{2B0523A6-871E-4E4F-9487-D2848A7098AC}" type="presParOf" srcId="{674C42F1-6178-4D32-BC7B-D1EFDB24135A}" destId="{6313085A-D41B-4AD6-A80F-27F6DB051C5B}" srcOrd="0" destOrd="0" presId="urn:microsoft.com/office/officeart/2008/layout/LinedList"/>
    <dgm:cxn modelId="{AA03768C-E200-4406-9A7B-2AB68A1F6538}" type="presParOf" srcId="{674C42F1-6178-4D32-BC7B-D1EFDB24135A}" destId="{1FA231D2-5EF2-4C5D-ACA8-35CD03642464}" srcOrd="1" destOrd="0" presId="urn:microsoft.com/office/officeart/2008/layout/LinedList"/>
    <dgm:cxn modelId="{40C34C6E-ECEF-40AD-A430-42A74E56788E}" type="presParOf" srcId="{1FA231D2-5EF2-4C5D-ACA8-35CD03642464}" destId="{35678508-B4C9-42E5-B184-C2AC3770E4C2}" srcOrd="0" destOrd="0" presId="urn:microsoft.com/office/officeart/2008/layout/LinedList"/>
    <dgm:cxn modelId="{79E2C9A1-9C4B-42B9-9F28-62438FE6A871}" type="presParOf" srcId="{1FA231D2-5EF2-4C5D-ACA8-35CD03642464}" destId="{6F4956F4-FF93-442A-AF25-8C31D05A5492}" srcOrd="1" destOrd="0" presId="urn:microsoft.com/office/officeart/2008/layout/LinedList"/>
    <dgm:cxn modelId="{E4E55DDD-6315-4C4C-9B2B-E3D4CDE5F401}" type="presParOf" srcId="{674C42F1-6178-4D32-BC7B-D1EFDB24135A}" destId="{00713E69-8015-4B23-9B4D-51D0C03CFE3E}" srcOrd="2" destOrd="0" presId="urn:microsoft.com/office/officeart/2008/layout/LinedList"/>
    <dgm:cxn modelId="{19A66E86-5112-4AFB-B73A-E69EB75FA7CC}" type="presParOf" srcId="{674C42F1-6178-4D32-BC7B-D1EFDB24135A}" destId="{352EBD0E-8B4F-4E6B-B257-C69A2941D1D7}" srcOrd="3" destOrd="0" presId="urn:microsoft.com/office/officeart/2008/layout/LinedList"/>
    <dgm:cxn modelId="{59CD2283-7B77-4EB1-9C78-CE55395DAAEC}" type="presParOf" srcId="{352EBD0E-8B4F-4E6B-B257-C69A2941D1D7}" destId="{6DA98FC4-7FE7-45D3-B7CE-481DE5CB47A5}" srcOrd="0" destOrd="0" presId="urn:microsoft.com/office/officeart/2008/layout/LinedList"/>
    <dgm:cxn modelId="{497396BB-219C-4357-AA44-7C88B0022A6F}" type="presParOf" srcId="{352EBD0E-8B4F-4E6B-B257-C69A2941D1D7}" destId="{65355BF0-BE66-41BA-AB08-85CD773760A5}" srcOrd="1" destOrd="0" presId="urn:microsoft.com/office/officeart/2008/layout/LinedList"/>
    <dgm:cxn modelId="{28A806C1-CBB0-43E2-8FBF-3A1C5893195A}" type="presParOf" srcId="{674C42F1-6178-4D32-BC7B-D1EFDB24135A}" destId="{F6E2D0A8-D234-4A1C-B331-BAE755DC9B87}" srcOrd="4" destOrd="0" presId="urn:microsoft.com/office/officeart/2008/layout/LinedList"/>
    <dgm:cxn modelId="{D24540BF-3C18-48EE-AAE8-F37BFD4C3BB4}" type="presParOf" srcId="{674C42F1-6178-4D32-BC7B-D1EFDB24135A}" destId="{C992C08B-724D-427D-B897-0E48E0C39785}" srcOrd="5" destOrd="0" presId="urn:microsoft.com/office/officeart/2008/layout/LinedList"/>
    <dgm:cxn modelId="{CD8C6D01-2795-437D-A8A3-B65C099163E3}" type="presParOf" srcId="{C992C08B-724D-427D-B897-0E48E0C39785}" destId="{52F68293-9497-4592-AD51-EBDE20500026}" srcOrd="0" destOrd="0" presId="urn:microsoft.com/office/officeart/2008/layout/LinedList"/>
    <dgm:cxn modelId="{1EEFC5F7-EF62-489D-AEFA-DE4A03FA2B72}" type="presParOf" srcId="{C992C08B-724D-427D-B897-0E48E0C39785}" destId="{EF728FBB-33C4-42D4-BC16-37A376D62AFA}" srcOrd="1" destOrd="0" presId="urn:microsoft.com/office/officeart/2008/layout/LinedList"/>
    <dgm:cxn modelId="{A4175ADD-8A5E-46B5-B806-86F47B431A27}" type="presParOf" srcId="{674C42F1-6178-4D32-BC7B-D1EFDB24135A}" destId="{8DC4FE1F-BC3D-429F-A26A-DE2298338BD8}" srcOrd="6" destOrd="0" presId="urn:microsoft.com/office/officeart/2008/layout/LinedList"/>
    <dgm:cxn modelId="{52E413FE-1EB0-4532-9923-EDE31634EBF1}" type="presParOf" srcId="{674C42F1-6178-4D32-BC7B-D1EFDB24135A}" destId="{80B8BF24-F136-4FAD-8E5A-12AD8B3DDF82}" srcOrd="7" destOrd="0" presId="urn:microsoft.com/office/officeart/2008/layout/LinedList"/>
    <dgm:cxn modelId="{552DD1C9-7B4F-4827-97F6-333E75840B78}" type="presParOf" srcId="{80B8BF24-F136-4FAD-8E5A-12AD8B3DDF82}" destId="{4082F4A0-8047-475F-B208-C08F6284E695}" srcOrd="0" destOrd="0" presId="urn:microsoft.com/office/officeart/2008/layout/LinedList"/>
    <dgm:cxn modelId="{B3F9CFC2-34EE-4A8F-8DBE-0E2DD505F9D6}" type="presParOf" srcId="{80B8BF24-F136-4FAD-8E5A-12AD8B3DDF82}" destId="{2BE1B390-CD77-41DF-A849-A58063B7BB2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7D37FE2-5630-4A7D-BBBF-CEB5FCC6C08B}" type="doc">
      <dgm:prSet loTypeId="urn:microsoft.com/office/officeart/2018/5/layout/IconCircleLabelList" loCatId="icon" qsTypeId="urn:microsoft.com/office/officeart/2005/8/quickstyle/simple1" qsCatId="simple" csTypeId="urn:microsoft.com/office/officeart/2018/5/colors/Iconchunking_coloredtext_colorful1" csCatId="colorful" phldr="1"/>
      <dgm:spPr/>
      <dgm:t>
        <a:bodyPr/>
        <a:lstStyle/>
        <a:p>
          <a:endParaRPr lang="en-US"/>
        </a:p>
      </dgm:t>
    </dgm:pt>
    <dgm:pt modelId="{449783C1-EA87-4B62-B2DE-77EDABC1E4E5}">
      <dgm:prSet/>
      <dgm:spPr/>
      <dgm:t>
        <a:bodyPr/>
        <a:lstStyle/>
        <a:p>
          <a:pPr>
            <a:defRPr cap="all"/>
          </a:pPr>
          <a:r>
            <a:rPr lang="en-US"/>
            <a:t>• Rapid digital adoption</a:t>
          </a:r>
        </a:p>
      </dgm:t>
    </dgm:pt>
    <dgm:pt modelId="{94E519C9-00BA-45AB-9993-F93AE423EB4E}" type="parTrans" cxnId="{939E9E5F-7A0C-4ED1-8AD0-D2ADD44B9C3A}">
      <dgm:prSet/>
      <dgm:spPr/>
      <dgm:t>
        <a:bodyPr/>
        <a:lstStyle/>
        <a:p>
          <a:endParaRPr lang="en-US"/>
        </a:p>
      </dgm:t>
    </dgm:pt>
    <dgm:pt modelId="{238D2B1C-9627-45BF-B293-2456515ED031}" type="sibTrans" cxnId="{939E9E5F-7A0C-4ED1-8AD0-D2ADD44B9C3A}">
      <dgm:prSet/>
      <dgm:spPr/>
      <dgm:t>
        <a:bodyPr/>
        <a:lstStyle/>
        <a:p>
          <a:endParaRPr lang="en-US"/>
        </a:p>
      </dgm:t>
    </dgm:pt>
    <dgm:pt modelId="{3CCA76AE-CC62-4C98-AF7E-EF19791371AC}">
      <dgm:prSet/>
      <dgm:spPr/>
      <dgm:t>
        <a:bodyPr/>
        <a:lstStyle/>
        <a:p>
          <a:pPr>
            <a:defRPr cap="all"/>
          </a:pPr>
          <a:r>
            <a:rPr lang="en-US"/>
            <a:t>• Home pulse oximetry monitoring</a:t>
          </a:r>
        </a:p>
      </dgm:t>
    </dgm:pt>
    <dgm:pt modelId="{87B9F23C-B136-4387-A6DF-92DE9F104DCB}" type="parTrans" cxnId="{3DC8F267-0151-40E8-9E7E-64232FC4F9CD}">
      <dgm:prSet/>
      <dgm:spPr/>
      <dgm:t>
        <a:bodyPr/>
        <a:lstStyle/>
        <a:p>
          <a:endParaRPr lang="en-US"/>
        </a:p>
      </dgm:t>
    </dgm:pt>
    <dgm:pt modelId="{B012DA31-09E5-4546-86AD-1B153ADA5C47}" type="sibTrans" cxnId="{3DC8F267-0151-40E8-9E7E-64232FC4F9CD}">
      <dgm:prSet/>
      <dgm:spPr/>
      <dgm:t>
        <a:bodyPr/>
        <a:lstStyle/>
        <a:p>
          <a:endParaRPr lang="en-US"/>
        </a:p>
      </dgm:t>
    </dgm:pt>
    <dgm:pt modelId="{674572DF-221E-4F0D-8BA6-14B0F6F8C8F1}">
      <dgm:prSet/>
      <dgm:spPr/>
      <dgm:t>
        <a:bodyPr/>
        <a:lstStyle/>
        <a:p>
          <a:pPr>
            <a:defRPr cap="all"/>
          </a:pPr>
          <a:r>
            <a:rPr lang="en-US"/>
            <a:t>• Reduced hospital pressure</a:t>
          </a:r>
        </a:p>
      </dgm:t>
    </dgm:pt>
    <dgm:pt modelId="{846790B8-41FF-47C2-AC14-B030D3C516B4}" type="parTrans" cxnId="{4C6443E7-F4BB-4EEF-90AF-5DCCA13944DB}">
      <dgm:prSet/>
      <dgm:spPr/>
      <dgm:t>
        <a:bodyPr/>
        <a:lstStyle/>
        <a:p>
          <a:endParaRPr lang="en-US"/>
        </a:p>
      </dgm:t>
    </dgm:pt>
    <dgm:pt modelId="{329BF7E8-5DCB-43F5-96DC-1537CEBDF348}" type="sibTrans" cxnId="{4C6443E7-F4BB-4EEF-90AF-5DCCA13944DB}">
      <dgm:prSet/>
      <dgm:spPr/>
      <dgm:t>
        <a:bodyPr/>
        <a:lstStyle/>
        <a:p>
          <a:endParaRPr lang="en-US"/>
        </a:p>
      </dgm:t>
    </dgm:pt>
    <dgm:pt modelId="{43497710-8FFB-4753-B255-5B2F00E2699A}">
      <dgm:prSet/>
      <dgm:spPr/>
      <dgm:t>
        <a:bodyPr/>
        <a:lstStyle/>
        <a:p>
          <a:pPr>
            <a:defRPr cap="all"/>
          </a:pPr>
          <a:r>
            <a:rPr lang="en-US"/>
            <a:t>• Proof of concept for remote acute care</a:t>
          </a:r>
        </a:p>
      </dgm:t>
    </dgm:pt>
    <dgm:pt modelId="{5F83778D-4388-4A6A-898F-BE0D888C47C0}" type="parTrans" cxnId="{D8C062E5-F16F-4DA0-BDBF-B9DDC92AB0C9}">
      <dgm:prSet/>
      <dgm:spPr/>
      <dgm:t>
        <a:bodyPr/>
        <a:lstStyle/>
        <a:p>
          <a:endParaRPr lang="en-US"/>
        </a:p>
      </dgm:t>
    </dgm:pt>
    <dgm:pt modelId="{E18FD7F9-B99B-4D47-9B7F-0566ECEC59FB}" type="sibTrans" cxnId="{D8C062E5-F16F-4DA0-BDBF-B9DDC92AB0C9}">
      <dgm:prSet/>
      <dgm:spPr/>
      <dgm:t>
        <a:bodyPr/>
        <a:lstStyle/>
        <a:p>
          <a:endParaRPr lang="en-US"/>
        </a:p>
      </dgm:t>
    </dgm:pt>
    <dgm:pt modelId="{9358B18E-A123-4705-B852-C2B89A4C0120}" type="pres">
      <dgm:prSet presAssocID="{47D37FE2-5630-4A7D-BBBF-CEB5FCC6C08B}" presName="root" presStyleCnt="0">
        <dgm:presLayoutVars>
          <dgm:dir/>
          <dgm:resizeHandles val="exact"/>
        </dgm:presLayoutVars>
      </dgm:prSet>
      <dgm:spPr/>
    </dgm:pt>
    <dgm:pt modelId="{DDDE9999-D7B0-4C09-BF94-CE82F4FA1893}" type="pres">
      <dgm:prSet presAssocID="{449783C1-EA87-4B62-B2DE-77EDABC1E4E5}" presName="compNode" presStyleCnt="0"/>
      <dgm:spPr/>
    </dgm:pt>
    <dgm:pt modelId="{D2FE1C41-CE7C-499B-A5B4-083ADDF03FF6}" type="pres">
      <dgm:prSet presAssocID="{449783C1-EA87-4B62-B2DE-77EDABC1E4E5}" presName="iconBgRect" presStyleLbl="bgShp" presStyleIdx="0" presStyleCnt="4"/>
      <dgm:spPr/>
    </dgm:pt>
    <dgm:pt modelId="{77986B19-97B7-4B5A-B8CE-5338AAB28E6E}" type="pres">
      <dgm:prSet presAssocID="{449783C1-EA87-4B62-B2DE-77EDABC1E4E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5FA0D08E-E8BD-4C17-86C1-DFC6C9036960}" type="pres">
      <dgm:prSet presAssocID="{449783C1-EA87-4B62-B2DE-77EDABC1E4E5}" presName="spaceRect" presStyleCnt="0"/>
      <dgm:spPr/>
    </dgm:pt>
    <dgm:pt modelId="{57610810-84F3-4BFB-B81F-B87F60CF77C9}" type="pres">
      <dgm:prSet presAssocID="{449783C1-EA87-4B62-B2DE-77EDABC1E4E5}" presName="textRect" presStyleLbl="revTx" presStyleIdx="0" presStyleCnt="4">
        <dgm:presLayoutVars>
          <dgm:chMax val="1"/>
          <dgm:chPref val="1"/>
        </dgm:presLayoutVars>
      </dgm:prSet>
      <dgm:spPr/>
    </dgm:pt>
    <dgm:pt modelId="{5DC7C853-5C64-4917-BF27-8F82AECCBC46}" type="pres">
      <dgm:prSet presAssocID="{238D2B1C-9627-45BF-B293-2456515ED031}" presName="sibTrans" presStyleCnt="0"/>
      <dgm:spPr/>
    </dgm:pt>
    <dgm:pt modelId="{D9D9C4F2-145C-4D4A-BF91-7CEECAFC28F7}" type="pres">
      <dgm:prSet presAssocID="{3CCA76AE-CC62-4C98-AF7E-EF19791371AC}" presName="compNode" presStyleCnt="0"/>
      <dgm:spPr/>
    </dgm:pt>
    <dgm:pt modelId="{2CF2A43E-548F-4806-B053-0B1D092F6F07}" type="pres">
      <dgm:prSet presAssocID="{3CCA76AE-CC62-4C98-AF7E-EF19791371AC}" presName="iconBgRect" presStyleLbl="bgShp" presStyleIdx="1" presStyleCnt="4"/>
      <dgm:spPr/>
    </dgm:pt>
    <dgm:pt modelId="{530A53FA-675F-4E90-903A-0F96F1116707}" type="pres">
      <dgm:prSet presAssocID="{3CCA76AE-CC62-4C98-AF7E-EF19791371A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beat"/>
        </a:ext>
      </dgm:extLst>
    </dgm:pt>
    <dgm:pt modelId="{E99992C4-2962-4054-9527-68CE760C2086}" type="pres">
      <dgm:prSet presAssocID="{3CCA76AE-CC62-4C98-AF7E-EF19791371AC}" presName="spaceRect" presStyleCnt="0"/>
      <dgm:spPr/>
    </dgm:pt>
    <dgm:pt modelId="{0EFFFF30-13F9-4A99-9EDC-36CBD8F20666}" type="pres">
      <dgm:prSet presAssocID="{3CCA76AE-CC62-4C98-AF7E-EF19791371AC}" presName="textRect" presStyleLbl="revTx" presStyleIdx="1" presStyleCnt="4">
        <dgm:presLayoutVars>
          <dgm:chMax val="1"/>
          <dgm:chPref val="1"/>
        </dgm:presLayoutVars>
      </dgm:prSet>
      <dgm:spPr/>
    </dgm:pt>
    <dgm:pt modelId="{C725A709-2F78-4168-B893-0208BF7CE23D}" type="pres">
      <dgm:prSet presAssocID="{B012DA31-09E5-4546-86AD-1B153ADA5C47}" presName="sibTrans" presStyleCnt="0"/>
      <dgm:spPr/>
    </dgm:pt>
    <dgm:pt modelId="{2956B954-8045-4945-A6C7-70C82282B4B3}" type="pres">
      <dgm:prSet presAssocID="{674572DF-221E-4F0D-8BA6-14B0F6F8C8F1}" presName="compNode" presStyleCnt="0"/>
      <dgm:spPr/>
    </dgm:pt>
    <dgm:pt modelId="{CA9EE003-15B8-428C-9913-8613BCD7023D}" type="pres">
      <dgm:prSet presAssocID="{674572DF-221E-4F0D-8BA6-14B0F6F8C8F1}" presName="iconBgRect" presStyleLbl="bgShp" presStyleIdx="2" presStyleCnt="4"/>
      <dgm:spPr/>
    </dgm:pt>
    <dgm:pt modelId="{7780BD4A-CCFE-45D1-9D85-0094A78D15EC}" type="pres">
      <dgm:prSet presAssocID="{674572DF-221E-4F0D-8BA6-14B0F6F8C8F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D33D3871-8D1C-4ABD-8282-4F7F8DC917B7}" type="pres">
      <dgm:prSet presAssocID="{674572DF-221E-4F0D-8BA6-14B0F6F8C8F1}" presName="spaceRect" presStyleCnt="0"/>
      <dgm:spPr/>
    </dgm:pt>
    <dgm:pt modelId="{77663325-BC50-4330-86CA-31B471E0E2AD}" type="pres">
      <dgm:prSet presAssocID="{674572DF-221E-4F0D-8BA6-14B0F6F8C8F1}" presName="textRect" presStyleLbl="revTx" presStyleIdx="2" presStyleCnt="4">
        <dgm:presLayoutVars>
          <dgm:chMax val="1"/>
          <dgm:chPref val="1"/>
        </dgm:presLayoutVars>
      </dgm:prSet>
      <dgm:spPr/>
    </dgm:pt>
    <dgm:pt modelId="{0D15EBC6-028A-4AA5-A9CF-C812FA3D035E}" type="pres">
      <dgm:prSet presAssocID="{329BF7E8-5DCB-43F5-96DC-1537CEBDF348}" presName="sibTrans" presStyleCnt="0"/>
      <dgm:spPr/>
    </dgm:pt>
    <dgm:pt modelId="{CED34D53-E6FD-41F3-A2DF-23979FCA9ACB}" type="pres">
      <dgm:prSet presAssocID="{43497710-8FFB-4753-B255-5B2F00E2699A}" presName="compNode" presStyleCnt="0"/>
      <dgm:spPr/>
    </dgm:pt>
    <dgm:pt modelId="{11FBD4F1-CA3C-4C54-8A6D-A40543973B41}" type="pres">
      <dgm:prSet presAssocID="{43497710-8FFB-4753-B255-5B2F00E2699A}" presName="iconBgRect" presStyleLbl="bgShp" presStyleIdx="3" presStyleCnt="4"/>
      <dgm:spPr/>
    </dgm:pt>
    <dgm:pt modelId="{9533F1A1-3A08-400D-986C-E7DB04166171}" type="pres">
      <dgm:prSet presAssocID="{43497710-8FFB-4753-B255-5B2F00E2699A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mote control"/>
        </a:ext>
      </dgm:extLst>
    </dgm:pt>
    <dgm:pt modelId="{5A6EBC95-8852-451A-BB74-8DD1DD992CB0}" type="pres">
      <dgm:prSet presAssocID="{43497710-8FFB-4753-B255-5B2F00E2699A}" presName="spaceRect" presStyleCnt="0"/>
      <dgm:spPr/>
    </dgm:pt>
    <dgm:pt modelId="{B5D7DC37-D6D3-40D3-9AD2-EEDF225A4CB3}" type="pres">
      <dgm:prSet presAssocID="{43497710-8FFB-4753-B255-5B2F00E2699A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672CAA09-77AF-4D28-AA33-FA3BDD0712CC}" type="presOf" srcId="{449783C1-EA87-4B62-B2DE-77EDABC1E4E5}" destId="{57610810-84F3-4BFB-B81F-B87F60CF77C9}" srcOrd="0" destOrd="0" presId="urn:microsoft.com/office/officeart/2018/5/layout/IconCircleLabelList"/>
    <dgm:cxn modelId="{B4EA6015-6BA8-4715-A0CE-AC0F5D2496BD}" type="presOf" srcId="{3CCA76AE-CC62-4C98-AF7E-EF19791371AC}" destId="{0EFFFF30-13F9-4A99-9EDC-36CBD8F20666}" srcOrd="0" destOrd="0" presId="urn:microsoft.com/office/officeart/2018/5/layout/IconCircleLabelList"/>
    <dgm:cxn modelId="{222A1237-6AE3-4492-A1E9-CB6B9BA40F31}" type="presOf" srcId="{47D37FE2-5630-4A7D-BBBF-CEB5FCC6C08B}" destId="{9358B18E-A123-4705-B852-C2B89A4C0120}" srcOrd="0" destOrd="0" presId="urn:microsoft.com/office/officeart/2018/5/layout/IconCircleLabelList"/>
    <dgm:cxn modelId="{939E9E5F-7A0C-4ED1-8AD0-D2ADD44B9C3A}" srcId="{47D37FE2-5630-4A7D-BBBF-CEB5FCC6C08B}" destId="{449783C1-EA87-4B62-B2DE-77EDABC1E4E5}" srcOrd="0" destOrd="0" parTransId="{94E519C9-00BA-45AB-9993-F93AE423EB4E}" sibTransId="{238D2B1C-9627-45BF-B293-2456515ED031}"/>
    <dgm:cxn modelId="{402FEC65-B632-41FC-90D3-DB6C137399B7}" type="presOf" srcId="{674572DF-221E-4F0D-8BA6-14B0F6F8C8F1}" destId="{77663325-BC50-4330-86CA-31B471E0E2AD}" srcOrd="0" destOrd="0" presId="urn:microsoft.com/office/officeart/2018/5/layout/IconCircleLabelList"/>
    <dgm:cxn modelId="{3DC8F267-0151-40E8-9E7E-64232FC4F9CD}" srcId="{47D37FE2-5630-4A7D-BBBF-CEB5FCC6C08B}" destId="{3CCA76AE-CC62-4C98-AF7E-EF19791371AC}" srcOrd="1" destOrd="0" parTransId="{87B9F23C-B136-4387-A6DF-92DE9F104DCB}" sibTransId="{B012DA31-09E5-4546-86AD-1B153ADA5C47}"/>
    <dgm:cxn modelId="{D8C062E5-F16F-4DA0-BDBF-B9DDC92AB0C9}" srcId="{47D37FE2-5630-4A7D-BBBF-CEB5FCC6C08B}" destId="{43497710-8FFB-4753-B255-5B2F00E2699A}" srcOrd="3" destOrd="0" parTransId="{5F83778D-4388-4A6A-898F-BE0D888C47C0}" sibTransId="{E18FD7F9-B99B-4D47-9B7F-0566ECEC59FB}"/>
    <dgm:cxn modelId="{A42069E5-6846-4FE5-85EF-9A02606FBF36}" type="presOf" srcId="{43497710-8FFB-4753-B255-5B2F00E2699A}" destId="{B5D7DC37-D6D3-40D3-9AD2-EEDF225A4CB3}" srcOrd="0" destOrd="0" presId="urn:microsoft.com/office/officeart/2018/5/layout/IconCircleLabelList"/>
    <dgm:cxn modelId="{4C6443E7-F4BB-4EEF-90AF-5DCCA13944DB}" srcId="{47D37FE2-5630-4A7D-BBBF-CEB5FCC6C08B}" destId="{674572DF-221E-4F0D-8BA6-14B0F6F8C8F1}" srcOrd="2" destOrd="0" parTransId="{846790B8-41FF-47C2-AC14-B030D3C516B4}" sibTransId="{329BF7E8-5DCB-43F5-96DC-1537CEBDF348}"/>
    <dgm:cxn modelId="{92B45B27-D08A-47D4-99D7-7C19D564D2DF}" type="presParOf" srcId="{9358B18E-A123-4705-B852-C2B89A4C0120}" destId="{DDDE9999-D7B0-4C09-BF94-CE82F4FA1893}" srcOrd="0" destOrd="0" presId="urn:microsoft.com/office/officeart/2018/5/layout/IconCircleLabelList"/>
    <dgm:cxn modelId="{B8BC7728-D006-41FC-B3DF-78575BB15A99}" type="presParOf" srcId="{DDDE9999-D7B0-4C09-BF94-CE82F4FA1893}" destId="{D2FE1C41-CE7C-499B-A5B4-083ADDF03FF6}" srcOrd="0" destOrd="0" presId="urn:microsoft.com/office/officeart/2018/5/layout/IconCircleLabelList"/>
    <dgm:cxn modelId="{600A0CFC-8EE7-4E13-A83A-9C48EB9A0050}" type="presParOf" srcId="{DDDE9999-D7B0-4C09-BF94-CE82F4FA1893}" destId="{77986B19-97B7-4B5A-B8CE-5338AAB28E6E}" srcOrd="1" destOrd="0" presId="urn:microsoft.com/office/officeart/2018/5/layout/IconCircleLabelList"/>
    <dgm:cxn modelId="{5ACBA84A-D012-4DD6-BA17-CA691CB39D05}" type="presParOf" srcId="{DDDE9999-D7B0-4C09-BF94-CE82F4FA1893}" destId="{5FA0D08E-E8BD-4C17-86C1-DFC6C9036960}" srcOrd="2" destOrd="0" presId="urn:microsoft.com/office/officeart/2018/5/layout/IconCircleLabelList"/>
    <dgm:cxn modelId="{5779E6EE-95AA-42FB-907A-B6692C9C58FC}" type="presParOf" srcId="{DDDE9999-D7B0-4C09-BF94-CE82F4FA1893}" destId="{57610810-84F3-4BFB-B81F-B87F60CF77C9}" srcOrd="3" destOrd="0" presId="urn:microsoft.com/office/officeart/2018/5/layout/IconCircleLabelList"/>
    <dgm:cxn modelId="{2A3BB0B3-0AD6-44D0-A4E0-7B28623F548B}" type="presParOf" srcId="{9358B18E-A123-4705-B852-C2B89A4C0120}" destId="{5DC7C853-5C64-4917-BF27-8F82AECCBC46}" srcOrd="1" destOrd="0" presId="urn:microsoft.com/office/officeart/2018/5/layout/IconCircleLabelList"/>
    <dgm:cxn modelId="{0A17A3CC-A59C-4061-BC4F-C2142D1605A9}" type="presParOf" srcId="{9358B18E-A123-4705-B852-C2B89A4C0120}" destId="{D9D9C4F2-145C-4D4A-BF91-7CEECAFC28F7}" srcOrd="2" destOrd="0" presId="urn:microsoft.com/office/officeart/2018/5/layout/IconCircleLabelList"/>
    <dgm:cxn modelId="{C0AB4D08-8AC0-4B9E-AE35-4EE9EF85771E}" type="presParOf" srcId="{D9D9C4F2-145C-4D4A-BF91-7CEECAFC28F7}" destId="{2CF2A43E-548F-4806-B053-0B1D092F6F07}" srcOrd="0" destOrd="0" presId="urn:microsoft.com/office/officeart/2018/5/layout/IconCircleLabelList"/>
    <dgm:cxn modelId="{0FAEC610-C03F-4CCE-A74E-6F1C777BA1E1}" type="presParOf" srcId="{D9D9C4F2-145C-4D4A-BF91-7CEECAFC28F7}" destId="{530A53FA-675F-4E90-903A-0F96F1116707}" srcOrd="1" destOrd="0" presId="urn:microsoft.com/office/officeart/2018/5/layout/IconCircleLabelList"/>
    <dgm:cxn modelId="{894A92E7-7AEB-4012-AD91-71FB1F5DE393}" type="presParOf" srcId="{D9D9C4F2-145C-4D4A-BF91-7CEECAFC28F7}" destId="{E99992C4-2962-4054-9527-68CE760C2086}" srcOrd="2" destOrd="0" presId="urn:microsoft.com/office/officeart/2018/5/layout/IconCircleLabelList"/>
    <dgm:cxn modelId="{1F2624DF-6140-43D5-A213-82DE86199FD5}" type="presParOf" srcId="{D9D9C4F2-145C-4D4A-BF91-7CEECAFC28F7}" destId="{0EFFFF30-13F9-4A99-9EDC-36CBD8F20666}" srcOrd="3" destOrd="0" presId="urn:microsoft.com/office/officeart/2018/5/layout/IconCircleLabelList"/>
    <dgm:cxn modelId="{E6CFF79A-81CB-4CF2-98B3-656C921DF137}" type="presParOf" srcId="{9358B18E-A123-4705-B852-C2B89A4C0120}" destId="{C725A709-2F78-4168-B893-0208BF7CE23D}" srcOrd="3" destOrd="0" presId="urn:microsoft.com/office/officeart/2018/5/layout/IconCircleLabelList"/>
    <dgm:cxn modelId="{B4F43578-BB7F-49AB-B536-9D88072F0427}" type="presParOf" srcId="{9358B18E-A123-4705-B852-C2B89A4C0120}" destId="{2956B954-8045-4945-A6C7-70C82282B4B3}" srcOrd="4" destOrd="0" presId="urn:microsoft.com/office/officeart/2018/5/layout/IconCircleLabelList"/>
    <dgm:cxn modelId="{312E2F6F-2762-4053-82CF-2A20B962FEEA}" type="presParOf" srcId="{2956B954-8045-4945-A6C7-70C82282B4B3}" destId="{CA9EE003-15B8-428C-9913-8613BCD7023D}" srcOrd="0" destOrd="0" presId="urn:microsoft.com/office/officeart/2018/5/layout/IconCircleLabelList"/>
    <dgm:cxn modelId="{9D058346-3D49-403F-8F97-B97A5D2B4EEC}" type="presParOf" srcId="{2956B954-8045-4945-A6C7-70C82282B4B3}" destId="{7780BD4A-CCFE-45D1-9D85-0094A78D15EC}" srcOrd="1" destOrd="0" presId="urn:microsoft.com/office/officeart/2018/5/layout/IconCircleLabelList"/>
    <dgm:cxn modelId="{C14DA1D8-5D09-499E-8FDE-DE9875DBFDE4}" type="presParOf" srcId="{2956B954-8045-4945-A6C7-70C82282B4B3}" destId="{D33D3871-8D1C-4ABD-8282-4F7F8DC917B7}" srcOrd="2" destOrd="0" presId="urn:microsoft.com/office/officeart/2018/5/layout/IconCircleLabelList"/>
    <dgm:cxn modelId="{DECE88A2-2DF2-456E-94DF-C340C16C209E}" type="presParOf" srcId="{2956B954-8045-4945-A6C7-70C82282B4B3}" destId="{77663325-BC50-4330-86CA-31B471E0E2AD}" srcOrd="3" destOrd="0" presId="urn:microsoft.com/office/officeart/2018/5/layout/IconCircleLabelList"/>
    <dgm:cxn modelId="{E38361B1-A982-41B1-B502-9CEE816BCAE3}" type="presParOf" srcId="{9358B18E-A123-4705-B852-C2B89A4C0120}" destId="{0D15EBC6-028A-4AA5-A9CF-C812FA3D035E}" srcOrd="5" destOrd="0" presId="urn:microsoft.com/office/officeart/2018/5/layout/IconCircleLabelList"/>
    <dgm:cxn modelId="{7E77152C-8111-499F-8B3F-93F99F99264C}" type="presParOf" srcId="{9358B18E-A123-4705-B852-C2B89A4C0120}" destId="{CED34D53-E6FD-41F3-A2DF-23979FCA9ACB}" srcOrd="6" destOrd="0" presId="urn:microsoft.com/office/officeart/2018/5/layout/IconCircleLabelList"/>
    <dgm:cxn modelId="{4C27B555-D180-404A-8A54-A86422DA0724}" type="presParOf" srcId="{CED34D53-E6FD-41F3-A2DF-23979FCA9ACB}" destId="{11FBD4F1-CA3C-4C54-8A6D-A40543973B41}" srcOrd="0" destOrd="0" presId="urn:microsoft.com/office/officeart/2018/5/layout/IconCircleLabelList"/>
    <dgm:cxn modelId="{FFE854EF-E0C3-4A54-A365-66279AB141B4}" type="presParOf" srcId="{CED34D53-E6FD-41F3-A2DF-23979FCA9ACB}" destId="{9533F1A1-3A08-400D-986C-E7DB04166171}" srcOrd="1" destOrd="0" presId="urn:microsoft.com/office/officeart/2018/5/layout/IconCircleLabelList"/>
    <dgm:cxn modelId="{B8B4842E-1FC7-40BE-A1FD-E2AD511FF9B9}" type="presParOf" srcId="{CED34D53-E6FD-41F3-A2DF-23979FCA9ACB}" destId="{5A6EBC95-8852-451A-BB74-8DD1DD992CB0}" srcOrd="2" destOrd="0" presId="urn:microsoft.com/office/officeart/2018/5/layout/IconCircleLabelList"/>
    <dgm:cxn modelId="{F4369B5D-9BF3-4217-A55D-FB437363F3C2}" type="presParOf" srcId="{CED34D53-E6FD-41F3-A2DF-23979FCA9ACB}" destId="{B5D7DC37-D6D3-40D3-9AD2-EEDF225A4CB3}" srcOrd="3" destOrd="0" presId="urn:microsoft.com/office/officeart/2018/5/layout/IconCircleLabel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96B0E16-45EE-42F9-8EC7-6FE7F53C759B}" type="doc">
      <dgm:prSet loTypeId="urn:microsoft.com/office/officeart/2005/8/layout/matrix3" loCatId="matrix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68DBD183-5EA0-4F29-B271-33B8AC9C1110}">
      <dgm:prSet/>
      <dgm:spPr/>
      <dgm:t>
        <a:bodyPr/>
        <a:lstStyle/>
        <a:p>
          <a:r>
            <a:rPr lang="en-US"/>
            <a:t>• Care delivered at home</a:t>
          </a:r>
        </a:p>
      </dgm:t>
    </dgm:pt>
    <dgm:pt modelId="{422BCA21-3527-479F-82DA-614119599144}" type="parTrans" cxnId="{C069D6E5-6C59-4034-9D00-942D11854769}">
      <dgm:prSet/>
      <dgm:spPr/>
      <dgm:t>
        <a:bodyPr/>
        <a:lstStyle/>
        <a:p>
          <a:endParaRPr lang="en-US"/>
        </a:p>
      </dgm:t>
    </dgm:pt>
    <dgm:pt modelId="{03121B83-1CC7-47E2-AB72-A8A84E9C6764}" type="sibTrans" cxnId="{C069D6E5-6C59-4034-9D00-942D11854769}">
      <dgm:prSet/>
      <dgm:spPr/>
      <dgm:t>
        <a:bodyPr/>
        <a:lstStyle/>
        <a:p>
          <a:endParaRPr lang="en-US"/>
        </a:p>
      </dgm:t>
    </dgm:pt>
    <dgm:pt modelId="{DC92320A-39D7-4AA6-BF78-00E1F5ADA8E6}">
      <dgm:prSet/>
      <dgm:spPr/>
      <dgm:t>
        <a:bodyPr/>
        <a:lstStyle/>
        <a:p>
          <a:r>
            <a:rPr lang="en-US"/>
            <a:t>• Reduced hospital admissions</a:t>
          </a:r>
        </a:p>
      </dgm:t>
    </dgm:pt>
    <dgm:pt modelId="{8D6C0D08-FB34-424C-ACCE-CF06C2B053AD}" type="parTrans" cxnId="{2733E5E8-62B0-4BF0-B178-E6F3F1A05DBE}">
      <dgm:prSet/>
      <dgm:spPr/>
      <dgm:t>
        <a:bodyPr/>
        <a:lstStyle/>
        <a:p>
          <a:endParaRPr lang="en-US"/>
        </a:p>
      </dgm:t>
    </dgm:pt>
    <dgm:pt modelId="{35762899-085A-4101-8834-3C96DC27A4AE}" type="sibTrans" cxnId="{2733E5E8-62B0-4BF0-B178-E6F3F1A05DBE}">
      <dgm:prSet/>
      <dgm:spPr/>
      <dgm:t>
        <a:bodyPr/>
        <a:lstStyle/>
        <a:p>
          <a:endParaRPr lang="en-US"/>
        </a:p>
      </dgm:t>
    </dgm:pt>
    <dgm:pt modelId="{CE0721E0-594D-4767-BEB6-AF6E17AD6724}">
      <dgm:prSet/>
      <dgm:spPr/>
      <dgm:t>
        <a:bodyPr/>
        <a:lstStyle/>
        <a:p>
          <a:r>
            <a:rPr lang="en-US"/>
            <a:t>• Increased comfort and independence</a:t>
          </a:r>
        </a:p>
      </dgm:t>
    </dgm:pt>
    <dgm:pt modelId="{6C257258-C04F-457E-9A08-36F321310111}" type="parTrans" cxnId="{CC60295E-E164-4C64-9675-565DAE152259}">
      <dgm:prSet/>
      <dgm:spPr/>
      <dgm:t>
        <a:bodyPr/>
        <a:lstStyle/>
        <a:p>
          <a:endParaRPr lang="en-US"/>
        </a:p>
      </dgm:t>
    </dgm:pt>
    <dgm:pt modelId="{E65D4B3A-D84A-4F2A-B2C9-017B9033126C}" type="sibTrans" cxnId="{CC60295E-E164-4C64-9675-565DAE152259}">
      <dgm:prSet/>
      <dgm:spPr/>
      <dgm:t>
        <a:bodyPr/>
        <a:lstStyle/>
        <a:p>
          <a:endParaRPr lang="en-US"/>
        </a:p>
      </dgm:t>
    </dgm:pt>
    <dgm:pt modelId="{40427604-4143-4E82-8747-67F5726E6B4C}">
      <dgm:prSet/>
      <dgm:spPr/>
      <dgm:t>
        <a:bodyPr/>
        <a:lstStyle/>
        <a:p>
          <a:r>
            <a:rPr lang="en-US"/>
            <a:t>• Improved patient engagement</a:t>
          </a:r>
        </a:p>
      </dgm:t>
    </dgm:pt>
    <dgm:pt modelId="{7215013B-59F6-4820-AB45-78D8591EAC19}" type="parTrans" cxnId="{76F6F571-703A-44E7-BAED-E9207FC5B632}">
      <dgm:prSet/>
      <dgm:spPr/>
      <dgm:t>
        <a:bodyPr/>
        <a:lstStyle/>
        <a:p>
          <a:endParaRPr lang="en-US"/>
        </a:p>
      </dgm:t>
    </dgm:pt>
    <dgm:pt modelId="{55B4E205-DCED-4C7E-A3E5-E44D2B5716B2}" type="sibTrans" cxnId="{76F6F571-703A-44E7-BAED-E9207FC5B632}">
      <dgm:prSet/>
      <dgm:spPr/>
      <dgm:t>
        <a:bodyPr/>
        <a:lstStyle/>
        <a:p>
          <a:endParaRPr lang="en-US"/>
        </a:p>
      </dgm:t>
    </dgm:pt>
    <dgm:pt modelId="{935A1630-69E3-4CEA-A9CC-6FC8611D13ED}" type="pres">
      <dgm:prSet presAssocID="{D96B0E16-45EE-42F9-8EC7-6FE7F53C759B}" presName="matrix" presStyleCnt="0">
        <dgm:presLayoutVars>
          <dgm:chMax val="1"/>
          <dgm:dir/>
          <dgm:resizeHandles val="exact"/>
        </dgm:presLayoutVars>
      </dgm:prSet>
      <dgm:spPr/>
    </dgm:pt>
    <dgm:pt modelId="{D116B51A-C094-4C6F-AAF7-47AF0D94B6AF}" type="pres">
      <dgm:prSet presAssocID="{D96B0E16-45EE-42F9-8EC7-6FE7F53C759B}" presName="diamond" presStyleLbl="bgShp" presStyleIdx="0" presStyleCnt="1"/>
      <dgm:spPr/>
    </dgm:pt>
    <dgm:pt modelId="{DB5132FE-D9ED-4118-8C7A-49D9647768D6}" type="pres">
      <dgm:prSet presAssocID="{D96B0E16-45EE-42F9-8EC7-6FE7F53C759B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34D05371-3322-4FA1-B4AC-4F75338A9556}" type="pres">
      <dgm:prSet presAssocID="{D96B0E16-45EE-42F9-8EC7-6FE7F53C759B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F6243325-FEB2-4108-BD81-2C5574F34611}" type="pres">
      <dgm:prSet presAssocID="{D96B0E16-45EE-42F9-8EC7-6FE7F53C759B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4B5DB9F1-B515-42F8-B03B-29487230D389}" type="pres">
      <dgm:prSet presAssocID="{D96B0E16-45EE-42F9-8EC7-6FE7F53C759B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24D98501-BA06-4FD0-A5E9-05E5A5CEE057}" type="presOf" srcId="{CE0721E0-594D-4767-BEB6-AF6E17AD6724}" destId="{F6243325-FEB2-4108-BD81-2C5574F34611}" srcOrd="0" destOrd="0" presId="urn:microsoft.com/office/officeart/2005/8/layout/matrix3"/>
    <dgm:cxn modelId="{F585225C-FC11-4F21-8827-05FADF6E657C}" type="presOf" srcId="{D96B0E16-45EE-42F9-8EC7-6FE7F53C759B}" destId="{935A1630-69E3-4CEA-A9CC-6FC8611D13ED}" srcOrd="0" destOrd="0" presId="urn:microsoft.com/office/officeart/2005/8/layout/matrix3"/>
    <dgm:cxn modelId="{CC60295E-E164-4C64-9675-565DAE152259}" srcId="{D96B0E16-45EE-42F9-8EC7-6FE7F53C759B}" destId="{CE0721E0-594D-4767-BEB6-AF6E17AD6724}" srcOrd="2" destOrd="0" parTransId="{6C257258-C04F-457E-9A08-36F321310111}" sibTransId="{E65D4B3A-D84A-4F2A-B2C9-017B9033126C}"/>
    <dgm:cxn modelId="{76F6F571-703A-44E7-BAED-E9207FC5B632}" srcId="{D96B0E16-45EE-42F9-8EC7-6FE7F53C759B}" destId="{40427604-4143-4E82-8747-67F5726E6B4C}" srcOrd="3" destOrd="0" parTransId="{7215013B-59F6-4820-AB45-78D8591EAC19}" sibTransId="{55B4E205-DCED-4C7E-A3E5-E44D2B5716B2}"/>
    <dgm:cxn modelId="{D55FF782-D53F-4713-A90A-20EA262ECDDE}" type="presOf" srcId="{DC92320A-39D7-4AA6-BF78-00E1F5ADA8E6}" destId="{34D05371-3322-4FA1-B4AC-4F75338A9556}" srcOrd="0" destOrd="0" presId="urn:microsoft.com/office/officeart/2005/8/layout/matrix3"/>
    <dgm:cxn modelId="{CC3EA5BD-1805-428E-9391-8F7B3EB8E422}" type="presOf" srcId="{40427604-4143-4E82-8747-67F5726E6B4C}" destId="{4B5DB9F1-B515-42F8-B03B-29487230D389}" srcOrd="0" destOrd="0" presId="urn:microsoft.com/office/officeart/2005/8/layout/matrix3"/>
    <dgm:cxn modelId="{E0C1A7CB-33A7-47F0-B6EA-B8D2AA8B68D2}" type="presOf" srcId="{68DBD183-5EA0-4F29-B271-33B8AC9C1110}" destId="{DB5132FE-D9ED-4118-8C7A-49D9647768D6}" srcOrd="0" destOrd="0" presId="urn:microsoft.com/office/officeart/2005/8/layout/matrix3"/>
    <dgm:cxn modelId="{C069D6E5-6C59-4034-9D00-942D11854769}" srcId="{D96B0E16-45EE-42F9-8EC7-6FE7F53C759B}" destId="{68DBD183-5EA0-4F29-B271-33B8AC9C1110}" srcOrd="0" destOrd="0" parTransId="{422BCA21-3527-479F-82DA-614119599144}" sibTransId="{03121B83-1CC7-47E2-AB72-A8A84E9C6764}"/>
    <dgm:cxn modelId="{2733E5E8-62B0-4BF0-B178-E6F3F1A05DBE}" srcId="{D96B0E16-45EE-42F9-8EC7-6FE7F53C759B}" destId="{DC92320A-39D7-4AA6-BF78-00E1F5ADA8E6}" srcOrd="1" destOrd="0" parTransId="{8D6C0D08-FB34-424C-ACCE-CF06C2B053AD}" sibTransId="{35762899-085A-4101-8834-3C96DC27A4AE}"/>
    <dgm:cxn modelId="{5F7DF376-C2B2-4535-B4DF-0D2CD7702544}" type="presParOf" srcId="{935A1630-69E3-4CEA-A9CC-6FC8611D13ED}" destId="{D116B51A-C094-4C6F-AAF7-47AF0D94B6AF}" srcOrd="0" destOrd="0" presId="urn:microsoft.com/office/officeart/2005/8/layout/matrix3"/>
    <dgm:cxn modelId="{0CE8F728-2871-4AED-87B3-86306E6862BD}" type="presParOf" srcId="{935A1630-69E3-4CEA-A9CC-6FC8611D13ED}" destId="{DB5132FE-D9ED-4118-8C7A-49D9647768D6}" srcOrd="1" destOrd="0" presId="urn:microsoft.com/office/officeart/2005/8/layout/matrix3"/>
    <dgm:cxn modelId="{76438A0C-54A0-46B0-BD7B-5A3D173E20DD}" type="presParOf" srcId="{935A1630-69E3-4CEA-A9CC-6FC8611D13ED}" destId="{34D05371-3322-4FA1-B4AC-4F75338A9556}" srcOrd="2" destOrd="0" presId="urn:microsoft.com/office/officeart/2005/8/layout/matrix3"/>
    <dgm:cxn modelId="{7FB97108-F7A0-49F2-8ABA-84519A9C9689}" type="presParOf" srcId="{935A1630-69E3-4CEA-A9CC-6FC8611D13ED}" destId="{F6243325-FEB2-4108-BD81-2C5574F34611}" srcOrd="3" destOrd="0" presId="urn:microsoft.com/office/officeart/2005/8/layout/matrix3"/>
    <dgm:cxn modelId="{D8604A0C-0830-43B5-8B70-450BE417F44D}" type="presParOf" srcId="{935A1630-69E3-4CEA-A9CC-6FC8611D13ED}" destId="{4B5DB9F1-B515-42F8-B03B-29487230D389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020673E-4F87-439A-B522-C7821CF24E88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58EAE492-0926-4C15-948B-AA4A071E06EE}">
      <dgm:prSet/>
      <dgm:spPr/>
      <dgm:t>
        <a:bodyPr/>
        <a:lstStyle/>
        <a:p>
          <a:r>
            <a:rPr lang="en-US"/>
            <a:t>• Digital exclusion</a:t>
          </a:r>
        </a:p>
      </dgm:t>
    </dgm:pt>
    <dgm:pt modelId="{CD4AD0F4-A34E-4CEB-A478-5DEB639A332F}" type="parTrans" cxnId="{8548B236-2080-4031-BA5F-88E6268923FE}">
      <dgm:prSet/>
      <dgm:spPr/>
      <dgm:t>
        <a:bodyPr/>
        <a:lstStyle/>
        <a:p>
          <a:endParaRPr lang="en-US"/>
        </a:p>
      </dgm:t>
    </dgm:pt>
    <dgm:pt modelId="{A30DF8AE-37D5-482D-B0F1-A171F0A00685}" type="sibTrans" cxnId="{8548B236-2080-4031-BA5F-88E6268923FE}">
      <dgm:prSet/>
      <dgm:spPr/>
      <dgm:t>
        <a:bodyPr/>
        <a:lstStyle/>
        <a:p>
          <a:endParaRPr lang="en-US"/>
        </a:p>
      </dgm:t>
    </dgm:pt>
    <dgm:pt modelId="{8629AE1A-6543-4332-B919-0E1FEF7D8A33}">
      <dgm:prSet/>
      <dgm:spPr/>
      <dgm:t>
        <a:bodyPr/>
        <a:lstStyle/>
        <a:p>
          <a:r>
            <a:rPr lang="en-US"/>
            <a:t>• Reduced face‑to‑face interaction</a:t>
          </a:r>
        </a:p>
      </dgm:t>
    </dgm:pt>
    <dgm:pt modelId="{D862F480-EC84-4CC2-ADD5-07C4C083A2EF}" type="parTrans" cxnId="{0F844896-76E5-42BA-B7F5-5E3105A37523}">
      <dgm:prSet/>
      <dgm:spPr/>
      <dgm:t>
        <a:bodyPr/>
        <a:lstStyle/>
        <a:p>
          <a:endParaRPr lang="en-US"/>
        </a:p>
      </dgm:t>
    </dgm:pt>
    <dgm:pt modelId="{5CEAE0DE-5DD5-4BD3-84B9-0A99D7974AEF}" type="sibTrans" cxnId="{0F844896-76E5-42BA-B7F5-5E3105A37523}">
      <dgm:prSet/>
      <dgm:spPr/>
      <dgm:t>
        <a:bodyPr/>
        <a:lstStyle/>
        <a:p>
          <a:endParaRPr lang="en-US"/>
        </a:p>
      </dgm:t>
    </dgm:pt>
    <dgm:pt modelId="{8AACCEA1-EA95-43FB-8802-68283AE636D6}">
      <dgm:prSet/>
      <dgm:spPr/>
      <dgm:t>
        <a:bodyPr/>
        <a:lstStyle/>
        <a:p>
          <a:r>
            <a:rPr lang="en-US"/>
            <a:t>• Increased responsibility for patients</a:t>
          </a:r>
        </a:p>
      </dgm:t>
    </dgm:pt>
    <dgm:pt modelId="{915BB3FF-D7E3-4989-B825-D2B6A34106FA}" type="parTrans" cxnId="{58746A13-CAD1-4E9D-9096-71E07BD92B83}">
      <dgm:prSet/>
      <dgm:spPr/>
      <dgm:t>
        <a:bodyPr/>
        <a:lstStyle/>
        <a:p>
          <a:endParaRPr lang="en-US"/>
        </a:p>
      </dgm:t>
    </dgm:pt>
    <dgm:pt modelId="{F1BF9629-79B5-4BD9-87BA-3A017882CBA5}" type="sibTrans" cxnId="{58746A13-CAD1-4E9D-9096-71E07BD92B83}">
      <dgm:prSet/>
      <dgm:spPr/>
      <dgm:t>
        <a:bodyPr/>
        <a:lstStyle/>
        <a:p>
          <a:endParaRPr lang="en-US"/>
        </a:p>
      </dgm:t>
    </dgm:pt>
    <dgm:pt modelId="{B904D648-8E83-4656-AAFB-68D92639B8C5}">
      <dgm:prSet/>
      <dgm:spPr/>
      <dgm:t>
        <a:bodyPr/>
        <a:lstStyle/>
        <a:p>
          <a:r>
            <a:rPr lang="en-US"/>
            <a:t>• Potential safety risks</a:t>
          </a:r>
        </a:p>
      </dgm:t>
    </dgm:pt>
    <dgm:pt modelId="{BD9AB0E8-0186-4EAA-A760-DA9012BB7D92}" type="parTrans" cxnId="{D4E4CFB2-C577-499B-A6D3-02DD22BFAD06}">
      <dgm:prSet/>
      <dgm:spPr/>
      <dgm:t>
        <a:bodyPr/>
        <a:lstStyle/>
        <a:p>
          <a:endParaRPr lang="en-US"/>
        </a:p>
      </dgm:t>
    </dgm:pt>
    <dgm:pt modelId="{5967D959-7488-4BFB-AAAB-E0572B02809E}" type="sibTrans" cxnId="{D4E4CFB2-C577-499B-A6D3-02DD22BFAD06}">
      <dgm:prSet/>
      <dgm:spPr/>
      <dgm:t>
        <a:bodyPr/>
        <a:lstStyle/>
        <a:p>
          <a:endParaRPr lang="en-US"/>
        </a:p>
      </dgm:t>
    </dgm:pt>
    <dgm:pt modelId="{EBBBC3F7-0026-4791-88D5-A29BE1C4B7EA}" type="pres">
      <dgm:prSet presAssocID="{4020673E-4F87-439A-B522-C7821CF24E88}" presName="linear" presStyleCnt="0">
        <dgm:presLayoutVars>
          <dgm:animLvl val="lvl"/>
          <dgm:resizeHandles val="exact"/>
        </dgm:presLayoutVars>
      </dgm:prSet>
      <dgm:spPr/>
    </dgm:pt>
    <dgm:pt modelId="{A11369A8-5186-4E8D-8061-7E03DF6BB825}" type="pres">
      <dgm:prSet presAssocID="{58EAE492-0926-4C15-948B-AA4A071E06EE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D73A82CA-C8DC-4596-9443-A2BEFDFC5553}" type="pres">
      <dgm:prSet presAssocID="{A30DF8AE-37D5-482D-B0F1-A171F0A00685}" presName="spacer" presStyleCnt="0"/>
      <dgm:spPr/>
    </dgm:pt>
    <dgm:pt modelId="{8BBBF9AA-6F76-414A-B706-56BF9ED37CA1}" type="pres">
      <dgm:prSet presAssocID="{8629AE1A-6543-4332-B919-0E1FEF7D8A33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98C1A81A-B202-4D47-B9B0-5415C189498A}" type="pres">
      <dgm:prSet presAssocID="{5CEAE0DE-5DD5-4BD3-84B9-0A99D7974AEF}" presName="spacer" presStyleCnt="0"/>
      <dgm:spPr/>
    </dgm:pt>
    <dgm:pt modelId="{94123259-6D9E-49C7-BDE0-FFF478087952}" type="pres">
      <dgm:prSet presAssocID="{8AACCEA1-EA95-43FB-8802-68283AE636D6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4F9ADDB9-5967-4194-9161-1B1052AF7F97}" type="pres">
      <dgm:prSet presAssocID="{F1BF9629-79B5-4BD9-87BA-3A017882CBA5}" presName="spacer" presStyleCnt="0"/>
      <dgm:spPr/>
    </dgm:pt>
    <dgm:pt modelId="{9AA179EA-D657-4DED-8A88-A6F1988D248E}" type="pres">
      <dgm:prSet presAssocID="{B904D648-8E83-4656-AAFB-68D92639B8C5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58746A13-CAD1-4E9D-9096-71E07BD92B83}" srcId="{4020673E-4F87-439A-B522-C7821CF24E88}" destId="{8AACCEA1-EA95-43FB-8802-68283AE636D6}" srcOrd="2" destOrd="0" parTransId="{915BB3FF-D7E3-4989-B825-D2B6A34106FA}" sibTransId="{F1BF9629-79B5-4BD9-87BA-3A017882CBA5}"/>
    <dgm:cxn modelId="{B0566E31-CF40-4C31-B9AB-82B9078748F9}" type="presOf" srcId="{B904D648-8E83-4656-AAFB-68D92639B8C5}" destId="{9AA179EA-D657-4DED-8A88-A6F1988D248E}" srcOrd="0" destOrd="0" presId="urn:microsoft.com/office/officeart/2005/8/layout/vList2"/>
    <dgm:cxn modelId="{9A1B7332-C772-4890-A171-B784DF82F32B}" type="presOf" srcId="{58EAE492-0926-4C15-948B-AA4A071E06EE}" destId="{A11369A8-5186-4E8D-8061-7E03DF6BB825}" srcOrd="0" destOrd="0" presId="urn:microsoft.com/office/officeart/2005/8/layout/vList2"/>
    <dgm:cxn modelId="{8548B236-2080-4031-BA5F-88E6268923FE}" srcId="{4020673E-4F87-439A-B522-C7821CF24E88}" destId="{58EAE492-0926-4C15-948B-AA4A071E06EE}" srcOrd="0" destOrd="0" parTransId="{CD4AD0F4-A34E-4CEB-A478-5DEB639A332F}" sibTransId="{A30DF8AE-37D5-482D-B0F1-A171F0A00685}"/>
    <dgm:cxn modelId="{B2FC5060-C821-4D36-8E2D-3D6CDD947317}" type="presOf" srcId="{4020673E-4F87-439A-B522-C7821CF24E88}" destId="{EBBBC3F7-0026-4791-88D5-A29BE1C4B7EA}" srcOrd="0" destOrd="0" presId="urn:microsoft.com/office/officeart/2005/8/layout/vList2"/>
    <dgm:cxn modelId="{0F844896-76E5-42BA-B7F5-5E3105A37523}" srcId="{4020673E-4F87-439A-B522-C7821CF24E88}" destId="{8629AE1A-6543-4332-B919-0E1FEF7D8A33}" srcOrd="1" destOrd="0" parTransId="{D862F480-EC84-4CC2-ADD5-07C4C083A2EF}" sibTransId="{5CEAE0DE-5DD5-4BD3-84B9-0A99D7974AEF}"/>
    <dgm:cxn modelId="{4530B6A5-85D0-446A-BCD6-5EF6C925BE63}" type="presOf" srcId="{8AACCEA1-EA95-43FB-8802-68283AE636D6}" destId="{94123259-6D9E-49C7-BDE0-FFF478087952}" srcOrd="0" destOrd="0" presId="urn:microsoft.com/office/officeart/2005/8/layout/vList2"/>
    <dgm:cxn modelId="{6554FFA5-7099-4930-9592-58922DBFEBBB}" type="presOf" srcId="{8629AE1A-6543-4332-B919-0E1FEF7D8A33}" destId="{8BBBF9AA-6F76-414A-B706-56BF9ED37CA1}" srcOrd="0" destOrd="0" presId="urn:microsoft.com/office/officeart/2005/8/layout/vList2"/>
    <dgm:cxn modelId="{D4E4CFB2-C577-499B-A6D3-02DD22BFAD06}" srcId="{4020673E-4F87-439A-B522-C7821CF24E88}" destId="{B904D648-8E83-4656-AAFB-68D92639B8C5}" srcOrd="3" destOrd="0" parTransId="{BD9AB0E8-0186-4EAA-A760-DA9012BB7D92}" sibTransId="{5967D959-7488-4BFB-AAAB-E0572B02809E}"/>
    <dgm:cxn modelId="{8C796465-659E-4A82-8F0A-4089BC4E1296}" type="presParOf" srcId="{EBBBC3F7-0026-4791-88D5-A29BE1C4B7EA}" destId="{A11369A8-5186-4E8D-8061-7E03DF6BB825}" srcOrd="0" destOrd="0" presId="urn:microsoft.com/office/officeart/2005/8/layout/vList2"/>
    <dgm:cxn modelId="{DDA6935D-B180-4981-9DBF-769948FAAD12}" type="presParOf" srcId="{EBBBC3F7-0026-4791-88D5-A29BE1C4B7EA}" destId="{D73A82CA-C8DC-4596-9443-A2BEFDFC5553}" srcOrd="1" destOrd="0" presId="urn:microsoft.com/office/officeart/2005/8/layout/vList2"/>
    <dgm:cxn modelId="{AC8E73F2-6339-4837-B8C3-996EE7C7EF02}" type="presParOf" srcId="{EBBBC3F7-0026-4791-88D5-A29BE1C4B7EA}" destId="{8BBBF9AA-6F76-414A-B706-56BF9ED37CA1}" srcOrd="2" destOrd="0" presId="urn:microsoft.com/office/officeart/2005/8/layout/vList2"/>
    <dgm:cxn modelId="{49C0E0A9-7B61-401C-8F28-F502A262D4ED}" type="presParOf" srcId="{EBBBC3F7-0026-4791-88D5-A29BE1C4B7EA}" destId="{98C1A81A-B202-4D47-B9B0-5415C189498A}" srcOrd="3" destOrd="0" presId="urn:microsoft.com/office/officeart/2005/8/layout/vList2"/>
    <dgm:cxn modelId="{3715510A-E90D-4864-AF00-586F7FB7A219}" type="presParOf" srcId="{EBBBC3F7-0026-4791-88D5-A29BE1C4B7EA}" destId="{94123259-6D9E-49C7-BDE0-FFF478087952}" srcOrd="4" destOrd="0" presId="urn:microsoft.com/office/officeart/2005/8/layout/vList2"/>
    <dgm:cxn modelId="{01DBFC80-6DCF-4DEF-8C59-135F95D2CA20}" type="presParOf" srcId="{EBBBC3F7-0026-4791-88D5-A29BE1C4B7EA}" destId="{4F9ADDB9-5967-4194-9161-1B1052AF7F97}" srcOrd="5" destOrd="0" presId="urn:microsoft.com/office/officeart/2005/8/layout/vList2"/>
    <dgm:cxn modelId="{EBE54093-84B9-4E3F-BE8A-3D1EE5F5DEA9}" type="presParOf" srcId="{EBBBC3F7-0026-4791-88D5-A29BE1C4B7EA}" destId="{9AA179EA-D657-4DED-8A88-A6F1988D248E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8F399AD5-044D-41BD-9BA3-28D97A27FD36}" type="doc">
      <dgm:prSet loTypeId="urn:microsoft.com/office/officeart/2005/8/layout/arrow5" loCatId="relationship" qsTypeId="urn:microsoft.com/office/officeart/2005/8/quickstyle/simple4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75F0D995-D96D-42E6-8302-2240D9BBB451}">
      <dgm:prSet/>
      <dgm:spPr/>
      <dgm:t>
        <a:bodyPr/>
        <a:lstStyle/>
        <a:p>
          <a:r>
            <a:rPr lang="en-US"/>
            <a:t>• Care closer to home</a:t>
          </a:r>
        </a:p>
      </dgm:t>
    </dgm:pt>
    <dgm:pt modelId="{E29C0AC2-7EBB-4905-B73F-CF927415A804}" type="parTrans" cxnId="{1194E628-A3FE-4CAA-AE33-72D66EE104B8}">
      <dgm:prSet/>
      <dgm:spPr/>
      <dgm:t>
        <a:bodyPr/>
        <a:lstStyle/>
        <a:p>
          <a:endParaRPr lang="en-US"/>
        </a:p>
      </dgm:t>
    </dgm:pt>
    <dgm:pt modelId="{BABA4E50-8D85-4EAF-BE09-7ED401569D3F}" type="sibTrans" cxnId="{1194E628-A3FE-4CAA-AE33-72D66EE104B8}">
      <dgm:prSet/>
      <dgm:spPr/>
      <dgm:t>
        <a:bodyPr/>
        <a:lstStyle/>
        <a:p>
          <a:endParaRPr lang="en-US"/>
        </a:p>
      </dgm:t>
    </dgm:pt>
    <dgm:pt modelId="{D9301C2D-C308-4F54-B3BD-49A16553ABAA}">
      <dgm:prSet/>
      <dgm:spPr/>
      <dgm:t>
        <a:bodyPr/>
        <a:lstStyle/>
        <a:p>
          <a:r>
            <a:rPr lang="en-US"/>
            <a:t>• Reduced hospital overcrowding</a:t>
          </a:r>
        </a:p>
      </dgm:t>
    </dgm:pt>
    <dgm:pt modelId="{1073FFF1-6B31-474F-ACB6-EEA3583A11A5}" type="parTrans" cxnId="{C535B06E-AB0D-4FB0-BC19-21BAC97DC888}">
      <dgm:prSet/>
      <dgm:spPr/>
      <dgm:t>
        <a:bodyPr/>
        <a:lstStyle/>
        <a:p>
          <a:endParaRPr lang="en-US"/>
        </a:p>
      </dgm:t>
    </dgm:pt>
    <dgm:pt modelId="{D98A073B-D26A-4BF3-93EF-98B977E8A20B}" type="sibTrans" cxnId="{C535B06E-AB0D-4FB0-BC19-21BAC97DC888}">
      <dgm:prSet/>
      <dgm:spPr/>
      <dgm:t>
        <a:bodyPr/>
        <a:lstStyle/>
        <a:p>
          <a:endParaRPr lang="en-US"/>
        </a:p>
      </dgm:t>
    </dgm:pt>
    <dgm:pt modelId="{A526E97E-7A9A-4DBA-AE52-EF9547692D09}">
      <dgm:prSet/>
      <dgm:spPr/>
      <dgm:t>
        <a:bodyPr/>
        <a:lstStyle/>
        <a:p>
          <a:r>
            <a:rPr lang="en-US"/>
            <a:t>• Increased reliance on carers</a:t>
          </a:r>
        </a:p>
      </dgm:t>
    </dgm:pt>
    <dgm:pt modelId="{41723A55-7424-4336-ADD2-03F7A3051CC1}" type="parTrans" cxnId="{77B76EE6-A24A-4028-BE74-008111E9B3C4}">
      <dgm:prSet/>
      <dgm:spPr/>
      <dgm:t>
        <a:bodyPr/>
        <a:lstStyle/>
        <a:p>
          <a:endParaRPr lang="en-US"/>
        </a:p>
      </dgm:t>
    </dgm:pt>
    <dgm:pt modelId="{D712D8C6-38DE-407D-AEF7-571C92690BCF}" type="sibTrans" cxnId="{77B76EE6-A24A-4028-BE74-008111E9B3C4}">
      <dgm:prSet/>
      <dgm:spPr/>
      <dgm:t>
        <a:bodyPr/>
        <a:lstStyle/>
        <a:p>
          <a:endParaRPr lang="en-US"/>
        </a:p>
      </dgm:t>
    </dgm:pt>
    <dgm:pt modelId="{AB2BE0EE-0475-42E4-8932-CE8EBE4436A0}">
      <dgm:prSet/>
      <dgm:spPr/>
      <dgm:t>
        <a:bodyPr/>
        <a:lstStyle/>
        <a:p>
          <a:r>
            <a:rPr lang="en-US"/>
            <a:t>• Unequal access across communities</a:t>
          </a:r>
        </a:p>
      </dgm:t>
    </dgm:pt>
    <dgm:pt modelId="{E7C55A5E-7AA6-4D26-BF82-22EDBD1CB0CE}" type="parTrans" cxnId="{99D99C53-2405-4366-B601-58A42898FB7B}">
      <dgm:prSet/>
      <dgm:spPr/>
      <dgm:t>
        <a:bodyPr/>
        <a:lstStyle/>
        <a:p>
          <a:endParaRPr lang="en-US"/>
        </a:p>
      </dgm:t>
    </dgm:pt>
    <dgm:pt modelId="{99A6A825-71FF-44FB-AFB5-F41D01FB7F56}" type="sibTrans" cxnId="{99D99C53-2405-4366-B601-58A42898FB7B}">
      <dgm:prSet/>
      <dgm:spPr/>
      <dgm:t>
        <a:bodyPr/>
        <a:lstStyle/>
        <a:p>
          <a:endParaRPr lang="en-US"/>
        </a:p>
      </dgm:t>
    </dgm:pt>
    <dgm:pt modelId="{35A7637F-7EFC-4D21-9943-9C6B06E9E5E2}" type="pres">
      <dgm:prSet presAssocID="{8F399AD5-044D-41BD-9BA3-28D97A27FD36}" presName="diagram" presStyleCnt="0">
        <dgm:presLayoutVars>
          <dgm:dir/>
          <dgm:resizeHandles val="exact"/>
        </dgm:presLayoutVars>
      </dgm:prSet>
      <dgm:spPr/>
    </dgm:pt>
    <dgm:pt modelId="{346822FE-B82C-44C3-9439-55F597B24711}" type="pres">
      <dgm:prSet presAssocID="{75F0D995-D96D-42E6-8302-2240D9BBB451}" presName="arrow" presStyleLbl="node1" presStyleIdx="0" presStyleCnt="4">
        <dgm:presLayoutVars>
          <dgm:bulletEnabled val="1"/>
        </dgm:presLayoutVars>
      </dgm:prSet>
      <dgm:spPr/>
    </dgm:pt>
    <dgm:pt modelId="{1A38CF5A-26DB-4776-A07D-1F778B04E9A4}" type="pres">
      <dgm:prSet presAssocID="{D9301C2D-C308-4F54-B3BD-49A16553ABAA}" presName="arrow" presStyleLbl="node1" presStyleIdx="1" presStyleCnt="4">
        <dgm:presLayoutVars>
          <dgm:bulletEnabled val="1"/>
        </dgm:presLayoutVars>
      </dgm:prSet>
      <dgm:spPr/>
    </dgm:pt>
    <dgm:pt modelId="{BE179984-5DDB-49A0-999B-40E287CBA8BB}" type="pres">
      <dgm:prSet presAssocID="{A526E97E-7A9A-4DBA-AE52-EF9547692D09}" presName="arrow" presStyleLbl="node1" presStyleIdx="2" presStyleCnt="4">
        <dgm:presLayoutVars>
          <dgm:bulletEnabled val="1"/>
        </dgm:presLayoutVars>
      </dgm:prSet>
      <dgm:spPr/>
    </dgm:pt>
    <dgm:pt modelId="{26BF595D-77A2-497F-BAEB-112589F34084}" type="pres">
      <dgm:prSet presAssocID="{AB2BE0EE-0475-42E4-8932-CE8EBE4436A0}" presName="arrow" presStyleLbl="node1" presStyleIdx="3" presStyleCnt="4">
        <dgm:presLayoutVars>
          <dgm:bulletEnabled val="1"/>
        </dgm:presLayoutVars>
      </dgm:prSet>
      <dgm:spPr/>
    </dgm:pt>
  </dgm:ptLst>
  <dgm:cxnLst>
    <dgm:cxn modelId="{A473E809-26B4-45F5-B32B-9D1CC249CE77}" type="presOf" srcId="{AB2BE0EE-0475-42E4-8932-CE8EBE4436A0}" destId="{26BF595D-77A2-497F-BAEB-112589F34084}" srcOrd="0" destOrd="0" presId="urn:microsoft.com/office/officeart/2005/8/layout/arrow5"/>
    <dgm:cxn modelId="{F1436726-836D-465B-B760-E01769C34771}" type="presOf" srcId="{D9301C2D-C308-4F54-B3BD-49A16553ABAA}" destId="{1A38CF5A-26DB-4776-A07D-1F778B04E9A4}" srcOrd="0" destOrd="0" presId="urn:microsoft.com/office/officeart/2005/8/layout/arrow5"/>
    <dgm:cxn modelId="{1194E628-A3FE-4CAA-AE33-72D66EE104B8}" srcId="{8F399AD5-044D-41BD-9BA3-28D97A27FD36}" destId="{75F0D995-D96D-42E6-8302-2240D9BBB451}" srcOrd="0" destOrd="0" parTransId="{E29C0AC2-7EBB-4905-B73F-CF927415A804}" sibTransId="{BABA4E50-8D85-4EAF-BE09-7ED401569D3F}"/>
    <dgm:cxn modelId="{85810E2D-A23F-4E3F-8821-15EF0D1D6C47}" type="presOf" srcId="{A526E97E-7A9A-4DBA-AE52-EF9547692D09}" destId="{BE179984-5DDB-49A0-999B-40E287CBA8BB}" srcOrd="0" destOrd="0" presId="urn:microsoft.com/office/officeart/2005/8/layout/arrow5"/>
    <dgm:cxn modelId="{F8FD654C-28F3-4CB7-9C53-10A0E296B90E}" type="presOf" srcId="{8F399AD5-044D-41BD-9BA3-28D97A27FD36}" destId="{35A7637F-7EFC-4D21-9943-9C6B06E9E5E2}" srcOrd="0" destOrd="0" presId="urn:microsoft.com/office/officeart/2005/8/layout/arrow5"/>
    <dgm:cxn modelId="{C535B06E-AB0D-4FB0-BC19-21BAC97DC888}" srcId="{8F399AD5-044D-41BD-9BA3-28D97A27FD36}" destId="{D9301C2D-C308-4F54-B3BD-49A16553ABAA}" srcOrd="1" destOrd="0" parTransId="{1073FFF1-6B31-474F-ACB6-EEA3583A11A5}" sibTransId="{D98A073B-D26A-4BF3-93EF-98B977E8A20B}"/>
    <dgm:cxn modelId="{99D99C53-2405-4366-B601-58A42898FB7B}" srcId="{8F399AD5-044D-41BD-9BA3-28D97A27FD36}" destId="{AB2BE0EE-0475-42E4-8932-CE8EBE4436A0}" srcOrd="3" destOrd="0" parTransId="{E7C55A5E-7AA6-4D26-BF82-22EDBD1CB0CE}" sibTransId="{99A6A825-71FF-44FB-AFB5-F41D01FB7F56}"/>
    <dgm:cxn modelId="{064800B4-6A28-4B7E-9727-66EBAEA6DE47}" type="presOf" srcId="{75F0D995-D96D-42E6-8302-2240D9BBB451}" destId="{346822FE-B82C-44C3-9439-55F597B24711}" srcOrd="0" destOrd="0" presId="urn:microsoft.com/office/officeart/2005/8/layout/arrow5"/>
    <dgm:cxn modelId="{77B76EE6-A24A-4028-BE74-008111E9B3C4}" srcId="{8F399AD5-044D-41BD-9BA3-28D97A27FD36}" destId="{A526E97E-7A9A-4DBA-AE52-EF9547692D09}" srcOrd="2" destOrd="0" parTransId="{41723A55-7424-4336-ADD2-03F7A3051CC1}" sibTransId="{D712D8C6-38DE-407D-AEF7-571C92690BCF}"/>
    <dgm:cxn modelId="{D1BE33F2-20CF-404F-B6C5-B1F96B9F2D67}" type="presParOf" srcId="{35A7637F-7EFC-4D21-9943-9C6B06E9E5E2}" destId="{346822FE-B82C-44C3-9439-55F597B24711}" srcOrd="0" destOrd="0" presId="urn:microsoft.com/office/officeart/2005/8/layout/arrow5"/>
    <dgm:cxn modelId="{C7209807-61AE-4B04-80E3-6246D750075F}" type="presParOf" srcId="{35A7637F-7EFC-4D21-9943-9C6B06E9E5E2}" destId="{1A38CF5A-26DB-4776-A07D-1F778B04E9A4}" srcOrd="1" destOrd="0" presId="urn:microsoft.com/office/officeart/2005/8/layout/arrow5"/>
    <dgm:cxn modelId="{BCF15050-20AA-49C1-BC37-433EBAE13C4E}" type="presParOf" srcId="{35A7637F-7EFC-4D21-9943-9C6B06E9E5E2}" destId="{BE179984-5DDB-49A0-999B-40E287CBA8BB}" srcOrd="2" destOrd="0" presId="urn:microsoft.com/office/officeart/2005/8/layout/arrow5"/>
    <dgm:cxn modelId="{5D269301-FE2C-434E-9332-8C6591D3A826}" type="presParOf" srcId="{35A7637F-7EFC-4D21-9943-9C6B06E9E5E2}" destId="{26BF595D-77A2-497F-BAEB-112589F34084}" srcOrd="3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A6DFA16D-1987-40D6-9F31-EEDCCE7F0AD8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2BE89E6D-CCBC-45D2-8FE5-8A9951D8B92C}">
      <dgm:prSet/>
      <dgm:spPr/>
      <dgm:t>
        <a:bodyPr/>
        <a:lstStyle/>
        <a:p>
          <a:r>
            <a:rPr lang="en-US"/>
            <a:t>• Reduced physical contact with patients</a:t>
          </a:r>
        </a:p>
      </dgm:t>
    </dgm:pt>
    <dgm:pt modelId="{38B309A5-832A-47B8-813B-3E732022D972}" type="parTrans" cxnId="{9C8605F5-1EA4-4DA0-B475-9AE037192339}">
      <dgm:prSet/>
      <dgm:spPr/>
      <dgm:t>
        <a:bodyPr/>
        <a:lstStyle/>
        <a:p>
          <a:endParaRPr lang="en-US"/>
        </a:p>
      </dgm:t>
    </dgm:pt>
    <dgm:pt modelId="{B7011669-2C23-4006-BBFA-CF02ACB77C0F}" type="sibTrans" cxnId="{9C8605F5-1EA4-4DA0-B475-9AE037192339}">
      <dgm:prSet/>
      <dgm:spPr/>
      <dgm:t>
        <a:bodyPr/>
        <a:lstStyle/>
        <a:p>
          <a:endParaRPr lang="en-US"/>
        </a:p>
      </dgm:t>
    </dgm:pt>
    <dgm:pt modelId="{AE79002D-6B25-4A2B-B2A8-0714A7B3024C}">
      <dgm:prSet/>
      <dgm:spPr/>
      <dgm:t>
        <a:bodyPr/>
        <a:lstStyle/>
        <a:p>
          <a:r>
            <a:rPr lang="en-US"/>
            <a:t>• Need for strong escalation pathways</a:t>
          </a:r>
        </a:p>
      </dgm:t>
    </dgm:pt>
    <dgm:pt modelId="{9997BA9B-C2AB-49A3-B4A1-4313B0B3348D}" type="parTrans" cxnId="{74C37FAA-031E-4EEC-8544-E29D13BF0839}">
      <dgm:prSet/>
      <dgm:spPr/>
      <dgm:t>
        <a:bodyPr/>
        <a:lstStyle/>
        <a:p>
          <a:endParaRPr lang="en-US"/>
        </a:p>
      </dgm:t>
    </dgm:pt>
    <dgm:pt modelId="{6A9DBD4A-4C4B-41C3-B6F1-FB2D64DDE409}" type="sibTrans" cxnId="{74C37FAA-031E-4EEC-8544-E29D13BF0839}">
      <dgm:prSet/>
      <dgm:spPr/>
      <dgm:t>
        <a:bodyPr/>
        <a:lstStyle/>
        <a:p>
          <a:endParaRPr lang="en-US"/>
        </a:p>
      </dgm:t>
    </dgm:pt>
    <dgm:pt modelId="{AEB8C1D1-503D-4C82-917D-AD49216F537A}">
      <dgm:prSet/>
      <dgm:spPr/>
      <dgm:t>
        <a:bodyPr/>
        <a:lstStyle/>
        <a:p>
          <a:r>
            <a:rPr lang="en-US"/>
            <a:t>• Secure health data management</a:t>
          </a:r>
        </a:p>
      </dgm:t>
    </dgm:pt>
    <dgm:pt modelId="{F5B58D9C-D7B2-4CC1-967B-69F35F339041}" type="parTrans" cxnId="{CD43E642-6840-4FBE-B7F9-CD8046B237A6}">
      <dgm:prSet/>
      <dgm:spPr/>
      <dgm:t>
        <a:bodyPr/>
        <a:lstStyle/>
        <a:p>
          <a:endParaRPr lang="en-US"/>
        </a:p>
      </dgm:t>
    </dgm:pt>
    <dgm:pt modelId="{9CC06D36-551E-4814-9848-3CA41D5AC4B7}" type="sibTrans" cxnId="{CD43E642-6840-4FBE-B7F9-CD8046B237A6}">
      <dgm:prSet/>
      <dgm:spPr/>
      <dgm:t>
        <a:bodyPr/>
        <a:lstStyle/>
        <a:p>
          <a:endParaRPr lang="en-US"/>
        </a:p>
      </dgm:t>
    </dgm:pt>
    <dgm:pt modelId="{4E7934C2-C7B0-4353-8FEF-8D587DBCFF9C}">
      <dgm:prSet/>
      <dgm:spPr/>
      <dgm:t>
        <a:bodyPr/>
        <a:lstStyle/>
        <a:p>
          <a:r>
            <a:rPr lang="en-US"/>
            <a:t>• UK GDPR compliance</a:t>
          </a:r>
        </a:p>
      </dgm:t>
    </dgm:pt>
    <dgm:pt modelId="{7FD6BD53-FFFB-40F2-B2E8-87EEE4030D05}" type="parTrans" cxnId="{796C7B17-78B9-4F28-8FF7-5B3840FC7CE1}">
      <dgm:prSet/>
      <dgm:spPr/>
      <dgm:t>
        <a:bodyPr/>
        <a:lstStyle/>
        <a:p>
          <a:endParaRPr lang="en-US"/>
        </a:p>
      </dgm:t>
    </dgm:pt>
    <dgm:pt modelId="{AD7EB908-8ECA-4C5C-9464-3DE9F348EA93}" type="sibTrans" cxnId="{796C7B17-78B9-4F28-8FF7-5B3840FC7CE1}">
      <dgm:prSet/>
      <dgm:spPr/>
      <dgm:t>
        <a:bodyPr/>
        <a:lstStyle/>
        <a:p>
          <a:endParaRPr lang="en-US"/>
        </a:p>
      </dgm:t>
    </dgm:pt>
    <dgm:pt modelId="{7F5577B7-C92B-4010-A182-0092FE7E0D23}" type="pres">
      <dgm:prSet presAssocID="{A6DFA16D-1987-40D6-9F31-EEDCCE7F0AD8}" presName="root" presStyleCnt="0">
        <dgm:presLayoutVars>
          <dgm:dir/>
          <dgm:resizeHandles val="exact"/>
        </dgm:presLayoutVars>
      </dgm:prSet>
      <dgm:spPr/>
    </dgm:pt>
    <dgm:pt modelId="{21F03F85-1177-4E76-ACA0-08C35CCA84B4}" type="pres">
      <dgm:prSet presAssocID="{A6DFA16D-1987-40D6-9F31-EEDCCE7F0AD8}" presName="container" presStyleCnt="0">
        <dgm:presLayoutVars>
          <dgm:dir/>
          <dgm:resizeHandles val="exact"/>
        </dgm:presLayoutVars>
      </dgm:prSet>
      <dgm:spPr/>
    </dgm:pt>
    <dgm:pt modelId="{0941F687-29E2-4BF8-A970-6F8352742090}" type="pres">
      <dgm:prSet presAssocID="{2BE89E6D-CCBC-45D2-8FE5-8A9951D8B92C}" presName="compNode" presStyleCnt="0"/>
      <dgm:spPr/>
    </dgm:pt>
    <dgm:pt modelId="{610A0DF0-9761-48C3-8B42-B17F5CE3E68A}" type="pres">
      <dgm:prSet presAssocID="{2BE89E6D-CCBC-45D2-8FE5-8A9951D8B92C}" presName="iconBgRect" presStyleLbl="bgShp" presStyleIdx="0" presStyleCnt="4"/>
      <dgm:spPr/>
    </dgm:pt>
    <dgm:pt modelId="{51085234-13BD-4026-A8DA-006A2632DD5F}" type="pres">
      <dgm:prSet presAssocID="{2BE89E6D-CCBC-45D2-8FE5-8A9951D8B92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D34AEABC-C992-42DC-84FF-208CBDF4A12C}" type="pres">
      <dgm:prSet presAssocID="{2BE89E6D-CCBC-45D2-8FE5-8A9951D8B92C}" presName="spaceRect" presStyleCnt="0"/>
      <dgm:spPr/>
    </dgm:pt>
    <dgm:pt modelId="{A0EC2B36-1977-4355-B71C-2EEAACC20ADA}" type="pres">
      <dgm:prSet presAssocID="{2BE89E6D-CCBC-45D2-8FE5-8A9951D8B92C}" presName="textRect" presStyleLbl="revTx" presStyleIdx="0" presStyleCnt="4">
        <dgm:presLayoutVars>
          <dgm:chMax val="1"/>
          <dgm:chPref val="1"/>
        </dgm:presLayoutVars>
      </dgm:prSet>
      <dgm:spPr/>
    </dgm:pt>
    <dgm:pt modelId="{A188E8B3-42CD-4861-81A8-64045A5EC866}" type="pres">
      <dgm:prSet presAssocID="{B7011669-2C23-4006-BBFA-CF02ACB77C0F}" presName="sibTrans" presStyleLbl="sibTrans2D1" presStyleIdx="0" presStyleCnt="0"/>
      <dgm:spPr/>
    </dgm:pt>
    <dgm:pt modelId="{6705FA92-37AC-4D0B-A848-C0405D4B2AD4}" type="pres">
      <dgm:prSet presAssocID="{AE79002D-6B25-4A2B-B2A8-0714A7B3024C}" presName="compNode" presStyleCnt="0"/>
      <dgm:spPr/>
    </dgm:pt>
    <dgm:pt modelId="{E6E7E75B-9B09-45E6-8BEF-B4FA1ADE88A2}" type="pres">
      <dgm:prSet presAssocID="{AE79002D-6B25-4A2B-B2A8-0714A7B3024C}" presName="iconBgRect" presStyleLbl="bgShp" presStyleIdx="1" presStyleCnt="4"/>
      <dgm:spPr/>
    </dgm:pt>
    <dgm:pt modelId="{EA54211F-BDA0-4DFF-9BC7-FBE04086BD73}" type="pres">
      <dgm:prSet presAssocID="{AE79002D-6B25-4A2B-B2A8-0714A7B3024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315B2C5F-C3B2-42C8-94FD-E978001137BA}" type="pres">
      <dgm:prSet presAssocID="{AE79002D-6B25-4A2B-B2A8-0714A7B3024C}" presName="spaceRect" presStyleCnt="0"/>
      <dgm:spPr/>
    </dgm:pt>
    <dgm:pt modelId="{8BC01989-E211-4599-BF71-1EB8EB9A8070}" type="pres">
      <dgm:prSet presAssocID="{AE79002D-6B25-4A2B-B2A8-0714A7B3024C}" presName="textRect" presStyleLbl="revTx" presStyleIdx="1" presStyleCnt="4">
        <dgm:presLayoutVars>
          <dgm:chMax val="1"/>
          <dgm:chPref val="1"/>
        </dgm:presLayoutVars>
      </dgm:prSet>
      <dgm:spPr/>
    </dgm:pt>
    <dgm:pt modelId="{CBBE14FC-A1C5-4D67-BAA1-EDA635578A05}" type="pres">
      <dgm:prSet presAssocID="{6A9DBD4A-4C4B-41C3-B6F1-FB2D64DDE409}" presName="sibTrans" presStyleLbl="sibTrans2D1" presStyleIdx="0" presStyleCnt="0"/>
      <dgm:spPr/>
    </dgm:pt>
    <dgm:pt modelId="{209F8C94-9DEA-423A-9722-4EFEF66F82F9}" type="pres">
      <dgm:prSet presAssocID="{AEB8C1D1-503D-4C82-917D-AD49216F537A}" presName="compNode" presStyleCnt="0"/>
      <dgm:spPr/>
    </dgm:pt>
    <dgm:pt modelId="{8EFA8CB6-3DB0-4278-8139-8D76B9C0D01F}" type="pres">
      <dgm:prSet presAssocID="{AEB8C1D1-503D-4C82-917D-AD49216F537A}" presName="iconBgRect" presStyleLbl="bgShp" presStyleIdx="2" presStyleCnt="4"/>
      <dgm:spPr/>
    </dgm:pt>
    <dgm:pt modelId="{C777C562-3F2C-4AF2-9A6A-0A1AC8977BAA}" type="pres">
      <dgm:prSet presAssocID="{AEB8C1D1-503D-4C82-917D-AD49216F537A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0BE151EA-089C-4115-B898-F9E11859E7CE}" type="pres">
      <dgm:prSet presAssocID="{AEB8C1D1-503D-4C82-917D-AD49216F537A}" presName="spaceRect" presStyleCnt="0"/>
      <dgm:spPr/>
    </dgm:pt>
    <dgm:pt modelId="{1F4D0540-DE88-4A4D-A002-50F01FD58069}" type="pres">
      <dgm:prSet presAssocID="{AEB8C1D1-503D-4C82-917D-AD49216F537A}" presName="textRect" presStyleLbl="revTx" presStyleIdx="2" presStyleCnt="4">
        <dgm:presLayoutVars>
          <dgm:chMax val="1"/>
          <dgm:chPref val="1"/>
        </dgm:presLayoutVars>
      </dgm:prSet>
      <dgm:spPr/>
    </dgm:pt>
    <dgm:pt modelId="{DF39A6E4-E2F4-4B55-AEBE-7024B9AFA3A6}" type="pres">
      <dgm:prSet presAssocID="{9CC06D36-551E-4814-9848-3CA41D5AC4B7}" presName="sibTrans" presStyleLbl="sibTrans2D1" presStyleIdx="0" presStyleCnt="0"/>
      <dgm:spPr/>
    </dgm:pt>
    <dgm:pt modelId="{D830A9E1-6D70-460D-84B3-DFC972CA31B3}" type="pres">
      <dgm:prSet presAssocID="{4E7934C2-C7B0-4353-8FEF-8D587DBCFF9C}" presName="compNode" presStyleCnt="0"/>
      <dgm:spPr/>
    </dgm:pt>
    <dgm:pt modelId="{C2BA68E5-F271-4A1F-B295-D7A68131C870}" type="pres">
      <dgm:prSet presAssocID="{4E7934C2-C7B0-4353-8FEF-8D587DBCFF9C}" presName="iconBgRect" presStyleLbl="bgShp" presStyleIdx="3" presStyleCnt="4"/>
      <dgm:spPr/>
    </dgm:pt>
    <dgm:pt modelId="{7D61AFFA-B394-4031-8F4F-9EB3EFE13560}" type="pres">
      <dgm:prSet presAssocID="{4E7934C2-C7B0-4353-8FEF-8D587DBCFF9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BC330292-DA7C-495A-AA15-7A00219F7C3F}" type="pres">
      <dgm:prSet presAssocID="{4E7934C2-C7B0-4353-8FEF-8D587DBCFF9C}" presName="spaceRect" presStyleCnt="0"/>
      <dgm:spPr/>
    </dgm:pt>
    <dgm:pt modelId="{640FE081-AD87-4BC2-9148-080510E67A55}" type="pres">
      <dgm:prSet presAssocID="{4E7934C2-C7B0-4353-8FEF-8D587DBCFF9C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485C6312-B848-4700-AD59-301C552B78DE}" type="presOf" srcId="{9CC06D36-551E-4814-9848-3CA41D5AC4B7}" destId="{DF39A6E4-E2F4-4B55-AEBE-7024B9AFA3A6}" srcOrd="0" destOrd="0" presId="urn:microsoft.com/office/officeart/2018/2/layout/IconCircleList"/>
    <dgm:cxn modelId="{796C7B17-78B9-4F28-8FF7-5B3840FC7CE1}" srcId="{A6DFA16D-1987-40D6-9F31-EEDCCE7F0AD8}" destId="{4E7934C2-C7B0-4353-8FEF-8D587DBCFF9C}" srcOrd="3" destOrd="0" parTransId="{7FD6BD53-FFFB-40F2-B2E8-87EEE4030D05}" sibTransId="{AD7EB908-8ECA-4C5C-9464-3DE9F348EA93}"/>
    <dgm:cxn modelId="{26D7F219-FA30-4659-AF79-E81DACEF4D17}" type="presOf" srcId="{2BE89E6D-CCBC-45D2-8FE5-8A9951D8B92C}" destId="{A0EC2B36-1977-4355-B71C-2EEAACC20ADA}" srcOrd="0" destOrd="0" presId="urn:microsoft.com/office/officeart/2018/2/layout/IconCircleList"/>
    <dgm:cxn modelId="{B5957841-8174-438B-9A39-E3B920E602EE}" type="presOf" srcId="{B7011669-2C23-4006-BBFA-CF02ACB77C0F}" destId="{A188E8B3-42CD-4861-81A8-64045A5EC866}" srcOrd="0" destOrd="0" presId="urn:microsoft.com/office/officeart/2018/2/layout/IconCircleList"/>
    <dgm:cxn modelId="{11C4CA61-C97C-4A9D-AEA0-634BB62EB378}" type="presOf" srcId="{AEB8C1D1-503D-4C82-917D-AD49216F537A}" destId="{1F4D0540-DE88-4A4D-A002-50F01FD58069}" srcOrd="0" destOrd="0" presId="urn:microsoft.com/office/officeart/2018/2/layout/IconCircleList"/>
    <dgm:cxn modelId="{CD43E642-6840-4FBE-B7F9-CD8046B237A6}" srcId="{A6DFA16D-1987-40D6-9F31-EEDCCE7F0AD8}" destId="{AEB8C1D1-503D-4C82-917D-AD49216F537A}" srcOrd="2" destOrd="0" parTransId="{F5B58D9C-D7B2-4CC1-967B-69F35F339041}" sibTransId="{9CC06D36-551E-4814-9848-3CA41D5AC4B7}"/>
    <dgm:cxn modelId="{69187D92-C021-4E4A-9F53-7A3E323F3CCA}" type="presOf" srcId="{6A9DBD4A-4C4B-41C3-B6F1-FB2D64DDE409}" destId="{CBBE14FC-A1C5-4D67-BAA1-EDA635578A05}" srcOrd="0" destOrd="0" presId="urn:microsoft.com/office/officeart/2018/2/layout/IconCircleList"/>
    <dgm:cxn modelId="{1F584DA1-F4A6-4267-A701-02BBF67B60B0}" type="presOf" srcId="{4E7934C2-C7B0-4353-8FEF-8D587DBCFF9C}" destId="{640FE081-AD87-4BC2-9148-080510E67A55}" srcOrd="0" destOrd="0" presId="urn:microsoft.com/office/officeart/2018/2/layout/IconCircleList"/>
    <dgm:cxn modelId="{74C37FAA-031E-4EEC-8544-E29D13BF0839}" srcId="{A6DFA16D-1987-40D6-9F31-EEDCCE7F0AD8}" destId="{AE79002D-6B25-4A2B-B2A8-0714A7B3024C}" srcOrd="1" destOrd="0" parTransId="{9997BA9B-C2AB-49A3-B4A1-4313B0B3348D}" sibTransId="{6A9DBD4A-4C4B-41C3-B6F1-FB2D64DDE409}"/>
    <dgm:cxn modelId="{654475AF-6A90-47A0-BE5B-43BC6114849C}" type="presOf" srcId="{AE79002D-6B25-4A2B-B2A8-0714A7B3024C}" destId="{8BC01989-E211-4599-BF71-1EB8EB9A8070}" srcOrd="0" destOrd="0" presId="urn:microsoft.com/office/officeart/2018/2/layout/IconCircleList"/>
    <dgm:cxn modelId="{841975E1-F27E-4170-940D-1FB23785A407}" type="presOf" srcId="{A6DFA16D-1987-40D6-9F31-EEDCCE7F0AD8}" destId="{7F5577B7-C92B-4010-A182-0092FE7E0D23}" srcOrd="0" destOrd="0" presId="urn:microsoft.com/office/officeart/2018/2/layout/IconCircleList"/>
    <dgm:cxn modelId="{9C8605F5-1EA4-4DA0-B475-9AE037192339}" srcId="{A6DFA16D-1987-40D6-9F31-EEDCCE7F0AD8}" destId="{2BE89E6D-CCBC-45D2-8FE5-8A9951D8B92C}" srcOrd="0" destOrd="0" parTransId="{38B309A5-832A-47B8-813B-3E732022D972}" sibTransId="{B7011669-2C23-4006-BBFA-CF02ACB77C0F}"/>
    <dgm:cxn modelId="{D19968BE-5A33-4D0A-8CCA-3BA656CDBEE6}" type="presParOf" srcId="{7F5577B7-C92B-4010-A182-0092FE7E0D23}" destId="{21F03F85-1177-4E76-ACA0-08C35CCA84B4}" srcOrd="0" destOrd="0" presId="urn:microsoft.com/office/officeart/2018/2/layout/IconCircleList"/>
    <dgm:cxn modelId="{14521B40-506E-4A3D-8670-B694B994FE97}" type="presParOf" srcId="{21F03F85-1177-4E76-ACA0-08C35CCA84B4}" destId="{0941F687-29E2-4BF8-A970-6F8352742090}" srcOrd="0" destOrd="0" presId="urn:microsoft.com/office/officeart/2018/2/layout/IconCircleList"/>
    <dgm:cxn modelId="{DA84C02B-E35D-4DEE-9636-55468B407562}" type="presParOf" srcId="{0941F687-29E2-4BF8-A970-6F8352742090}" destId="{610A0DF0-9761-48C3-8B42-B17F5CE3E68A}" srcOrd="0" destOrd="0" presId="urn:microsoft.com/office/officeart/2018/2/layout/IconCircleList"/>
    <dgm:cxn modelId="{2EB5F364-D123-4F6B-BD7A-F0B73D278FDE}" type="presParOf" srcId="{0941F687-29E2-4BF8-A970-6F8352742090}" destId="{51085234-13BD-4026-A8DA-006A2632DD5F}" srcOrd="1" destOrd="0" presId="urn:microsoft.com/office/officeart/2018/2/layout/IconCircleList"/>
    <dgm:cxn modelId="{A5FE4D2B-FD9D-460E-B388-2882C89464BD}" type="presParOf" srcId="{0941F687-29E2-4BF8-A970-6F8352742090}" destId="{D34AEABC-C992-42DC-84FF-208CBDF4A12C}" srcOrd="2" destOrd="0" presId="urn:microsoft.com/office/officeart/2018/2/layout/IconCircleList"/>
    <dgm:cxn modelId="{FDB7A8E9-86B2-4ACD-BFED-43F9AB3182F7}" type="presParOf" srcId="{0941F687-29E2-4BF8-A970-6F8352742090}" destId="{A0EC2B36-1977-4355-B71C-2EEAACC20ADA}" srcOrd="3" destOrd="0" presId="urn:microsoft.com/office/officeart/2018/2/layout/IconCircleList"/>
    <dgm:cxn modelId="{8C4739C5-1681-477B-9B79-AA33C7975BE6}" type="presParOf" srcId="{21F03F85-1177-4E76-ACA0-08C35CCA84B4}" destId="{A188E8B3-42CD-4861-81A8-64045A5EC866}" srcOrd="1" destOrd="0" presId="urn:microsoft.com/office/officeart/2018/2/layout/IconCircleList"/>
    <dgm:cxn modelId="{B82B7F23-20FE-49E8-A043-A5C44611CB5E}" type="presParOf" srcId="{21F03F85-1177-4E76-ACA0-08C35CCA84B4}" destId="{6705FA92-37AC-4D0B-A848-C0405D4B2AD4}" srcOrd="2" destOrd="0" presId="urn:microsoft.com/office/officeart/2018/2/layout/IconCircleList"/>
    <dgm:cxn modelId="{E91A2813-0AAB-4A97-BE72-55A22F39FE4F}" type="presParOf" srcId="{6705FA92-37AC-4D0B-A848-C0405D4B2AD4}" destId="{E6E7E75B-9B09-45E6-8BEF-B4FA1ADE88A2}" srcOrd="0" destOrd="0" presId="urn:microsoft.com/office/officeart/2018/2/layout/IconCircleList"/>
    <dgm:cxn modelId="{9D94D645-7FD6-4415-A5F2-8924CBCA5E05}" type="presParOf" srcId="{6705FA92-37AC-4D0B-A848-C0405D4B2AD4}" destId="{EA54211F-BDA0-4DFF-9BC7-FBE04086BD73}" srcOrd="1" destOrd="0" presId="urn:microsoft.com/office/officeart/2018/2/layout/IconCircleList"/>
    <dgm:cxn modelId="{64758D86-5FCE-41CC-8A16-2390A2889F19}" type="presParOf" srcId="{6705FA92-37AC-4D0B-A848-C0405D4B2AD4}" destId="{315B2C5F-C3B2-42C8-94FD-E978001137BA}" srcOrd="2" destOrd="0" presId="urn:microsoft.com/office/officeart/2018/2/layout/IconCircleList"/>
    <dgm:cxn modelId="{E0077DBF-C5B0-42F6-8641-FA0A1751801E}" type="presParOf" srcId="{6705FA92-37AC-4D0B-A848-C0405D4B2AD4}" destId="{8BC01989-E211-4599-BF71-1EB8EB9A8070}" srcOrd="3" destOrd="0" presId="urn:microsoft.com/office/officeart/2018/2/layout/IconCircleList"/>
    <dgm:cxn modelId="{B0361F3A-6564-4BBB-A1AF-B9BD241E9581}" type="presParOf" srcId="{21F03F85-1177-4E76-ACA0-08C35CCA84B4}" destId="{CBBE14FC-A1C5-4D67-BAA1-EDA635578A05}" srcOrd="3" destOrd="0" presId="urn:microsoft.com/office/officeart/2018/2/layout/IconCircleList"/>
    <dgm:cxn modelId="{D12253D2-F1E9-4663-A812-192FA4639499}" type="presParOf" srcId="{21F03F85-1177-4E76-ACA0-08C35CCA84B4}" destId="{209F8C94-9DEA-423A-9722-4EFEF66F82F9}" srcOrd="4" destOrd="0" presId="urn:microsoft.com/office/officeart/2018/2/layout/IconCircleList"/>
    <dgm:cxn modelId="{5B1293D4-3B4D-4ADF-9A34-FBADFD1DA488}" type="presParOf" srcId="{209F8C94-9DEA-423A-9722-4EFEF66F82F9}" destId="{8EFA8CB6-3DB0-4278-8139-8D76B9C0D01F}" srcOrd="0" destOrd="0" presId="urn:microsoft.com/office/officeart/2018/2/layout/IconCircleList"/>
    <dgm:cxn modelId="{B90475AB-9F30-4082-BD00-169314AB0B53}" type="presParOf" srcId="{209F8C94-9DEA-423A-9722-4EFEF66F82F9}" destId="{C777C562-3F2C-4AF2-9A6A-0A1AC8977BAA}" srcOrd="1" destOrd="0" presId="urn:microsoft.com/office/officeart/2018/2/layout/IconCircleList"/>
    <dgm:cxn modelId="{608F9CE0-C2A1-46CB-ABB6-739E633099F6}" type="presParOf" srcId="{209F8C94-9DEA-423A-9722-4EFEF66F82F9}" destId="{0BE151EA-089C-4115-B898-F9E11859E7CE}" srcOrd="2" destOrd="0" presId="urn:microsoft.com/office/officeart/2018/2/layout/IconCircleList"/>
    <dgm:cxn modelId="{BFBEB349-63A3-4737-9574-CBDF73C7274E}" type="presParOf" srcId="{209F8C94-9DEA-423A-9722-4EFEF66F82F9}" destId="{1F4D0540-DE88-4A4D-A002-50F01FD58069}" srcOrd="3" destOrd="0" presId="urn:microsoft.com/office/officeart/2018/2/layout/IconCircleList"/>
    <dgm:cxn modelId="{42C446FB-41C8-44B1-9718-E25D1B630C6F}" type="presParOf" srcId="{21F03F85-1177-4E76-ACA0-08C35CCA84B4}" destId="{DF39A6E4-E2F4-4B55-AEBE-7024B9AFA3A6}" srcOrd="5" destOrd="0" presId="urn:microsoft.com/office/officeart/2018/2/layout/IconCircleList"/>
    <dgm:cxn modelId="{E1220908-671A-41FD-A909-3F80E3391F61}" type="presParOf" srcId="{21F03F85-1177-4E76-ACA0-08C35CCA84B4}" destId="{D830A9E1-6D70-460D-84B3-DFC972CA31B3}" srcOrd="6" destOrd="0" presId="urn:microsoft.com/office/officeart/2018/2/layout/IconCircleList"/>
    <dgm:cxn modelId="{B3DF5095-07F5-4A6F-8C6B-E7CEC6F592B3}" type="presParOf" srcId="{D830A9E1-6D70-460D-84B3-DFC972CA31B3}" destId="{C2BA68E5-F271-4A1F-B295-D7A68131C870}" srcOrd="0" destOrd="0" presId="urn:microsoft.com/office/officeart/2018/2/layout/IconCircleList"/>
    <dgm:cxn modelId="{BAD50659-1DD1-4347-BF60-FF3599EBFB72}" type="presParOf" srcId="{D830A9E1-6D70-460D-84B3-DFC972CA31B3}" destId="{7D61AFFA-B394-4031-8F4F-9EB3EFE13560}" srcOrd="1" destOrd="0" presId="urn:microsoft.com/office/officeart/2018/2/layout/IconCircleList"/>
    <dgm:cxn modelId="{0781EAC1-AF2F-4228-ACD0-F3BE03C4E1BE}" type="presParOf" srcId="{D830A9E1-6D70-460D-84B3-DFC972CA31B3}" destId="{BC330292-DA7C-495A-AA15-7A00219F7C3F}" srcOrd="2" destOrd="0" presId="urn:microsoft.com/office/officeart/2018/2/layout/IconCircleList"/>
    <dgm:cxn modelId="{FDD9F007-4510-4871-8C2B-775E0391574D}" type="presParOf" srcId="{D830A9E1-6D70-460D-84B3-DFC972CA31B3}" destId="{640FE081-AD87-4BC2-9148-080510E67A55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179FA7A3-2F31-4206-A65B-DA28852413C3}" type="doc">
      <dgm:prSet loTypeId="urn:microsoft.com/office/officeart/2005/8/layout/default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20516E87-B765-4AEC-9BA3-41723C5DEA32}">
      <dgm:prSet/>
      <dgm:spPr/>
      <dgm:t>
        <a:bodyPr/>
        <a:lstStyle/>
        <a:p>
          <a:r>
            <a:rPr lang="en-US"/>
            <a:t>• Virtual wards are socio‑technical systems</a:t>
          </a:r>
        </a:p>
      </dgm:t>
    </dgm:pt>
    <dgm:pt modelId="{035869CB-77A6-4FD7-B012-2D5DDFC71EE2}" type="parTrans" cxnId="{4AAC2994-3510-48E3-82D5-B49739A1632E}">
      <dgm:prSet/>
      <dgm:spPr/>
      <dgm:t>
        <a:bodyPr/>
        <a:lstStyle/>
        <a:p>
          <a:endParaRPr lang="en-US"/>
        </a:p>
      </dgm:t>
    </dgm:pt>
    <dgm:pt modelId="{F3377D7F-3AE1-461C-92E2-BD2513C0F01E}" type="sibTrans" cxnId="{4AAC2994-3510-48E3-82D5-B49739A1632E}">
      <dgm:prSet/>
      <dgm:spPr/>
      <dgm:t>
        <a:bodyPr/>
        <a:lstStyle/>
        <a:p>
          <a:endParaRPr lang="en-US"/>
        </a:p>
      </dgm:t>
    </dgm:pt>
    <dgm:pt modelId="{02636A31-8BCD-493E-9275-DDBAF6FF96C9}">
      <dgm:prSet/>
      <dgm:spPr/>
      <dgm:t>
        <a:bodyPr/>
        <a:lstStyle/>
        <a:p>
          <a:r>
            <a:rPr lang="en-US"/>
            <a:t>• Technology alone does not improve care</a:t>
          </a:r>
        </a:p>
      </dgm:t>
    </dgm:pt>
    <dgm:pt modelId="{BF677E20-4638-4584-995C-0C0777BDC7F6}" type="parTrans" cxnId="{F7972744-7567-43EA-A48C-98ED8C31C9F0}">
      <dgm:prSet/>
      <dgm:spPr/>
      <dgm:t>
        <a:bodyPr/>
        <a:lstStyle/>
        <a:p>
          <a:endParaRPr lang="en-US"/>
        </a:p>
      </dgm:t>
    </dgm:pt>
    <dgm:pt modelId="{3B0A56D1-F74B-4919-A82C-7D1F7EAB7F0E}" type="sibTrans" cxnId="{F7972744-7567-43EA-A48C-98ED8C31C9F0}">
      <dgm:prSet/>
      <dgm:spPr/>
      <dgm:t>
        <a:bodyPr/>
        <a:lstStyle/>
        <a:p>
          <a:endParaRPr lang="en-US"/>
        </a:p>
      </dgm:t>
    </dgm:pt>
    <dgm:pt modelId="{70C9D042-AE93-4B16-A687-8DC9F14A7692}">
      <dgm:prSet/>
      <dgm:spPr/>
      <dgm:t>
        <a:bodyPr/>
        <a:lstStyle/>
        <a:p>
          <a:r>
            <a:rPr lang="en-US"/>
            <a:t>• Success depends on governance and workforce capability</a:t>
          </a:r>
        </a:p>
      </dgm:t>
    </dgm:pt>
    <dgm:pt modelId="{FCCB80E5-7712-4BAD-B701-5C5CF8D10F7A}" type="parTrans" cxnId="{5BB4CC9A-0951-46AE-AF5D-21903DBBC790}">
      <dgm:prSet/>
      <dgm:spPr/>
      <dgm:t>
        <a:bodyPr/>
        <a:lstStyle/>
        <a:p>
          <a:endParaRPr lang="en-US"/>
        </a:p>
      </dgm:t>
    </dgm:pt>
    <dgm:pt modelId="{6CF962BF-BB86-4E17-A92D-A999EA896931}" type="sibTrans" cxnId="{5BB4CC9A-0951-46AE-AF5D-21903DBBC790}">
      <dgm:prSet/>
      <dgm:spPr/>
      <dgm:t>
        <a:bodyPr/>
        <a:lstStyle/>
        <a:p>
          <a:endParaRPr lang="en-US"/>
        </a:p>
      </dgm:t>
    </dgm:pt>
    <dgm:pt modelId="{88380587-DC74-44D2-98BF-6286523D3B55}" type="pres">
      <dgm:prSet presAssocID="{179FA7A3-2F31-4206-A65B-DA28852413C3}" presName="diagram" presStyleCnt="0">
        <dgm:presLayoutVars>
          <dgm:dir/>
          <dgm:resizeHandles val="exact"/>
        </dgm:presLayoutVars>
      </dgm:prSet>
      <dgm:spPr/>
    </dgm:pt>
    <dgm:pt modelId="{A331236F-AEF0-416F-A998-25C2D7527DDE}" type="pres">
      <dgm:prSet presAssocID="{20516E87-B765-4AEC-9BA3-41723C5DEA32}" presName="node" presStyleLbl="node1" presStyleIdx="0" presStyleCnt="3">
        <dgm:presLayoutVars>
          <dgm:bulletEnabled val="1"/>
        </dgm:presLayoutVars>
      </dgm:prSet>
      <dgm:spPr/>
    </dgm:pt>
    <dgm:pt modelId="{DAA5EDF4-4DCC-4BB9-9DC8-7F8CDC193EED}" type="pres">
      <dgm:prSet presAssocID="{F3377D7F-3AE1-461C-92E2-BD2513C0F01E}" presName="sibTrans" presStyleCnt="0"/>
      <dgm:spPr/>
    </dgm:pt>
    <dgm:pt modelId="{735DAB7B-3DA1-493C-8E77-92CB48DAC6D1}" type="pres">
      <dgm:prSet presAssocID="{02636A31-8BCD-493E-9275-DDBAF6FF96C9}" presName="node" presStyleLbl="node1" presStyleIdx="1" presStyleCnt="3">
        <dgm:presLayoutVars>
          <dgm:bulletEnabled val="1"/>
        </dgm:presLayoutVars>
      </dgm:prSet>
      <dgm:spPr/>
    </dgm:pt>
    <dgm:pt modelId="{759BB2E8-4D34-420A-8DD2-AB260232E430}" type="pres">
      <dgm:prSet presAssocID="{3B0A56D1-F74B-4919-A82C-7D1F7EAB7F0E}" presName="sibTrans" presStyleCnt="0"/>
      <dgm:spPr/>
    </dgm:pt>
    <dgm:pt modelId="{54DFE723-7350-4316-B629-5CA1FE043C7B}" type="pres">
      <dgm:prSet presAssocID="{70C9D042-AE93-4B16-A687-8DC9F14A7692}" presName="node" presStyleLbl="node1" presStyleIdx="2" presStyleCnt="3">
        <dgm:presLayoutVars>
          <dgm:bulletEnabled val="1"/>
        </dgm:presLayoutVars>
      </dgm:prSet>
      <dgm:spPr/>
    </dgm:pt>
  </dgm:ptLst>
  <dgm:cxnLst>
    <dgm:cxn modelId="{CAA7461B-3C68-46ED-8E06-6B784140D984}" type="presOf" srcId="{02636A31-8BCD-493E-9275-DDBAF6FF96C9}" destId="{735DAB7B-3DA1-493C-8E77-92CB48DAC6D1}" srcOrd="0" destOrd="0" presId="urn:microsoft.com/office/officeart/2005/8/layout/default"/>
    <dgm:cxn modelId="{B2DB3D5B-139A-4EC7-97C5-7DFFDC9E2562}" type="presOf" srcId="{70C9D042-AE93-4B16-A687-8DC9F14A7692}" destId="{54DFE723-7350-4316-B629-5CA1FE043C7B}" srcOrd="0" destOrd="0" presId="urn:microsoft.com/office/officeart/2005/8/layout/default"/>
    <dgm:cxn modelId="{F7972744-7567-43EA-A48C-98ED8C31C9F0}" srcId="{179FA7A3-2F31-4206-A65B-DA28852413C3}" destId="{02636A31-8BCD-493E-9275-DDBAF6FF96C9}" srcOrd="1" destOrd="0" parTransId="{BF677E20-4638-4584-995C-0C0777BDC7F6}" sibTransId="{3B0A56D1-F74B-4919-A82C-7D1F7EAB7F0E}"/>
    <dgm:cxn modelId="{4AAC2994-3510-48E3-82D5-B49739A1632E}" srcId="{179FA7A3-2F31-4206-A65B-DA28852413C3}" destId="{20516E87-B765-4AEC-9BA3-41723C5DEA32}" srcOrd="0" destOrd="0" parTransId="{035869CB-77A6-4FD7-B012-2D5DDFC71EE2}" sibTransId="{F3377D7F-3AE1-461C-92E2-BD2513C0F01E}"/>
    <dgm:cxn modelId="{5BB4CC9A-0951-46AE-AF5D-21903DBBC790}" srcId="{179FA7A3-2F31-4206-A65B-DA28852413C3}" destId="{70C9D042-AE93-4B16-A687-8DC9F14A7692}" srcOrd="2" destOrd="0" parTransId="{FCCB80E5-7712-4BAD-B701-5C5CF8D10F7A}" sibTransId="{6CF962BF-BB86-4E17-A92D-A999EA896931}"/>
    <dgm:cxn modelId="{EB556EA9-DCF9-419D-B514-79C0265756C8}" type="presOf" srcId="{179FA7A3-2F31-4206-A65B-DA28852413C3}" destId="{88380587-DC74-44D2-98BF-6286523D3B55}" srcOrd="0" destOrd="0" presId="urn:microsoft.com/office/officeart/2005/8/layout/default"/>
    <dgm:cxn modelId="{4663FCF3-A7D1-4AF8-BBC9-32319795CCB7}" type="presOf" srcId="{20516E87-B765-4AEC-9BA3-41723C5DEA32}" destId="{A331236F-AEF0-416F-A998-25C2D7527DDE}" srcOrd="0" destOrd="0" presId="urn:microsoft.com/office/officeart/2005/8/layout/default"/>
    <dgm:cxn modelId="{4D57EFF8-8A93-44B8-85D4-9E295FCF1AB3}" type="presParOf" srcId="{88380587-DC74-44D2-98BF-6286523D3B55}" destId="{A331236F-AEF0-416F-A998-25C2D7527DDE}" srcOrd="0" destOrd="0" presId="urn:microsoft.com/office/officeart/2005/8/layout/default"/>
    <dgm:cxn modelId="{6E6F79C5-EA67-47FF-BB7F-10AF05AD9DF3}" type="presParOf" srcId="{88380587-DC74-44D2-98BF-6286523D3B55}" destId="{DAA5EDF4-4DCC-4BB9-9DC8-7F8CDC193EED}" srcOrd="1" destOrd="0" presId="urn:microsoft.com/office/officeart/2005/8/layout/default"/>
    <dgm:cxn modelId="{AC936CA3-C2F1-4E77-8AF0-E0B63769B305}" type="presParOf" srcId="{88380587-DC74-44D2-98BF-6286523D3B55}" destId="{735DAB7B-3DA1-493C-8E77-92CB48DAC6D1}" srcOrd="2" destOrd="0" presId="urn:microsoft.com/office/officeart/2005/8/layout/default"/>
    <dgm:cxn modelId="{0C188118-DE01-4228-9925-196528142E79}" type="presParOf" srcId="{88380587-DC74-44D2-98BF-6286523D3B55}" destId="{759BB2E8-4D34-420A-8DD2-AB260232E430}" srcOrd="3" destOrd="0" presId="urn:microsoft.com/office/officeart/2005/8/layout/default"/>
    <dgm:cxn modelId="{02FFE08B-9E04-4456-A8D6-6A4126B135D9}" type="presParOf" srcId="{88380587-DC74-44D2-98BF-6286523D3B55}" destId="{54DFE723-7350-4316-B629-5CA1FE043C7B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8F991209-A058-4A7B-9C31-9BB1C2F40C4C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46192A9C-09B2-4970-8603-B5586EBE8951}">
      <dgm:prSet/>
      <dgm:spPr/>
      <dgm:t>
        <a:bodyPr/>
        <a:lstStyle/>
        <a:p>
          <a:r>
            <a:rPr lang="en-US"/>
            <a:t>• Maintain non‑digital alternatives</a:t>
          </a:r>
        </a:p>
      </dgm:t>
    </dgm:pt>
    <dgm:pt modelId="{A6A3EB78-2E3D-42F7-A0FB-F00717D0939F}" type="parTrans" cxnId="{993F3BCE-11DB-4F26-B18B-7974A8142D6F}">
      <dgm:prSet/>
      <dgm:spPr/>
      <dgm:t>
        <a:bodyPr/>
        <a:lstStyle/>
        <a:p>
          <a:endParaRPr lang="en-US"/>
        </a:p>
      </dgm:t>
    </dgm:pt>
    <dgm:pt modelId="{1E024671-0670-4102-BAC2-0F7E55D9FD1D}" type="sibTrans" cxnId="{993F3BCE-11DB-4F26-B18B-7974A8142D6F}">
      <dgm:prSet/>
      <dgm:spPr/>
      <dgm:t>
        <a:bodyPr/>
        <a:lstStyle/>
        <a:p>
          <a:endParaRPr lang="en-US"/>
        </a:p>
      </dgm:t>
    </dgm:pt>
    <dgm:pt modelId="{D3BCE995-3D8B-4151-B252-D8F064C97493}">
      <dgm:prSet/>
      <dgm:spPr/>
      <dgm:t>
        <a:bodyPr/>
        <a:lstStyle/>
        <a:p>
          <a:r>
            <a:rPr lang="en-US"/>
            <a:t>• Improve patient onboarding</a:t>
          </a:r>
        </a:p>
      </dgm:t>
    </dgm:pt>
    <dgm:pt modelId="{E78B3B6D-44FB-4640-A610-9FCBAB3ED30E}" type="parTrans" cxnId="{8719135F-1869-4D96-95E0-24CAA4A621EC}">
      <dgm:prSet/>
      <dgm:spPr/>
      <dgm:t>
        <a:bodyPr/>
        <a:lstStyle/>
        <a:p>
          <a:endParaRPr lang="en-US"/>
        </a:p>
      </dgm:t>
    </dgm:pt>
    <dgm:pt modelId="{9FC9A5F0-06E6-4588-8A19-5DCA8C884951}" type="sibTrans" cxnId="{8719135F-1869-4D96-95E0-24CAA4A621EC}">
      <dgm:prSet/>
      <dgm:spPr/>
      <dgm:t>
        <a:bodyPr/>
        <a:lstStyle/>
        <a:p>
          <a:endParaRPr lang="en-US"/>
        </a:p>
      </dgm:t>
    </dgm:pt>
    <dgm:pt modelId="{8D055620-C66C-419D-B309-5674F9C9181B}">
      <dgm:prSet/>
      <dgm:spPr/>
      <dgm:t>
        <a:bodyPr/>
        <a:lstStyle/>
        <a:p>
          <a:r>
            <a:rPr lang="en-US"/>
            <a:t>• Strengthen safeguarding protocols</a:t>
          </a:r>
        </a:p>
      </dgm:t>
    </dgm:pt>
    <dgm:pt modelId="{5015B280-C4FE-46C3-9E3F-D7190C457FA2}" type="parTrans" cxnId="{92A019AB-F62E-4931-AD10-3457FB369954}">
      <dgm:prSet/>
      <dgm:spPr/>
      <dgm:t>
        <a:bodyPr/>
        <a:lstStyle/>
        <a:p>
          <a:endParaRPr lang="en-US"/>
        </a:p>
      </dgm:t>
    </dgm:pt>
    <dgm:pt modelId="{E6C9D398-0F17-4F66-B354-6686AC3F34BD}" type="sibTrans" cxnId="{92A019AB-F62E-4931-AD10-3457FB369954}">
      <dgm:prSet/>
      <dgm:spPr/>
      <dgm:t>
        <a:bodyPr/>
        <a:lstStyle/>
        <a:p>
          <a:endParaRPr lang="en-US"/>
        </a:p>
      </dgm:t>
    </dgm:pt>
    <dgm:pt modelId="{C1A89ED0-C833-4BCF-8587-778B4CE3F716}">
      <dgm:prSet/>
      <dgm:spPr/>
      <dgm:t>
        <a:bodyPr/>
        <a:lstStyle/>
        <a:p>
          <a:r>
            <a:rPr lang="en-US"/>
            <a:t>• Invest in workforce training</a:t>
          </a:r>
        </a:p>
      </dgm:t>
    </dgm:pt>
    <dgm:pt modelId="{94E91FA4-6359-4B1D-8474-57517A6F80D4}" type="parTrans" cxnId="{82E27F8B-997E-4225-8E1B-AC0563A056D9}">
      <dgm:prSet/>
      <dgm:spPr/>
      <dgm:t>
        <a:bodyPr/>
        <a:lstStyle/>
        <a:p>
          <a:endParaRPr lang="en-US"/>
        </a:p>
      </dgm:t>
    </dgm:pt>
    <dgm:pt modelId="{7180A66A-97B8-4F3A-9C8E-62AF8C9AA84D}" type="sibTrans" cxnId="{82E27F8B-997E-4225-8E1B-AC0563A056D9}">
      <dgm:prSet/>
      <dgm:spPr/>
      <dgm:t>
        <a:bodyPr/>
        <a:lstStyle/>
        <a:p>
          <a:endParaRPr lang="en-US"/>
        </a:p>
      </dgm:t>
    </dgm:pt>
    <dgm:pt modelId="{90C3A9B2-D99B-42D8-BBAD-6D031B264E09}" type="pres">
      <dgm:prSet presAssocID="{8F991209-A058-4A7B-9C31-9BB1C2F40C4C}" presName="root" presStyleCnt="0">
        <dgm:presLayoutVars>
          <dgm:dir/>
          <dgm:resizeHandles val="exact"/>
        </dgm:presLayoutVars>
      </dgm:prSet>
      <dgm:spPr/>
    </dgm:pt>
    <dgm:pt modelId="{8DD320E6-9514-4609-B07E-5F7D1F725E62}" type="pres">
      <dgm:prSet presAssocID="{46192A9C-09B2-4970-8603-B5586EBE8951}" presName="compNode" presStyleCnt="0"/>
      <dgm:spPr/>
    </dgm:pt>
    <dgm:pt modelId="{B97240A5-465B-4A9F-9C90-22A7CB726EE0}" type="pres">
      <dgm:prSet presAssocID="{46192A9C-09B2-4970-8603-B5586EBE8951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ingerprint"/>
        </a:ext>
      </dgm:extLst>
    </dgm:pt>
    <dgm:pt modelId="{EBAA7A93-51E5-44EF-A669-0F656C6BD473}" type="pres">
      <dgm:prSet presAssocID="{46192A9C-09B2-4970-8603-B5586EBE8951}" presName="spaceRect" presStyleCnt="0"/>
      <dgm:spPr/>
    </dgm:pt>
    <dgm:pt modelId="{2FA8FA74-D76D-4590-9F56-010D9AF8497E}" type="pres">
      <dgm:prSet presAssocID="{46192A9C-09B2-4970-8603-B5586EBE8951}" presName="textRect" presStyleLbl="revTx" presStyleIdx="0" presStyleCnt="4">
        <dgm:presLayoutVars>
          <dgm:chMax val="1"/>
          <dgm:chPref val="1"/>
        </dgm:presLayoutVars>
      </dgm:prSet>
      <dgm:spPr/>
    </dgm:pt>
    <dgm:pt modelId="{7A3BA87D-693B-4DD7-AC4C-06669AE28DE2}" type="pres">
      <dgm:prSet presAssocID="{1E024671-0670-4102-BAC2-0F7E55D9FD1D}" presName="sibTrans" presStyleCnt="0"/>
      <dgm:spPr/>
    </dgm:pt>
    <dgm:pt modelId="{DA4CC405-7B11-45B5-9194-98BD9C057448}" type="pres">
      <dgm:prSet presAssocID="{D3BCE995-3D8B-4151-B252-D8F064C97493}" presName="compNode" presStyleCnt="0"/>
      <dgm:spPr/>
    </dgm:pt>
    <dgm:pt modelId="{FD34B818-6687-45EE-B6C6-88DA044A7F2E}" type="pres">
      <dgm:prSet presAssocID="{D3BCE995-3D8B-4151-B252-D8F064C97493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Onboarding"/>
        </a:ext>
      </dgm:extLst>
    </dgm:pt>
    <dgm:pt modelId="{0F28CCB1-2095-40A3-BE46-9724CFED6B41}" type="pres">
      <dgm:prSet presAssocID="{D3BCE995-3D8B-4151-B252-D8F064C97493}" presName="spaceRect" presStyleCnt="0"/>
      <dgm:spPr/>
    </dgm:pt>
    <dgm:pt modelId="{E30FE310-602E-4AFA-ACCE-B5835253F787}" type="pres">
      <dgm:prSet presAssocID="{D3BCE995-3D8B-4151-B252-D8F064C97493}" presName="textRect" presStyleLbl="revTx" presStyleIdx="1" presStyleCnt="4">
        <dgm:presLayoutVars>
          <dgm:chMax val="1"/>
          <dgm:chPref val="1"/>
        </dgm:presLayoutVars>
      </dgm:prSet>
      <dgm:spPr/>
    </dgm:pt>
    <dgm:pt modelId="{654AEA4D-91E9-4840-AD3E-94C9BF39507D}" type="pres">
      <dgm:prSet presAssocID="{9FC9A5F0-06E6-4588-8A19-5DCA8C884951}" presName="sibTrans" presStyleCnt="0"/>
      <dgm:spPr/>
    </dgm:pt>
    <dgm:pt modelId="{26A96468-99BB-440A-BF64-95ABC77E9566}" type="pres">
      <dgm:prSet presAssocID="{8D055620-C66C-419D-B309-5674F9C9181B}" presName="compNode" presStyleCnt="0"/>
      <dgm:spPr/>
    </dgm:pt>
    <dgm:pt modelId="{22A8A4B0-159C-4B7D-A6FF-44BE5360107E}" type="pres">
      <dgm:prSet presAssocID="{8D055620-C66C-419D-B309-5674F9C9181B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B"/>
        </a:ext>
      </dgm:extLst>
    </dgm:pt>
    <dgm:pt modelId="{D64EED3B-7C83-452D-94C7-D7136E0D50BC}" type="pres">
      <dgm:prSet presAssocID="{8D055620-C66C-419D-B309-5674F9C9181B}" presName="spaceRect" presStyleCnt="0"/>
      <dgm:spPr/>
    </dgm:pt>
    <dgm:pt modelId="{522211B0-0989-46D0-8CBC-7FBB3A6C12BB}" type="pres">
      <dgm:prSet presAssocID="{8D055620-C66C-419D-B309-5674F9C9181B}" presName="textRect" presStyleLbl="revTx" presStyleIdx="2" presStyleCnt="4">
        <dgm:presLayoutVars>
          <dgm:chMax val="1"/>
          <dgm:chPref val="1"/>
        </dgm:presLayoutVars>
      </dgm:prSet>
      <dgm:spPr/>
    </dgm:pt>
    <dgm:pt modelId="{B02D1AEA-473D-4751-99D0-74212C3226DF}" type="pres">
      <dgm:prSet presAssocID="{E6C9D398-0F17-4F66-B354-6686AC3F34BD}" presName="sibTrans" presStyleCnt="0"/>
      <dgm:spPr/>
    </dgm:pt>
    <dgm:pt modelId="{18D5C3A2-9D8C-411C-915E-3F819346C484}" type="pres">
      <dgm:prSet presAssocID="{C1A89ED0-C833-4BCF-8587-778B4CE3F716}" presName="compNode" presStyleCnt="0"/>
      <dgm:spPr/>
    </dgm:pt>
    <dgm:pt modelId="{4788998A-98C6-403D-9E54-2B6B03DA1555}" type="pres">
      <dgm:prSet presAssocID="{C1A89ED0-C833-4BCF-8587-778B4CE3F71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orkforce Management"/>
        </a:ext>
      </dgm:extLst>
    </dgm:pt>
    <dgm:pt modelId="{11899A45-0EBB-4746-AAF5-A168D9BD537D}" type="pres">
      <dgm:prSet presAssocID="{C1A89ED0-C833-4BCF-8587-778B4CE3F716}" presName="spaceRect" presStyleCnt="0"/>
      <dgm:spPr/>
    </dgm:pt>
    <dgm:pt modelId="{851A1E5C-990C-4196-8AEB-FDAA9C0409E9}" type="pres">
      <dgm:prSet presAssocID="{C1A89ED0-C833-4BCF-8587-778B4CE3F716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2483CB24-B622-4C45-8294-19CBFE348EEF}" type="presOf" srcId="{8D055620-C66C-419D-B309-5674F9C9181B}" destId="{522211B0-0989-46D0-8CBC-7FBB3A6C12BB}" srcOrd="0" destOrd="0" presId="urn:microsoft.com/office/officeart/2018/2/layout/IconLabelList"/>
    <dgm:cxn modelId="{C6903E3E-DCFC-4A92-A136-D7641C2DEA1B}" type="presOf" srcId="{46192A9C-09B2-4970-8603-B5586EBE8951}" destId="{2FA8FA74-D76D-4590-9F56-010D9AF8497E}" srcOrd="0" destOrd="0" presId="urn:microsoft.com/office/officeart/2018/2/layout/IconLabelList"/>
    <dgm:cxn modelId="{8719135F-1869-4D96-95E0-24CAA4A621EC}" srcId="{8F991209-A058-4A7B-9C31-9BB1C2F40C4C}" destId="{D3BCE995-3D8B-4151-B252-D8F064C97493}" srcOrd="1" destOrd="0" parTransId="{E78B3B6D-44FB-4640-A610-9FCBAB3ED30E}" sibTransId="{9FC9A5F0-06E6-4588-8A19-5DCA8C884951}"/>
    <dgm:cxn modelId="{CFE13548-D369-449F-8B6D-A639E4CA4FAF}" type="presOf" srcId="{C1A89ED0-C833-4BCF-8587-778B4CE3F716}" destId="{851A1E5C-990C-4196-8AEB-FDAA9C0409E9}" srcOrd="0" destOrd="0" presId="urn:microsoft.com/office/officeart/2018/2/layout/IconLabelList"/>
    <dgm:cxn modelId="{82E27F8B-997E-4225-8E1B-AC0563A056D9}" srcId="{8F991209-A058-4A7B-9C31-9BB1C2F40C4C}" destId="{C1A89ED0-C833-4BCF-8587-778B4CE3F716}" srcOrd="3" destOrd="0" parTransId="{94E91FA4-6359-4B1D-8474-57517A6F80D4}" sibTransId="{7180A66A-97B8-4F3A-9C8E-62AF8C9AA84D}"/>
    <dgm:cxn modelId="{4E6B6BA6-5E34-4601-9567-FC8EBAD770F9}" type="presOf" srcId="{8F991209-A058-4A7B-9C31-9BB1C2F40C4C}" destId="{90C3A9B2-D99B-42D8-BBAD-6D031B264E09}" srcOrd="0" destOrd="0" presId="urn:microsoft.com/office/officeart/2018/2/layout/IconLabelList"/>
    <dgm:cxn modelId="{92A019AB-F62E-4931-AD10-3457FB369954}" srcId="{8F991209-A058-4A7B-9C31-9BB1C2F40C4C}" destId="{8D055620-C66C-419D-B309-5674F9C9181B}" srcOrd="2" destOrd="0" parTransId="{5015B280-C4FE-46C3-9E3F-D7190C457FA2}" sibTransId="{E6C9D398-0F17-4F66-B354-6686AC3F34BD}"/>
    <dgm:cxn modelId="{1EB823BD-3421-48C7-A811-07777AAAD2C9}" type="presOf" srcId="{D3BCE995-3D8B-4151-B252-D8F064C97493}" destId="{E30FE310-602E-4AFA-ACCE-B5835253F787}" srcOrd="0" destOrd="0" presId="urn:microsoft.com/office/officeart/2018/2/layout/IconLabelList"/>
    <dgm:cxn modelId="{993F3BCE-11DB-4F26-B18B-7974A8142D6F}" srcId="{8F991209-A058-4A7B-9C31-9BB1C2F40C4C}" destId="{46192A9C-09B2-4970-8603-B5586EBE8951}" srcOrd="0" destOrd="0" parTransId="{A6A3EB78-2E3D-42F7-A0FB-F00717D0939F}" sibTransId="{1E024671-0670-4102-BAC2-0F7E55D9FD1D}"/>
    <dgm:cxn modelId="{1D1941A2-B121-4DF8-AABB-01C150DCD917}" type="presParOf" srcId="{90C3A9B2-D99B-42D8-BBAD-6D031B264E09}" destId="{8DD320E6-9514-4609-B07E-5F7D1F725E62}" srcOrd="0" destOrd="0" presId="urn:microsoft.com/office/officeart/2018/2/layout/IconLabelList"/>
    <dgm:cxn modelId="{0B986293-0B74-49CA-AA25-5ECAE06E41B7}" type="presParOf" srcId="{8DD320E6-9514-4609-B07E-5F7D1F725E62}" destId="{B97240A5-465B-4A9F-9C90-22A7CB726EE0}" srcOrd="0" destOrd="0" presId="urn:microsoft.com/office/officeart/2018/2/layout/IconLabelList"/>
    <dgm:cxn modelId="{965920ED-390B-4CC2-B980-EB7A773853B2}" type="presParOf" srcId="{8DD320E6-9514-4609-B07E-5F7D1F725E62}" destId="{EBAA7A93-51E5-44EF-A669-0F656C6BD473}" srcOrd="1" destOrd="0" presId="urn:microsoft.com/office/officeart/2018/2/layout/IconLabelList"/>
    <dgm:cxn modelId="{0B69EE36-C7EB-45FF-A9F5-1B55E31A4543}" type="presParOf" srcId="{8DD320E6-9514-4609-B07E-5F7D1F725E62}" destId="{2FA8FA74-D76D-4590-9F56-010D9AF8497E}" srcOrd="2" destOrd="0" presId="urn:microsoft.com/office/officeart/2018/2/layout/IconLabelList"/>
    <dgm:cxn modelId="{95676690-4671-450A-923F-A85FFFBCFDC3}" type="presParOf" srcId="{90C3A9B2-D99B-42D8-BBAD-6D031B264E09}" destId="{7A3BA87D-693B-4DD7-AC4C-06669AE28DE2}" srcOrd="1" destOrd="0" presId="urn:microsoft.com/office/officeart/2018/2/layout/IconLabelList"/>
    <dgm:cxn modelId="{5D46E8EF-2FC6-474E-B354-C92DAD52FF73}" type="presParOf" srcId="{90C3A9B2-D99B-42D8-BBAD-6D031B264E09}" destId="{DA4CC405-7B11-45B5-9194-98BD9C057448}" srcOrd="2" destOrd="0" presId="urn:microsoft.com/office/officeart/2018/2/layout/IconLabelList"/>
    <dgm:cxn modelId="{5E5F86FC-73A0-49A5-8687-1612C73CB266}" type="presParOf" srcId="{DA4CC405-7B11-45B5-9194-98BD9C057448}" destId="{FD34B818-6687-45EE-B6C6-88DA044A7F2E}" srcOrd="0" destOrd="0" presId="urn:microsoft.com/office/officeart/2018/2/layout/IconLabelList"/>
    <dgm:cxn modelId="{DF088F99-0451-4016-9ECB-6E003D1AE016}" type="presParOf" srcId="{DA4CC405-7B11-45B5-9194-98BD9C057448}" destId="{0F28CCB1-2095-40A3-BE46-9724CFED6B41}" srcOrd="1" destOrd="0" presId="urn:microsoft.com/office/officeart/2018/2/layout/IconLabelList"/>
    <dgm:cxn modelId="{6B33F000-4ED6-4014-86F0-850591824BDF}" type="presParOf" srcId="{DA4CC405-7B11-45B5-9194-98BD9C057448}" destId="{E30FE310-602E-4AFA-ACCE-B5835253F787}" srcOrd="2" destOrd="0" presId="urn:microsoft.com/office/officeart/2018/2/layout/IconLabelList"/>
    <dgm:cxn modelId="{9B60A617-DBAA-44EA-B3E2-1E6E1C388B68}" type="presParOf" srcId="{90C3A9B2-D99B-42D8-BBAD-6D031B264E09}" destId="{654AEA4D-91E9-4840-AD3E-94C9BF39507D}" srcOrd="3" destOrd="0" presId="urn:microsoft.com/office/officeart/2018/2/layout/IconLabelList"/>
    <dgm:cxn modelId="{E7E858C4-D577-4C5D-B89A-ACC9B4256919}" type="presParOf" srcId="{90C3A9B2-D99B-42D8-BBAD-6D031B264E09}" destId="{26A96468-99BB-440A-BF64-95ABC77E9566}" srcOrd="4" destOrd="0" presId="urn:microsoft.com/office/officeart/2018/2/layout/IconLabelList"/>
    <dgm:cxn modelId="{BB2974E3-77B9-4064-A133-CA58C20B962C}" type="presParOf" srcId="{26A96468-99BB-440A-BF64-95ABC77E9566}" destId="{22A8A4B0-159C-4B7D-A6FF-44BE5360107E}" srcOrd="0" destOrd="0" presId="urn:microsoft.com/office/officeart/2018/2/layout/IconLabelList"/>
    <dgm:cxn modelId="{1829D7E6-B07A-4AD1-A74A-A28763BA1108}" type="presParOf" srcId="{26A96468-99BB-440A-BF64-95ABC77E9566}" destId="{D64EED3B-7C83-452D-94C7-D7136E0D50BC}" srcOrd="1" destOrd="0" presId="urn:microsoft.com/office/officeart/2018/2/layout/IconLabelList"/>
    <dgm:cxn modelId="{CF65C30F-2E9C-497B-BCAF-685AEB407830}" type="presParOf" srcId="{26A96468-99BB-440A-BF64-95ABC77E9566}" destId="{522211B0-0989-46D0-8CBC-7FBB3A6C12BB}" srcOrd="2" destOrd="0" presId="urn:microsoft.com/office/officeart/2018/2/layout/IconLabelList"/>
    <dgm:cxn modelId="{5E46EF93-0F43-4CF4-99C1-F875F4E43F63}" type="presParOf" srcId="{90C3A9B2-D99B-42D8-BBAD-6D031B264E09}" destId="{B02D1AEA-473D-4751-99D0-74212C3226DF}" srcOrd="5" destOrd="0" presId="urn:microsoft.com/office/officeart/2018/2/layout/IconLabelList"/>
    <dgm:cxn modelId="{DE8207B8-442C-4617-900D-59C7808B6B37}" type="presParOf" srcId="{90C3A9B2-D99B-42D8-BBAD-6D031B264E09}" destId="{18D5C3A2-9D8C-411C-915E-3F819346C484}" srcOrd="6" destOrd="0" presId="urn:microsoft.com/office/officeart/2018/2/layout/IconLabelList"/>
    <dgm:cxn modelId="{8DB7DCC2-45F2-46AA-9D82-67C7EE71F529}" type="presParOf" srcId="{18D5C3A2-9D8C-411C-915E-3F819346C484}" destId="{4788998A-98C6-403D-9E54-2B6B03DA1555}" srcOrd="0" destOrd="0" presId="urn:microsoft.com/office/officeart/2018/2/layout/IconLabelList"/>
    <dgm:cxn modelId="{A88CF9DB-9E3D-4EF9-8050-25123EF965DE}" type="presParOf" srcId="{18D5C3A2-9D8C-411C-915E-3F819346C484}" destId="{11899A45-0EBB-4746-AAF5-A168D9BD537D}" srcOrd="1" destOrd="0" presId="urn:microsoft.com/office/officeart/2018/2/layout/IconLabelList"/>
    <dgm:cxn modelId="{7F0096CB-EEF7-476C-B7F2-2BCD25CE9A28}" type="presParOf" srcId="{18D5C3A2-9D8C-411C-915E-3F819346C484}" destId="{851A1E5C-990C-4196-8AEB-FDAA9C0409E9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67B66B6F-6B0D-4CC4-B3E4-8C06E84F78EC}" type="doc">
      <dgm:prSet loTypeId="urn:microsoft.com/office/officeart/2005/8/layout/matrix3" loCatId="matrix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12D7E7E7-F2E5-42CA-8464-533B02B75464}">
      <dgm:prSet/>
      <dgm:spPr/>
      <dgm:t>
        <a:bodyPr/>
        <a:lstStyle/>
        <a:p>
          <a:r>
            <a:rPr lang="en-US"/>
            <a:t>• Remote monitoring supports care closer to home</a:t>
          </a:r>
        </a:p>
      </dgm:t>
    </dgm:pt>
    <dgm:pt modelId="{E4DDE048-A17A-4247-BDC5-936AD6DE19E8}" type="parTrans" cxnId="{8F6CDC1B-2F9D-46BE-A6A4-029DFC9CFC15}">
      <dgm:prSet/>
      <dgm:spPr/>
      <dgm:t>
        <a:bodyPr/>
        <a:lstStyle/>
        <a:p>
          <a:endParaRPr lang="en-US"/>
        </a:p>
      </dgm:t>
    </dgm:pt>
    <dgm:pt modelId="{CB0A25BB-910F-420A-9604-200DAF474CAC}" type="sibTrans" cxnId="{8F6CDC1B-2F9D-46BE-A6A4-029DFC9CFC15}">
      <dgm:prSet/>
      <dgm:spPr/>
      <dgm:t>
        <a:bodyPr/>
        <a:lstStyle/>
        <a:p>
          <a:endParaRPr lang="en-US"/>
        </a:p>
      </dgm:t>
    </dgm:pt>
    <dgm:pt modelId="{E09188D7-8593-4CCF-8450-A6C00F36FE80}">
      <dgm:prSet/>
      <dgm:spPr/>
      <dgm:t>
        <a:bodyPr/>
        <a:lstStyle/>
        <a:p>
          <a:r>
            <a:rPr lang="en-US"/>
            <a:t>• Improves system resilience</a:t>
          </a:r>
        </a:p>
      </dgm:t>
    </dgm:pt>
    <dgm:pt modelId="{115DCAD9-F02D-408C-BE6E-F0910A614C79}" type="parTrans" cxnId="{E37C3C98-D206-492C-B376-2B6015FDE596}">
      <dgm:prSet/>
      <dgm:spPr/>
      <dgm:t>
        <a:bodyPr/>
        <a:lstStyle/>
        <a:p>
          <a:endParaRPr lang="en-US"/>
        </a:p>
      </dgm:t>
    </dgm:pt>
    <dgm:pt modelId="{871ECDB9-D3EB-4320-AC5E-EA2778A07709}" type="sibTrans" cxnId="{E37C3C98-D206-492C-B376-2B6015FDE596}">
      <dgm:prSet/>
      <dgm:spPr/>
      <dgm:t>
        <a:bodyPr/>
        <a:lstStyle/>
        <a:p>
          <a:endParaRPr lang="en-US"/>
        </a:p>
      </dgm:t>
    </dgm:pt>
    <dgm:pt modelId="{97114F6B-528F-4318-85B3-C4C731090238}">
      <dgm:prSet/>
      <dgm:spPr/>
      <dgm:t>
        <a:bodyPr/>
        <a:lstStyle/>
        <a:p>
          <a:r>
            <a:rPr lang="en-US"/>
            <a:t>• Raises equity and safeguarding concerns</a:t>
          </a:r>
        </a:p>
      </dgm:t>
    </dgm:pt>
    <dgm:pt modelId="{AC3CD6BA-47B8-4B41-A130-BA8559E4B4B3}" type="parTrans" cxnId="{88CD7511-D6CA-438D-8363-CCF17F6C3E81}">
      <dgm:prSet/>
      <dgm:spPr/>
      <dgm:t>
        <a:bodyPr/>
        <a:lstStyle/>
        <a:p>
          <a:endParaRPr lang="en-US"/>
        </a:p>
      </dgm:t>
    </dgm:pt>
    <dgm:pt modelId="{C63EEAA6-2517-4BA9-921A-FB94BACCBA75}" type="sibTrans" cxnId="{88CD7511-D6CA-438D-8363-CCF17F6C3E81}">
      <dgm:prSet/>
      <dgm:spPr/>
      <dgm:t>
        <a:bodyPr/>
        <a:lstStyle/>
        <a:p>
          <a:endParaRPr lang="en-US"/>
        </a:p>
      </dgm:t>
    </dgm:pt>
    <dgm:pt modelId="{CCDE769F-2155-449F-9624-BB235E899A30}">
      <dgm:prSet/>
      <dgm:spPr/>
      <dgm:t>
        <a:bodyPr/>
        <a:lstStyle/>
        <a:p>
          <a:r>
            <a:rPr lang="en-US"/>
            <a:t>• Requires inclusive governance</a:t>
          </a:r>
        </a:p>
      </dgm:t>
    </dgm:pt>
    <dgm:pt modelId="{E38C1B87-FC3E-4817-A6D1-EBDFEF590317}" type="parTrans" cxnId="{4FAF0B11-754F-440B-8424-17AF3E464CE0}">
      <dgm:prSet/>
      <dgm:spPr/>
      <dgm:t>
        <a:bodyPr/>
        <a:lstStyle/>
        <a:p>
          <a:endParaRPr lang="en-US"/>
        </a:p>
      </dgm:t>
    </dgm:pt>
    <dgm:pt modelId="{5B818F89-B0C9-43FF-A3FF-E2E1D73AD1C2}" type="sibTrans" cxnId="{4FAF0B11-754F-440B-8424-17AF3E464CE0}">
      <dgm:prSet/>
      <dgm:spPr/>
      <dgm:t>
        <a:bodyPr/>
        <a:lstStyle/>
        <a:p>
          <a:endParaRPr lang="en-US"/>
        </a:p>
      </dgm:t>
    </dgm:pt>
    <dgm:pt modelId="{66B24B91-87A4-4BEF-8122-0337C895BF6D}" type="pres">
      <dgm:prSet presAssocID="{67B66B6F-6B0D-4CC4-B3E4-8C06E84F78EC}" presName="matrix" presStyleCnt="0">
        <dgm:presLayoutVars>
          <dgm:chMax val="1"/>
          <dgm:dir/>
          <dgm:resizeHandles val="exact"/>
        </dgm:presLayoutVars>
      </dgm:prSet>
      <dgm:spPr/>
    </dgm:pt>
    <dgm:pt modelId="{4681E973-DB0D-423B-AEBB-77A68637966B}" type="pres">
      <dgm:prSet presAssocID="{67B66B6F-6B0D-4CC4-B3E4-8C06E84F78EC}" presName="diamond" presStyleLbl="bgShp" presStyleIdx="0" presStyleCnt="1"/>
      <dgm:spPr/>
    </dgm:pt>
    <dgm:pt modelId="{1E952388-54CD-4C3B-B26E-0EF29DCE4946}" type="pres">
      <dgm:prSet presAssocID="{67B66B6F-6B0D-4CC4-B3E4-8C06E84F78EC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3AD3CE2F-2F23-4CC6-9B4D-2DDE82BE95E9}" type="pres">
      <dgm:prSet presAssocID="{67B66B6F-6B0D-4CC4-B3E4-8C06E84F78EC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4BE4E31C-672F-4FFE-96C2-E877B15B029B}" type="pres">
      <dgm:prSet presAssocID="{67B66B6F-6B0D-4CC4-B3E4-8C06E84F78EC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41EEBDA5-E967-466E-A1D8-6E2DA9CFB00D}" type="pres">
      <dgm:prSet presAssocID="{67B66B6F-6B0D-4CC4-B3E4-8C06E84F78EC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2F8C370A-9DCF-4974-82CE-5C0CC912B3DC}" type="presOf" srcId="{CCDE769F-2155-449F-9624-BB235E899A30}" destId="{41EEBDA5-E967-466E-A1D8-6E2DA9CFB00D}" srcOrd="0" destOrd="0" presId="urn:microsoft.com/office/officeart/2005/8/layout/matrix3"/>
    <dgm:cxn modelId="{4FAF0B11-754F-440B-8424-17AF3E464CE0}" srcId="{67B66B6F-6B0D-4CC4-B3E4-8C06E84F78EC}" destId="{CCDE769F-2155-449F-9624-BB235E899A30}" srcOrd="3" destOrd="0" parTransId="{E38C1B87-FC3E-4817-A6D1-EBDFEF590317}" sibTransId="{5B818F89-B0C9-43FF-A3FF-E2E1D73AD1C2}"/>
    <dgm:cxn modelId="{88CD7511-D6CA-438D-8363-CCF17F6C3E81}" srcId="{67B66B6F-6B0D-4CC4-B3E4-8C06E84F78EC}" destId="{97114F6B-528F-4318-85B3-C4C731090238}" srcOrd="2" destOrd="0" parTransId="{AC3CD6BA-47B8-4B41-A130-BA8559E4B4B3}" sibTransId="{C63EEAA6-2517-4BA9-921A-FB94BACCBA75}"/>
    <dgm:cxn modelId="{8F6CDC1B-2F9D-46BE-A6A4-029DFC9CFC15}" srcId="{67B66B6F-6B0D-4CC4-B3E4-8C06E84F78EC}" destId="{12D7E7E7-F2E5-42CA-8464-533B02B75464}" srcOrd="0" destOrd="0" parTransId="{E4DDE048-A17A-4247-BDC5-936AD6DE19E8}" sibTransId="{CB0A25BB-910F-420A-9604-200DAF474CAC}"/>
    <dgm:cxn modelId="{30082067-942E-478D-A181-E2A7BAAD7272}" type="presOf" srcId="{12D7E7E7-F2E5-42CA-8464-533B02B75464}" destId="{1E952388-54CD-4C3B-B26E-0EF29DCE4946}" srcOrd="0" destOrd="0" presId="urn:microsoft.com/office/officeart/2005/8/layout/matrix3"/>
    <dgm:cxn modelId="{17CE5D4A-67C8-4FD3-992D-48A162F945D4}" type="presOf" srcId="{E09188D7-8593-4CCF-8450-A6C00F36FE80}" destId="{3AD3CE2F-2F23-4CC6-9B4D-2DDE82BE95E9}" srcOrd="0" destOrd="0" presId="urn:microsoft.com/office/officeart/2005/8/layout/matrix3"/>
    <dgm:cxn modelId="{71A0D278-A221-42E7-B8B8-55DA0BFC92EC}" type="presOf" srcId="{67B66B6F-6B0D-4CC4-B3E4-8C06E84F78EC}" destId="{66B24B91-87A4-4BEF-8122-0337C895BF6D}" srcOrd="0" destOrd="0" presId="urn:microsoft.com/office/officeart/2005/8/layout/matrix3"/>
    <dgm:cxn modelId="{26BE5D87-8975-4728-BBEF-41A31DD0FF96}" type="presOf" srcId="{97114F6B-528F-4318-85B3-C4C731090238}" destId="{4BE4E31C-672F-4FFE-96C2-E877B15B029B}" srcOrd="0" destOrd="0" presId="urn:microsoft.com/office/officeart/2005/8/layout/matrix3"/>
    <dgm:cxn modelId="{E37C3C98-D206-492C-B376-2B6015FDE596}" srcId="{67B66B6F-6B0D-4CC4-B3E4-8C06E84F78EC}" destId="{E09188D7-8593-4CCF-8450-A6C00F36FE80}" srcOrd="1" destOrd="0" parTransId="{115DCAD9-F02D-408C-BE6E-F0910A614C79}" sibTransId="{871ECDB9-D3EB-4320-AC5E-EA2778A07709}"/>
    <dgm:cxn modelId="{96A383F2-F58C-4AE1-A504-BB813C82A6C4}" type="presParOf" srcId="{66B24B91-87A4-4BEF-8122-0337C895BF6D}" destId="{4681E973-DB0D-423B-AEBB-77A68637966B}" srcOrd="0" destOrd="0" presId="urn:microsoft.com/office/officeart/2005/8/layout/matrix3"/>
    <dgm:cxn modelId="{D4E9C7DE-C307-4393-A3D7-A357CE46E675}" type="presParOf" srcId="{66B24B91-87A4-4BEF-8122-0337C895BF6D}" destId="{1E952388-54CD-4C3B-B26E-0EF29DCE4946}" srcOrd="1" destOrd="0" presId="urn:microsoft.com/office/officeart/2005/8/layout/matrix3"/>
    <dgm:cxn modelId="{C2999A17-FFFB-4B55-8D27-06AC14854808}" type="presParOf" srcId="{66B24B91-87A4-4BEF-8122-0337C895BF6D}" destId="{3AD3CE2F-2F23-4CC6-9B4D-2DDE82BE95E9}" srcOrd="2" destOrd="0" presId="urn:microsoft.com/office/officeart/2005/8/layout/matrix3"/>
    <dgm:cxn modelId="{30B62052-5CD8-42DE-A553-D3B95916BD73}" type="presParOf" srcId="{66B24B91-87A4-4BEF-8122-0337C895BF6D}" destId="{4BE4E31C-672F-4FFE-96C2-E877B15B029B}" srcOrd="3" destOrd="0" presId="urn:microsoft.com/office/officeart/2005/8/layout/matrix3"/>
    <dgm:cxn modelId="{A1916E39-CF00-4182-96F3-C0F7E01FC473}" type="presParOf" srcId="{66B24B91-87A4-4BEF-8122-0337C895BF6D}" destId="{41EEBDA5-E967-466E-A1D8-6E2DA9CFB00D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B09505-FA8E-4F60-A752-72A13B39C8EA}">
      <dsp:nvSpPr>
        <dsp:cNvPr id="0" name=""/>
        <dsp:cNvSpPr/>
      </dsp:nvSpPr>
      <dsp:spPr>
        <a:xfrm>
          <a:off x="0" y="5494"/>
          <a:ext cx="5000124" cy="1044809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A Critical Evaluation of Remote Monitoring and Virtual Wards (2020–2022) in UK Health and Social Care</a:t>
          </a:r>
        </a:p>
      </dsp:txBody>
      <dsp:txXfrm>
        <a:off x="51003" y="56497"/>
        <a:ext cx="4898118" cy="942803"/>
      </dsp:txXfrm>
    </dsp:sp>
    <dsp:sp modelId="{21D043A0-7C9D-433B-9F1E-69945E37D0C8}">
      <dsp:nvSpPr>
        <dsp:cNvPr id="0" name=""/>
        <dsp:cNvSpPr/>
      </dsp:nvSpPr>
      <dsp:spPr>
        <a:xfrm>
          <a:off x="0" y="1105024"/>
          <a:ext cx="5000124" cy="1044809"/>
        </a:xfrm>
        <a:prstGeom prst="roundRect">
          <a:avLst/>
        </a:prstGeom>
        <a:gradFill rotWithShape="0">
          <a:gsLst>
            <a:gs pos="0">
              <a:schemeClr val="accent5">
                <a:hueOff val="-2483469"/>
                <a:satOff val="9953"/>
                <a:lumOff val="2157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2483469"/>
                <a:satOff val="9953"/>
                <a:lumOff val="2157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Kareemot Tijani</a:t>
          </a:r>
        </a:p>
      </dsp:txBody>
      <dsp:txXfrm>
        <a:off x="51003" y="1156027"/>
        <a:ext cx="4898118" cy="942803"/>
      </dsp:txXfrm>
    </dsp:sp>
    <dsp:sp modelId="{CB0DC94A-5B8F-4E5D-9B78-03585BFEAEFB}">
      <dsp:nvSpPr>
        <dsp:cNvPr id="0" name=""/>
        <dsp:cNvSpPr/>
      </dsp:nvSpPr>
      <dsp:spPr>
        <a:xfrm>
          <a:off x="0" y="2204555"/>
          <a:ext cx="5000124" cy="1044809"/>
        </a:xfrm>
        <a:prstGeom prst="roundRect">
          <a:avLst/>
        </a:prstGeom>
        <a:gradFill rotWithShape="0">
          <a:gsLst>
            <a:gs pos="0">
              <a:schemeClr val="accent5">
                <a:hueOff val="-4966938"/>
                <a:satOff val="19906"/>
                <a:lumOff val="4314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4966938"/>
                <a:satOff val="19906"/>
                <a:lumOff val="4314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BMHP6026 – Digital Transformation in Health and Care</a:t>
          </a:r>
        </a:p>
      </dsp:txBody>
      <dsp:txXfrm>
        <a:off x="51003" y="2255558"/>
        <a:ext cx="4898118" cy="942803"/>
      </dsp:txXfrm>
    </dsp:sp>
    <dsp:sp modelId="{8CF28B5B-6DBE-425A-AA1C-09E7C874FC36}">
      <dsp:nvSpPr>
        <dsp:cNvPr id="0" name=""/>
        <dsp:cNvSpPr/>
      </dsp:nvSpPr>
      <dsp:spPr>
        <a:xfrm>
          <a:off x="0" y="3304085"/>
          <a:ext cx="5000124" cy="1044809"/>
        </a:xfrm>
        <a:prstGeom prst="roundRect">
          <a:avLst/>
        </a:prstGeom>
        <a:gradFill rotWithShape="0">
          <a:gsLst>
            <a:gs pos="0">
              <a:schemeClr val="accent5">
                <a:hueOff val="-7450407"/>
                <a:satOff val="29858"/>
                <a:lumOff val="6471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7450407"/>
                <a:satOff val="29858"/>
                <a:lumOff val="6471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Lecturer: Zakiyyah Ahmed</a:t>
          </a:r>
        </a:p>
      </dsp:txBody>
      <dsp:txXfrm>
        <a:off x="51003" y="3355088"/>
        <a:ext cx="4898118" cy="942803"/>
      </dsp:txXfrm>
    </dsp:sp>
    <dsp:sp modelId="{05E3D11E-56F2-4C5D-B28B-80413DC5B2A1}">
      <dsp:nvSpPr>
        <dsp:cNvPr id="0" name=""/>
        <dsp:cNvSpPr/>
      </dsp:nvSpPr>
      <dsp:spPr>
        <a:xfrm>
          <a:off x="0" y="4403614"/>
          <a:ext cx="5000124" cy="1044809"/>
        </a:xfrm>
        <a:prstGeom prst="roundRect">
          <a:avLst/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 dirty="0"/>
            <a:t>Submission Date: 8</a:t>
          </a:r>
          <a:r>
            <a:rPr lang="en-US" sz="1900" kern="1200" dirty="0"/>
            <a:t> March 2026</a:t>
          </a:r>
        </a:p>
      </dsp:txBody>
      <dsp:txXfrm>
        <a:off x="51003" y="4454617"/>
        <a:ext cx="4898118" cy="942803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9B918A8-C2A5-46F3-851E-9D71E49E5AA9}">
      <dsp:nvSpPr>
        <dsp:cNvPr id="0" name=""/>
        <dsp:cNvSpPr/>
      </dsp:nvSpPr>
      <dsp:spPr>
        <a:xfrm>
          <a:off x="0" y="0"/>
          <a:ext cx="500012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5627F31-EC41-4588-80BC-F55189FABCA7}">
      <dsp:nvSpPr>
        <dsp:cNvPr id="0" name=""/>
        <dsp:cNvSpPr/>
      </dsp:nvSpPr>
      <dsp:spPr>
        <a:xfrm>
          <a:off x="0" y="0"/>
          <a:ext cx="5000124" cy="1363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• Rising healthcare demand</a:t>
          </a:r>
        </a:p>
      </dsp:txBody>
      <dsp:txXfrm>
        <a:off x="0" y="0"/>
        <a:ext cx="5000124" cy="1363480"/>
      </dsp:txXfrm>
    </dsp:sp>
    <dsp:sp modelId="{8DAAA175-339F-4A61-8CBD-82E2078FA6B3}">
      <dsp:nvSpPr>
        <dsp:cNvPr id="0" name=""/>
        <dsp:cNvSpPr/>
      </dsp:nvSpPr>
      <dsp:spPr>
        <a:xfrm>
          <a:off x="0" y="1363480"/>
          <a:ext cx="500012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C75A72A-6483-46BF-8CCD-0EB1A55D1602}">
      <dsp:nvSpPr>
        <dsp:cNvPr id="0" name=""/>
        <dsp:cNvSpPr/>
      </dsp:nvSpPr>
      <dsp:spPr>
        <a:xfrm>
          <a:off x="0" y="1363480"/>
          <a:ext cx="5000124" cy="1363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• Ageing population</a:t>
          </a:r>
        </a:p>
      </dsp:txBody>
      <dsp:txXfrm>
        <a:off x="0" y="1363480"/>
        <a:ext cx="5000124" cy="1363480"/>
      </dsp:txXfrm>
    </dsp:sp>
    <dsp:sp modelId="{ADB82E96-1E68-49CE-9D67-08195A1BBE3B}">
      <dsp:nvSpPr>
        <dsp:cNvPr id="0" name=""/>
        <dsp:cNvSpPr/>
      </dsp:nvSpPr>
      <dsp:spPr>
        <a:xfrm>
          <a:off x="0" y="2726960"/>
          <a:ext cx="500012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DA39EBE-5419-4186-9C58-1BBF09046C18}">
      <dsp:nvSpPr>
        <dsp:cNvPr id="0" name=""/>
        <dsp:cNvSpPr/>
      </dsp:nvSpPr>
      <dsp:spPr>
        <a:xfrm>
          <a:off x="0" y="2726960"/>
          <a:ext cx="5000124" cy="1363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• Workforce pressures</a:t>
          </a:r>
        </a:p>
      </dsp:txBody>
      <dsp:txXfrm>
        <a:off x="0" y="2726960"/>
        <a:ext cx="5000124" cy="1363480"/>
      </dsp:txXfrm>
    </dsp:sp>
    <dsp:sp modelId="{3E18694B-4FD4-4968-91E8-6D94FBA77292}">
      <dsp:nvSpPr>
        <dsp:cNvPr id="0" name=""/>
        <dsp:cNvSpPr/>
      </dsp:nvSpPr>
      <dsp:spPr>
        <a:xfrm>
          <a:off x="0" y="4090440"/>
          <a:ext cx="5000124" cy="0"/>
        </a:xfrm>
        <a:prstGeom prst="line">
          <a:avLst/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F6935FE-0AE4-4024-806E-EA55FCCE5452}">
      <dsp:nvSpPr>
        <dsp:cNvPr id="0" name=""/>
        <dsp:cNvSpPr/>
      </dsp:nvSpPr>
      <dsp:spPr>
        <a:xfrm>
          <a:off x="0" y="4090440"/>
          <a:ext cx="5000124" cy="136348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• NHS Long Term Plan promotes digital care</a:t>
          </a:r>
        </a:p>
      </dsp:txBody>
      <dsp:txXfrm>
        <a:off x="0" y="4090440"/>
        <a:ext cx="5000124" cy="136348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505CB05-9D94-4529-A780-86EBCA449C9A}">
      <dsp:nvSpPr>
        <dsp:cNvPr id="0" name=""/>
        <dsp:cNvSpPr/>
      </dsp:nvSpPr>
      <dsp:spPr>
        <a:xfrm>
          <a:off x="518185" y="768902"/>
          <a:ext cx="1475437" cy="1475437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38CE6D-6161-4373-BD78-19B5A8146748}">
      <dsp:nvSpPr>
        <dsp:cNvPr id="0" name=""/>
        <dsp:cNvSpPr/>
      </dsp:nvSpPr>
      <dsp:spPr>
        <a:xfrm>
          <a:off x="832623" y="1083340"/>
          <a:ext cx="846562" cy="8465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300ADF7-F808-4F30-A99F-389982DF15BC}">
      <dsp:nvSpPr>
        <dsp:cNvPr id="0" name=""/>
        <dsp:cNvSpPr/>
      </dsp:nvSpPr>
      <dsp:spPr>
        <a:xfrm>
          <a:off x="46529" y="2703902"/>
          <a:ext cx="24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• Patients record health data at home</a:t>
          </a:r>
        </a:p>
      </dsp:txBody>
      <dsp:txXfrm>
        <a:off x="46529" y="2703902"/>
        <a:ext cx="2418750" cy="720000"/>
      </dsp:txXfrm>
    </dsp:sp>
    <dsp:sp modelId="{BFC23E0C-684A-428B-B7BD-216A8A7ACB1F}">
      <dsp:nvSpPr>
        <dsp:cNvPr id="0" name=""/>
        <dsp:cNvSpPr/>
      </dsp:nvSpPr>
      <dsp:spPr>
        <a:xfrm>
          <a:off x="3360216" y="768902"/>
          <a:ext cx="1475437" cy="1475437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3D1250-DA76-4166-8A29-42B9654F6FD8}">
      <dsp:nvSpPr>
        <dsp:cNvPr id="0" name=""/>
        <dsp:cNvSpPr/>
      </dsp:nvSpPr>
      <dsp:spPr>
        <a:xfrm>
          <a:off x="3674654" y="1083340"/>
          <a:ext cx="846562" cy="8465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CC304BE-CF1B-470A-A4DB-6215E9A97B82}">
      <dsp:nvSpPr>
        <dsp:cNvPr id="0" name=""/>
        <dsp:cNvSpPr/>
      </dsp:nvSpPr>
      <dsp:spPr>
        <a:xfrm>
          <a:off x="2888560" y="2703902"/>
          <a:ext cx="24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• Data transmitted to clinicians</a:t>
          </a:r>
        </a:p>
      </dsp:txBody>
      <dsp:txXfrm>
        <a:off x="2888560" y="2703902"/>
        <a:ext cx="2418750" cy="720000"/>
      </dsp:txXfrm>
    </dsp:sp>
    <dsp:sp modelId="{E878A633-E09B-4083-A97D-A96EE1E096E4}">
      <dsp:nvSpPr>
        <dsp:cNvPr id="0" name=""/>
        <dsp:cNvSpPr/>
      </dsp:nvSpPr>
      <dsp:spPr>
        <a:xfrm>
          <a:off x="6202248" y="768902"/>
          <a:ext cx="1475437" cy="1475437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91CBCB9-7113-47BB-B696-8BA1AC85F287}">
      <dsp:nvSpPr>
        <dsp:cNvPr id="0" name=""/>
        <dsp:cNvSpPr/>
      </dsp:nvSpPr>
      <dsp:spPr>
        <a:xfrm>
          <a:off x="6516685" y="1083340"/>
          <a:ext cx="846562" cy="84656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719248E-7370-4261-AAF3-B6411FCE24A9}">
      <dsp:nvSpPr>
        <dsp:cNvPr id="0" name=""/>
        <dsp:cNvSpPr/>
      </dsp:nvSpPr>
      <dsp:spPr>
        <a:xfrm>
          <a:off x="5730591" y="2703902"/>
          <a:ext cx="24187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700" kern="1200"/>
            <a:t>• Enables early detection of deterioration</a:t>
          </a:r>
        </a:p>
      </dsp:txBody>
      <dsp:txXfrm>
        <a:off x="5730591" y="2703902"/>
        <a:ext cx="2418750" cy="72000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13085A-D41B-4AD6-A80F-27F6DB051C5B}">
      <dsp:nvSpPr>
        <dsp:cNvPr id="0" name=""/>
        <dsp:cNvSpPr/>
      </dsp:nvSpPr>
      <dsp:spPr>
        <a:xfrm>
          <a:off x="0" y="0"/>
          <a:ext cx="4718785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678508-B4C9-42E5-B184-C2AC3770E4C2}">
      <dsp:nvSpPr>
        <dsp:cNvPr id="0" name=""/>
        <dsp:cNvSpPr/>
      </dsp:nvSpPr>
      <dsp:spPr>
        <a:xfrm>
          <a:off x="0" y="0"/>
          <a:ext cx="4718785" cy="1382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• Hospital-level care delivered at home</a:t>
          </a:r>
        </a:p>
      </dsp:txBody>
      <dsp:txXfrm>
        <a:off x="0" y="0"/>
        <a:ext cx="4718785" cy="1382683"/>
      </dsp:txXfrm>
    </dsp:sp>
    <dsp:sp modelId="{00713E69-8015-4B23-9B4D-51D0C03CFE3E}">
      <dsp:nvSpPr>
        <dsp:cNvPr id="0" name=""/>
        <dsp:cNvSpPr/>
      </dsp:nvSpPr>
      <dsp:spPr>
        <a:xfrm>
          <a:off x="0" y="1382683"/>
          <a:ext cx="4718785" cy="0"/>
        </a:xfrm>
        <a:prstGeom prst="line">
          <a:avLst/>
        </a:prstGeom>
        <a:solidFill>
          <a:schemeClr val="accent5">
            <a:hueOff val="-3311292"/>
            <a:satOff val="13270"/>
            <a:lumOff val="2876"/>
            <a:alphaOff val="0"/>
          </a:schemeClr>
        </a:solidFill>
        <a:ln w="25400" cap="flat" cmpd="sng" algn="ctr">
          <a:solidFill>
            <a:schemeClr val="accent5">
              <a:hueOff val="-3311292"/>
              <a:satOff val="13270"/>
              <a:lumOff val="287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DA98FC4-7FE7-45D3-B7CE-481DE5CB47A5}">
      <dsp:nvSpPr>
        <dsp:cNvPr id="0" name=""/>
        <dsp:cNvSpPr/>
      </dsp:nvSpPr>
      <dsp:spPr>
        <a:xfrm>
          <a:off x="0" y="1382683"/>
          <a:ext cx="4718785" cy="1382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• Daily clinical monitoring</a:t>
          </a:r>
        </a:p>
      </dsp:txBody>
      <dsp:txXfrm>
        <a:off x="0" y="1382683"/>
        <a:ext cx="4718785" cy="1382683"/>
      </dsp:txXfrm>
    </dsp:sp>
    <dsp:sp modelId="{F6E2D0A8-D234-4A1C-B331-BAE755DC9B87}">
      <dsp:nvSpPr>
        <dsp:cNvPr id="0" name=""/>
        <dsp:cNvSpPr/>
      </dsp:nvSpPr>
      <dsp:spPr>
        <a:xfrm>
          <a:off x="0" y="2765367"/>
          <a:ext cx="4718785" cy="0"/>
        </a:xfrm>
        <a:prstGeom prst="line">
          <a:avLst/>
        </a:prstGeom>
        <a:solidFill>
          <a:schemeClr val="accent5">
            <a:hueOff val="-6622584"/>
            <a:satOff val="26541"/>
            <a:lumOff val="5752"/>
            <a:alphaOff val="0"/>
          </a:schemeClr>
        </a:solidFill>
        <a:ln w="25400" cap="flat" cmpd="sng" algn="ctr">
          <a:solidFill>
            <a:schemeClr val="accent5">
              <a:hueOff val="-6622584"/>
              <a:satOff val="26541"/>
              <a:lumOff val="575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F68293-9497-4592-AD51-EBDE20500026}">
      <dsp:nvSpPr>
        <dsp:cNvPr id="0" name=""/>
        <dsp:cNvSpPr/>
      </dsp:nvSpPr>
      <dsp:spPr>
        <a:xfrm>
          <a:off x="0" y="2765367"/>
          <a:ext cx="4718785" cy="1382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• Multidisciplinary oversight</a:t>
          </a:r>
        </a:p>
      </dsp:txBody>
      <dsp:txXfrm>
        <a:off x="0" y="2765367"/>
        <a:ext cx="4718785" cy="1382683"/>
      </dsp:txXfrm>
    </dsp:sp>
    <dsp:sp modelId="{8DC4FE1F-BC3D-429F-A26A-DE2298338BD8}">
      <dsp:nvSpPr>
        <dsp:cNvPr id="0" name=""/>
        <dsp:cNvSpPr/>
      </dsp:nvSpPr>
      <dsp:spPr>
        <a:xfrm>
          <a:off x="0" y="4148051"/>
          <a:ext cx="4718785" cy="0"/>
        </a:xfrm>
        <a:prstGeom prst="line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accent5">
              <a:hueOff val="-9933876"/>
              <a:satOff val="39811"/>
              <a:lumOff val="8628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082F4A0-8047-475F-B208-C08F6284E695}">
      <dsp:nvSpPr>
        <dsp:cNvPr id="0" name=""/>
        <dsp:cNvSpPr/>
      </dsp:nvSpPr>
      <dsp:spPr>
        <a:xfrm>
          <a:off x="0" y="4148051"/>
          <a:ext cx="4718785" cy="138268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4780" tIns="144780" rIns="144780" bIns="144780" numCol="1" spcCol="1270" anchor="t" anchorCtr="0">
          <a:noAutofit/>
        </a:bodyPr>
        <a:lstStyle/>
        <a:p>
          <a:pPr marL="0" lvl="0" indent="0" algn="l" defTabSz="1689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800" kern="1200"/>
            <a:t>• Clear escalation pathways</a:t>
          </a:r>
        </a:p>
      </dsp:txBody>
      <dsp:txXfrm>
        <a:off x="0" y="4148051"/>
        <a:ext cx="4718785" cy="1382683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2FE1C41-CE7C-499B-A5B4-083ADDF03FF6}">
      <dsp:nvSpPr>
        <dsp:cNvPr id="0" name=""/>
        <dsp:cNvSpPr/>
      </dsp:nvSpPr>
      <dsp:spPr>
        <a:xfrm>
          <a:off x="376435" y="1016402"/>
          <a:ext cx="1098000" cy="1098000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986B19-97B7-4B5A-B8CE-5338AAB28E6E}">
      <dsp:nvSpPr>
        <dsp:cNvPr id="0" name=""/>
        <dsp:cNvSpPr/>
      </dsp:nvSpPr>
      <dsp:spPr>
        <a:xfrm>
          <a:off x="610435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7610810-84F3-4BFB-B81F-B87F60CF77C9}">
      <dsp:nvSpPr>
        <dsp:cNvPr id="0" name=""/>
        <dsp:cNvSpPr/>
      </dsp:nvSpPr>
      <dsp:spPr>
        <a:xfrm>
          <a:off x="25435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• Rapid digital adoption</a:t>
          </a:r>
        </a:p>
      </dsp:txBody>
      <dsp:txXfrm>
        <a:off x="25435" y="2456402"/>
        <a:ext cx="1800000" cy="720000"/>
      </dsp:txXfrm>
    </dsp:sp>
    <dsp:sp modelId="{2CF2A43E-548F-4806-B053-0B1D092F6F07}">
      <dsp:nvSpPr>
        <dsp:cNvPr id="0" name=""/>
        <dsp:cNvSpPr/>
      </dsp:nvSpPr>
      <dsp:spPr>
        <a:xfrm>
          <a:off x="2491435" y="1016402"/>
          <a:ext cx="1098000" cy="1098000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30A53FA-675F-4E90-903A-0F96F1116707}">
      <dsp:nvSpPr>
        <dsp:cNvPr id="0" name=""/>
        <dsp:cNvSpPr/>
      </dsp:nvSpPr>
      <dsp:spPr>
        <a:xfrm>
          <a:off x="2725435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FFFF30-13F9-4A99-9EDC-36CBD8F20666}">
      <dsp:nvSpPr>
        <dsp:cNvPr id="0" name=""/>
        <dsp:cNvSpPr/>
      </dsp:nvSpPr>
      <dsp:spPr>
        <a:xfrm>
          <a:off x="2140435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• Home pulse oximetry monitoring</a:t>
          </a:r>
        </a:p>
      </dsp:txBody>
      <dsp:txXfrm>
        <a:off x="2140435" y="2456402"/>
        <a:ext cx="1800000" cy="720000"/>
      </dsp:txXfrm>
    </dsp:sp>
    <dsp:sp modelId="{CA9EE003-15B8-428C-9913-8613BCD7023D}">
      <dsp:nvSpPr>
        <dsp:cNvPr id="0" name=""/>
        <dsp:cNvSpPr/>
      </dsp:nvSpPr>
      <dsp:spPr>
        <a:xfrm>
          <a:off x="4606435" y="1016402"/>
          <a:ext cx="1098000" cy="1098000"/>
        </a:xfrm>
        <a:prstGeom prst="ellips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780BD4A-CCFE-45D1-9D85-0094A78D15EC}">
      <dsp:nvSpPr>
        <dsp:cNvPr id="0" name=""/>
        <dsp:cNvSpPr/>
      </dsp:nvSpPr>
      <dsp:spPr>
        <a:xfrm>
          <a:off x="4840435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7663325-BC50-4330-86CA-31B471E0E2AD}">
      <dsp:nvSpPr>
        <dsp:cNvPr id="0" name=""/>
        <dsp:cNvSpPr/>
      </dsp:nvSpPr>
      <dsp:spPr>
        <a:xfrm>
          <a:off x="4255435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• Reduced hospital pressure</a:t>
          </a:r>
        </a:p>
      </dsp:txBody>
      <dsp:txXfrm>
        <a:off x="4255435" y="2456402"/>
        <a:ext cx="1800000" cy="720000"/>
      </dsp:txXfrm>
    </dsp:sp>
    <dsp:sp modelId="{11FBD4F1-CA3C-4C54-8A6D-A40543973B41}">
      <dsp:nvSpPr>
        <dsp:cNvPr id="0" name=""/>
        <dsp:cNvSpPr/>
      </dsp:nvSpPr>
      <dsp:spPr>
        <a:xfrm>
          <a:off x="6721435" y="1016402"/>
          <a:ext cx="1098000" cy="1098000"/>
        </a:xfrm>
        <a:prstGeom prst="ellips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533F1A1-3A08-400D-986C-E7DB04166171}">
      <dsp:nvSpPr>
        <dsp:cNvPr id="0" name=""/>
        <dsp:cNvSpPr/>
      </dsp:nvSpPr>
      <dsp:spPr>
        <a:xfrm>
          <a:off x="6955435" y="1250402"/>
          <a:ext cx="630000" cy="63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D7DC37-D6D3-40D3-9AD2-EEDF225A4CB3}">
      <dsp:nvSpPr>
        <dsp:cNvPr id="0" name=""/>
        <dsp:cNvSpPr/>
      </dsp:nvSpPr>
      <dsp:spPr>
        <a:xfrm>
          <a:off x="6370435" y="245640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600" kern="1200"/>
            <a:t>• Proof of concept for remote acute care</a:t>
          </a:r>
        </a:p>
      </dsp:txBody>
      <dsp:txXfrm>
        <a:off x="6370435" y="2456402"/>
        <a:ext cx="1800000" cy="72000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16B51A-C094-4C6F-AAF7-47AF0D94B6AF}">
      <dsp:nvSpPr>
        <dsp:cNvPr id="0" name=""/>
        <dsp:cNvSpPr/>
      </dsp:nvSpPr>
      <dsp:spPr>
        <a:xfrm>
          <a:off x="0" y="180378"/>
          <a:ext cx="5175384" cy="5175384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5132FE-D9ED-4118-8C7A-49D9647768D6}">
      <dsp:nvSpPr>
        <dsp:cNvPr id="0" name=""/>
        <dsp:cNvSpPr/>
      </dsp:nvSpPr>
      <dsp:spPr>
        <a:xfrm>
          <a:off x="491661" y="672039"/>
          <a:ext cx="2018399" cy="2018399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Care delivered at home</a:t>
          </a:r>
        </a:p>
      </dsp:txBody>
      <dsp:txXfrm>
        <a:off x="590191" y="770569"/>
        <a:ext cx="1821339" cy="1821339"/>
      </dsp:txXfrm>
    </dsp:sp>
    <dsp:sp modelId="{34D05371-3322-4FA1-B4AC-4F75338A9556}">
      <dsp:nvSpPr>
        <dsp:cNvPr id="0" name=""/>
        <dsp:cNvSpPr/>
      </dsp:nvSpPr>
      <dsp:spPr>
        <a:xfrm>
          <a:off x="2665322" y="672039"/>
          <a:ext cx="2018399" cy="2018399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Reduced hospital admissions</a:t>
          </a:r>
        </a:p>
      </dsp:txBody>
      <dsp:txXfrm>
        <a:off x="2763852" y="770569"/>
        <a:ext cx="1821339" cy="1821339"/>
      </dsp:txXfrm>
    </dsp:sp>
    <dsp:sp modelId="{F6243325-FEB2-4108-BD81-2C5574F34611}">
      <dsp:nvSpPr>
        <dsp:cNvPr id="0" name=""/>
        <dsp:cNvSpPr/>
      </dsp:nvSpPr>
      <dsp:spPr>
        <a:xfrm>
          <a:off x="491661" y="2845701"/>
          <a:ext cx="2018399" cy="2018399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Increased comfort and independence</a:t>
          </a:r>
        </a:p>
      </dsp:txBody>
      <dsp:txXfrm>
        <a:off x="590191" y="2944231"/>
        <a:ext cx="1821339" cy="1821339"/>
      </dsp:txXfrm>
    </dsp:sp>
    <dsp:sp modelId="{4B5DB9F1-B515-42F8-B03B-29487230D389}">
      <dsp:nvSpPr>
        <dsp:cNvPr id="0" name=""/>
        <dsp:cNvSpPr/>
      </dsp:nvSpPr>
      <dsp:spPr>
        <a:xfrm>
          <a:off x="2665322" y="2845701"/>
          <a:ext cx="2018399" cy="2018399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Improved patient engagement</a:t>
          </a:r>
        </a:p>
      </dsp:txBody>
      <dsp:txXfrm>
        <a:off x="2763852" y="2944231"/>
        <a:ext cx="1821339" cy="1821339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1369A8-5186-4E8D-8061-7E03DF6BB825}">
      <dsp:nvSpPr>
        <dsp:cNvPr id="0" name=""/>
        <dsp:cNvSpPr/>
      </dsp:nvSpPr>
      <dsp:spPr>
        <a:xfrm>
          <a:off x="0" y="3650"/>
          <a:ext cx="5175384" cy="131093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• Digital exclusion</a:t>
          </a:r>
        </a:p>
      </dsp:txBody>
      <dsp:txXfrm>
        <a:off x="63994" y="67644"/>
        <a:ext cx="5047396" cy="1182942"/>
      </dsp:txXfrm>
    </dsp:sp>
    <dsp:sp modelId="{8BBBF9AA-6F76-414A-B706-56BF9ED37CA1}">
      <dsp:nvSpPr>
        <dsp:cNvPr id="0" name=""/>
        <dsp:cNvSpPr/>
      </dsp:nvSpPr>
      <dsp:spPr>
        <a:xfrm>
          <a:off x="0" y="1409620"/>
          <a:ext cx="5175384" cy="1310930"/>
        </a:xfrm>
        <a:prstGeom prst="roundRect">
          <a:avLst/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• Reduced face‑to‑face interaction</a:t>
          </a:r>
        </a:p>
      </dsp:txBody>
      <dsp:txXfrm>
        <a:off x="63994" y="1473614"/>
        <a:ext cx="5047396" cy="1182942"/>
      </dsp:txXfrm>
    </dsp:sp>
    <dsp:sp modelId="{94123259-6D9E-49C7-BDE0-FFF478087952}">
      <dsp:nvSpPr>
        <dsp:cNvPr id="0" name=""/>
        <dsp:cNvSpPr/>
      </dsp:nvSpPr>
      <dsp:spPr>
        <a:xfrm>
          <a:off x="0" y="2815590"/>
          <a:ext cx="5175384" cy="1310930"/>
        </a:xfrm>
        <a:prstGeom prst="roundRect">
          <a:avLst/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• Increased responsibility for patients</a:t>
          </a:r>
        </a:p>
      </dsp:txBody>
      <dsp:txXfrm>
        <a:off x="63994" y="2879584"/>
        <a:ext cx="5047396" cy="1182942"/>
      </dsp:txXfrm>
    </dsp:sp>
    <dsp:sp modelId="{9AA179EA-D657-4DED-8A88-A6F1988D248E}">
      <dsp:nvSpPr>
        <dsp:cNvPr id="0" name=""/>
        <dsp:cNvSpPr/>
      </dsp:nvSpPr>
      <dsp:spPr>
        <a:xfrm>
          <a:off x="0" y="4221560"/>
          <a:ext cx="5175384" cy="1310930"/>
        </a:xfrm>
        <a:prstGeom prst="roundRect">
          <a:avLst/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300" kern="1200"/>
            <a:t>• Potential safety risks</a:t>
          </a:r>
        </a:p>
      </dsp:txBody>
      <dsp:txXfrm>
        <a:off x="63994" y="4285554"/>
        <a:ext cx="5047396" cy="118294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46822FE-B82C-44C3-9439-55F597B24711}">
      <dsp:nvSpPr>
        <dsp:cNvPr id="0" name=""/>
        <dsp:cNvSpPr/>
      </dsp:nvSpPr>
      <dsp:spPr>
        <a:xfrm>
          <a:off x="3075928" y="551"/>
          <a:ext cx="1734842" cy="1734842"/>
        </a:xfrm>
        <a:prstGeom prst="downArrow">
          <a:avLst>
            <a:gd name="adj1" fmla="val 50000"/>
            <a:gd name="adj2" fmla="val 35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• Care closer to home</a:t>
          </a:r>
        </a:p>
      </dsp:txBody>
      <dsp:txXfrm>
        <a:off x="3509639" y="551"/>
        <a:ext cx="867421" cy="1431245"/>
      </dsp:txXfrm>
    </dsp:sp>
    <dsp:sp modelId="{1A38CF5A-26DB-4776-A07D-1F778B04E9A4}">
      <dsp:nvSpPr>
        <dsp:cNvPr id="0" name=""/>
        <dsp:cNvSpPr/>
      </dsp:nvSpPr>
      <dsp:spPr>
        <a:xfrm rot="5400000">
          <a:off x="4383624" y="1308247"/>
          <a:ext cx="1734842" cy="1734842"/>
        </a:xfrm>
        <a:prstGeom prst="downArrow">
          <a:avLst>
            <a:gd name="adj1" fmla="val 50000"/>
            <a:gd name="adj2" fmla="val 35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• Reduced hospital overcrowding</a:t>
          </a:r>
        </a:p>
      </dsp:txBody>
      <dsp:txXfrm rot="-5400000">
        <a:off x="4687221" y="1741958"/>
        <a:ext cx="1431245" cy="867421"/>
      </dsp:txXfrm>
    </dsp:sp>
    <dsp:sp modelId="{BE179984-5DDB-49A0-999B-40E287CBA8BB}">
      <dsp:nvSpPr>
        <dsp:cNvPr id="0" name=""/>
        <dsp:cNvSpPr/>
      </dsp:nvSpPr>
      <dsp:spPr>
        <a:xfrm rot="10800000">
          <a:off x="3075928" y="2615943"/>
          <a:ext cx="1734842" cy="1734842"/>
        </a:xfrm>
        <a:prstGeom prst="downArrow">
          <a:avLst>
            <a:gd name="adj1" fmla="val 50000"/>
            <a:gd name="adj2" fmla="val 35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• Increased reliance on carers</a:t>
          </a:r>
        </a:p>
      </dsp:txBody>
      <dsp:txXfrm rot="10800000">
        <a:off x="3509638" y="2919540"/>
        <a:ext cx="867421" cy="1431245"/>
      </dsp:txXfrm>
    </dsp:sp>
    <dsp:sp modelId="{26BF595D-77A2-497F-BAEB-112589F34084}">
      <dsp:nvSpPr>
        <dsp:cNvPr id="0" name=""/>
        <dsp:cNvSpPr/>
      </dsp:nvSpPr>
      <dsp:spPr>
        <a:xfrm rot="16200000">
          <a:off x="1768232" y="1308247"/>
          <a:ext cx="1734842" cy="1734842"/>
        </a:xfrm>
        <a:prstGeom prst="downArrow">
          <a:avLst>
            <a:gd name="adj1" fmla="val 50000"/>
            <a:gd name="adj2" fmla="val 35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2456" tIns="92456" rIns="92456" bIns="92456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300" kern="1200"/>
            <a:t>• Unequal access across communities</a:t>
          </a:r>
        </a:p>
      </dsp:txBody>
      <dsp:txXfrm rot="5400000">
        <a:off x="1768232" y="1741957"/>
        <a:ext cx="1431245" cy="867421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0A0DF0-9761-48C3-8B42-B17F5CE3E68A}">
      <dsp:nvSpPr>
        <dsp:cNvPr id="0" name=""/>
        <dsp:cNvSpPr/>
      </dsp:nvSpPr>
      <dsp:spPr>
        <a:xfrm>
          <a:off x="145153" y="800136"/>
          <a:ext cx="1005669" cy="1005669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1085234-13BD-4026-A8DA-006A2632DD5F}">
      <dsp:nvSpPr>
        <dsp:cNvPr id="0" name=""/>
        <dsp:cNvSpPr/>
      </dsp:nvSpPr>
      <dsp:spPr>
        <a:xfrm>
          <a:off x="356344" y="1011326"/>
          <a:ext cx="583288" cy="58328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0EC2B36-1977-4355-B71C-2EEAACC20ADA}">
      <dsp:nvSpPr>
        <dsp:cNvPr id="0" name=""/>
        <dsp:cNvSpPr/>
      </dsp:nvSpPr>
      <dsp:spPr>
        <a:xfrm>
          <a:off x="1366323" y="800136"/>
          <a:ext cx="2370505" cy="1005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• Reduced physical contact with patients</a:t>
          </a:r>
        </a:p>
      </dsp:txBody>
      <dsp:txXfrm>
        <a:off x="1366323" y="800136"/>
        <a:ext cx="2370505" cy="1005669"/>
      </dsp:txXfrm>
    </dsp:sp>
    <dsp:sp modelId="{E6E7E75B-9B09-45E6-8BEF-B4FA1ADE88A2}">
      <dsp:nvSpPr>
        <dsp:cNvPr id="0" name=""/>
        <dsp:cNvSpPr/>
      </dsp:nvSpPr>
      <dsp:spPr>
        <a:xfrm>
          <a:off x="4149871" y="800136"/>
          <a:ext cx="1005669" cy="1005669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54211F-BDA0-4DFF-9BC7-FBE04086BD73}">
      <dsp:nvSpPr>
        <dsp:cNvPr id="0" name=""/>
        <dsp:cNvSpPr/>
      </dsp:nvSpPr>
      <dsp:spPr>
        <a:xfrm>
          <a:off x="4361061" y="1011326"/>
          <a:ext cx="583288" cy="58328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C01989-E211-4599-BF71-1EB8EB9A8070}">
      <dsp:nvSpPr>
        <dsp:cNvPr id="0" name=""/>
        <dsp:cNvSpPr/>
      </dsp:nvSpPr>
      <dsp:spPr>
        <a:xfrm>
          <a:off x="5371040" y="800136"/>
          <a:ext cx="2370505" cy="1005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• Need for strong escalation pathways</a:t>
          </a:r>
        </a:p>
      </dsp:txBody>
      <dsp:txXfrm>
        <a:off x="5371040" y="800136"/>
        <a:ext cx="2370505" cy="1005669"/>
      </dsp:txXfrm>
    </dsp:sp>
    <dsp:sp modelId="{8EFA8CB6-3DB0-4278-8139-8D76B9C0D01F}">
      <dsp:nvSpPr>
        <dsp:cNvPr id="0" name=""/>
        <dsp:cNvSpPr/>
      </dsp:nvSpPr>
      <dsp:spPr>
        <a:xfrm>
          <a:off x="145153" y="2545532"/>
          <a:ext cx="1005669" cy="1005669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777C562-3F2C-4AF2-9A6A-0A1AC8977BAA}">
      <dsp:nvSpPr>
        <dsp:cNvPr id="0" name=""/>
        <dsp:cNvSpPr/>
      </dsp:nvSpPr>
      <dsp:spPr>
        <a:xfrm>
          <a:off x="356344" y="2756723"/>
          <a:ext cx="583288" cy="58328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4D0540-DE88-4A4D-A002-50F01FD58069}">
      <dsp:nvSpPr>
        <dsp:cNvPr id="0" name=""/>
        <dsp:cNvSpPr/>
      </dsp:nvSpPr>
      <dsp:spPr>
        <a:xfrm>
          <a:off x="1366323" y="2545532"/>
          <a:ext cx="2370505" cy="1005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• Secure health data management</a:t>
          </a:r>
        </a:p>
      </dsp:txBody>
      <dsp:txXfrm>
        <a:off x="1366323" y="2545532"/>
        <a:ext cx="2370505" cy="1005669"/>
      </dsp:txXfrm>
    </dsp:sp>
    <dsp:sp modelId="{C2BA68E5-F271-4A1F-B295-D7A68131C870}">
      <dsp:nvSpPr>
        <dsp:cNvPr id="0" name=""/>
        <dsp:cNvSpPr/>
      </dsp:nvSpPr>
      <dsp:spPr>
        <a:xfrm>
          <a:off x="4149871" y="2545532"/>
          <a:ext cx="1005669" cy="1005669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61AFFA-B394-4031-8F4F-9EB3EFE13560}">
      <dsp:nvSpPr>
        <dsp:cNvPr id="0" name=""/>
        <dsp:cNvSpPr/>
      </dsp:nvSpPr>
      <dsp:spPr>
        <a:xfrm>
          <a:off x="4361061" y="2756723"/>
          <a:ext cx="583288" cy="58328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0FE081-AD87-4BC2-9148-080510E67A55}">
      <dsp:nvSpPr>
        <dsp:cNvPr id="0" name=""/>
        <dsp:cNvSpPr/>
      </dsp:nvSpPr>
      <dsp:spPr>
        <a:xfrm>
          <a:off x="5371040" y="2545532"/>
          <a:ext cx="2370505" cy="10056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• UK GDPR compliance</a:t>
          </a:r>
        </a:p>
      </dsp:txBody>
      <dsp:txXfrm>
        <a:off x="5371040" y="2545532"/>
        <a:ext cx="2370505" cy="1005669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331236F-AEF0-416F-A998-25C2D7527DDE}">
      <dsp:nvSpPr>
        <dsp:cNvPr id="0" name=""/>
        <dsp:cNvSpPr/>
      </dsp:nvSpPr>
      <dsp:spPr>
        <a:xfrm>
          <a:off x="429570" y="472"/>
          <a:ext cx="3346456" cy="2007873"/>
        </a:xfrm>
        <a:prstGeom prst="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• Virtual wards are socio‑technical systems</a:t>
          </a:r>
        </a:p>
      </dsp:txBody>
      <dsp:txXfrm>
        <a:off x="429570" y="472"/>
        <a:ext cx="3346456" cy="2007873"/>
      </dsp:txXfrm>
    </dsp:sp>
    <dsp:sp modelId="{735DAB7B-3DA1-493C-8E77-92CB48DAC6D1}">
      <dsp:nvSpPr>
        <dsp:cNvPr id="0" name=""/>
        <dsp:cNvSpPr/>
      </dsp:nvSpPr>
      <dsp:spPr>
        <a:xfrm>
          <a:off x="4110672" y="472"/>
          <a:ext cx="3346456" cy="2007873"/>
        </a:xfrm>
        <a:prstGeom prst="rect">
          <a:avLst/>
        </a:prstGeom>
        <a:gradFill rotWithShape="0">
          <a:gsLst>
            <a:gs pos="0">
              <a:schemeClr val="accent2">
                <a:hueOff val="2340759"/>
                <a:satOff val="-2919"/>
                <a:lumOff val="686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2340759"/>
                <a:satOff val="-2919"/>
                <a:lumOff val="686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• Technology alone does not improve care</a:t>
          </a:r>
        </a:p>
      </dsp:txBody>
      <dsp:txXfrm>
        <a:off x="4110672" y="472"/>
        <a:ext cx="3346456" cy="2007873"/>
      </dsp:txXfrm>
    </dsp:sp>
    <dsp:sp modelId="{54DFE723-7350-4316-B629-5CA1FE043C7B}">
      <dsp:nvSpPr>
        <dsp:cNvPr id="0" name=""/>
        <dsp:cNvSpPr/>
      </dsp:nvSpPr>
      <dsp:spPr>
        <a:xfrm>
          <a:off x="2270121" y="2342991"/>
          <a:ext cx="3346456" cy="2007873"/>
        </a:xfrm>
        <a:prstGeom prst="rect">
          <a:avLst/>
        </a:prstGeom>
        <a:gradFill rotWithShape="0">
          <a:gsLst>
            <a:gs pos="0">
              <a:schemeClr val="accent2">
                <a:hueOff val="4681519"/>
                <a:satOff val="-5839"/>
                <a:lumOff val="1373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4681519"/>
                <a:satOff val="-5839"/>
                <a:lumOff val="1373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100" kern="1200"/>
            <a:t>• Success depends on governance and workforce capability</a:t>
          </a:r>
        </a:p>
      </dsp:txBody>
      <dsp:txXfrm>
        <a:off x="2270121" y="2342991"/>
        <a:ext cx="3346456" cy="2007873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97240A5-465B-4A9F-9C90-22A7CB726EE0}">
      <dsp:nvSpPr>
        <dsp:cNvPr id="0" name=""/>
        <dsp:cNvSpPr/>
      </dsp:nvSpPr>
      <dsp:spPr>
        <a:xfrm>
          <a:off x="481140" y="1304654"/>
          <a:ext cx="783896" cy="78389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FA8FA74-D76D-4590-9F56-010D9AF8497E}">
      <dsp:nvSpPr>
        <dsp:cNvPr id="0" name=""/>
        <dsp:cNvSpPr/>
      </dsp:nvSpPr>
      <dsp:spPr>
        <a:xfrm>
          <a:off x="2092" y="2349886"/>
          <a:ext cx="1741992" cy="696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Maintain non‑digital alternatives</a:t>
          </a:r>
        </a:p>
      </dsp:txBody>
      <dsp:txXfrm>
        <a:off x="2092" y="2349886"/>
        <a:ext cx="1741992" cy="696796"/>
      </dsp:txXfrm>
    </dsp:sp>
    <dsp:sp modelId="{FD34B818-6687-45EE-B6C6-88DA044A7F2E}">
      <dsp:nvSpPr>
        <dsp:cNvPr id="0" name=""/>
        <dsp:cNvSpPr/>
      </dsp:nvSpPr>
      <dsp:spPr>
        <a:xfrm>
          <a:off x="2527981" y="1304654"/>
          <a:ext cx="783896" cy="78389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30FE310-602E-4AFA-ACCE-B5835253F787}">
      <dsp:nvSpPr>
        <dsp:cNvPr id="0" name=""/>
        <dsp:cNvSpPr/>
      </dsp:nvSpPr>
      <dsp:spPr>
        <a:xfrm>
          <a:off x="2048933" y="2349886"/>
          <a:ext cx="1741992" cy="696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Improve patient onboarding</a:t>
          </a:r>
        </a:p>
      </dsp:txBody>
      <dsp:txXfrm>
        <a:off x="2048933" y="2349886"/>
        <a:ext cx="1741992" cy="696796"/>
      </dsp:txXfrm>
    </dsp:sp>
    <dsp:sp modelId="{22A8A4B0-159C-4B7D-A6FF-44BE5360107E}">
      <dsp:nvSpPr>
        <dsp:cNvPr id="0" name=""/>
        <dsp:cNvSpPr/>
      </dsp:nvSpPr>
      <dsp:spPr>
        <a:xfrm>
          <a:off x="4574822" y="1304654"/>
          <a:ext cx="783896" cy="78389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2211B0-0989-46D0-8CBC-7FBB3A6C12BB}">
      <dsp:nvSpPr>
        <dsp:cNvPr id="0" name=""/>
        <dsp:cNvSpPr/>
      </dsp:nvSpPr>
      <dsp:spPr>
        <a:xfrm>
          <a:off x="4095774" y="2349886"/>
          <a:ext cx="1741992" cy="696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Strengthen safeguarding protocols</a:t>
          </a:r>
        </a:p>
      </dsp:txBody>
      <dsp:txXfrm>
        <a:off x="4095774" y="2349886"/>
        <a:ext cx="1741992" cy="696796"/>
      </dsp:txXfrm>
    </dsp:sp>
    <dsp:sp modelId="{4788998A-98C6-403D-9E54-2B6B03DA1555}">
      <dsp:nvSpPr>
        <dsp:cNvPr id="0" name=""/>
        <dsp:cNvSpPr/>
      </dsp:nvSpPr>
      <dsp:spPr>
        <a:xfrm>
          <a:off x="6621662" y="1304654"/>
          <a:ext cx="783896" cy="78389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51A1E5C-990C-4196-8AEB-FDAA9C0409E9}">
      <dsp:nvSpPr>
        <dsp:cNvPr id="0" name=""/>
        <dsp:cNvSpPr/>
      </dsp:nvSpPr>
      <dsp:spPr>
        <a:xfrm>
          <a:off x="6142615" y="2349886"/>
          <a:ext cx="1741992" cy="69679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Invest in workforce training</a:t>
          </a:r>
        </a:p>
      </dsp:txBody>
      <dsp:txXfrm>
        <a:off x="6142615" y="2349886"/>
        <a:ext cx="1741992" cy="696796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681E973-DB0D-423B-AEBB-77A68637966B}">
      <dsp:nvSpPr>
        <dsp:cNvPr id="0" name=""/>
        <dsp:cNvSpPr/>
      </dsp:nvSpPr>
      <dsp:spPr>
        <a:xfrm>
          <a:off x="0" y="256509"/>
          <a:ext cx="5051582" cy="5051582"/>
        </a:xfrm>
        <a:prstGeom prst="diamond">
          <a:avLst/>
        </a:prstGeom>
        <a:solidFill>
          <a:schemeClr val="accent5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E952388-54CD-4C3B-B26E-0EF29DCE4946}">
      <dsp:nvSpPr>
        <dsp:cNvPr id="0" name=""/>
        <dsp:cNvSpPr/>
      </dsp:nvSpPr>
      <dsp:spPr>
        <a:xfrm>
          <a:off x="479900" y="736410"/>
          <a:ext cx="1970116" cy="1970116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Remote monitoring supports care closer to home</a:t>
          </a:r>
        </a:p>
      </dsp:txBody>
      <dsp:txXfrm>
        <a:off x="576073" y="832583"/>
        <a:ext cx="1777770" cy="1777770"/>
      </dsp:txXfrm>
    </dsp:sp>
    <dsp:sp modelId="{3AD3CE2F-2F23-4CC6-9B4D-2DDE82BE95E9}">
      <dsp:nvSpPr>
        <dsp:cNvPr id="0" name=""/>
        <dsp:cNvSpPr/>
      </dsp:nvSpPr>
      <dsp:spPr>
        <a:xfrm>
          <a:off x="2601564" y="736410"/>
          <a:ext cx="1970116" cy="1970116"/>
        </a:xfrm>
        <a:prstGeom prst="roundRect">
          <a:avLst/>
        </a:prstGeom>
        <a:solidFill>
          <a:schemeClr val="accent5">
            <a:hueOff val="-3311292"/>
            <a:satOff val="13270"/>
            <a:lumOff val="287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Improves system resilience</a:t>
          </a:r>
        </a:p>
      </dsp:txBody>
      <dsp:txXfrm>
        <a:off x="2697737" y="832583"/>
        <a:ext cx="1777770" cy="1777770"/>
      </dsp:txXfrm>
    </dsp:sp>
    <dsp:sp modelId="{4BE4E31C-672F-4FFE-96C2-E877B15B029B}">
      <dsp:nvSpPr>
        <dsp:cNvPr id="0" name=""/>
        <dsp:cNvSpPr/>
      </dsp:nvSpPr>
      <dsp:spPr>
        <a:xfrm>
          <a:off x="479900" y="2858074"/>
          <a:ext cx="1970116" cy="1970116"/>
        </a:xfrm>
        <a:prstGeom prst="roundRect">
          <a:avLst/>
        </a:prstGeom>
        <a:solidFill>
          <a:schemeClr val="accent5">
            <a:hueOff val="-6622584"/>
            <a:satOff val="26541"/>
            <a:lumOff val="5752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Raises equity and safeguarding concerns</a:t>
          </a:r>
        </a:p>
      </dsp:txBody>
      <dsp:txXfrm>
        <a:off x="576073" y="2954247"/>
        <a:ext cx="1777770" cy="1777770"/>
      </dsp:txXfrm>
    </dsp:sp>
    <dsp:sp modelId="{41EEBDA5-E967-466E-A1D8-6E2DA9CFB00D}">
      <dsp:nvSpPr>
        <dsp:cNvPr id="0" name=""/>
        <dsp:cNvSpPr/>
      </dsp:nvSpPr>
      <dsp:spPr>
        <a:xfrm>
          <a:off x="2601564" y="2858074"/>
          <a:ext cx="1970116" cy="1970116"/>
        </a:xfrm>
        <a:prstGeom prst="roundRect">
          <a:avLst/>
        </a:prstGeom>
        <a:solidFill>
          <a:schemeClr val="accent5">
            <a:hueOff val="-9933876"/>
            <a:satOff val="39811"/>
            <a:lumOff val="8628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• Requires inclusive governance</a:t>
          </a:r>
        </a:p>
      </dsp:txBody>
      <dsp:txXfrm>
        <a:off x="2697737" y="2954247"/>
        <a:ext cx="1777770" cy="17777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5/layout/IconCircleLabelList">
  <dgm:title val="Icon Circle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839922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Today I will present a critical evaluation of remote monitoring and virtual wards in UK health and social care between 2020 and 2022. The presentation explores how these digital models expanded during COVID-19 and evaluates their impact on patients, communities, and safeguarding practices.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Digital transformation has become a major priority for the NHS due to increasing demand, an ageing population, and workforce shortages. Policy frameworks such as the NHS Long Term Plan emphasise technology-enabled care delivered closer to home.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Remote monitoring allows patients to record physiological data such as oxygen levels or symptoms at home. Clinicians review this data remotely and intervene when deterioration is detected.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Virtual wards extend remote monitoring by providing structured clinical oversight. Patients who might otherwise require hospital admission receive hospital-level care at home with regular monitoring and escalation pathways.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COVID-19 accelerated the implementation of remote monitoring models. Home pulse oximetry programmes demonstrated that certain patients could safely be monitored at home while still receiving clinical oversight.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Virtual wards can improve patient experience by allowing people to remain in familiar environments. Patients may feel more comfortable and involved in their care when monitoring their own health data.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However, there are important risks. Digital exclusion affects many older adults who lack digital skills or internet access. Remote interactions may also reduce opportunities for relational care.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At the community level, virtual wards support place‑based care. However, carers often take on additional responsibilities such as monitoring symptoms or using digital devices.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Safeguarding is an important concern because remote care reduces face‑to‑face observation. Digital systems must also comply with UK GDPR and strong information governance standards.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Remote monitoring should be understood as a socio‑technical system. This means outcomes depend not only on technology but also on workforce training, governance, and inclusive service design.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To improve implementation, services should ensure non‑digital alternatives remain available. Training for patients, carers, and healthcare professionals is essential.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 conclusion, remote monitoring and virtual wards represent an important innovation in UK healthcare. However, their long‑term success depends on inclusive implementation, strong governance, and continued evaluation of patient outcomes.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7.xml"/><Relationship Id="rId7" Type="http://schemas.microsoft.com/office/2007/relationships/diagramDrawing" Target="../diagrams/drawing7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7.xml"/><Relationship Id="rId5" Type="http://schemas.openxmlformats.org/officeDocument/2006/relationships/diagramQuickStyle" Target="../diagrams/quickStyle7.xml"/><Relationship Id="rId4" Type="http://schemas.openxmlformats.org/officeDocument/2006/relationships/diagramLayout" Target="../diagrams/layout7.xml"/></Relationships>
</file>

<file path=ppt/slides/_rels/slide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8.xml"/><Relationship Id="rId3" Type="http://schemas.openxmlformats.org/officeDocument/2006/relationships/image" Target="../media/image15.jpeg"/><Relationship Id="rId7" Type="http://schemas.openxmlformats.org/officeDocument/2006/relationships/diagramColors" Target="../diagrams/colors8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8.xml"/><Relationship Id="rId5" Type="http://schemas.openxmlformats.org/officeDocument/2006/relationships/diagramLayout" Target="../diagrams/layout8.xml"/><Relationship Id="rId4" Type="http://schemas.openxmlformats.org/officeDocument/2006/relationships/diagramData" Target="../diagrams/data8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9.xml"/><Relationship Id="rId3" Type="http://schemas.openxmlformats.org/officeDocument/2006/relationships/image" Target="../media/image16.jpeg"/><Relationship Id="rId7" Type="http://schemas.openxmlformats.org/officeDocument/2006/relationships/diagramColors" Target="../diagrams/colors9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9.xml"/><Relationship Id="rId5" Type="http://schemas.openxmlformats.org/officeDocument/2006/relationships/diagramLayout" Target="../diagrams/layout9.xml"/><Relationship Id="rId4" Type="http://schemas.openxmlformats.org/officeDocument/2006/relationships/diagramData" Target="../diagrams/data9.xml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0.xml"/><Relationship Id="rId3" Type="http://schemas.openxmlformats.org/officeDocument/2006/relationships/image" Target="../media/image16.jpeg"/><Relationship Id="rId7" Type="http://schemas.openxmlformats.org/officeDocument/2006/relationships/diagramColors" Target="../diagrams/colors10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0.xml"/><Relationship Id="rId5" Type="http://schemas.openxmlformats.org/officeDocument/2006/relationships/diagramLayout" Target="../diagrams/layout10.xml"/><Relationship Id="rId4" Type="http://schemas.openxmlformats.org/officeDocument/2006/relationships/diagramData" Target="../diagrams/data10.xml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1.xml"/><Relationship Id="rId3" Type="http://schemas.openxmlformats.org/officeDocument/2006/relationships/image" Target="../media/image25.jpeg"/><Relationship Id="rId7" Type="http://schemas.openxmlformats.org/officeDocument/2006/relationships/diagramColors" Target="../diagrams/colors11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1.xml"/><Relationship Id="rId5" Type="http://schemas.openxmlformats.org/officeDocument/2006/relationships/diagramLayout" Target="../diagrams/layout11.xml"/><Relationship Id="rId4" Type="http://schemas.openxmlformats.org/officeDocument/2006/relationships/diagramData" Target="../diagrams/data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hssib.org.uk/" TargetMode="External"/><Relationship Id="rId3" Type="http://schemas.openxmlformats.org/officeDocument/2006/relationships/hyperlink" Target="https://www.cqc.org.uk/" TargetMode="External"/><Relationship Id="rId7" Type="http://schemas.openxmlformats.org/officeDocument/2006/relationships/hyperlink" Target="https://www.hee.nhs.uk/" TargetMode="External"/><Relationship Id="rId2" Type="http://schemas.openxmlformats.org/officeDocument/2006/relationships/hyperlink" Target="https://www.ageuk.org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odthingsfoundation.org/" TargetMode="External"/><Relationship Id="rId11" Type="http://schemas.openxmlformats.org/officeDocument/2006/relationships/hyperlink" Target="https://ico.org.uk/" TargetMode="External"/><Relationship Id="rId5" Type="http://schemas.openxmlformats.org/officeDocument/2006/relationships/hyperlink" Target="https://www.gettingitrightfirsttime.co.uk/" TargetMode="External"/><Relationship Id="rId10" Type="http://schemas.openxmlformats.org/officeDocument/2006/relationships/hyperlink" Target="https://post.parliament.uk/" TargetMode="External"/><Relationship Id="rId4" Type="http://schemas.openxmlformats.org/officeDocument/2006/relationships/hyperlink" Target="https://www.gov.uk/" TargetMode="External"/><Relationship Id="rId9" Type="http://schemas.openxmlformats.org/officeDocument/2006/relationships/hyperlink" Target="https://www.healthwatch.co.uk/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hsconfed.org/" TargetMode="External"/><Relationship Id="rId7" Type="http://schemas.openxmlformats.org/officeDocument/2006/relationships/hyperlink" Target="https://www.kingsfund.org.uk/" TargetMode="External"/><Relationship Id="rId2" Type="http://schemas.openxmlformats.org/officeDocument/2006/relationships/hyperlink" Target="https://www.nice.org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outhwestlondon.icb.nhs.uk/" TargetMode="External"/><Relationship Id="rId5" Type="http://schemas.openxmlformats.org/officeDocument/2006/relationships/hyperlink" Target="https://www.england.nhs.uk/" TargetMode="External"/><Relationship Id="rId4" Type="http://schemas.openxmlformats.org/officeDocument/2006/relationships/hyperlink" Target="https://www.longtermplan.nhs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US" sz="3200">
                <a:solidFill>
                  <a:srgbClr val="FFFFFF"/>
                </a:solidFill>
              </a:rPr>
              <a:t>Component 2 – Viva Presentation</a:t>
            </a:r>
            <a:br>
              <a:rPr lang="en-US" sz="3200">
                <a:solidFill>
                  <a:srgbClr val="FFFFFF"/>
                </a:solidFill>
              </a:rPr>
            </a:br>
            <a:endParaRPr lang="en-US" sz="32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17EEF88-70AB-04E5-3B02-ECC5BA10A57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19695655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3" y="1914812"/>
            <a:ext cx="6858000" cy="3028377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14" y="1924949"/>
            <a:ext cx="6857999" cy="302837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263195" y="4092815"/>
            <a:ext cx="2501979" cy="302838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376302" y="969718"/>
            <a:ext cx="292526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914822" y="1914808"/>
            <a:ext cx="6858003" cy="3028376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9858" y="1683756"/>
            <a:ext cx="2336449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2700">
                <a:solidFill>
                  <a:srgbClr val="FFFFFF"/>
                </a:solidFill>
              </a:rPr>
              <a:t>Background: Digital Transformation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C59CEC4-0ABB-3220-61F3-F3732367B6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54736904"/>
              </p:ext>
            </p:extLst>
          </p:nvPr>
        </p:nvGraphicFramePr>
        <p:xfrm>
          <a:off x="3678789" y="750440"/>
          <a:ext cx="5000124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Remote Monitoring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96E4751-C2D4-C226-D8FF-228CE1EA57E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90119136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3384350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643467"/>
            <a:ext cx="2213403" cy="5571066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Virtual Wards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E131E4C-62CA-7712-2E68-BB99DBBAA7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59178961"/>
              </p:ext>
            </p:extLst>
          </p:nvPr>
        </p:nvGraphicFramePr>
        <p:xfrm>
          <a:off x="3905730" y="643466"/>
          <a:ext cx="4718785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" y="0"/>
            <a:ext cx="9143999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6096642" y="0"/>
            <a:ext cx="3047358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783777" y="-3783778"/>
            <a:ext cx="1576446" cy="9144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7" y="348865"/>
            <a:ext cx="7533018" cy="877729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COVID-19 Catalyst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830BCB6-BF2B-1DCF-49FD-C35D4DA0D65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68371962"/>
              </p:ext>
            </p:extLst>
          </p:nvPr>
        </p:nvGraphicFramePr>
        <p:xfrm>
          <a:off x="483042" y="2112579"/>
          <a:ext cx="8195871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6250" y="640823"/>
            <a:ext cx="2563994" cy="5583148"/>
          </a:xfrm>
        </p:spPr>
        <p:txBody>
          <a:bodyPr anchor="ctr">
            <a:normAutofit/>
          </a:bodyPr>
          <a:lstStyle/>
          <a:p>
            <a:r>
              <a:rPr lang="en-GB" sz="4700"/>
              <a:t>Positive Patient Impacts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sX0" fmla="*/ 0 w 5410200"/>
              <a:gd name="csY0" fmla="*/ 0 h 13716"/>
              <a:gd name="csX1" fmla="*/ 568071 w 5410200"/>
              <a:gd name="csY1" fmla="*/ 0 h 13716"/>
              <a:gd name="csX2" fmla="*/ 1298448 w 5410200"/>
              <a:gd name="csY2" fmla="*/ 0 h 13716"/>
              <a:gd name="csX3" fmla="*/ 1920621 w 5410200"/>
              <a:gd name="csY3" fmla="*/ 0 h 13716"/>
              <a:gd name="csX4" fmla="*/ 2488692 w 5410200"/>
              <a:gd name="csY4" fmla="*/ 0 h 13716"/>
              <a:gd name="csX5" fmla="*/ 3219069 w 5410200"/>
              <a:gd name="csY5" fmla="*/ 0 h 13716"/>
              <a:gd name="csX6" fmla="*/ 3895344 w 5410200"/>
              <a:gd name="csY6" fmla="*/ 0 h 13716"/>
              <a:gd name="csX7" fmla="*/ 4571619 w 5410200"/>
              <a:gd name="csY7" fmla="*/ 0 h 13716"/>
              <a:gd name="csX8" fmla="*/ 5410200 w 5410200"/>
              <a:gd name="csY8" fmla="*/ 0 h 13716"/>
              <a:gd name="csX9" fmla="*/ 5410200 w 5410200"/>
              <a:gd name="csY9" fmla="*/ 13716 h 13716"/>
              <a:gd name="csX10" fmla="*/ 4842129 w 5410200"/>
              <a:gd name="csY10" fmla="*/ 13716 h 13716"/>
              <a:gd name="csX11" fmla="*/ 4328160 w 5410200"/>
              <a:gd name="csY11" fmla="*/ 13716 h 13716"/>
              <a:gd name="csX12" fmla="*/ 3597783 w 5410200"/>
              <a:gd name="csY12" fmla="*/ 13716 h 13716"/>
              <a:gd name="csX13" fmla="*/ 3029712 w 5410200"/>
              <a:gd name="csY13" fmla="*/ 13716 h 13716"/>
              <a:gd name="csX14" fmla="*/ 2299335 w 5410200"/>
              <a:gd name="csY14" fmla="*/ 13716 h 13716"/>
              <a:gd name="csX15" fmla="*/ 1514856 w 5410200"/>
              <a:gd name="csY15" fmla="*/ 13716 h 13716"/>
              <a:gd name="csX16" fmla="*/ 892683 w 5410200"/>
              <a:gd name="csY16" fmla="*/ 13716 h 13716"/>
              <a:gd name="csX17" fmla="*/ 0 w 5410200"/>
              <a:gd name="csY17" fmla="*/ 13716 h 13716"/>
              <a:gd name="csX18" fmla="*/ 0 w 5410200"/>
              <a:gd name="csY18" fmla="*/ 0 h 1371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09587" y="2854"/>
                  <a:pt x="5409791" y="9451"/>
                  <a:pt x="5410200" y="13716"/>
                </a:cubicBezTo>
                <a:cubicBezTo>
                  <a:pt x="5139060" y="2179"/>
                  <a:pt x="5121593" y="26463"/>
                  <a:pt x="4842129" y="13716"/>
                </a:cubicBezTo>
                <a:cubicBezTo>
                  <a:pt x="4562665" y="969"/>
                  <a:pt x="4448273" y="4915"/>
                  <a:pt x="4328160" y="13716"/>
                </a:cubicBezTo>
                <a:cubicBezTo>
                  <a:pt x="4208047" y="22517"/>
                  <a:pt x="3760936" y="17995"/>
                  <a:pt x="3597783" y="13716"/>
                </a:cubicBezTo>
                <a:cubicBezTo>
                  <a:pt x="3434630" y="9437"/>
                  <a:pt x="3299718" y="28641"/>
                  <a:pt x="3029712" y="13716"/>
                </a:cubicBezTo>
                <a:cubicBezTo>
                  <a:pt x="2759706" y="-1209"/>
                  <a:pt x="2640159" y="22822"/>
                  <a:pt x="2299335" y="13716"/>
                </a:cubicBezTo>
                <a:cubicBezTo>
                  <a:pt x="1958511" y="4610"/>
                  <a:pt x="1801186" y="24413"/>
                  <a:pt x="1514856" y="13716"/>
                </a:cubicBezTo>
                <a:cubicBezTo>
                  <a:pt x="1228526" y="3019"/>
                  <a:pt x="1063509" y="-9877"/>
                  <a:pt x="892683" y="13716"/>
                </a:cubicBezTo>
                <a:cubicBezTo>
                  <a:pt x="721857" y="37309"/>
                  <a:pt x="186945" y="-25469"/>
                  <a:pt x="0" y="13716"/>
                </a:cubicBezTo>
                <a:cubicBezTo>
                  <a:pt x="-342" y="9537"/>
                  <a:pt x="-97" y="6817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10660" y="2787"/>
                  <a:pt x="5410166" y="9748"/>
                  <a:pt x="5410200" y="13716"/>
                </a:cubicBezTo>
                <a:cubicBezTo>
                  <a:pt x="5163327" y="36922"/>
                  <a:pt x="5008749" y="6121"/>
                  <a:pt x="4842129" y="13716"/>
                </a:cubicBezTo>
                <a:cubicBezTo>
                  <a:pt x="4675509" y="21311"/>
                  <a:pt x="4433401" y="-5187"/>
                  <a:pt x="4165854" y="13716"/>
                </a:cubicBezTo>
                <a:cubicBezTo>
                  <a:pt x="3898308" y="32619"/>
                  <a:pt x="3809032" y="-13282"/>
                  <a:pt x="3543681" y="13716"/>
                </a:cubicBezTo>
                <a:cubicBezTo>
                  <a:pt x="3278330" y="40714"/>
                  <a:pt x="3073876" y="-20489"/>
                  <a:pt x="2759202" y="13716"/>
                </a:cubicBezTo>
                <a:cubicBezTo>
                  <a:pt x="2444528" y="47921"/>
                  <a:pt x="2204144" y="-1200"/>
                  <a:pt x="1974723" y="13716"/>
                </a:cubicBezTo>
                <a:cubicBezTo>
                  <a:pt x="1745302" y="28632"/>
                  <a:pt x="1602335" y="26918"/>
                  <a:pt x="1406652" y="13716"/>
                </a:cubicBezTo>
                <a:cubicBezTo>
                  <a:pt x="1210969" y="514"/>
                  <a:pt x="923948" y="-1411"/>
                  <a:pt x="730377" y="13716"/>
                </a:cubicBezTo>
                <a:cubicBezTo>
                  <a:pt x="536806" y="28843"/>
                  <a:pt x="336496" y="-4713"/>
                  <a:pt x="0" y="13716"/>
                </a:cubicBezTo>
                <a:cubicBezTo>
                  <a:pt x="-535" y="9547"/>
                  <a:pt x="488" y="451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91C0A8D-BBB3-B9F7-09E9-4E46928828B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156428612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6250" y="640823"/>
            <a:ext cx="2563994" cy="5583148"/>
          </a:xfrm>
        </p:spPr>
        <p:txBody>
          <a:bodyPr anchor="ctr">
            <a:normAutofit/>
          </a:bodyPr>
          <a:lstStyle/>
          <a:p>
            <a:r>
              <a:rPr lang="en-GB" sz="4000"/>
              <a:t>Risks and Limitations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44313" y="3465005"/>
            <a:ext cx="5410200" cy="13716"/>
          </a:xfrm>
          <a:custGeom>
            <a:avLst/>
            <a:gdLst>
              <a:gd name="csX0" fmla="*/ 0 w 5410200"/>
              <a:gd name="csY0" fmla="*/ 0 h 13716"/>
              <a:gd name="csX1" fmla="*/ 568071 w 5410200"/>
              <a:gd name="csY1" fmla="*/ 0 h 13716"/>
              <a:gd name="csX2" fmla="*/ 1298448 w 5410200"/>
              <a:gd name="csY2" fmla="*/ 0 h 13716"/>
              <a:gd name="csX3" fmla="*/ 1920621 w 5410200"/>
              <a:gd name="csY3" fmla="*/ 0 h 13716"/>
              <a:gd name="csX4" fmla="*/ 2488692 w 5410200"/>
              <a:gd name="csY4" fmla="*/ 0 h 13716"/>
              <a:gd name="csX5" fmla="*/ 3219069 w 5410200"/>
              <a:gd name="csY5" fmla="*/ 0 h 13716"/>
              <a:gd name="csX6" fmla="*/ 3895344 w 5410200"/>
              <a:gd name="csY6" fmla="*/ 0 h 13716"/>
              <a:gd name="csX7" fmla="*/ 4571619 w 5410200"/>
              <a:gd name="csY7" fmla="*/ 0 h 13716"/>
              <a:gd name="csX8" fmla="*/ 5410200 w 5410200"/>
              <a:gd name="csY8" fmla="*/ 0 h 13716"/>
              <a:gd name="csX9" fmla="*/ 5410200 w 5410200"/>
              <a:gd name="csY9" fmla="*/ 13716 h 13716"/>
              <a:gd name="csX10" fmla="*/ 4842129 w 5410200"/>
              <a:gd name="csY10" fmla="*/ 13716 h 13716"/>
              <a:gd name="csX11" fmla="*/ 4328160 w 5410200"/>
              <a:gd name="csY11" fmla="*/ 13716 h 13716"/>
              <a:gd name="csX12" fmla="*/ 3597783 w 5410200"/>
              <a:gd name="csY12" fmla="*/ 13716 h 13716"/>
              <a:gd name="csX13" fmla="*/ 3029712 w 5410200"/>
              <a:gd name="csY13" fmla="*/ 13716 h 13716"/>
              <a:gd name="csX14" fmla="*/ 2299335 w 5410200"/>
              <a:gd name="csY14" fmla="*/ 13716 h 13716"/>
              <a:gd name="csX15" fmla="*/ 1514856 w 5410200"/>
              <a:gd name="csY15" fmla="*/ 13716 h 13716"/>
              <a:gd name="csX16" fmla="*/ 892683 w 5410200"/>
              <a:gd name="csY16" fmla="*/ 13716 h 13716"/>
              <a:gd name="csX17" fmla="*/ 0 w 5410200"/>
              <a:gd name="csY17" fmla="*/ 13716 h 13716"/>
              <a:gd name="csX18" fmla="*/ 0 w 5410200"/>
              <a:gd name="csY18" fmla="*/ 0 h 13716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3716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09587" y="2854"/>
                  <a:pt x="5409791" y="9451"/>
                  <a:pt x="5410200" y="13716"/>
                </a:cubicBezTo>
                <a:cubicBezTo>
                  <a:pt x="5139060" y="2179"/>
                  <a:pt x="5121593" y="26463"/>
                  <a:pt x="4842129" y="13716"/>
                </a:cubicBezTo>
                <a:cubicBezTo>
                  <a:pt x="4562665" y="969"/>
                  <a:pt x="4448273" y="4915"/>
                  <a:pt x="4328160" y="13716"/>
                </a:cubicBezTo>
                <a:cubicBezTo>
                  <a:pt x="4208047" y="22517"/>
                  <a:pt x="3760936" y="17995"/>
                  <a:pt x="3597783" y="13716"/>
                </a:cubicBezTo>
                <a:cubicBezTo>
                  <a:pt x="3434630" y="9437"/>
                  <a:pt x="3299718" y="28641"/>
                  <a:pt x="3029712" y="13716"/>
                </a:cubicBezTo>
                <a:cubicBezTo>
                  <a:pt x="2759706" y="-1209"/>
                  <a:pt x="2640159" y="22822"/>
                  <a:pt x="2299335" y="13716"/>
                </a:cubicBezTo>
                <a:cubicBezTo>
                  <a:pt x="1958511" y="4610"/>
                  <a:pt x="1801186" y="24413"/>
                  <a:pt x="1514856" y="13716"/>
                </a:cubicBezTo>
                <a:cubicBezTo>
                  <a:pt x="1228526" y="3019"/>
                  <a:pt x="1063509" y="-9877"/>
                  <a:pt x="892683" y="13716"/>
                </a:cubicBezTo>
                <a:cubicBezTo>
                  <a:pt x="721857" y="37309"/>
                  <a:pt x="186945" y="-25469"/>
                  <a:pt x="0" y="13716"/>
                </a:cubicBezTo>
                <a:cubicBezTo>
                  <a:pt x="-342" y="9537"/>
                  <a:pt x="-97" y="6817"/>
                  <a:pt x="0" y="0"/>
                </a:cubicBezTo>
                <a:close/>
              </a:path>
              <a:path w="5410200" h="13716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10660" y="2787"/>
                  <a:pt x="5410166" y="9748"/>
                  <a:pt x="5410200" y="13716"/>
                </a:cubicBezTo>
                <a:cubicBezTo>
                  <a:pt x="5163327" y="36922"/>
                  <a:pt x="5008749" y="6121"/>
                  <a:pt x="4842129" y="13716"/>
                </a:cubicBezTo>
                <a:cubicBezTo>
                  <a:pt x="4675509" y="21311"/>
                  <a:pt x="4433401" y="-5187"/>
                  <a:pt x="4165854" y="13716"/>
                </a:cubicBezTo>
                <a:cubicBezTo>
                  <a:pt x="3898308" y="32619"/>
                  <a:pt x="3809032" y="-13282"/>
                  <a:pt x="3543681" y="13716"/>
                </a:cubicBezTo>
                <a:cubicBezTo>
                  <a:pt x="3278330" y="40714"/>
                  <a:pt x="3073876" y="-20489"/>
                  <a:pt x="2759202" y="13716"/>
                </a:cubicBezTo>
                <a:cubicBezTo>
                  <a:pt x="2444528" y="47921"/>
                  <a:pt x="2204144" y="-1200"/>
                  <a:pt x="1974723" y="13716"/>
                </a:cubicBezTo>
                <a:cubicBezTo>
                  <a:pt x="1745302" y="28632"/>
                  <a:pt x="1602335" y="26918"/>
                  <a:pt x="1406652" y="13716"/>
                </a:cubicBezTo>
                <a:cubicBezTo>
                  <a:pt x="1210969" y="514"/>
                  <a:pt x="923948" y="-1411"/>
                  <a:pt x="730377" y="13716"/>
                </a:cubicBezTo>
                <a:cubicBezTo>
                  <a:pt x="536806" y="28843"/>
                  <a:pt x="336496" y="-4713"/>
                  <a:pt x="0" y="13716"/>
                </a:cubicBezTo>
                <a:cubicBezTo>
                  <a:pt x="-535" y="9547"/>
                  <a:pt x="488" y="451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7D7CE7E-DB84-EBD1-78E2-3A73D895B00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617514055"/>
              </p:ext>
            </p:extLst>
          </p:nvPr>
        </p:nvGraphicFramePr>
        <p:xfrm>
          <a:off x="3486013" y="640822"/>
          <a:ext cx="5175384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94C64782-215A-D4FC-6541-67512BA3FA1C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rcRect r="7666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t>Community Impact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1A263FA-4B6E-1993-4EC6-BADAA41B4A4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423926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663A469D-6F0C-FD72-F87A-820C07A66F6F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rcRect l="9107" r="13225" b="-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t>Safeguarding &amp; Data Governance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D34E7B6-347B-6E0A-C9CB-01867A11CB5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03842535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63FBD3F6-259F-AF52-1477-DE60563F8200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rcRect l="9107" r="13225" b="-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t>Critical Evaluation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A9098C6-5E9D-CA39-9A87-61F029DA3F8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28563569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8EF60E20-B372-E704-6F8D-2AAC068410D9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</a:blip>
          <a:srcRect l="4830" r="4170" b="1"/>
          <a:stretch>
            <a:fillRect/>
          </a:stretch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10" name="Rectangle 9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365125"/>
            <a:ext cx="7886700" cy="1325563"/>
          </a:xfrm>
        </p:spPr>
        <p:txBody>
          <a:bodyPr>
            <a:normAutofit/>
          </a:bodyPr>
          <a:lstStyle/>
          <a:p>
            <a:r>
              <a:t>Recommendations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226C1C2-09AD-0633-5D76-1C9BF8120D5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53163042"/>
              </p:ext>
            </p:extLst>
          </p:nvPr>
        </p:nvGraphicFramePr>
        <p:xfrm>
          <a:off x="628650" y="1825625"/>
          <a:ext cx="78867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E5A632B-B15A-489E-8337-BC0F40DBC21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Arc 10">
            <a:extLst>
              <a:ext uri="{FF2B5EF4-FFF2-40B4-BE49-F238E27FC236}">
                <a16:creationId xmlns:a16="http://schemas.microsoft.com/office/drawing/2014/main" id="{6E895C8D-1379-40B8-8B1B-B6F5AEAF0A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78946" y="859948"/>
            <a:ext cx="2240924" cy="2987899"/>
          </a:xfrm>
          <a:prstGeom prst="arc">
            <a:avLst>
              <a:gd name="adj1" fmla="val 14612914"/>
              <a:gd name="adj2" fmla="val 0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643467"/>
            <a:ext cx="2213403" cy="5571066"/>
          </a:xfrm>
        </p:spPr>
        <p:txBody>
          <a:bodyPr>
            <a:normAutofit/>
          </a:bodyPr>
          <a:lstStyle/>
          <a:p>
            <a:r>
              <a:rPr lang="en-GB" sz="3400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651547D7-AD18-407B-A5F4-F8225B5DCF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364089" y="434266"/>
            <a:ext cx="5413275" cy="5922084"/>
          </a:xfrm>
          <a:prstGeom prst="roundRect">
            <a:avLst>
              <a:gd name="adj" fmla="val 3174"/>
            </a:avLst>
          </a:prstGeom>
          <a:solidFill>
            <a:schemeClr val="bg1">
              <a:alpha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C14161A-BB0C-5680-8B02-FE671FDBE43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07901307"/>
              </p:ext>
            </p:extLst>
          </p:nvPr>
        </p:nvGraphicFramePr>
        <p:xfrm>
          <a:off x="3572933" y="609600"/>
          <a:ext cx="5051582" cy="556460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3EA04C-3FC1-5A95-1AAF-8544E0044A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r>
              <a:rPr lang="en-GB" sz="3700" b="1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0CFACC-DBDA-FD53-5D65-E119721D5E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35481" y="591344"/>
            <a:ext cx="5179868" cy="5585619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800"/>
              <a:t>Age UK (2024) </a:t>
            </a:r>
            <a:r>
              <a:rPr lang="en-GB" sz="800" i="1"/>
              <a:t>More than 1 in 3 over 65s (4.7 million) lack the basic skills to use the internet successfully</a:t>
            </a:r>
            <a:r>
              <a:rPr lang="en-GB" sz="800"/>
              <a:t>. Available at: </a:t>
            </a:r>
            <a:r>
              <a:rPr lang="en-GB" sz="80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https://www.ageuk.org.uk</a:t>
            </a:r>
            <a:r>
              <a:rPr lang="en-GB" sz="800"/>
              <a:t> (Accessed: 1 February 2026).</a:t>
            </a:r>
          </a:p>
          <a:p>
            <a:pPr marL="0" indent="0">
              <a:lnSpc>
                <a:spcPct val="90000"/>
              </a:lnSpc>
              <a:buNone/>
            </a:pPr>
            <a:endParaRPr lang="en-GB" sz="800"/>
          </a:p>
          <a:p>
            <a:pPr marL="0" indent="0">
              <a:lnSpc>
                <a:spcPct val="90000"/>
              </a:lnSpc>
              <a:buNone/>
            </a:pPr>
            <a:r>
              <a:rPr lang="en-GB" sz="800"/>
              <a:t>Care Quality Commission (2024) </a:t>
            </a:r>
            <a:r>
              <a:rPr lang="en-GB" sz="800" i="1"/>
              <a:t>Safeguarding (Safe: safeguarding)</a:t>
            </a:r>
            <a:r>
              <a:rPr lang="en-GB" sz="800"/>
              <a:t>. Available at: </a:t>
            </a:r>
            <a:r>
              <a:rPr lang="en-GB" sz="80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https://www.cqc.org.uk</a:t>
            </a:r>
            <a:r>
              <a:rPr lang="en-GB" sz="800"/>
              <a:t> (Accessed: 1 February 2026).</a:t>
            </a:r>
          </a:p>
          <a:p>
            <a:pPr marL="0" indent="0">
              <a:lnSpc>
                <a:spcPct val="90000"/>
              </a:lnSpc>
              <a:buNone/>
            </a:pPr>
            <a:endParaRPr lang="en-GB" sz="800"/>
          </a:p>
          <a:p>
            <a:pPr marL="0" indent="0">
              <a:lnSpc>
                <a:spcPct val="90000"/>
              </a:lnSpc>
              <a:buNone/>
            </a:pPr>
            <a:r>
              <a:rPr lang="en-GB" sz="800"/>
              <a:t>Department of Health and Social Care (2022) </a:t>
            </a:r>
            <a:r>
              <a:rPr lang="en-GB" sz="800" i="1"/>
              <a:t>A plan for digital health and social care</a:t>
            </a:r>
            <a:r>
              <a:rPr lang="en-GB" sz="800"/>
              <a:t>. London: DHSC. Available at: </a:t>
            </a:r>
            <a:r>
              <a:rPr lang="en-GB" sz="80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</a:t>
            </a:r>
            <a:r>
              <a:rPr lang="en-GB" sz="800"/>
              <a:t> (Accessed: 1 February 2026).</a:t>
            </a:r>
          </a:p>
          <a:p>
            <a:pPr marL="0" indent="0">
              <a:lnSpc>
                <a:spcPct val="90000"/>
              </a:lnSpc>
              <a:buNone/>
            </a:pPr>
            <a:endParaRPr lang="en-GB" sz="800"/>
          </a:p>
          <a:p>
            <a:pPr marL="0" indent="0">
              <a:lnSpc>
                <a:spcPct val="90000"/>
              </a:lnSpc>
              <a:buNone/>
            </a:pPr>
            <a:r>
              <a:rPr lang="en-GB" sz="800"/>
              <a:t>Getting It Right First Time (2024) </a:t>
            </a:r>
            <a:r>
              <a:rPr lang="en-GB" sz="800" i="1"/>
              <a:t>Making the most of virtual wards, including Hospital at Home</a:t>
            </a:r>
            <a:r>
              <a:rPr lang="en-GB" sz="800"/>
              <a:t>. London: NHS England. Available at: </a:t>
            </a:r>
            <a:r>
              <a:rPr lang="en-GB" sz="800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https://www.gettingitrightfirsttime.co.uk</a:t>
            </a:r>
            <a:r>
              <a:rPr lang="en-GB" sz="800"/>
              <a:t> (Accessed: 1 February 2026).</a:t>
            </a:r>
          </a:p>
          <a:p>
            <a:pPr marL="0" indent="0">
              <a:lnSpc>
                <a:spcPct val="90000"/>
              </a:lnSpc>
              <a:buNone/>
            </a:pPr>
            <a:endParaRPr lang="en-GB" sz="800"/>
          </a:p>
          <a:p>
            <a:pPr marL="0" indent="0">
              <a:lnSpc>
                <a:spcPct val="90000"/>
              </a:lnSpc>
              <a:buNone/>
            </a:pPr>
            <a:r>
              <a:rPr lang="en-GB" sz="800"/>
              <a:t>Good Things Foundation (2024) </a:t>
            </a:r>
            <a:r>
              <a:rPr lang="en-GB" sz="800" i="1"/>
              <a:t>Digital health and care: widening digital participation lessons</a:t>
            </a:r>
            <a:r>
              <a:rPr lang="en-GB" sz="800"/>
              <a:t>. Available at: </a:t>
            </a:r>
            <a:r>
              <a:rPr lang="en-GB" sz="800"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https://www.goodthingsfoundation.org</a:t>
            </a:r>
            <a:r>
              <a:rPr lang="en-GB" sz="800"/>
              <a:t> (Accessed: 1 February 2026).</a:t>
            </a:r>
          </a:p>
          <a:p>
            <a:pPr marL="0" indent="0">
              <a:lnSpc>
                <a:spcPct val="90000"/>
              </a:lnSpc>
              <a:buNone/>
            </a:pPr>
            <a:endParaRPr lang="en-GB" sz="800"/>
          </a:p>
          <a:p>
            <a:pPr marL="0" indent="0">
              <a:lnSpc>
                <a:spcPct val="90000"/>
              </a:lnSpc>
              <a:buNone/>
            </a:pPr>
            <a:r>
              <a:rPr lang="en-GB" sz="800"/>
              <a:t>Good Things Foundation (2024) </a:t>
            </a:r>
            <a:r>
              <a:rPr lang="en-GB" sz="800" i="1"/>
              <a:t>Health inequalities and mitigating risks of digital exclusion</a:t>
            </a:r>
            <a:r>
              <a:rPr lang="en-GB" sz="800"/>
              <a:t>. Available at: </a:t>
            </a:r>
            <a:r>
              <a:rPr lang="en-GB" sz="800"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https://www.goodthingsfoundation.org</a:t>
            </a:r>
            <a:r>
              <a:rPr lang="en-GB" sz="800"/>
              <a:t> (Accessed: 1 February 2026).</a:t>
            </a:r>
          </a:p>
          <a:p>
            <a:pPr marL="0" indent="0">
              <a:lnSpc>
                <a:spcPct val="90000"/>
              </a:lnSpc>
              <a:buNone/>
            </a:pPr>
            <a:endParaRPr lang="en-GB" sz="800"/>
          </a:p>
          <a:p>
            <a:pPr marL="0" indent="0">
              <a:lnSpc>
                <a:spcPct val="90000"/>
              </a:lnSpc>
              <a:buNone/>
            </a:pPr>
            <a:r>
              <a:rPr lang="en-GB" sz="800"/>
              <a:t>Greenhalgh, T., Knight, M., Inda-Kim, M., Fulop, N.J. and Leach, J. (2021) ‘Remote management of COVID-19 using home pulse oximetry and virtual ward support’, </a:t>
            </a:r>
            <a:r>
              <a:rPr lang="en-GB" sz="800" i="1"/>
              <a:t>BMJ</a:t>
            </a:r>
            <a:r>
              <a:rPr lang="en-GB" sz="800"/>
              <a:t>, 372: n677. https://doi.org/10.1136/bmj.n677</a:t>
            </a:r>
          </a:p>
          <a:p>
            <a:pPr marL="0" indent="0">
              <a:lnSpc>
                <a:spcPct val="90000"/>
              </a:lnSpc>
              <a:buNone/>
            </a:pPr>
            <a:endParaRPr lang="en-GB" sz="800"/>
          </a:p>
          <a:p>
            <a:pPr marL="0" indent="0">
              <a:lnSpc>
                <a:spcPct val="90000"/>
              </a:lnSpc>
              <a:buNone/>
            </a:pPr>
            <a:r>
              <a:rPr lang="en-GB" sz="800"/>
              <a:t>Health Education England (2019) </a:t>
            </a:r>
            <a:r>
              <a:rPr lang="en-GB" sz="800" i="1"/>
              <a:t>The Topol Review: Preparing the Healthcare Workforce to Deliver the Digital Future</a:t>
            </a:r>
            <a:r>
              <a:rPr lang="en-GB" sz="800"/>
              <a:t>. London: NHS. Available at: </a:t>
            </a:r>
            <a:r>
              <a:rPr lang="en-GB" sz="800"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https://www.hee.nhs.uk</a:t>
            </a:r>
            <a:r>
              <a:rPr lang="en-GB" sz="800"/>
              <a:t> (Accessed: 1 February 2026).</a:t>
            </a:r>
          </a:p>
          <a:p>
            <a:pPr marL="0" indent="0">
              <a:lnSpc>
                <a:spcPct val="90000"/>
              </a:lnSpc>
              <a:buNone/>
            </a:pPr>
            <a:endParaRPr lang="en-GB" sz="800"/>
          </a:p>
          <a:p>
            <a:pPr marL="0" indent="0">
              <a:lnSpc>
                <a:spcPct val="90000"/>
              </a:lnSpc>
              <a:buNone/>
            </a:pPr>
            <a:r>
              <a:rPr lang="en-GB" sz="800"/>
              <a:t>Health Services Safety Investigations Body (2025) </a:t>
            </a:r>
            <a:r>
              <a:rPr lang="en-GB" sz="800" i="1"/>
              <a:t>Digital tools for online consultation in general practice (second investigation report)</a:t>
            </a:r>
            <a:r>
              <a:rPr lang="en-GB" sz="800"/>
              <a:t>. Available at: </a:t>
            </a:r>
            <a:r>
              <a:rPr lang="en-GB" sz="800"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https://www.hssib.org.uk</a:t>
            </a:r>
            <a:r>
              <a:rPr lang="en-GB" sz="800"/>
              <a:t> (Accessed: 1 February 2026).</a:t>
            </a:r>
          </a:p>
          <a:p>
            <a:pPr marL="0" indent="0">
              <a:lnSpc>
                <a:spcPct val="90000"/>
              </a:lnSpc>
              <a:buNone/>
            </a:pPr>
            <a:endParaRPr lang="en-GB" sz="800"/>
          </a:p>
          <a:p>
            <a:pPr marL="0" indent="0">
              <a:lnSpc>
                <a:spcPct val="90000"/>
              </a:lnSpc>
              <a:buNone/>
            </a:pPr>
            <a:r>
              <a:rPr lang="en-GB" sz="800"/>
              <a:t>Healthwatch England (2024) </a:t>
            </a:r>
            <a:r>
              <a:rPr lang="en-GB" sz="800" i="1"/>
              <a:t>Public experiences of digital health ser</a:t>
            </a:r>
            <a:r>
              <a:rPr lang="en-GB" sz="800"/>
              <a:t>vices. Available at: </a:t>
            </a:r>
            <a:r>
              <a:rPr lang="en-GB" sz="800"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https://www.healthwatch.co.uk</a:t>
            </a:r>
            <a:r>
              <a:rPr lang="en-GB" sz="800"/>
              <a:t> (Accessed: 1 February 2026).</a:t>
            </a:r>
          </a:p>
          <a:p>
            <a:pPr marL="0" indent="0">
              <a:lnSpc>
                <a:spcPct val="90000"/>
              </a:lnSpc>
              <a:buNone/>
            </a:pPr>
            <a:endParaRPr lang="en-GB" sz="800"/>
          </a:p>
          <a:p>
            <a:pPr marL="0" indent="0">
              <a:lnSpc>
                <a:spcPct val="90000"/>
              </a:lnSpc>
              <a:buNone/>
            </a:pPr>
            <a:r>
              <a:rPr lang="en-GB" sz="800"/>
              <a:t>House of Commons Parliamentary Office of Science and Technology (2025) </a:t>
            </a:r>
            <a:r>
              <a:rPr lang="en-GB" sz="800" i="1"/>
              <a:t>Virtual wards and hospital at home</a:t>
            </a:r>
            <a:r>
              <a:rPr lang="en-GB" sz="800"/>
              <a:t> (POSTnote 0744). London: UK Parliament. Available at: </a:t>
            </a:r>
            <a:r>
              <a:rPr lang="en-GB" sz="800"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https://post.parliament.uk</a:t>
            </a:r>
            <a:r>
              <a:rPr lang="en-GB" sz="800"/>
              <a:t> (Accessed: 1 February 2026).</a:t>
            </a:r>
          </a:p>
          <a:p>
            <a:pPr marL="0" indent="0">
              <a:lnSpc>
                <a:spcPct val="90000"/>
              </a:lnSpc>
              <a:buNone/>
            </a:pPr>
            <a:endParaRPr lang="en-GB" sz="800"/>
          </a:p>
          <a:p>
            <a:pPr marL="0" indent="0">
              <a:lnSpc>
                <a:spcPct val="90000"/>
              </a:lnSpc>
              <a:buNone/>
            </a:pPr>
            <a:r>
              <a:rPr lang="en-GB" sz="800"/>
              <a:t>Information Commissioner’s Office (2023) </a:t>
            </a:r>
            <a:r>
              <a:rPr lang="en-GB" sz="800" i="1"/>
              <a:t>Data protection and the use of health data</a:t>
            </a:r>
            <a:r>
              <a:rPr lang="en-GB" sz="800"/>
              <a:t>. Wilmslow: ICO. Available at: </a:t>
            </a:r>
            <a:r>
              <a:rPr lang="en-GB" sz="800"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https://ico.org.uk</a:t>
            </a:r>
            <a:r>
              <a:rPr lang="en-GB" sz="800"/>
              <a:t> (Accessed: 1 February 2026).</a:t>
            </a:r>
          </a:p>
          <a:p>
            <a:pPr>
              <a:lnSpc>
                <a:spcPct val="90000"/>
              </a:lnSpc>
            </a:pPr>
            <a:endParaRPr lang="en-GB" sz="800"/>
          </a:p>
        </p:txBody>
      </p:sp>
    </p:spTree>
    <p:extLst>
      <p:ext uri="{BB962C8B-B14F-4D97-AF65-F5344CB8AC3E}">
        <p14:creationId xmlns:p14="http://schemas.microsoft.com/office/powerpoint/2010/main" val="17947086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35B42-1CA3-F8C4-5333-D7EFE71FFC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35481" y="591344"/>
            <a:ext cx="5179868" cy="5585619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800"/>
              <a:t>National Institute for Health and Care Excellence (2024) </a:t>
            </a:r>
            <a:r>
              <a:rPr lang="en-GB" sz="800" i="1"/>
              <a:t>Supporting the health and care system to implement virtual wards</a:t>
            </a:r>
            <a:r>
              <a:rPr lang="en-GB" sz="800"/>
              <a:t>. London: NICE. Available at: </a:t>
            </a:r>
            <a:r>
              <a:rPr lang="en-GB" sz="80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https://www.nice.org.uk</a:t>
            </a:r>
            <a:r>
              <a:rPr lang="en-GB" sz="800"/>
              <a:t> (Accessed: 1 February 2026).</a:t>
            </a:r>
          </a:p>
          <a:p>
            <a:pPr marL="0" indent="0">
              <a:lnSpc>
                <a:spcPct val="90000"/>
              </a:lnSpc>
              <a:buNone/>
            </a:pPr>
            <a:endParaRPr lang="en-GB" sz="800"/>
          </a:p>
          <a:p>
            <a:pPr marL="0" indent="0">
              <a:lnSpc>
                <a:spcPct val="90000"/>
              </a:lnSpc>
              <a:buNone/>
            </a:pPr>
            <a:r>
              <a:rPr lang="en-GB" sz="800"/>
              <a:t>NHS Confederation (2023) </a:t>
            </a:r>
            <a:r>
              <a:rPr lang="en-GB" sz="800" i="1"/>
              <a:t>Realising the potential of virtual wards</a:t>
            </a:r>
            <a:r>
              <a:rPr lang="en-GB" sz="800"/>
              <a:t>. London: NHS Confederation. Available at: </a:t>
            </a:r>
            <a:r>
              <a:rPr lang="en-GB" sz="80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https://www.nhsconfed.org</a:t>
            </a:r>
            <a:r>
              <a:rPr lang="en-GB" sz="800"/>
              <a:t> (Accessed: 1 February 2026).</a:t>
            </a:r>
          </a:p>
          <a:p>
            <a:pPr marL="0" indent="0">
              <a:lnSpc>
                <a:spcPct val="90000"/>
              </a:lnSpc>
              <a:buNone/>
            </a:pPr>
            <a:endParaRPr lang="en-GB" sz="800"/>
          </a:p>
          <a:p>
            <a:pPr marL="0" indent="0">
              <a:lnSpc>
                <a:spcPct val="90000"/>
              </a:lnSpc>
              <a:buNone/>
            </a:pPr>
            <a:r>
              <a:rPr lang="en-GB" sz="800"/>
              <a:t>NHS England (2019) </a:t>
            </a:r>
            <a:r>
              <a:rPr lang="en-GB" sz="800" i="1"/>
              <a:t>The NHS Long Term Plan</a:t>
            </a:r>
            <a:r>
              <a:rPr lang="en-GB" sz="800"/>
              <a:t>. London: NHS England. Available at: </a:t>
            </a:r>
            <a:r>
              <a:rPr lang="en-GB" sz="80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https://www.longtermplan.nhs.uk</a:t>
            </a:r>
            <a:r>
              <a:rPr lang="en-GB" sz="800"/>
              <a:t> (Accessed: 1 February 2026).</a:t>
            </a:r>
          </a:p>
          <a:p>
            <a:pPr marL="0" indent="0">
              <a:lnSpc>
                <a:spcPct val="90000"/>
              </a:lnSpc>
              <a:buNone/>
            </a:pPr>
            <a:endParaRPr lang="en-GB" sz="800"/>
          </a:p>
          <a:p>
            <a:pPr marL="0" indent="0">
              <a:lnSpc>
                <a:spcPct val="90000"/>
              </a:lnSpc>
              <a:buNone/>
            </a:pPr>
            <a:r>
              <a:rPr lang="en-GB" sz="800"/>
              <a:t>NHS England (2024) </a:t>
            </a:r>
            <a:r>
              <a:rPr lang="en-GB" sz="800" i="1"/>
              <a:t>Virtual wards operational framework</a:t>
            </a:r>
            <a:r>
              <a:rPr lang="en-GB" sz="800"/>
              <a:t>. London: NHS England. Available at: </a:t>
            </a:r>
            <a:r>
              <a:rPr lang="en-GB" sz="800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https://www.england.nhs.uk</a:t>
            </a:r>
            <a:r>
              <a:rPr lang="en-GB" sz="800"/>
              <a:t> (Accessed: 1 February 2026).</a:t>
            </a:r>
          </a:p>
          <a:p>
            <a:pPr marL="0" indent="0">
              <a:lnSpc>
                <a:spcPct val="90000"/>
              </a:lnSpc>
              <a:buNone/>
            </a:pPr>
            <a:endParaRPr lang="en-GB" sz="800"/>
          </a:p>
          <a:p>
            <a:pPr marL="0" indent="0">
              <a:lnSpc>
                <a:spcPct val="90000"/>
              </a:lnSpc>
              <a:buNone/>
            </a:pPr>
            <a:r>
              <a:rPr lang="en-GB" sz="800"/>
              <a:t>NHS England (2024) </a:t>
            </a:r>
            <a:r>
              <a:rPr lang="en-GB" sz="800" i="1"/>
              <a:t>Access to diagnostics on virtual wards</a:t>
            </a:r>
            <a:r>
              <a:rPr lang="en-GB" sz="800"/>
              <a:t>. London: NHS England. Available at: </a:t>
            </a:r>
            <a:r>
              <a:rPr lang="en-GB" sz="800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https://www.england.nhs.uk</a:t>
            </a:r>
            <a:r>
              <a:rPr lang="en-GB" sz="800"/>
              <a:t> (Accessed: 1 February 2026).</a:t>
            </a:r>
          </a:p>
          <a:p>
            <a:pPr marL="0" indent="0">
              <a:lnSpc>
                <a:spcPct val="90000"/>
              </a:lnSpc>
              <a:buNone/>
            </a:pPr>
            <a:endParaRPr lang="en-GB" sz="800"/>
          </a:p>
          <a:p>
            <a:pPr marL="0" indent="0">
              <a:lnSpc>
                <a:spcPct val="90000"/>
              </a:lnSpc>
              <a:buNone/>
            </a:pPr>
            <a:r>
              <a:rPr lang="en-GB" sz="800"/>
              <a:t>NHS England (2025) </a:t>
            </a:r>
            <a:r>
              <a:rPr lang="en-GB" sz="800" i="1"/>
              <a:t>Virtual wards: information governance guidance</a:t>
            </a:r>
            <a:r>
              <a:rPr lang="en-GB" sz="800"/>
              <a:t>. London: NHS England. Available at: </a:t>
            </a:r>
            <a:r>
              <a:rPr lang="en-GB" sz="800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https://www.england.nhs.uk</a:t>
            </a:r>
            <a:r>
              <a:rPr lang="en-GB" sz="800"/>
              <a:t> (Accessed: 1 February 2026).</a:t>
            </a:r>
          </a:p>
          <a:p>
            <a:pPr marL="0" indent="0">
              <a:lnSpc>
                <a:spcPct val="90000"/>
              </a:lnSpc>
              <a:buNone/>
            </a:pPr>
            <a:endParaRPr lang="en-GB" sz="800"/>
          </a:p>
          <a:p>
            <a:pPr marL="0" indent="0">
              <a:lnSpc>
                <a:spcPct val="90000"/>
              </a:lnSpc>
              <a:buNone/>
            </a:pPr>
            <a:r>
              <a:rPr lang="en-GB" sz="800"/>
              <a:t>Nuffield Trust (2020) </a:t>
            </a:r>
            <a:r>
              <a:rPr lang="en-GB" sz="800" i="1"/>
              <a:t>The state of digital health and care in England</a:t>
            </a:r>
            <a:r>
              <a:rPr lang="en-GB" sz="800"/>
              <a:t>. London: Nuffield Trust.</a:t>
            </a:r>
          </a:p>
          <a:p>
            <a:pPr marL="0" indent="0">
              <a:lnSpc>
                <a:spcPct val="90000"/>
              </a:lnSpc>
              <a:buNone/>
            </a:pPr>
            <a:endParaRPr lang="en-GB" sz="800"/>
          </a:p>
          <a:p>
            <a:pPr marL="0" indent="0">
              <a:lnSpc>
                <a:spcPct val="90000"/>
              </a:lnSpc>
              <a:buNone/>
            </a:pPr>
            <a:r>
              <a:rPr lang="en-GB" sz="800"/>
              <a:t>Nuffield Trust (2022) </a:t>
            </a:r>
            <a:r>
              <a:rPr lang="en-GB" sz="800" i="1"/>
              <a:t>Remote by default? The impact of remote consulting</a:t>
            </a:r>
            <a:r>
              <a:rPr lang="en-GB" sz="800"/>
              <a:t>. London: Nuffield Trust.</a:t>
            </a:r>
          </a:p>
          <a:p>
            <a:pPr marL="0" indent="0">
              <a:lnSpc>
                <a:spcPct val="90000"/>
              </a:lnSpc>
              <a:buNone/>
            </a:pPr>
            <a:endParaRPr lang="en-GB" sz="800"/>
          </a:p>
          <a:p>
            <a:pPr marL="0" indent="0">
              <a:lnSpc>
                <a:spcPct val="90000"/>
              </a:lnSpc>
              <a:buNone/>
            </a:pPr>
            <a:r>
              <a:rPr lang="en-GB" sz="800"/>
              <a:t>Southwest London Integrated Care System (2022) </a:t>
            </a:r>
            <a:r>
              <a:rPr lang="en-GB" sz="800" i="1"/>
              <a:t>Croydon’s virtual ward: healthcare in the comfort of your home</a:t>
            </a:r>
            <a:r>
              <a:rPr lang="en-GB" sz="800"/>
              <a:t>. Available at: </a:t>
            </a:r>
            <a:r>
              <a:rPr lang="en-GB" sz="800"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https://www.southwestlondon.icb.nhs.uk</a:t>
            </a:r>
            <a:r>
              <a:rPr lang="en-GB" sz="800"/>
              <a:t> (Accessed: 14 February 2026).</a:t>
            </a:r>
          </a:p>
          <a:p>
            <a:pPr marL="0" indent="0">
              <a:lnSpc>
                <a:spcPct val="90000"/>
              </a:lnSpc>
              <a:buNone/>
            </a:pPr>
            <a:endParaRPr lang="en-GB" sz="800"/>
          </a:p>
          <a:p>
            <a:pPr marL="0" indent="0">
              <a:lnSpc>
                <a:spcPct val="90000"/>
              </a:lnSpc>
              <a:buNone/>
            </a:pPr>
            <a:r>
              <a:rPr lang="en-GB" sz="800"/>
              <a:t>The King’s Fund (2021) </a:t>
            </a:r>
            <a:r>
              <a:rPr lang="en-GB" sz="800" i="1"/>
              <a:t>Shaping the future of digital technology in health and social care</a:t>
            </a:r>
            <a:r>
              <a:rPr lang="en-GB" sz="800"/>
              <a:t>. London: The King’s Fund.</a:t>
            </a:r>
          </a:p>
          <a:p>
            <a:pPr marL="0" indent="0">
              <a:lnSpc>
                <a:spcPct val="90000"/>
              </a:lnSpc>
              <a:buNone/>
            </a:pPr>
            <a:endParaRPr lang="en-GB" sz="800"/>
          </a:p>
          <a:p>
            <a:pPr marL="0" indent="0">
              <a:lnSpc>
                <a:spcPct val="90000"/>
              </a:lnSpc>
              <a:buNone/>
            </a:pPr>
            <a:r>
              <a:rPr lang="en-GB" sz="800"/>
              <a:t>The King’s Fund (2023) </a:t>
            </a:r>
            <a:r>
              <a:rPr lang="en-GB" sz="800" i="1"/>
              <a:t>Moving from exclusion to inclusion in digital health and care</a:t>
            </a:r>
            <a:r>
              <a:rPr lang="en-GB" sz="800"/>
              <a:t>. London: The King’s Fund. Available at: </a:t>
            </a:r>
            <a:r>
              <a:rPr lang="en-GB" sz="800"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https://www.kingsfund.org.uk</a:t>
            </a:r>
            <a:r>
              <a:rPr lang="en-GB" sz="800"/>
              <a:t> (Accessed: 1 February 2026).</a:t>
            </a:r>
          </a:p>
          <a:p>
            <a:pPr marL="0" indent="0">
              <a:lnSpc>
                <a:spcPct val="90000"/>
              </a:lnSpc>
              <a:buNone/>
            </a:pPr>
            <a:endParaRPr lang="en-GB" sz="800"/>
          </a:p>
          <a:p>
            <a:pPr marL="0" indent="0">
              <a:lnSpc>
                <a:spcPct val="90000"/>
              </a:lnSpc>
              <a:buNone/>
            </a:pPr>
            <a:r>
              <a:rPr lang="en-GB" sz="800"/>
              <a:t>Topol, E. (2019) </a:t>
            </a:r>
            <a:r>
              <a:rPr lang="en-GB" sz="800" i="1"/>
              <a:t>The Topol Review: Preparing the Healthcare Workforce to Deliver the Digital Future</a:t>
            </a:r>
            <a:r>
              <a:rPr lang="en-GB" sz="800"/>
              <a:t>. London: NHS.</a:t>
            </a:r>
          </a:p>
          <a:p>
            <a:pPr marL="0" indent="0">
              <a:lnSpc>
                <a:spcPct val="90000"/>
              </a:lnSpc>
              <a:buNone/>
            </a:pPr>
            <a:endParaRPr lang="en-GB" sz="800"/>
          </a:p>
          <a:p>
            <a:pPr marL="0" indent="0">
              <a:lnSpc>
                <a:spcPct val="90000"/>
              </a:lnSpc>
              <a:buNone/>
            </a:pPr>
            <a:r>
              <a:rPr lang="en-GB" sz="800"/>
              <a:t>Wachter, R. (2016) </a:t>
            </a:r>
            <a:r>
              <a:rPr lang="en-GB" sz="800" i="1"/>
              <a:t>The Digital Doctor: Hope, Hype, and Harm at the Dawn of Medicine’s Computer Age</a:t>
            </a:r>
            <a:r>
              <a:rPr lang="en-GB" sz="800"/>
              <a:t>. New York: McGraw-Hill.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800"/>
              <a:t> </a:t>
            </a:r>
          </a:p>
          <a:p>
            <a:pPr>
              <a:lnSpc>
                <a:spcPct val="90000"/>
              </a:lnSpc>
            </a:pPr>
            <a:endParaRPr lang="en-GB" sz="800"/>
          </a:p>
        </p:txBody>
      </p:sp>
    </p:spTree>
    <p:extLst>
      <p:ext uri="{BB962C8B-B14F-4D97-AF65-F5344CB8AC3E}">
        <p14:creationId xmlns:p14="http://schemas.microsoft.com/office/powerpoint/2010/main" val="20031011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</TotalTime>
  <Words>1579</Words>
  <Application>Microsoft Office PowerPoint</Application>
  <PresentationFormat>On-screen Show (4:3)</PresentationFormat>
  <Paragraphs>121</Paragraphs>
  <Slides>14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Arial</vt:lpstr>
      <vt:lpstr>Calibri</vt:lpstr>
      <vt:lpstr>Office Theme</vt:lpstr>
      <vt:lpstr>Component 2 – Viva Presentation </vt:lpstr>
      <vt:lpstr>Background: Digital Transformation</vt:lpstr>
      <vt:lpstr>Remote Monitoring</vt:lpstr>
      <vt:lpstr>Virtual Wards</vt:lpstr>
      <vt:lpstr>COVID-19 Catalyst</vt:lpstr>
      <vt:lpstr>Positive Patient Impacts</vt:lpstr>
      <vt:lpstr>Risks and Limitations</vt:lpstr>
      <vt:lpstr>Community Impact</vt:lpstr>
      <vt:lpstr>Safeguarding &amp; Data Governance</vt:lpstr>
      <vt:lpstr>Critical Evaluation</vt:lpstr>
      <vt:lpstr>Recommendations</vt:lpstr>
      <vt:lpstr>Conclusion</vt:lpstr>
      <vt:lpstr>References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Kareemot Tijani Tijani (2320438)</cp:lastModifiedBy>
  <cp:revision>2</cp:revision>
  <dcterms:created xsi:type="dcterms:W3CDTF">2013-01-27T09:14:16Z</dcterms:created>
  <dcterms:modified xsi:type="dcterms:W3CDTF">2026-03-06T17:18:47Z</dcterms:modified>
  <cp:category/>
</cp:coreProperties>
</file>