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72" r:id="rId5"/>
    <p:sldId id="274" r:id="rId6"/>
    <p:sldId id="273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4" r:id="rId16"/>
    <p:sldId id="285" r:id="rId17"/>
    <p:sldId id="283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6A0535-46F2-41A8-A65D-11AA6E476F4E}" v="22" dt="2026-03-25T10:37:48.1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6" d="100"/>
          <a:sy n="86" d="100"/>
        </p:scale>
        <p:origin x="582" y="2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bad Banissi" userId="46ce2bb489724496" providerId="LiveId" clId="{00C2EBFC-F7A4-4F9D-811A-7E1AEC1E73C0}"/>
    <pc:docChg chg="undo custSel addSld delSld modSld">
      <pc:chgData name="Ebad Banissi" userId="46ce2bb489724496" providerId="LiveId" clId="{00C2EBFC-F7A4-4F9D-811A-7E1AEC1E73C0}" dt="2026-03-25T10:52:45.208" v="279"/>
      <pc:docMkLst>
        <pc:docMk/>
      </pc:docMkLst>
      <pc:sldChg chg="addSp delSp modSp mod">
        <pc:chgData name="Ebad Banissi" userId="46ce2bb489724496" providerId="LiveId" clId="{00C2EBFC-F7A4-4F9D-811A-7E1AEC1E73C0}" dt="2026-03-25T10:12:33.253" v="131" actId="1076"/>
        <pc:sldMkLst>
          <pc:docMk/>
          <pc:sldMk cId="0" sldId="256"/>
        </pc:sldMkLst>
        <pc:spChg chg="mod">
          <ac:chgData name="Ebad Banissi" userId="46ce2bb489724496" providerId="LiveId" clId="{00C2EBFC-F7A4-4F9D-811A-7E1AEC1E73C0}" dt="2026-03-25T10:12:07.685" v="128" actId="26606"/>
          <ac:spMkLst>
            <pc:docMk/>
            <pc:sldMk cId="0" sldId="256"/>
            <ac:spMk id="2" creationId="{00000000-0000-0000-0000-000000000000}"/>
          </ac:spMkLst>
        </pc:spChg>
        <pc:spChg chg="mod ord">
          <ac:chgData name="Ebad Banissi" userId="46ce2bb489724496" providerId="LiveId" clId="{00C2EBFC-F7A4-4F9D-811A-7E1AEC1E73C0}" dt="2026-03-25T10:12:33.253" v="131" actId="1076"/>
          <ac:spMkLst>
            <pc:docMk/>
            <pc:sldMk cId="0" sldId="256"/>
            <ac:spMk id="3" creationId="{00000000-0000-0000-0000-000000000000}"/>
          </ac:spMkLst>
        </pc:spChg>
        <pc:spChg chg="del">
          <ac:chgData name="Ebad Banissi" userId="46ce2bb489724496" providerId="LiveId" clId="{00C2EBFC-F7A4-4F9D-811A-7E1AEC1E73C0}" dt="2026-03-25T10:11:38.722" v="126" actId="26606"/>
          <ac:spMkLst>
            <pc:docMk/>
            <pc:sldMk cId="0" sldId="256"/>
            <ac:spMk id="1038" creationId="{12609869-9E80-471B-A487-A53288E0E791}"/>
          </ac:spMkLst>
        </pc:spChg>
        <pc:spChg chg="del">
          <ac:chgData name="Ebad Banissi" userId="46ce2bb489724496" providerId="LiveId" clId="{00C2EBFC-F7A4-4F9D-811A-7E1AEC1E73C0}" dt="2026-03-25T10:11:38.722" v="126" actId="26606"/>
          <ac:spMkLst>
            <pc:docMk/>
            <pc:sldMk cId="0" sldId="256"/>
            <ac:spMk id="1040" creationId="{7004738A-9D34-43E8-97D2-CA0EED4F8BE0}"/>
          </ac:spMkLst>
        </pc:spChg>
        <pc:spChg chg="del">
          <ac:chgData name="Ebad Banissi" userId="46ce2bb489724496" providerId="LiveId" clId="{00C2EBFC-F7A4-4F9D-811A-7E1AEC1E73C0}" dt="2026-03-25T10:11:38.722" v="126" actId="26606"/>
          <ac:spMkLst>
            <pc:docMk/>
            <pc:sldMk cId="0" sldId="256"/>
            <ac:spMk id="1042" creationId="{B8B8D07F-F13E-443E-BA68-2D26672D76B9}"/>
          </ac:spMkLst>
        </pc:spChg>
        <pc:spChg chg="del">
          <ac:chgData name="Ebad Banissi" userId="46ce2bb489724496" providerId="LiveId" clId="{00C2EBFC-F7A4-4F9D-811A-7E1AEC1E73C0}" dt="2026-03-25T10:11:38.722" v="126" actId="26606"/>
          <ac:spMkLst>
            <pc:docMk/>
            <pc:sldMk cId="0" sldId="256"/>
            <ac:spMk id="1044" creationId="{2813A4FA-24A5-41ED-A534-3807D1B2F344}"/>
          </ac:spMkLst>
        </pc:spChg>
        <pc:spChg chg="del">
          <ac:chgData name="Ebad Banissi" userId="46ce2bb489724496" providerId="LiveId" clId="{00C2EBFC-F7A4-4F9D-811A-7E1AEC1E73C0}" dt="2026-03-25T10:11:38.722" v="126" actId="26606"/>
          <ac:spMkLst>
            <pc:docMk/>
            <pc:sldMk cId="0" sldId="256"/>
            <ac:spMk id="1046" creationId="{C3944F27-CA70-4E84-A51A-E6BF89558979}"/>
          </ac:spMkLst>
        </pc:spChg>
        <pc:spChg chg="add del">
          <ac:chgData name="Ebad Banissi" userId="46ce2bb489724496" providerId="LiveId" clId="{00C2EBFC-F7A4-4F9D-811A-7E1AEC1E73C0}" dt="2026-03-25T10:12:07.685" v="128" actId="26606"/>
          <ac:spMkLst>
            <pc:docMk/>
            <pc:sldMk cId="0" sldId="256"/>
            <ac:spMk id="1051" creationId="{38468727-63BE-4191-B4A6-C30C82C0E986}"/>
          </ac:spMkLst>
        </pc:spChg>
        <pc:spChg chg="add del">
          <ac:chgData name="Ebad Banissi" userId="46ce2bb489724496" providerId="LiveId" clId="{00C2EBFC-F7A4-4F9D-811A-7E1AEC1E73C0}" dt="2026-03-25T10:12:07.685" v="128" actId="26606"/>
          <ac:spMkLst>
            <pc:docMk/>
            <pc:sldMk cId="0" sldId="256"/>
            <ac:spMk id="1053" creationId="{9D355BB6-1BB8-4828-B246-CFB31742D7B8}"/>
          </ac:spMkLst>
        </pc:spChg>
        <pc:spChg chg="add del">
          <ac:chgData name="Ebad Banissi" userId="46ce2bb489724496" providerId="LiveId" clId="{00C2EBFC-F7A4-4F9D-811A-7E1AEC1E73C0}" dt="2026-03-25T10:12:07.685" v="128" actId="26606"/>
          <ac:spMkLst>
            <pc:docMk/>
            <pc:sldMk cId="0" sldId="256"/>
            <ac:spMk id="1055" creationId="{CA52A9B9-B2B3-46F0-9D53-0EFF9905BF8F}"/>
          </ac:spMkLst>
        </pc:spChg>
        <pc:spChg chg="add">
          <ac:chgData name="Ebad Banissi" userId="46ce2bb489724496" providerId="LiveId" clId="{00C2EBFC-F7A4-4F9D-811A-7E1AEC1E73C0}" dt="2026-03-25T10:12:07.685" v="128" actId="26606"/>
          <ac:spMkLst>
            <pc:docMk/>
            <pc:sldMk cId="0" sldId="256"/>
            <ac:spMk id="1060" creationId="{637B2035-1FCB-439A-B421-095E136C7E07}"/>
          </ac:spMkLst>
        </pc:spChg>
        <pc:spChg chg="add">
          <ac:chgData name="Ebad Banissi" userId="46ce2bb489724496" providerId="LiveId" clId="{00C2EBFC-F7A4-4F9D-811A-7E1AEC1E73C0}" dt="2026-03-25T10:12:07.685" v="128" actId="26606"/>
          <ac:spMkLst>
            <pc:docMk/>
            <pc:sldMk cId="0" sldId="256"/>
            <ac:spMk id="1062" creationId="{676D6CDF-C512-4739-B158-55EE955EFA39}"/>
          </ac:spMkLst>
        </pc:spChg>
        <pc:picChg chg="add mod">
          <ac:chgData name="Ebad Banissi" userId="46ce2bb489724496" providerId="LiveId" clId="{00C2EBFC-F7A4-4F9D-811A-7E1AEC1E73C0}" dt="2026-03-25T10:12:07.685" v="128" actId="26606"/>
          <ac:picMkLst>
            <pc:docMk/>
            <pc:sldMk cId="0" sldId="256"/>
            <ac:picMk id="6" creationId="{57C317DF-1B28-28CA-036E-7CB5C0940493}"/>
          </ac:picMkLst>
        </pc:picChg>
        <pc:picChg chg="del">
          <ac:chgData name="Ebad Banissi" userId="46ce2bb489724496" providerId="LiveId" clId="{00C2EBFC-F7A4-4F9D-811A-7E1AEC1E73C0}" dt="2026-03-25T10:11:41.316" v="127" actId="478"/>
          <ac:picMkLst>
            <pc:docMk/>
            <pc:sldMk cId="0" sldId="256"/>
            <ac:picMk id="1026" creationId="{C2CED966-13BE-DAC5-F480-5C667F59262B}"/>
          </ac:picMkLst>
        </pc:picChg>
      </pc:sldChg>
      <pc:sldChg chg="addSp delSp modSp mod">
        <pc:chgData name="Ebad Banissi" userId="46ce2bb489724496" providerId="LiveId" clId="{00C2EBFC-F7A4-4F9D-811A-7E1AEC1E73C0}" dt="2026-03-25T10:13:03.499" v="132" actId="26606"/>
        <pc:sldMkLst>
          <pc:docMk/>
          <pc:sldMk cId="0" sldId="257"/>
        </pc:sldMkLst>
        <pc:spChg chg="mod">
          <ac:chgData name="Ebad Banissi" userId="46ce2bb489724496" providerId="LiveId" clId="{00C2EBFC-F7A4-4F9D-811A-7E1AEC1E73C0}" dt="2026-03-25T10:13:03.499" v="132" actId="26606"/>
          <ac:spMkLst>
            <pc:docMk/>
            <pc:sldMk cId="0" sldId="257"/>
            <ac:spMk id="2" creationId="{00000000-0000-0000-0000-000000000000}"/>
          </ac:spMkLst>
        </pc:spChg>
        <pc:spChg chg="mod">
          <ac:chgData name="Ebad Banissi" userId="46ce2bb489724496" providerId="LiveId" clId="{00C2EBFC-F7A4-4F9D-811A-7E1AEC1E73C0}" dt="2026-03-25T10:13:03.499" v="132" actId="26606"/>
          <ac:spMkLst>
            <pc:docMk/>
            <pc:sldMk cId="0" sldId="257"/>
            <ac:spMk id="4" creationId="{C6054326-9C03-EA59-54E8-1C23317720C0}"/>
          </ac:spMkLst>
        </pc:spChg>
        <pc:spChg chg="del">
          <ac:chgData name="Ebad Banissi" userId="46ce2bb489724496" providerId="LiveId" clId="{00C2EBFC-F7A4-4F9D-811A-7E1AEC1E73C0}" dt="2026-03-25T10:13:03.499" v="132" actId="26606"/>
          <ac:spMkLst>
            <pc:docMk/>
            <pc:sldMk cId="0" sldId="257"/>
            <ac:spMk id="9" creationId="{BACC6370-2D7E-4714-9D71-7542949D7D5D}"/>
          </ac:spMkLst>
        </pc:spChg>
        <pc:spChg chg="del">
          <ac:chgData name="Ebad Banissi" userId="46ce2bb489724496" providerId="LiveId" clId="{00C2EBFC-F7A4-4F9D-811A-7E1AEC1E73C0}" dt="2026-03-25T10:13:03.499" v="132" actId="26606"/>
          <ac:spMkLst>
            <pc:docMk/>
            <pc:sldMk cId="0" sldId="257"/>
            <ac:spMk id="11" creationId="{F68B3F68-107C-434F-AA38-110D5EA91B85}"/>
          </ac:spMkLst>
        </pc:spChg>
        <pc:spChg chg="del">
          <ac:chgData name="Ebad Banissi" userId="46ce2bb489724496" providerId="LiveId" clId="{00C2EBFC-F7A4-4F9D-811A-7E1AEC1E73C0}" dt="2026-03-25T10:13:03.499" v="132" actId="26606"/>
          <ac:spMkLst>
            <pc:docMk/>
            <pc:sldMk cId="0" sldId="257"/>
            <ac:spMk id="13" creationId="{AAD0DBB9-1A4B-4391-81D4-CB19F9AB918A}"/>
          </ac:spMkLst>
        </pc:spChg>
        <pc:spChg chg="del">
          <ac:chgData name="Ebad Banissi" userId="46ce2bb489724496" providerId="LiveId" clId="{00C2EBFC-F7A4-4F9D-811A-7E1AEC1E73C0}" dt="2026-03-25T10:13:03.499" v="132" actId="26606"/>
          <ac:spMkLst>
            <pc:docMk/>
            <pc:sldMk cId="0" sldId="257"/>
            <ac:spMk id="15" creationId="{063BBA22-50EA-4C4D-BE05-F1CE4E63AA56}"/>
          </ac:spMkLst>
        </pc:spChg>
        <pc:spChg chg="add">
          <ac:chgData name="Ebad Banissi" userId="46ce2bb489724496" providerId="LiveId" clId="{00C2EBFC-F7A4-4F9D-811A-7E1AEC1E73C0}" dt="2026-03-25T10:13:03.499" v="132" actId="26606"/>
          <ac:spMkLst>
            <pc:docMk/>
            <pc:sldMk cId="0" sldId="257"/>
            <ac:spMk id="20" creationId="{DAF1966E-FD40-4A4A-B61B-C4DF7FA05F06}"/>
          </ac:spMkLst>
        </pc:spChg>
        <pc:spChg chg="add">
          <ac:chgData name="Ebad Banissi" userId="46ce2bb489724496" providerId="LiveId" clId="{00C2EBFC-F7A4-4F9D-811A-7E1AEC1E73C0}" dt="2026-03-25T10:13:03.499" v="132" actId="26606"/>
          <ac:spMkLst>
            <pc:docMk/>
            <pc:sldMk cId="0" sldId="257"/>
            <ac:spMk id="22" creationId="{047BFA19-D45E-416B-A404-7AF2F3F27017}"/>
          </ac:spMkLst>
        </pc:spChg>
        <pc:spChg chg="add">
          <ac:chgData name="Ebad Banissi" userId="46ce2bb489724496" providerId="LiveId" clId="{00C2EBFC-F7A4-4F9D-811A-7E1AEC1E73C0}" dt="2026-03-25T10:13:03.499" v="132" actId="26606"/>
          <ac:spMkLst>
            <pc:docMk/>
            <pc:sldMk cId="0" sldId="257"/>
            <ac:spMk id="24" creationId="{8E0105E7-23DB-4CF2-8258-FF47C7620F6E}"/>
          </ac:spMkLst>
        </pc:spChg>
        <pc:spChg chg="add">
          <ac:chgData name="Ebad Banissi" userId="46ce2bb489724496" providerId="LiveId" clId="{00C2EBFC-F7A4-4F9D-811A-7E1AEC1E73C0}" dt="2026-03-25T10:13:03.499" v="132" actId="26606"/>
          <ac:spMkLst>
            <pc:docMk/>
            <pc:sldMk cId="0" sldId="257"/>
            <ac:spMk id="26" creationId="{074B4F7D-14B2-478B-8BF5-01E4E0C5D263}"/>
          </ac:spMkLst>
        </pc:spChg>
      </pc:sldChg>
      <pc:sldChg chg="del">
        <pc:chgData name="Ebad Banissi" userId="46ce2bb489724496" providerId="LiveId" clId="{00C2EBFC-F7A4-4F9D-811A-7E1AEC1E73C0}" dt="2026-03-25T10:28:34.628" v="218" actId="2696"/>
        <pc:sldMkLst>
          <pc:docMk/>
          <pc:sldMk cId="0" sldId="259"/>
        </pc:sldMkLst>
      </pc:sldChg>
      <pc:sldChg chg="del">
        <pc:chgData name="Ebad Banissi" userId="46ce2bb489724496" providerId="LiveId" clId="{00C2EBFC-F7A4-4F9D-811A-7E1AEC1E73C0}" dt="2026-03-25T10:28:34.628" v="218" actId="2696"/>
        <pc:sldMkLst>
          <pc:docMk/>
          <pc:sldMk cId="0" sldId="260"/>
        </pc:sldMkLst>
      </pc:sldChg>
      <pc:sldChg chg="del">
        <pc:chgData name="Ebad Banissi" userId="46ce2bb489724496" providerId="LiveId" clId="{00C2EBFC-F7A4-4F9D-811A-7E1AEC1E73C0}" dt="2026-03-25T10:50:29.897" v="277" actId="2696"/>
        <pc:sldMkLst>
          <pc:docMk/>
          <pc:sldMk cId="0" sldId="261"/>
        </pc:sldMkLst>
      </pc:sldChg>
      <pc:sldChg chg="del">
        <pc:chgData name="Ebad Banissi" userId="46ce2bb489724496" providerId="LiveId" clId="{00C2EBFC-F7A4-4F9D-811A-7E1AEC1E73C0}" dt="2026-03-25T10:29:30.826" v="219" actId="2696"/>
        <pc:sldMkLst>
          <pc:docMk/>
          <pc:sldMk cId="0" sldId="262"/>
        </pc:sldMkLst>
      </pc:sldChg>
      <pc:sldChg chg="del">
        <pc:chgData name="Ebad Banissi" userId="46ce2bb489724496" providerId="LiveId" clId="{00C2EBFC-F7A4-4F9D-811A-7E1AEC1E73C0}" dt="2026-03-25T10:29:30.826" v="219" actId="2696"/>
        <pc:sldMkLst>
          <pc:docMk/>
          <pc:sldMk cId="0" sldId="263"/>
        </pc:sldMkLst>
      </pc:sldChg>
      <pc:sldChg chg="del">
        <pc:chgData name="Ebad Banissi" userId="46ce2bb489724496" providerId="LiveId" clId="{00C2EBFC-F7A4-4F9D-811A-7E1AEC1E73C0}" dt="2026-03-25T10:29:30.826" v="219" actId="2696"/>
        <pc:sldMkLst>
          <pc:docMk/>
          <pc:sldMk cId="0" sldId="264"/>
        </pc:sldMkLst>
      </pc:sldChg>
      <pc:sldChg chg="del">
        <pc:chgData name="Ebad Banissi" userId="46ce2bb489724496" providerId="LiveId" clId="{00C2EBFC-F7A4-4F9D-811A-7E1AEC1E73C0}" dt="2026-03-25T10:29:30.826" v="219" actId="2696"/>
        <pc:sldMkLst>
          <pc:docMk/>
          <pc:sldMk cId="0" sldId="265"/>
        </pc:sldMkLst>
      </pc:sldChg>
      <pc:sldChg chg="del">
        <pc:chgData name="Ebad Banissi" userId="46ce2bb489724496" providerId="LiveId" clId="{00C2EBFC-F7A4-4F9D-811A-7E1AEC1E73C0}" dt="2026-03-25T10:29:30.826" v="219" actId="2696"/>
        <pc:sldMkLst>
          <pc:docMk/>
          <pc:sldMk cId="0" sldId="266"/>
        </pc:sldMkLst>
      </pc:sldChg>
      <pc:sldChg chg="del">
        <pc:chgData name="Ebad Banissi" userId="46ce2bb489724496" providerId="LiveId" clId="{00C2EBFC-F7A4-4F9D-811A-7E1AEC1E73C0}" dt="2026-03-25T10:29:30.826" v="219" actId="2696"/>
        <pc:sldMkLst>
          <pc:docMk/>
          <pc:sldMk cId="0" sldId="267"/>
        </pc:sldMkLst>
      </pc:sldChg>
      <pc:sldChg chg="del">
        <pc:chgData name="Ebad Banissi" userId="46ce2bb489724496" providerId="LiveId" clId="{00C2EBFC-F7A4-4F9D-811A-7E1AEC1E73C0}" dt="2026-03-25T10:28:34.628" v="218" actId="2696"/>
        <pc:sldMkLst>
          <pc:docMk/>
          <pc:sldMk cId="3950814616" sldId="268"/>
        </pc:sldMkLst>
      </pc:sldChg>
      <pc:sldChg chg="del">
        <pc:chgData name="Ebad Banissi" userId="46ce2bb489724496" providerId="LiveId" clId="{00C2EBFC-F7A4-4F9D-811A-7E1AEC1E73C0}" dt="2026-03-25T10:28:34.628" v="218" actId="2696"/>
        <pc:sldMkLst>
          <pc:docMk/>
          <pc:sldMk cId="710954685" sldId="269"/>
        </pc:sldMkLst>
      </pc:sldChg>
      <pc:sldChg chg="del">
        <pc:chgData name="Ebad Banissi" userId="46ce2bb489724496" providerId="LiveId" clId="{00C2EBFC-F7A4-4F9D-811A-7E1AEC1E73C0}" dt="2026-03-25T10:29:30.826" v="219" actId="2696"/>
        <pc:sldMkLst>
          <pc:docMk/>
          <pc:sldMk cId="189617808" sldId="270"/>
        </pc:sldMkLst>
      </pc:sldChg>
      <pc:sldChg chg="del">
        <pc:chgData name="Ebad Banissi" userId="46ce2bb489724496" providerId="LiveId" clId="{00C2EBFC-F7A4-4F9D-811A-7E1AEC1E73C0}" dt="2026-03-25T10:29:30.826" v="219" actId="2696"/>
        <pc:sldMkLst>
          <pc:docMk/>
          <pc:sldMk cId="519902832" sldId="271"/>
        </pc:sldMkLst>
      </pc:sldChg>
      <pc:sldChg chg="modSp mod">
        <pc:chgData name="Ebad Banissi" userId="46ce2bb489724496" providerId="LiveId" clId="{00C2EBFC-F7A4-4F9D-811A-7E1AEC1E73C0}" dt="2026-03-25T10:13:39.234" v="134"/>
        <pc:sldMkLst>
          <pc:docMk/>
          <pc:sldMk cId="2825562542" sldId="272"/>
        </pc:sldMkLst>
        <pc:spChg chg="mod">
          <ac:chgData name="Ebad Banissi" userId="46ce2bb489724496" providerId="LiveId" clId="{00C2EBFC-F7A4-4F9D-811A-7E1AEC1E73C0}" dt="2026-03-25T10:13:39.234" v="134"/>
          <ac:spMkLst>
            <pc:docMk/>
            <pc:sldMk cId="2825562542" sldId="272"/>
            <ac:spMk id="5" creationId="{B641FC88-38AC-9397-E7D7-2DDCDE15E9A4}"/>
          </ac:spMkLst>
        </pc:spChg>
      </pc:sldChg>
      <pc:sldChg chg="addSp modSp mod">
        <pc:chgData name="Ebad Banissi" userId="46ce2bb489724496" providerId="LiveId" clId="{00C2EBFC-F7A4-4F9D-811A-7E1AEC1E73C0}" dt="2026-03-25T10:21:56.960" v="178" actId="1076"/>
        <pc:sldMkLst>
          <pc:docMk/>
          <pc:sldMk cId="3083550998" sldId="273"/>
        </pc:sldMkLst>
        <pc:spChg chg="mod">
          <ac:chgData name="Ebad Banissi" userId="46ce2bb489724496" providerId="LiveId" clId="{00C2EBFC-F7A4-4F9D-811A-7E1AEC1E73C0}" dt="2026-03-25T10:21:20.890" v="175" actId="207"/>
          <ac:spMkLst>
            <pc:docMk/>
            <pc:sldMk cId="3083550998" sldId="273"/>
            <ac:spMk id="5" creationId="{3DCDFD1D-BEC9-E37F-64D7-80ADD3532F62}"/>
          </ac:spMkLst>
        </pc:spChg>
        <pc:spChg chg="mod">
          <ac:chgData name="Ebad Banissi" userId="46ce2bb489724496" providerId="LiveId" clId="{00C2EBFC-F7A4-4F9D-811A-7E1AEC1E73C0}" dt="2026-03-25T10:21:11.286" v="174" actId="1076"/>
          <ac:spMkLst>
            <pc:docMk/>
            <pc:sldMk cId="3083550998" sldId="273"/>
            <ac:spMk id="7" creationId="{3A8F68DA-422B-4411-0956-B7E661D199CF}"/>
          </ac:spMkLst>
        </pc:spChg>
        <pc:spChg chg="mod">
          <ac:chgData name="Ebad Banissi" userId="46ce2bb489724496" providerId="LiveId" clId="{00C2EBFC-F7A4-4F9D-811A-7E1AEC1E73C0}" dt="2026-03-25T10:21:56.960" v="178" actId="1076"/>
          <ac:spMkLst>
            <pc:docMk/>
            <pc:sldMk cId="3083550998" sldId="273"/>
            <ac:spMk id="9" creationId="{954BA4F5-F498-03A4-F6FC-0DD612A5D47E}"/>
          </ac:spMkLst>
        </pc:spChg>
        <pc:spChg chg="add mod">
          <ac:chgData name="Ebad Banissi" userId="46ce2bb489724496" providerId="LiveId" clId="{00C2EBFC-F7A4-4F9D-811A-7E1AEC1E73C0}" dt="2026-03-25T10:20:27.739" v="168" actId="1076"/>
          <ac:spMkLst>
            <pc:docMk/>
            <pc:sldMk cId="3083550998" sldId="273"/>
            <ac:spMk id="11" creationId="{E2363B77-310F-8855-A0EF-53EE15683581}"/>
          </ac:spMkLst>
        </pc:spChg>
        <pc:spChg chg="add mod">
          <ac:chgData name="Ebad Banissi" userId="46ce2bb489724496" providerId="LiveId" clId="{00C2EBFC-F7A4-4F9D-811A-7E1AEC1E73C0}" dt="2026-03-25T10:20:58.545" v="172" actId="14100"/>
          <ac:spMkLst>
            <pc:docMk/>
            <pc:sldMk cId="3083550998" sldId="273"/>
            <ac:spMk id="13" creationId="{718B404D-E8F0-C53C-A556-49150AEC277C}"/>
          </ac:spMkLst>
        </pc:spChg>
      </pc:sldChg>
      <pc:sldChg chg="modSp mod">
        <pc:chgData name="Ebad Banissi" userId="46ce2bb489724496" providerId="LiveId" clId="{00C2EBFC-F7A4-4F9D-811A-7E1AEC1E73C0}" dt="2026-03-25T10:16:30.023" v="149" actId="207"/>
        <pc:sldMkLst>
          <pc:docMk/>
          <pc:sldMk cId="2407759343" sldId="274"/>
        </pc:sldMkLst>
        <pc:spChg chg="mod">
          <ac:chgData name="Ebad Banissi" userId="46ce2bb489724496" providerId="LiveId" clId="{00C2EBFC-F7A4-4F9D-811A-7E1AEC1E73C0}" dt="2026-03-25T10:16:30.023" v="149" actId="207"/>
          <ac:spMkLst>
            <pc:docMk/>
            <pc:sldMk cId="2407759343" sldId="274"/>
            <ac:spMk id="5" creationId="{CE5B9E6A-CA8B-508D-CE3F-109E3099307B}"/>
          </ac:spMkLst>
        </pc:spChg>
        <pc:spChg chg="mod">
          <ac:chgData name="Ebad Banissi" userId="46ce2bb489724496" providerId="LiveId" clId="{00C2EBFC-F7A4-4F9D-811A-7E1AEC1E73C0}" dt="2026-03-25T10:16:12.787" v="148" actId="33524"/>
          <ac:spMkLst>
            <pc:docMk/>
            <pc:sldMk cId="2407759343" sldId="274"/>
            <ac:spMk id="7" creationId="{CB075B9D-734D-799F-CC3D-0C6B04759F0C}"/>
          </ac:spMkLst>
        </pc:spChg>
        <pc:spChg chg="mod">
          <ac:chgData name="Ebad Banissi" userId="46ce2bb489724496" providerId="LiveId" clId="{00C2EBFC-F7A4-4F9D-811A-7E1AEC1E73C0}" dt="2026-03-25T10:15:35.184" v="142" actId="1076"/>
          <ac:spMkLst>
            <pc:docMk/>
            <pc:sldMk cId="2407759343" sldId="274"/>
            <ac:spMk id="9" creationId="{CBCA4D4F-7DE1-1D6E-AE3B-1CB077750CFF}"/>
          </ac:spMkLst>
        </pc:spChg>
      </pc:sldChg>
      <pc:sldChg chg="modSp mod">
        <pc:chgData name="Ebad Banissi" userId="46ce2bb489724496" providerId="LiveId" clId="{00C2EBFC-F7A4-4F9D-811A-7E1AEC1E73C0}" dt="2026-03-25T10:25:21.416" v="201" actId="255"/>
        <pc:sldMkLst>
          <pc:docMk/>
          <pc:sldMk cId="3676345865" sldId="275"/>
        </pc:sldMkLst>
        <pc:spChg chg="mod">
          <ac:chgData name="Ebad Banissi" userId="46ce2bb489724496" providerId="LiveId" clId="{00C2EBFC-F7A4-4F9D-811A-7E1AEC1E73C0}" dt="2026-03-25T10:23:01.439" v="186" actId="27636"/>
          <ac:spMkLst>
            <pc:docMk/>
            <pc:sldMk cId="3676345865" sldId="275"/>
            <ac:spMk id="2" creationId="{42D29E85-4842-2862-1F19-AD0AD235C3C8}"/>
          </ac:spMkLst>
        </pc:spChg>
        <pc:spChg chg="mod">
          <ac:chgData name="Ebad Banissi" userId="46ce2bb489724496" providerId="LiveId" clId="{00C2EBFC-F7A4-4F9D-811A-7E1AEC1E73C0}" dt="2026-03-25T10:23:04.613" v="187" actId="1076"/>
          <ac:spMkLst>
            <pc:docMk/>
            <pc:sldMk cId="3676345865" sldId="275"/>
            <ac:spMk id="5" creationId="{1B11DEFC-F233-A873-34B9-A82D0E84074F}"/>
          </ac:spMkLst>
        </pc:spChg>
        <pc:spChg chg="mod">
          <ac:chgData name="Ebad Banissi" userId="46ce2bb489724496" providerId="LiveId" clId="{00C2EBFC-F7A4-4F9D-811A-7E1AEC1E73C0}" dt="2026-03-25T10:25:21.416" v="201" actId="255"/>
          <ac:spMkLst>
            <pc:docMk/>
            <pc:sldMk cId="3676345865" sldId="275"/>
            <ac:spMk id="3072" creationId="{272D628B-487F-8FEB-D89F-94CE45C6ABE2}"/>
          </ac:spMkLst>
        </pc:spChg>
        <pc:spChg chg="mod">
          <ac:chgData name="Ebad Banissi" userId="46ce2bb489724496" providerId="LiveId" clId="{00C2EBFC-F7A4-4F9D-811A-7E1AEC1E73C0}" dt="2026-03-25T10:24:46.432" v="197" actId="108"/>
          <ac:spMkLst>
            <pc:docMk/>
            <pc:sldMk cId="3676345865" sldId="275"/>
            <ac:spMk id="3074" creationId="{5C6394A1-396B-FFF9-2D97-9DE482BECF30}"/>
          </ac:spMkLst>
        </pc:spChg>
        <pc:spChg chg="mod">
          <ac:chgData name="Ebad Banissi" userId="46ce2bb489724496" providerId="LiveId" clId="{00C2EBFC-F7A4-4F9D-811A-7E1AEC1E73C0}" dt="2026-03-25T10:24:51.903" v="198" actId="108"/>
          <ac:spMkLst>
            <pc:docMk/>
            <pc:sldMk cId="3676345865" sldId="275"/>
            <ac:spMk id="3076" creationId="{21FED4C1-D84E-1750-DA29-ED733240BD7B}"/>
          </ac:spMkLst>
        </pc:spChg>
        <pc:spChg chg="mod">
          <ac:chgData name="Ebad Banissi" userId="46ce2bb489724496" providerId="LiveId" clId="{00C2EBFC-F7A4-4F9D-811A-7E1AEC1E73C0}" dt="2026-03-25T10:25:04.977" v="200" actId="1076"/>
          <ac:spMkLst>
            <pc:docMk/>
            <pc:sldMk cId="3676345865" sldId="275"/>
            <ac:spMk id="3078" creationId="{2CD99AEC-393B-088B-B1F7-33F5966CB132}"/>
          </ac:spMkLst>
        </pc:spChg>
      </pc:sldChg>
      <pc:sldChg chg="addSp delSp modSp mod">
        <pc:chgData name="Ebad Banissi" userId="46ce2bb489724496" providerId="LiveId" clId="{00C2EBFC-F7A4-4F9D-811A-7E1AEC1E73C0}" dt="2026-03-25T10:26:29.970" v="213" actId="255"/>
        <pc:sldMkLst>
          <pc:docMk/>
          <pc:sldMk cId="789951290" sldId="276"/>
        </pc:sldMkLst>
        <pc:spChg chg="mod">
          <ac:chgData name="Ebad Banissi" userId="46ce2bb489724496" providerId="LiveId" clId="{00C2EBFC-F7A4-4F9D-811A-7E1AEC1E73C0}" dt="2026-03-25T10:26:04.466" v="210" actId="20577"/>
          <ac:spMkLst>
            <pc:docMk/>
            <pc:sldMk cId="789951290" sldId="276"/>
            <ac:spMk id="2" creationId="{B7686A05-6822-B7C5-BC9F-0B54D1AD5401}"/>
          </ac:spMkLst>
        </pc:spChg>
        <pc:spChg chg="del">
          <ac:chgData name="Ebad Banissi" userId="46ce2bb489724496" providerId="LiveId" clId="{00C2EBFC-F7A4-4F9D-811A-7E1AEC1E73C0}" dt="2026-03-25T09:44:31.114" v="8" actId="478"/>
          <ac:spMkLst>
            <pc:docMk/>
            <pc:sldMk cId="789951290" sldId="276"/>
            <ac:spMk id="3" creationId="{0B053861-0A29-4168-87B1-B1DB66AAB604}"/>
          </ac:spMkLst>
        </pc:spChg>
        <pc:spChg chg="add mod">
          <ac:chgData name="Ebad Banissi" userId="46ce2bb489724496" providerId="LiveId" clId="{00C2EBFC-F7A4-4F9D-811A-7E1AEC1E73C0}" dt="2026-03-25T10:26:11.796" v="211" actId="255"/>
          <ac:spMkLst>
            <pc:docMk/>
            <pc:sldMk cId="789951290" sldId="276"/>
            <ac:spMk id="5" creationId="{5A23346C-3D33-2551-CFB7-7B486D1C42D1}"/>
          </ac:spMkLst>
        </pc:spChg>
        <pc:spChg chg="add mod">
          <ac:chgData name="Ebad Banissi" userId="46ce2bb489724496" providerId="LiveId" clId="{00C2EBFC-F7A4-4F9D-811A-7E1AEC1E73C0}" dt="2026-03-25T10:26:22.229" v="212" actId="255"/>
          <ac:spMkLst>
            <pc:docMk/>
            <pc:sldMk cId="789951290" sldId="276"/>
            <ac:spMk id="7" creationId="{F86DFE61-E0D9-FF60-1DBA-EBB93683669A}"/>
          </ac:spMkLst>
        </pc:spChg>
        <pc:spChg chg="add mod">
          <ac:chgData name="Ebad Banissi" userId="46ce2bb489724496" providerId="LiveId" clId="{00C2EBFC-F7A4-4F9D-811A-7E1AEC1E73C0}" dt="2026-03-25T10:26:29.970" v="213" actId="255"/>
          <ac:spMkLst>
            <pc:docMk/>
            <pc:sldMk cId="789951290" sldId="276"/>
            <ac:spMk id="9" creationId="{739AFB72-C84B-CFB9-FB7D-D69D38AC1F0C}"/>
          </ac:spMkLst>
        </pc:spChg>
      </pc:sldChg>
      <pc:sldChg chg="addSp delSp modSp new mod">
        <pc:chgData name="Ebad Banissi" userId="46ce2bb489724496" providerId="LiveId" clId="{00C2EBFC-F7A4-4F9D-811A-7E1AEC1E73C0}" dt="2026-03-25T09:47:47.828" v="22"/>
        <pc:sldMkLst>
          <pc:docMk/>
          <pc:sldMk cId="2221783653" sldId="277"/>
        </pc:sldMkLst>
        <pc:spChg chg="mod">
          <ac:chgData name="Ebad Banissi" userId="46ce2bb489724496" providerId="LiveId" clId="{00C2EBFC-F7A4-4F9D-811A-7E1AEC1E73C0}" dt="2026-03-25T09:46:11.204" v="14"/>
          <ac:spMkLst>
            <pc:docMk/>
            <pc:sldMk cId="2221783653" sldId="277"/>
            <ac:spMk id="2" creationId="{06FDF8D4-6CC5-48C5-5FA6-E70972DF87F5}"/>
          </ac:spMkLst>
        </pc:spChg>
        <pc:spChg chg="del">
          <ac:chgData name="Ebad Banissi" userId="46ce2bb489724496" providerId="LiveId" clId="{00C2EBFC-F7A4-4F9D-811A-7E1AEC1E73C0}" dt="2026-03-25T09:46:37.776" v="15"/>
          <ac:spMkLst>
            <pc:docMk/>
            <pc:sldMk cId="2221783653" sldId="277"/>
            <ac:spMk id="3" creationId="{89528F93-B848-6F18-8F8D-E4C0B2E0F9D1}"/>
          </ac:spMkLst>
        </pc:spChg>
        <pc:spChg chg="add mod">
          <ac:chgData name="Ebad Banissi" userId="46ce2bb489724496" providerId="LiveId" clId="{00C2EBFC-F7A4-4F9D-811A-7E1AEC1E73C0}" dt="2026-03-25T09:46:51.047" v="17" actId="1076"/>
          <ac:spMkLst>
            <pc:docMk/>
            <pc:sldMk cId="2221783653" sldId="277"/>
            <ac:spMk id="5" creationId="{C22469DC-0D7B-8288-3F64-BC8F40E6422A}"/>
          </ac:spMkLst>
        </pc:spChg>
        <pc:graphicFrameChg chg="add mod modGraphic">
          <ac:chgData name="Ebad Banissi" userId="46ce2bb489724496" providerId="LiveId" clId="{00C2EBFC-F7A4-4F9D-811A-7E1AEC1E73C0}" dt="2026-03-25T09:47:47.828" v="22"/>
          <ac:graphicFrameMkLst>
            <pc:docMk/>
            <pc:sldMk cId="2221783653" sldId="277"/>
            <ac:graphicFrameMk id="4" creationId="{10F1A18E-4530-F628-5989-E4A2A5718438}"/>
          </ac:graphicFrameMkLst>
        </pc:graphicFrameChg>
      </pc:sldChg>
      <pc:sldChg chg="addSp delSp modSp new mod">
        <pc:chgData name="Ebad Banissi" userId="46ce2bb489724496" providerId="LiveId" clId="{00C2EBFC-F7A4-4F9D-811A-7E1AEC1E73C0}" dt="2026-03-25T09:53:27.736" v="41" actId="1076"/>
        <pc:sldMkLst>
          <pc:docMk/>
          <pc:sldMk cId="2260053082" sldId="278"/>
        </pc:sldMkLst>
        <pc:spChg chg="mod">
          <ac:chgData name="Ebad Banissi" userId="46ce2bb489724496" providerId="LiveId" clId="{00C2EBFC-F7A4-4F9D-811A-7E1AEC1E73C0}" dt="2026-03-25T09:52:01.507" v="32" actId="1076"/>
          <ac:spMkLst>
            <pc:docMk/>
            <pc:sldMk cId="2260053082" sldId="278"/>
            <ac:spMk id="2" creationId="{ACCA99D9-5EF2-DFF6-8DDA-AD1DAC6D7A9A}"/>
          </ac:spMkLst>
        </pc:spChg>
        <pc:spChg chg="del">
          <ac:chgData name="Ebad Banissi" userId="46ce2bb489724496" providerId="LiveId" clId="{00C2EBFC-F7A4-4F9D-811A-7E1AEC1E73C0}" dt="2026-03-25T09:51:32.601" v="24"/>
          <ac:spMkLst>
            <pc:docMk/>
            <pc:sldMk cId="2260053082" sldId="278"/>
            <ac:spMk id="3" creationId="{A815AE9B-DC66-A4B4-D67E-58BEBA7E9ECC}"/>
          </ac:spMkLst>
        </pc:spChg>
        <pc:spChg chg="add mod">
          <ac:chgData name="Ebad Banissi" userId="46ce2bb489724496" providerId="LiveId" clId="{00C2EBFC-F7A4-4F9D-811A-7E1AEC1E73C0}" dt="2026-03-25T09:52:26.200" v="35" actId="255"/>
          <ac:spMkLst>
            <pc:docMk/>
            <pc:sldMk cId="2260053082" sldId="278"/>
            <ac:spMk id="5" creationId="{595EBBB0-A8F6-288A-6AD7-9513666395C2}"/>
          </ac:spMkLst>
        </pc:spChg>
        <pc:graphicFrameChg chg="add mod modGraphic">
          <ac:chgData name="Ebad Banissi" userId="46ce2bb489724496" providerId="LiveId" clId="{00C2EBFC-F7A4-4F9D-811A-7E1AEC1E73C0}" dt="2026-03-25T09:53:27.736" v="41" actId="1076"/>
          <ac:graphicFrameMkLst>
            <pc:docMk/>
            <pc:sldMk cId="2260053082" sldId="278"/>
            <ac:graphicFrameMk id="4" creationId="{B2D65B2B-70AF-C702-4232-A94F40AC57E9}"/>
          </ac:graphicFrameMkLst>
        </pc:graphicFrameChg>
      </pc:sldChg>
      <pc:sldChg chg="addSp delSp modSp new mod">
        <pc:chgData name="Ebad Banissi" userId="46ce2bb489724496" providerId="LiveId" clId="{00C2EBFC-F7A4-4F9D-811A-7E1AEC1E73C0}" dt="2026-03-25T10:27:05.365" v="217" actId="20577"/>
        <pc:sldMkLst>
          <pc:docMk/>
          <pc:sldMk cId="1165208159" sldId="279"/>
        </pc:sldMkLst>
        <pc:spChg chg="mod">
          <ac:chgData name="Ebad Banissi" userId="46ce2bb489724496" providerId="LiveId" clId="{00C2EBFC-F7A4-4F9D-811A-7E1AEC1E73C0}" dt="2026-03-25T09:54:00.585" v="50" actId="1076"/>
          <ac:spMkLst>
            <pc:docMk/>
            <pc:sldMk cId="1165208159" sldId="279"/>
            <ac:spMk id="2" creationId="{C619CE2D-57DF-60F5-4694-A1300A887720}"/>
          </ac:spMkLst>
        </pc:spChg>
        <pc:spChg chg="del mod">
          <ac:chgData name="Ebad Banissi" userId="46ce2bb489724496" providerId="LiveId" clId="{00C2EBFC-F7A4-4F9D-811A-7E1AEC1E73C0}" dt="2026-03-25T09:54:57.717" v="55" actId="478"/>
          <ac:spMkLst>
            <pc:docMk/>
            <pc:sldMk cId="1165208159" sldId="279"/>
            <ac:spMk id="3" creationId="{3B34363D-C8F4-6E32-5C8C-1AB88A0DA21C}"/>
          </ac:spMkLst>
        </pc:spChg>
        <pc:spChg chg="add mod">
          <ac:chgData name="Ebad Banissi" userId="46ce2bb489724496" providerId="LiveId" clId="{00C2EBFC-F7A4-4F9D-811A-7E1AEC1E73C0}" dt="2026-03-25T10:27:05.365" v="217" actId="20577"/>
          <ac:spMkLst>
            <pc:docMk/>
            <pc:sldMk cId="1165208159" sldId="279"/>
            <ac:spMk id="5" creationId="{A4A8CB59-EAC3-FCFD-AD67-CD480838464C}"/>
          </ac:spMkLst>
        </pc:spChg>
      </pc:sldChg>
      <pc:sldChg chg="modSp new mod">
        <pc:chgData name="Ebad Banissi" userId="46ce2bb489724496" providerId="LiveId" clId="{00C2EBFC-F7A4-4F9D-811A-7E1AEC1E73C0}" dt="2026-03-25T10:00:05.911" v="90" actId="6549"/>
        <pc:sldMkLst>
          <pc:docMk/>
          <pc:sldMk cId="3289659495" sldId="280"/>
        </pc:sldMkLst>
        <pc:spChg chg="mod">
          <ac:chgData name="Ebad Banissi" userId="46ce2bb489724496" providerId="LiveId" clId="{00C2EBFC-F7A4-4F9D-811A-7E1AEC1E73C0}" dt="2026-03-25T09:58:25.526" v="74"/>
          <ac:spMkLst>
            <pc:docMk/>
            <pc:sldMk cId="3289659495" sldId="280"/>
            <ac:spMk id="2" creationId="{6ABF922E-3B19-FC4A-2A86-00ED7CF6BADD}"/>
          </ac:spMkLst>
        </pc:spChg>
        <pc:spChg chg="mod">
          <ac:chgData name="Ebad Banissi" userId="46ce2bb489724496" providerId="LiveId" clId="{00C2EBFC-F7A4-4F9D-811A-7E1AEC1E73C0}" dt="2026-03-25T10:00:05.911" v="90" actId="6549"/>
          <ac:spMkLst>
            <pc:docMk/>
            <pc:sldMk cId="3289659495" sldId="280"/>
            <ac:spMk id="3" creationId="{920CACC9-B1D5-FE48-C52F-728DD3A87837}"/>
          </ac:spMkLst>
        </pc:spChg>
      </pc:sldChg>
      <pc:sldChg chg="modSp new mod">
        <pc:chgData name="Ebad Banissi" userId="46ce2bb489724496" providerId="LiveId" clId="{00C2EBFC-F7A4-4F9D-811A-7E1AEC1E73C0}" dt="2026-03-25T10:01:19.773" v="96" actId="255"/>
        <pc:sldMkLst>
          <pc:docMk/>
          <pc:sldMk cId="4105674927" sldId="281"/>
        </pc:sldMkLst>
        <pc:spChg chg="mod">
          <ac:chgData name="Ebad Banissi" userId="46ce2bb489724496" providerId="LiveId" clId="{00C2EBFC-F7A4-4F9D-811A-7E1AEC1E73C0}" dt="2026-03-25T10:00:33.691" v="92"/>
          <ac:spMkLst>
            <pc:docMk/>
            <pc:sldMk cId="4105674927" sldId="281"/>
            <ac:spMk id="2" creationId="{5AB09D09-AEAA-0F53-6032-9D222EA6AF38}"/>
          </ac:spMkLst>
        </pc:spChg>
        <pc:spChg chg="mod">
          <ac:chgData name="Ebad Banissi" userId="46ce2bb489724496" providerId="LiveId" clId="{00C2EBFC-F7A4-4F9D-811A-7E1AEC1E73C0}" dt="2026-03-25T10:01:19.773" v="96" actId="255"/>
          <ac:spMkLst>
            <pc:docMk/>
            <pc:sldMk cId="4105674927" sldId="281"/>
            <ac:spMk id="3" creationId="{CF52EA75-C95B-0F2B-2602-1EA4175F6925}"/>
          </ac:spMkLst>
        </pc:spChg>
      </pc:sldChg>
      <pc:sldChg chg="addSp delSp modSp new mod">
        <pc:chgData name="Ebad Banissi" userId="46ce2bb489724496" providerId="LiveId" clId="{00C2EBFC-F7A4-4F9D-811A-7E1AEC1E73C0}" dt="2026-03-25T10:10:41.219" v="124" actId="166"/>
        <pc:sldMkLst>
          <pc:docMk/>
          <pc:sldMk cId="2139995843" sldId="282"/>
        </pc:sldMkLst>
        <pc:spChg chg="del mod">
          <ac:chgData name="Ebad Banissi" userId="46ce2bb489724496" providerId="LiveId" clId="{00C2EBFC-F7A4-4F9D-811A-7E1AEC1E73C0}" dt="2026-03-25T10:10:19.480" v="121" actId="478"/>
          <ac:spMkLst>
            <pc:docMk/>
            <pc:sldMk cId="2139995843" sldId="282"/>
            <ac:spMk id="2" creationId="{046372DA-FF02-B140-B122-E0809F1BC21E}"/>
          </ac:spMkLst>
        </pc:spChg>
        <pc:spChg chg="del">
          <ac:chgData name="Ebad Banissi" userId="46ce2bb489724496" providerId="LiveId" clId="{00C2EBFC-F7A4-4F9D-811A-7E1AEC1E73C0}" dt="2026-03-25T10:02:26.794" v="100" actId="478"/>
          <ac:spMkLst>
            <pc:docMk/>
            <pc:sldMk cId="2139995843" sldId="282"/>
            <ac:spMk id="3" creationId="{20C0B362-E8A7-B7D6-DD5E-79D0706769A2}"/>
          </ac:spMkLst>
        </pc:spChg>
        <pc:spChg chg="add del mod">
          <ac:chgData name="Ebad Banissi" userId="46ce2bb489724496" providerId="LiveId" clId="{00C2EBFC-F7A4-4F9D-811A-7E1AEC1E73C0}" dt="2026-03-25T10:10:10.187" v="118" actId="478"/>
          <ac:spMkLst>
            <pc:docMk/>
            <pc:sldMk cId="2139995843" sldId="282"/>
            <ac:spMk id="5" creationId="{9795CAB4-E3DC-4816-0B58-6A45F4EA8FA1}"/>
          </ac:spMkLst>
        </pc:spChg>
        <pc:spChg chg="add mod ord">
          <ac:chgData name="Ebad Banissi" userId="46ce2bb489724496" providerId="LiveId" clId="{00C2EBFC-F7A4-4F9D-811A-7E1AEC1E73C0}" dt="2026-03-25T10:10:41.219" v="124" actId="166"/>
          <ac:spMkLst>
            <pc:docMk/>
            <pc:sldMk cId="2139995843" sldId="282"/>
            <ac:spMk id="7" creationId="{AC58E134-9C49-6F18-0AB5-EAA9BAC92FD1}"/>
          </ac:spMkLst>
        </pc:spChg>
        <pc:spChg chg="add del mod">
          <ac:chgData name="Ebad Banissi" userId="46ce2bb489724496" providerId="LiveId" clId="{00C2EBFC-F7A4-4F9D-811A-7E1AEC1E73C0}" dt="2026-03-25T10:10:25.145" v="122" actId="478"/>
          <ac:spMkLst>
            <pc:docMk/>
            <pc:sldMk cId="2139995843" sldId="282"/>
            <ac:spMk id="11" creationId="{CBC3F6AA-55C4-B065-9CD1-8C8AD7CE16E0}"/>
          </ac:spMkLst>
        </pc:spChg>
        <pc:picChg chg="add mod">
          <ac:chgData name="Ebad Banissi" userId="46ce2bb489724496" providerId="LiveId" clId="{00C2EBFC-F7A4-4F9D-811A-7E1AEC1E73C0}" dt="2026-03-25T10:10:29.965" v="123" actId="1076"/>
          <ac:picMkLst>
            <pc:docMk/>
            <pc:sldMk cId="2139995843" sldId="282"/>
            <ac:picMk id="9" creationId="{F5178972-2A41-2A9A-630E-8EFD2522CB22}"/>
          </ac:picMkLst>
        </pc:picChg>
      </pc:sldChg>
      <pc:sldChg chg="addSp delSp modSp new mod">
        <pc:chgData name="Ebad Banissi" userId="46ce2bb489724496" providerId="LiveId" clId="{00C2EBFC-F7A4-4F9D-811A-7E1AEC1E73C0}" dt="2026-03-25T10:32:06.229" v="243" actId="255"/>
        <pc:sldMkLst>
          <pc:docMk/>
          <pc:sldMk cId="195666674" sldId="283"/>
        </pc:sldMkLst>
        <pc:spChg chg="mod">
          <ac:chgData name="Ebad Banissi" userId="46ce2bb489724496" providerId="LiveId" clId="{00C2EBFC-F7A4-4F9D-811A-7E1AEC1E73C0}" dt="2026-03-25T10:30:42.988" v="223" actId="1076"/>
          <ac:spMkLst>
            <pc:docMk/>
            <pc:sldMk cId="195666674" sldId="283"/>
            <ac:spMk id="2" creationId="{70A4272E-33C4-3889-9C6B-D61804CC2AB2}"/>
          </ac:spMkLst>
        </pc:spChg>
        <pc:spChg chg="mod">
          <ac:chgData name="Ebad Banissi" userId="46ce2bb489724496" providerId="LiveId" clId="{00C2EBFC-F7A4-4F9D-811A-7E1AEC1E73C0}" dt="2026-03-25T10:32:06.229" v="243" actId="255"/>
          <ac:spMkLst>
            <pc:docMk/>
            <pc:sldMk cId="195666674" sldId="283"/>
            <ac:spMk id="3" creationId="{41AF5A61-F24A-F51D-2616-71071F915D73}"/>
          </ac:spMkLst>
        </pc:spChg>
        <pc:graphicFrameChg chg="add del mod">
          <ac:chgData name="Ebad Banissi" userId="46ce2bb489724496" providerId="LiveId" clId="{00C2EBFC-F7A4-4F9D-811A-7E1AEC1E73C0}" dt="2026-03-25T10:31:16.711" v="239" actId="478"/>
          <ac:graphicFrameMkLst>
            <pc:docMk/>
            <pc:sldMk cId="195666674" sldId="283"/>
            <ac:graphicFrameMk id="4" creationId="{2B22F788-415B-CC90-FD28-5EA9C49E17B4}"/>
          </ac:graphicFrameMkLst>
        </pc:graphicFrameChg>
      </pc:sldChg>
      <pc:sldChg chg="new del">
        <pc:chgData name="Ebad Banissi" userId="46ce2bb489724496" providerId="LiveId" clId="{00C2EBFC-F7A4-4F9D-811A-7E1AEC1E73C0}" dt="2026-03-25T10:30:04.780" v="220" actId="2696"/>
        <pc:sldMkLst>
          <pc:docMk/>
          <pc:sldMk cId="2435733167" sldId="283"/>
        </pc:sldMkLst>
      </pc:sldChg>
      <pc:sldChg chg="addSp delSp modSp new mod setBg">
        <pc:chgData name="Ebad Banissi" userId="46ce2bb489724496" providerId="LiveId" clId="{00C2EBFC-F7A4-4F9D-811A-7E1AEC1E73C0}" dt="2026-03-25T10:44:21.579" v="265" actId="1076"/>
        <pc:sldMkLst>
          <pc:docMk/>
          <pc:sldMk cId="339156125" sldId="284"/>
        </pc:sldMkLst>
        <pc:spChg chg="del mod">
          <ac:chgData name="Ebad Banissi" userId="46ce2bb489724496" providerId="LiveId" clId="{00C2EBFC-F7A4-4F9D-811A-7E1AEC1E73C0}" dt="2026-03-25T10:44:06.529" v="263" actId="478"/>
          <ac:spMkLst>
            <pc:docMk/>
            <pc:sldMk cId="339156125" sldId="284"/>
            <ac:spMk id="2" creationId="{1B0EAAE0-3A92-6669-A0DA-91D3E6CEBB74}"/>
          </ac:spMkLst>
        </pc:spChg>
        <pc:spChg chg="add del">
          <ac:chgData name="Ebad Banissi" userId="46ce2bb489724496" providerId="LiveId" clId="{00C2EBFC-F7A4-4F9D-811A-7E1AEC1E73C0}" dt="2026-03-25T10:41:28.579" v="260" actId="931"/>
          <ac:spMkLst>
            <pc:docMk/>
            <pc:sldMk cId="339156125" sldId="284"/>
            <ac:spMk id="3" creationId="{F9F17BD5-9B4D-660B-7DA1-A843208513FC}"/>
          </ac:spMkLst>
        </pc:spChg>
        <pc:spChg chg="add del">
          <ac:chgData name="Ebad Banissi" userId="46ce2bb489724496" providerId="LiveId" clId="{00C2EBFC-F7A4-4F9D-811A-7E1AEC1E73C0}" dt="2026-03-25T10:39:44.405" v="255" actId="478"/>
          <ac:spMkLst>
            <pc:docMk/>
            <pc:sldMk cId="339156125" sldId="284"/>
            <ac:spMk id="5" creationId="{768DDF14-EE96-4A2B-3A5F-53657F8F35DC}"/>
          </ac:spMkLst>
        </pc:spChg>
        <pc:spChg chg="add del">
          <ac:chgData name="Ebad Banissi" userId="46ce2bb489724496" providerId="LiveId" clId="{00C2EBFC-F7A4-4F9D-811A-7E1AEC1E73C0}" dt="2026-03-25T10:40:07.589" v="257" actId="478"/>
          <ac:spMkLst>
            <pc:docMk/>
            <pc:sldMk cId="339156125" sldId="284"/>
            <ac:spMk id="7" creationId="{CA74AC2C-AB22-2EFB-DA1B-E7E60C5F42F0}"/>
          </ac:spMkLst>
        </pc:spChg>
        <pc:spChg chg="add del mod">
          <ac:chgData name="Ebad Banissi" userId="46ce2bb489724496" providerId="LiveId" clId="{00C2EBFC-F7A4-4F9D-811A-7E1AEC1E73C0}" dt="2026-03-25T10:43:35.650" v="262" actId="22"/>
          <ac:spMkLst>
            <pc:docMk/>
            <pc:sldMk cId="339156125" sldId="284"/>
            <ac:spMk id="13" creationId="{2AB142E4-DDC9-2EC1-0F71-90FC7176CB7E}"/>
          </ac:spMkLst>
        </pc:spChg>
        <pc:spChg chg="add del mod">
          <ac:chgData name="Ebad Banissi" userId="46ce2bb489724496" providerId="LiveId" clId="{00C2EBFC-F7A4-4F9D-811A-7E1AEC1E73C0}" dt="2026-03-25T10:44:12.560" v="264" actId="26606"/>
          <ac:spMkLst>
            <pc:docMk/>
            <pc:sldMk cId="339156125" sldId="284"/>
            <ac:spMk id="17" creationId="{6E50DEC4-EDC4-212A-99B1-B91ACF40399A}"/>
          </ac:spMkLst>
        </pc:spChg>
        <pc:spChg chg="add">
          <ac:chgData name="Ebad Banissi" userId="46ce2bb489724496" providerId="LiveId" clId="{00C2EBFC-F7A4-4F9D-811A-7E1AEC1E73C0}" dt="2026-03-25T10:44:12.560" v="264" actId="26606"/>
          <ac:spMkLst>
            <pc:docMk/>
            <pc:sldMk cId="339156125" sldId="284"/>
            <ac:spMk id="22" creationId="{42A4FC2C-047E-45A5-965D-8E1E3BF09BC6}"/>
          </ac:spMkLst>
        </pc:spChg>
        <pc:picChg chg="add del mod ord">
          <ac:chgData name="Ebad Banissi" userId="46ce2bb489724496" providerId="LiveId" clId="{00C2EBFC-F7A4-4F9D-811A-7E1AEC1E73C0}" dt="2026-03-25T10:41:10.570" v="259" actId="931"/>
          <ac:picMkLst>
            <pc:docMk/>
            <pc:sldMk cId="339156125" sldId="284"/>
            <ac:picMk id="9" creationId="{C2C2F0F9-008D-F042-3AD1-D4005D66EC93}"/>
          </ac:picMkLst>
        </pc:picChg>
        <pc:picChg chg="add del mod ord">
          <ac:chgData name="Ebad Banissi" userId="46ce2bb489724496" providerId="LiveId" clId="{00C2EBFC-F7A4-4F9D-811A-7E1AEC1E73C0}" dt="2026-03-25T10:43:18.923" v="261" actId="478"/>
          <ac:picMkLst>
            <pc:docMk/>
            <pc:sldMk cId="339156125" sldId="284"/>
            <ac:picMk id="11" creationId="{E9AC118E-0730-FDA1-835D-BCA4CDC575F4}"/>
          </ac:picMkLst>
        </pc:picChg>
        <pc:picChg chg="add mod ord">
          <ac:chgData name="Ebad Banissi" userId="46ce2bb489724496" providerId="LiveId" clId="{00C2EBFC-F7A4-4F9D-811A-7E1AEC1E73C0}" dt="2026-03-25T10:44:21.579" v="265" actId="1076"/>
          <ac:picMkLst>
            <pc:docMk/>
            <pc:sldMk cId="339156125" sldId="284"/>
            <ac:picMk id="15" creationId="{A5C9FDC5-39D7-DD86-7016-D495178FEAC7}"/>
          </ac:picMkLst>
        </pc:picChg>
      </pc:sldChg>
      <pc:sldChg chg="addSp delSp modSp new mod setBg">
        <pc:chgData name="Ebad Banissi" userId="46ce2bb489724496" providerId="LiveId" clId="{00C2EBFC-F7A4-4F9D-811A-7E1AEC1E73C0}" dt="2026-03-25T10:52:45.208" v="279"/>
        <pc:sldMkLst>
          <pc:docMk/>
          <pc:sldMk cId="518583697" sldId="285"/>
        </pc:sldMkLst>
        <pc:spChg chg="del">
          <ac:chgData name="Ebad Banissi" userId="46ce2bb489724496" providerId="LiveId" clId="{00C2EBFC-F7A4-4F9D-811A-7E1AEC1E73C0}" dt="2026-03-25T10:47:04.973" v="268" actId="26606"/>
          <ac:spMkLst>
            <pc:docMk/>
            <pc:sldMk cId="518583697" sldId="285"/>
            <ac:spMk id="2" creationId="{FFCD05D4-17EC-F135-90E6-51B96D19E93A}"/>
          </ac:spMkLst>
        </pc:spChg>
        <pc:spChg chg="del">
          <ac:chgData name="Ebad Banissi" userId="46ce2bb489724496" providerId="LiveId" clId="{00C2EBFC-F7A4-4F9D-811A-7E1AEC1E73C0}" dt="2026-03-25T10:47:04.973" v="268" actId="26606"/>
          <ac:spMkLst>
            <pc:docMk/>
            <pc:sldMk cId="518583697" sldId="285"/>
            <ac:spMk id="3" creationId="{E6C0F98E-A9BD-A8F9-311D-A95A6B54E6D4}"/>
          </ac:spMkLst>
        </pc:spChg>
        <pc:spChg chg="add del mod">
          <ac:chgData name="Ebad Banissi" userId="46ce2bb489724496" providerId="LiveId" clId="{00C2EBFC-F7A4-4F9D-811A-7E1AEC1E73C0}" dt="2026-03-25T10:50:02.917" v="275" actId="21"/>
          <ac:spMkLst>
            <pc:docMk/>
            <pc:sldMk cId="518583697" sldId="285"/>
            <ac:spMk id="9" creationId="{D02B8630-DF2E-400B-E532-344BEE7F4DAB}"/>
          </ac:spMkLst>
        </pc:spChg>
        <pc:spChg chg="add">
          <ac:chgData name="Ebad Banissi" userId="46ce2bb489724496" providerId="LiveId" clId="{00C2EBFC-F7A4-4F9D-811A-7E1AEC1E73C0}" dt="2026-03-25T10:47:04.973" v="268" actId="26606"/>
          <ac:spMkLst>
            <pc:docMk/>
            <pc:sldMk cId="518583697" sldId="285"/>
            <ac:spMk id="10" creationId="{42A4FC2C-047E-45A5-965D-8E1E3BF09BC6}"/>
          </ac:spMkLst>
        </pc:spChg>
        <pc:picChg chg="add del mod">
          <ac:chgData name="Ebad Banissi" userId="46ce2bb489724496" providerId="LiveId" clId="{00C2EBFC-F7A4-4F9D-811A-7E1AEC1E73C0}" dt="2026-03-25T10:49:50.041" v="273" actId="478"/>
          <ac:picMkLst>
            <pc:docMk/>
            <pc:sldMk cId="518583697" sldId="285"/>
            <ac:picMk id="5" creationId="{CCF77AAB-D2BB-7212-96B1-71E03486D18C}"/>
          </ac:picMkLst>
        </pc:picChg>
        <pc:picChg chg="add mod">
          <ac:chgData name="Ebad Banissi" userId="46ce2bb489724496" providerId="LiveId" clId="{00C2EBFC-F7A4-4F9D-811A-7E1AEC1E73C0}" dt="2026-03-25T10:50:08.232" v="276" actId="1076"/>
          <ac:picMkLst>
            <pc:docMk/>
            <pc:sldMk cId="518583697" sldId="285"/>
            <ac:picMk id="7" creationId="{6F6B57DC-4A60-2DA2-542C-E6E9F127EC73}"/>
          </ac:picMkLst>
        </pc:picChg>
        <pc:picChg chg="add mod">
          <ac:chgData name="Ebad Banissi" userId="46ce2bb489724496" providerId="LiveId" clId="{00C2EBFC-F7A4-4F9D-811A-7E1AEC1E73C0}" dt="2026-03-25T10:52:45.208" v="279"/>
          <ac:picMkLst>
            <pc:docMk/>
            <pc:sldMk cId="518583697" sldId="285"/>
            <ac:picMk id="12" creationId="{079B80DD-B137-1E2B-95F0-32F7AFBEB5E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5566CA-1D2B-456D-B74C-0F21DC4FAFC2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12FD6D-7F90-49A9-99F6-78FB82B9B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019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12FD6D-7F90-49A9-99F6-78FB82B9BA1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8982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12FD6D-7F90-49A9-99F6-78FB82B9BA1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042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0" name="Rectangle 1059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127" y="-1"/>
            <a:ext cx="9143999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4" y="670559"/>
            <a:ext cx="3512491" cy="2148841"/>
          </a:xfrm>
        </p:spPr>
        <p:txBody>
          <a:bodyPr anchor="t">
            <a:normAutofit/>
          </a:bodyPr>
          <a:lstStyle/>
          <a:p>
            <a:pPr>
              <a:defRPr sz="3200" b="1">
                <a:solidFill>
                  <a:srgbClr val="003366"/>
                </a:solidFill>
              </a:defRPr>
            </a:pPr>
            <a:r>
              <a:rPr lang="en-GB" sz="3200" b="1"/>
              <a:t>How to Read a Scientific Paper for DBA Critical Literature Analysis</a:t>
            </a:r>
            <a:endParaRPr lang="en-GB" sz="32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C317DF-1B28-28CA-036E-7CB5C094049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705" r="1276" b="3"/>
          <a:stretch>
            <a:fillRect/>
          </a:stretch>
        </p:blipFill>
        <p:spPr>
          <a:xfrm>
            <a:off x="20" y="3105151"/>
            <a:ext cx="4836298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1291" y="671144"/>
            <a:ext cx="3416836" cy="5445076"/>
          </a:xfrm>
        </p:spPr>
        <p:txBody>
          <a:bodyPr anchor="t">
            <a:normAutofit/>
          </a:bodyPr>
          <a:lstStyle/>
          <a:p>
            <a:endParaRPr lang="en-GB" sz="1700" dirty="0"/>
          </a:p>
          <a:p>
            <a:pPr marL="0" indent="0">
              <a:buNone/>
              <a:defRPr sz="2000">
                <a:solidFill>
                  <a:srgbClr val="404040"/>
                </a:solidFill>
              </a:defRPr>
            </a:pPr>
            <a:r>
              <a:rPr lang="en-GB" sz="4400" dirty="0"/>
              <a:t>Advanced DBA Critical Literature Review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0"/>
            <a:ext cx="8375586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196" y="0"/>
            <a:ext cx="836676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  <a:defRPr sz="3200" b="1">
                <a:solidFill>
                  <a:srgbClr val="003366"/>
                </a:solidFill>
              </a:defRPr>
            </a:pPr>
            <a:r>
              <a:rPr lang="en-US" sz="3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Purpose of Reading at DBA Level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758952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054326-9C03-EA59-54E8-1C23317720C0}"/>
              </a:ext>
            </a:extLst>
          </p:cNvPr>
          <p:cNvSpPr txBox="1"/>
          <p:nvPr/>
        </p:nvSpPr>
        <p:spPr>
          <a:xfrm>
            <a:off x="836676" y="2481943"/>
            <a:ext cx="7626096" cy="36950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At DBA level, you are </a:t>
            </a:r>
            <a:r>
              <a:rPr lang="en-US" sz="1900" b="1"/>
              <a:t>not reading to summarise</a:t>
            </a:r>
            <a:r>
              <a:rPr lang="en-US" sz="1900"/>
              <a:t> — you are reading to: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/>
          </a:p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Identify </a:t>
            </a:r>
            <a:r>
              <a:rPr lang="en-US" sz="1900" b="1"/>
              <a:t>relevance to your research problem</a:t>
            </a:r>
            <a:r>
              <a:rPr lang="en-US" sz="1900"/>
              <a:t> </a:t>
            </a:r>
          </a:p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Evaluate </a:t>
            </a:r>
            <a:r>
              <a:rPr lang="en-US" sz="1900" b="1"/>
              <a:t>theoretical contribution</a:t>
            </a:r>
            <a:r>
              <a:rPr lang="en-US" sz="1900"/>
              <a:t> </a:t>
            </a:r>
          </a:p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Assess </a:t>
            </a:r>
            <a:r>
              <a:rPr lang="en-US" sz="1900" b="1"/>
              <a:t>methodological rigour</a:t>
            </a:r>
            <a:r>
              <a:rPr lang="en-US" sz="1900"/>
              <a:t> </a:t>
            </a:r>
          </a:p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Detect </a:t>
            </a:r>
            <a:r>
              <a:rPr lang="en-US" sz="1900" b="1"/>
              <a:t>gaps, tensions, and limitations</a:t>
            </a:r>
            <a:r>
              <a:rPr lang="en-US" sz="1900"/>
              <a:t> </a:t>
            </a:r>
          </a:p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Decide: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br>
              <a:rPr lang="en-US" sz="1900"/>
            </a:br>
            <a:r>
              <a:rPr lang="en-US" sz="1900">
                <a:sym typeface="Wingdings" panose="05000000000000000000" pitchFamily="2" charset="2"/>
              </a:rPr>
              <a:t></a:t>
            </a:r>
            <a:r>
              <a:rPr lang="en-US" sz="1900"/>
              <a:t> </a:t>
            </a:r>
            <a:r>
              <a:rPr lang="en-US" sz="1900" b="1"/>
              <a:t>Include, Exclude, or Use Critically</a:t>
            </a:r>
            <a:endParaRPr lang="en-US" sz="19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640080"/>
            <a:ext cx="3614166" cy="1481328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  <a:defRPr sz="3200" b="1">
                <a:solidFill>
                  <a:srgbClr val="003366"/>
                </a:solidFill>
              </a:defRPr>
            </a:pPr>
            <a:r>
              <a:rPr lang="en-GB" sz="3200" b="1" dirty="0"/>
              <a:t>The DBA Reading Mindset</a:t>
            </a:r>
            <a:endParaRPr lang="en-GB" sz="4000" dirty="0"/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58" y="2372868"/>
            <a:ext cx="2441321" cy="18288"/>
          </a:xfrm>
          <a:custGeom>
            <a:avLst/>
            <a:gdLst>
              <a:gd name="csX0" fmla="*/ 0 w 2441321"/>
              <a:gd name="csY0" fmla="*/ 0 h 18288"/>
              <a:gd name="csX1" fmla="*/ 585917 w 2441321"/>
              <a:gd name="csY1" fmla="*/ 0 h 18288"/>
              <a:gd name="csX2" fmla="*/ 1196247 w 2441321"/>
              <a:gd name="csY2" fmla="*/ 0 h 18288"/>
              <a:gd name="csX3" fmla="*/ 1806578 w 2441321"/>
              <a:gd name="csY3" fmla="*/ 0 h 18288"/>
              <a:gd name="csX4" fmla="*/ 2441321 w 2441321"/>
              <a:gd name="csY4" fmla="*/ 0 h 18288"/>
              <a:gd name="csX5" fmla="*/ 2441321 w 2441321"/>
              <a:gd name="csY5" fmla="*/ 18288 h 18288"/>
              <a:gd name="csX6" fmla="*/ 1830991 w 2441321"/>
              <a:gd name="csY6" fmla="*/ 18288 h 18288"/>
              <a:gd name="csX7" fmla="*/ 1269487 w 2441321"/>
              <a:gd name="csY7" fmla="*/ 18288 h 18288"/>
              <a:gd name="csX8" fmla="*/ 707983 w 2441321"/>
              <a:gd name="csY8" fmla="*/ 18288 h 18288"/>
              <a:gd name="csX9" fmla="*/ 0 w 2441321"/>
              <a:gd name="csY9" fmla="*/ 18288 h 18288"/>
              <a:gd name="csX10" fmla="*/ 0 w 2441321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441321" h="18288" fill="none" extrusionOk="0">
                <a:moveTo>
                  <a:pt x="0" y="0"/>
                </a:moveTo>
                <a:cubicBezTo>
                  <a:pt x="273217" y="-17533"/>
                  <a:pt x="355785" y="-4171"/>
                  <a:pt x="585917" y="0"/>
                </a:cubicBezTo>
                <a:cubicBezTo>
                  <a:pt x="816049" y="4171"/>
                  <a:pt x="991446" y="-9419"/>
                  <a:pt x="1196247" y="0"/>
                </a:cubicBezTo>
                <a:cubicBezTo>
                  <a:pt x="1401048" y="9419"/>
                  <a:pt x="1589984" y="-731"/>
                  <a:pt x="1806578" y="0"/>
                </a:cubicBezTo>
                <a:cubicBezTo>
                  <a:pt x="2023172" y="731"/>
                  <a:pt x="2247754" y="8393"/>
                  <a:pt x="2441321" y="0"/>
                </a:cubicBezTo>
                <a:cubicBezTo>
                  <a:pt x="2441167" y="8655"/>
                  <a:pt x="2440437" y="9975"/>
                  <a:pt x="2441321" y="18288"/>
                </a:cubicBezTo>
                <a:cubicBezTo>
                  <a:pt x="2169723" y="30506"/>
                  <a:pt x="2045712" y="39140"/>
                  <a:pt x="1830991" y="18288"/>
                </a:cubicBezTo>
                <a:cubicBezTo>
                  <a:pt x="1616270" y="-2564"/>
                  <a:pt x="1505876" y="3949"/>
                  <a:pt x="1269487" y="18288"/>
                </a:cubicBezTo>
                <a:cubicBezTo>
                  <a:pt x="1033098" y="32627"/>
                  <a:pt x="908661" y="41191"/>
                  <a:pt x="707983" y="18288"/>
                </a:cubicBezTo>
                <a:cubicBezTo>
                  <a:pt x="507305" y="-4615"/>
                  <a:pt x="333592" y="20759"/>
                  <a:pt x="0" y="18288"/>
                </a:cubicBezTo>
                <a:cubicBezTo>
                  <a:pt x="-688" y="11716"/>
                  <a:pt x="875" y="6357"/>
                  <a:pt x="0" y="0"/>
                </a:cubicBezTo>
                <a:close/>
              </a:path>
              <a:path w="2441321" h="18288" stroke="0" extrusionOk="0">
                <a:moveTo>
                  <a:pt x="0" y="0"/>
                </a:moveTo>
                <a:cubicBezTo>
                  <a:pt x="207071" y="-14617"/>
                  <a:pt x="444194" y="-15606"/>
                  <a:pt x="585917" y="0"/>
                </a:cubicBezTo>
                <a:cubicBezTo>
                  <a:pt x="727640" y="15606"/>
                  <a:pt x="904326" y="-79"/>
                  <a:pt x="1123008" y="0"/>
                </a:cubicBezTo>
                <a:cubicBezTo>
                  <a:pt x="1341690" y="79"/>
                  <a:pt x="1600014" y="10401"/>
                  <a:pt x="1782164" y="0"/>
                </a:cubicBezTo>
                <a:cubicBezTo>
                  <a:pt x="1964314" y="-10401"/>
                  <a:pt x="2143537" y="-21488"/>
                  <a:pt x="2441321" y="0"/>
                </a:cubicBezTo>
                <a:cubicBezTo>
                  <a:pt x="2441735" y="5928"/>
                  <a:pt x="2441551" y="11133"/>
                  <a:pt x="2441321" y="18288"/>
                </a:cubicBezTo>
                <a:cubicBezTo>
                  <a:pt x="2166745" y="28773"/>
                  <a:pt x="2078726" y="15476"/>
                  <a:pt x="1879817" y="18288"/>
                </a:cubicBezTo>
                <a:cubicBezTo>
                  <a:pt x="1680908" y="21100"/>
                  <a:pt x="1548770" y="-4127"/>
                  <a:pt x="1318313" y="18288"/>
                </a:cubicBezTo>
                <a:cubicBezTo>
                  <a:pt x="1087856" y="40703"/>
                  <a:pt x="894613" y="3927"/>
                  <a:pt x="659157" y="18288"/>
                </a:cubicBezTo>
                <a:cubicBezTo>
                  <a:pt x="423701" y="32649"/>
                  <a:pt x="246611" y="33975"/>
                  <a:pt x="0" y="18288"/>
                </a:cubicBezTo>
                <a:cubicBezTo>
                  <a:pt x="-348" y="10388"/>
                  <a:pt x="-12" y="396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59F107A-A914-1AFA-99D0-C4B96134EF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7239790"/>
              </p:ext>
            </p:extLst>
          </p:nvPr>
        </p:nvGraphicFramePr>
        <p:xfrm>
          <a:off x="393469" y="3131661"/>
          <a:ext cx="8293331" cy="2886756"/>
        </p:xfrm>
        <a:graphic>
          <a:graphicData uri="http://schemas.openxmlformats.org/drawingml/2006/table">
            <a:tbl>
              <a:tblPr/>
              <a:tblGrid>
                <a:gridCol w="4178531">
                  <a:extLst>
                    <a:ext uri="{9D8B030D-6E8A-4147-A177-3AD203B41FA5}">
                      <a16:colId xmlns:a16="http://schemas.microsoft.com/office/drawing/2014/main" val="1856380492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79451178"/>
                    </a:ext>
                  </a:extLst>
                </a:gridCol>
              </a:tblGrid>
              <a:tr h="7216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Undergraduate / MBA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DBA / Doctoral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7861244"/>
                  </a:ext>
                </a:extLst>
              </a:tr>
              <a:tr h="7216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What does this say?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What does this </a:t>
                      </a:r>
                      <a:r>
                        <a:rPr lang="en-GB" i="1" dirty="0"/>
                        <a:t>do</a:t>
                      </a:r>
                      <a:r>
                        <a:rPr lang="en-GB" dirty="0"/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4908149"/>
                  </a:ext>
                </a:extLst>
              </a:tr>
              <a:tr h="7216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Is it correct?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What are its </a:t>
                      </a:r>
                      <a:r>
                        <a:rPr lang="en-GB" i="1" dirty="0"/>
                        <a:t>assumptions &amp; limitations</a:t>
                      </a:r>
                      <a:r>
                        <a:rPr lang="en-GB" dirty="0"/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92789186"/>
                  </a:ext>
                </a:extLst>
              </a:tr>
              <a:tr h="7216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Summarise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Critically position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33613239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B10C3CF0-858F-43D1-6CD8-6E89FDD43C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503429"/>
            <a:ext cx="9049789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Shift from: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C87DE-99C8-28C8-803D-A02A6323B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3-Pass Reading Strategy (Efficient &amp; Critical)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41FC88-38AC-9397-E7D7-2DDCDE15E9A4}"/>
              </a:ext>
            </a:extLst>
          </p:cNvPr>
          <p:cNvSpPr txBox="1"/>
          <p:nvPr/>
        </p:nvSpPr>
        <p:spPr>
          <a:xfrm>
            <a:off x="0" y="1827336"/>
            <a:ext cx="9144000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dirty="0"/>
              <a:t>PASS 1: Relevance Screening (5–10 mins)</a:t>
            </a:r>
          </a:p>
          <a:p>
            <a:pPr>
              <a:buNone/>
            </a:pPr>
            <a:r>
              <a:rPr lang="en-GB" sz="3200" dirty="0"/>
              <a:t>PASS 2: Structural &amp; Theoretical Scan (15–20 mins)</a:t>
            </a:r>
          </a:p>
          <a:p>
            <a:pPr>
              <a:buNone/>
            </a:pPr>
            <a:r>
              <a:rPr lang="en-GB" sz="3200" dirty="0"/>
              <a:t>PASS 3: Deep Critical Evaluation (30–60 mins)</a:t>
            </a:r>
            <a:endParaRPr lang="en-GB" sz="3200" b="1" dirty="0"/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5625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2869EB-3698-9607-07F2-2363E033D0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45EB2-5712-A200-F1E6-EBAE564C7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" y="5542"/>
            <a:ext cx="9083040" cy="70072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PASS 1: Relevance Screening (5–10 mins)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5B9E6A-CA8B-508D-CE3F-109E3099307B}"/>
              </a:ext>
            </a:extLst>
          </p:cNvPr>
          <p:cNvSpPr txBox="1"/>
          <p:nvPr/>
        </p:nvSpPr>
        <p:spPr>
          <a:xfrm>
            <a:off x="0" y="1194524"/>
            <a:ext cx="9144000" cy="2369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solidFill>
                  <a:srgbClr val="C00000"/>
                </a:solidFill>
              </a:rPr>
              <a:t>Goal: Decide quickly → Worth deeper reading?</a:t>
            </a:r>
            <a:endParaRPr lang="en-GB" sz="2800" dirty="0">
              <a:solidFill>
                <a:srgbClr val="C00000"/>
              </a:solidFill>
            </a:endParaRPr>
          </a:p>
          <a:p>
            <a:pPr>
              <a:buNone/>
            </a:pPr>
            <a:r>
              <a:rPr lang="en-GB" sz="2400" b="1" dirty="0"/>
              <a:t>Read: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Title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Abstract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Keywords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Conclusion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075B9D-734D-799F-CC3D-0C6B04759F0C}"/>
              </a:ext>
            </a:extLst>
          </p:cNvPr>
          <p:cNvSpPr txBox="1"/>
          <p:nvPr/>
        </p:nvSpPr>
        <p:spPr>
          <a:xfrm>
            <a:off x="2992581" y="2290794"/>
            <a:ext cx="5938059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Ask: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Is this directly related to my topic?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Does it involve my core variables?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Is the context (UK / SMEs / digital marketing / etc.) relevant?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Is it recent enough? (typically, last 5–10 years unless seminal)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CA4D4F-7DE1-1D6E-AE3B-1CB077750CFF}"/>
              </a:ext>
            </a:extLst>
          </p:cNvPr>
          <p:cNvSpPr txBox="1"/>
          <p:nvPr/>
        </p:nvSpPr>
        <p:spPr>
          <a:xfrm>
            <a:off x="2352502" y="5652129"/>
            <a:ext cx="4572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Decision:</a:t>
            </a:r>
          </a:p>
          <a:p>
            <a:r>
              <a:rPr lang="en-GB" sz="2400" dirty="0"/>
              <a:t>✔ Include for deeper reading</a:t>
            </a:r>
            <a:br>
              <a:rPr lang="en-GB" sz="2400" dirty="0"/>
            </a:br>
            <a:r>
              <a:rPr lang="en-GB" sz="2400" dirty="0"/>
              <a:t>❌ Exclude immediately</a:t>
            </a:r>
          </a:p>
        </p:txBody>
      </p:sp>
    </p:spTree>
    <p:extLst>
      <p:ext uri="{BB962C8B-B14F-4D97-AF65-F5344CB8AC3E}">
        <p14:creationId xmlns:p14="http://schemas.microsoft.com/office/powerpoint/2010/main" val="24077593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B9169-E9F6-945B-5F98-EC5F61F24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93" y="0"/>
            <a:ext cx="9066414" cy="897775"/>
          </a:xfrm>
        </p:spPr>
        <p:txBody>
          <a:bodyPr>
            <a:normAutofit fontScale="90000"/>
          </a:bodyPr>
          <a:lstStyle/>
          <a:p>
            <a:r>
              <a:rPr lang="en-GB" dirty="0"/>
              <a:t>PASS 2: Structural &amp; Theoretical Scan </a:t>
            </a:r>
            <a:r>
              <a:rPr lang="en-GB" sz="1600" dirty="0"/>
              <a:t>(15–20 mins)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CDFD1D-BEC9-E37F-64D7-80ADD3532F62}"/>
              </a:ext>
            </a:extLst>
          </p:cNvPr>
          <p:cNvSpPr txBox="1"/>
          <p:nvPr/>
        </p:nvSpPr>
        <p:spPr>
          <a:xfrm>
            <a:off x="126075" y="740283"/>
            <a:ext cx="7638011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solidFill>
                  <a:srgbClr val="C00000"/>
                </a:solidFill>
              </a:rPr>
              <a:t>Goal: Understand contribution &amp; positioning</a:t>
            </a:r>
            <a:endParaRPr lang="en-GB" sz="2800" dirty="0">
              <a:solidFill>
                <a:srgbClr val="C00000"/>
              </a:solidFill>
            </a:endParaRPr>
          </a:p>
          <a:p>
            <a:r>
              <a:rPr lang="en-GB" sz="2400" b="1" dirty="0"/>
              <a:t>Read: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Introduction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Literature review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Conceptual framework / hypotheses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8F68DA-422B-4411-0956-B7E661D199CF}"/>
              </a:ext>
            </a:extLst>
          </p:cNvPr>
          <p:cNvSpPr txBox="1"/>
          <p:nvPr/>
        </p:nvSpPr>
        <p:spPr>
          <a:xfrm>
            <a:off x="5325687" y="5502164"/>
            <a:ext cx="2543695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solidFill>
                  <a:srgbClr val="0070C0"/>
                </a:solidFill>
              </a:rPr>
              <a:t>C. Contribution Type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Theoretical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Empirical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Methodological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4BA4F5-F498-03A4-F6FC-0DD612A5D47E}"/>
              </a:ext>
            </a:extLst>
          </p:cNvPr>
          <p:cNvSpPr txBox="1"/>
          <p:nvPr/>
        </p:nvSpPr>
        <p:spPr>
          <a:xfrm>
            <a:off x="239684" y="5226784"/>
            <a:ext cx="4757650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/>
              <a:t>Decision:</a:t>
            </a:r>
          </a:p>
          <a:p>
            <a:pPr>
              <a:buNone/>
            </a:pPr>
            <a:r>
              <a:rPr lang="en-GB" dirty="0"/>
              <a:t>✔ </a:t>
            </a:r>
            <a:r>
              <a:rPr lang="en-GB" sz="2400" dirty="0"/>
              <a:t>Strong candidate → Full read</a:t>
            </a:r>
            <a:br>
              <a:rPr lang="en-GB" sz="2400" dirty="0"/>
            </a:br>
            <a:r>
              <a:rPr lang="en-GB" sz="2400" dirty="0"/>
              <a:t>⚠ Use selectively</a:t>
            </a:r>
            <a:br>
              <a:rPr lang="en-GB" sz="2400" dirty="0"/>
            </a:br>
            <a:r>
              <a:rPr lang="en-GB" sz="2400" dirty="0"/>
              <a:t>❌ Exclude (weak theory / no gap)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2363B77-310F-8855-A0EF-53EE15683581}"/>
              </a:ext>
            </a:extLst>
          </p:cNvPr>
          <p:cNvSpPr txBox="1"/>
          <p:nvPr/>
        </p:nvSpPr>
        <p:spPr>
          <a:xfrm>
            <a:off x="239684" y="2510858"/>
            <a:ext cx="4929446" cy="2492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Ask: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A. Theoretical Value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What theory is used? (e.g., TAM, Trust Theory, Institutional Theory) 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Is it: 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Confirming? 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Extending? 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Challenging?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18B404D-E8F0-C53C-A556-49150AEC277C}"/>
              </a:ext>
            </a:extLst>
          </p:cNvPr>
          <p:cNvSpPr txBox="1"/>
          <p:nvPr/>
        </p:nvSpPr>
        <p:spPr>
          <a:xfrm>
            <a:off x="5169130" y="2901042"/>
            <a:ext cx="3936077" cy="23391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B. Research Gap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Is the gap: 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Clear? 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Genuine? 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Trivial?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⚠️ Warning signs: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“Few studies have…” (weak gap)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No clear theoretical positioning </a:t>
            </a:r>
          </a:p>
        </p:txBody>
      </p:sp>
    </p:spTree>
    <p:extLst>
      <p:ext uri="{BB962C8B-B14F-4D97-AF65-F5344CB8AC3E}">
        <p14:creationId xmlns:p14="http://schemas.microsoft.com/office/powerpoint/2010/main" val="30835509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29E85-4842-2862-1F19-AD0AD235C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686800" cy="523220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PASS 3: Deep Critical Evaluation </a:t>
            </a:r>
            <a:r>
              <a:rPr lang="en-GB" sz="1800" dirty="0"/>
              <a:t>(30–60 mins)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11DEFC-F233-A873-34B9-A82D0E84074F}"/>
              </a:ext>
            </a:extLst>
          </p:cNvPr>
          <p:cNvSpPr txBox="1"/>
          <p:nvPr/>
        </p:nvSpPr>
        <p:spPr>
          <a:xfrm>
            <a:off x="119149" y="531327"/>
            <a:ext cx="666403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C00000"/>
                </a:solidFill>
              </a:rPr>
              <a:t>Goal: Evaluate rigour + usefulness for CLR</a:t>
            </a:r>
          </a:p>
        </p:txBody>
      </p:sp>
      <p:sp>
        <p:nvSpPr>
          <p:cNvPr id="3072" name="TextBox 3071">
            <a:extLst>
              <a:ext uri="{FF2B5EF4-FFF2-40B4-BE49-F238E27FC236}">
                <a16:creationId xmlns:a16="http://schemas.microsoft.com/office/drawing/2014/main" id="{272D628B-487F-8FEB-D89F-94CE45C6ABE2}"/>
              </a:ext>
            </a:extLst>
          </p:cNvPr>
          <p:cNvSpPr txBox="1"/>
          <p:nvPr/>
        </p:nvSpPr>
        <p:spPr>
          <a:xfrm>
            <a:off x="52647" y="1443840"/>
            <a:ext cx="4572000" cy="43088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/>
              <a:t>3.1  Methodological Assessment</a:t>
            </a:r>
          </a:p>
          <a:p>
            <a:pPr>
              <a:buNone/>
            </a:pPr>
            <a:r>
              <a:rPr lang="en-GB" sz="2400" b="1" dirty="0"/>
              <a:t>Ask: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Is the design appropriate? (SEM, regression, qualitative, etc.)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Sample size adequate?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Context justified?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Bias addressed?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None/>
            </a:pPr>
            <a:r>
              <a:rPr lang="en-GB" sz="2800" dirty="0">
                <a:solidFill>
                  <a:srgbClr val="FF0000"/>
                </a:solidFill>
              </a:rPr>
              <a:t>⚠ Red flags: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Small or convenience samples with big claims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Poor measurement validity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No discussion of limitations</a:t>
            </a:r>
          </a:p>
        </p:txBody>
      </p:sp>
      <p:sp>
        <p:nvSpPr>
          <p:cNvPr id="3074" name="TextBox 3073">
            <a:extLst>
              <a:ext uri="{FF2B5EF4-FFF2-40B4-BE49-F238E27FC236}">
                <a16:creationId xmlns:a16="http://schemas.microsoft.com/office/drawing/2014/main" id="{5C6394A1-396B-FFF9-2D97-9DE482BECF30}"/>
              </a:ext>
            </a:extLst>
          </p:cNvPr>
          <p:cNvSpPr txBox="1"/>
          <p:nvPr/>
        </p:nvSpPr>
        <p:spPr>
          <a:xfrm>
            <a:off x="5040283" y="1322847"/>
            <a:ext cx="4572000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3.2 Conceptual Strength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Are constructs clearly defined?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Are relationships logical?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Is causality justified?</a:t>
            </a:r>
          </a:p>
        </p:txBody>
      </p:sp>
      <p:sp>
        <p:nvSpPr>
          <p:cNvPr id="3076" name="TextBox 3075">
            <a:extLst>
              <a:ext uri="{FF2B5EF4-FFF2-40B4-BE49-F238E27FC236}">
                <a16:creationId xmlns:a16="http://schemas.microsoft.com/office/drawing/2014/main" id="{21FED4C1-D84E-1750-DA29-ED733240BD7B}"/>
              </a:ext>
            </a:extLst>
          </p:cNvPr>
          <p:cNvSpPr txBox="1"/>
          <p:nvPr/>
        </p:nvSpPr>
        <p:spPr>
          <a:xfrm>
            <a:off x="5178829" y="2828835"/>
            <a:ext cx="4804756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/>
              <a:t>3.3 Findings &amp; Interpretation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Are conclusions supported by data?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Any over-claiming?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Are alternative explanations ignored?</a:t>
            </a:r>
          </a:p>
        </p:txBody>
      </p:sp>
      <p:sp>
        <p:nvSpPr>
          <p:cNvPr id="3078" name="TextBox 3077">
            <a:extLst>
              <a:ext uri="{FF2B5EF4-FFF2-40B4-BE49-F238E27FC236}">
                <a16:creationId xmlns:a16="http://schemas.microsoft.com/office/drawing/2014/main" id="{2CD99AEC-393B-088B-B1F7-33F5966CB132}"/>
              </a:ext>
            </a:extLst>
          </p:cNvPr>
          <p:cNvSpPr txBox="1"/>
          <p:nvPr/>
        </p:nvSpPr>
        <p:spPr>
          <a:xfrm>
            <a:off x="5062451" y="4819827"/>
            <a:ext cx="4921134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3.4 ⚠ Limitations &amp; Blind Spots</a:t>
            </a:r>
          </a:p>
          <a:p>
            <a:pPr>
              <a:buNone/>
            </a:pPr>
            <a:r>
              <a:rPr lang="en-GB" dirty="0"/>
              <a:t>This is </a:t>
            </a:r>
            <a:r>
              <a:rPr lang="en-GB" b="1" dirty="0"/>
              <a:t>gold for DBA work</a:t>
            </a:r>
            <a:endParaRPr lang="en-GB" dirty="0"/>
          </a:p>
          <a:p>
            <a:pPr>
              <a:buNone/>
            </a:pPr>
            <a:r>
              <a:rPr lang="en-GB" dirty="0"/>
              <a:t>Look for: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What is missing?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What assumptions are hidden?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What contexts are ignored?</a:t>
            </a:r>
          </a:p>
        </p:txBody>
      </p:sp>
    </p:spTree>
    <p:extLst>
      <p:ext uri="{BB962C8B-B14F-4D97-AF65-F5344CB8AC3E}">
        <p14:creationId xmlns:p14="http://schemas.microsoft.com/office/powerpoint/2010/main" val="36763458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86A05-6822-B7C5-BC9F-0B54D1AD5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5256"/>
            <a:ext cx="9088582" cy="922395"/>
          </a:xfrm>
        </p:spPr>
        <p:txBody>
          <a:bodyPr>
            <a:noAutofit/>
          </a:bodyPr>
          <a:lstStyle/>
          <a:p>
            <a:r>
              <a:rPr lang="en-GB" sz="3600" dirty="0"/>
              <a:t>Inclusion vs Exclusion Framework -DBA Standard-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23346C-3D33-2551-CFB7-7B486D1C42D1}"/>
              </a:ext>
            </a:extLst>
          </p:cNvPr>
          <p:cNvSpPr txBox="1"/>
          <p:nvPr/>
        </p:nvSpPr>
        <p:spPr>
          <a:xfrm>
            <a:off x="85898" y="1267613"/>
            <a:ext cx="4572000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/>
              <a:t>✅ INCLUDE if: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Directly relates to your </a:t>
            </a:r>
            <a:r>
              <a:rPr lang="en-GB" b="1" dirty="0"/>
              <a:t>core constructs</a:t>
            </a:r>
            <a:r>
              <a:rPr lang="en-GB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Strong theoretical grounding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Methodologically credible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Contributes to: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Debate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Gap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Framework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6DFE61-E0D9-FF60-1DBA-EBB93683669A}"/>
              </a:ext>
            </a:extLst>
          </p:cNvPr>
          <p:cNvSpPr txBox="1"/>
          <p:nvPr/>
        </p:nvSpPr>
        <p:spPr>
          <a:xfrm>
            <a:off x="4516582" y="2492263"/>
            <a:ext cx="4572000" cy="19082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/>
              <a:t>❌ EXCLUDE if: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Irrelevant context (e.g., different industry/culture without transferability)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Weak or no theory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Poor methodology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Purely descriptive with no analytical depth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39AFB72-C84B-CFB9-FB7D-D69D38AC1F0C}"/>
              </a:ext>
            </a:extLst>
          </p:cNvPr>
          <p:cNvSpPr txBox="1"/>
          <p:nvPr/>
        </p:nvSpPr>
        <p:spPr>
          <a:xfrm>
            <a:off x="351906" y="4713224"/>
            <a:ext cx="4572000" cy="19082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/>
              <a:t>⚠ INCLUDE CRITICALLY if: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Highly cited but flawed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Useful for: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Showing contradictions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Challenging assumptions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Identifying gaps</a:t>
            </a:r>
          </a:p>
        </p:txBody>
      </p:sp>
    </p:spTree>
    <p:extLst>
      <p:ext uri="{BB962C8B-B14F-4D97-AF65-F5344CB8AC3E}">
        <p14:creationId xmlns:p14="http://schemas.microsoft.com/office/powerpoint/2010/main" val="7899512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DF8D4-6CC5-48C5-5FA6-E70972DF87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“3-Level Inclusion Decision”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0F1A18E-4530-F628-5989-E4A2A57184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1569346"/>
              </p:ext>
            </p:extLst>
          </p:nvPr>
        </p:nvGraphicFramePr>
        <p:xfrm>
          <a:off x="396240" y="2560320"/>
          <a:ext cx="8229600" cy="1737360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3480601065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684229152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0738501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Level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Meaning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Use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424493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Core Paper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Central to your argument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Heavily analysed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638515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Supporting Paper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Provides context or evidence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Briefly cited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9996294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Contradictory Paper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Challenges dominant view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Critically used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48861551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C22469DC-0D7B-8288-3F64-BC8F40E642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6240" y="1863169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 this classification in your literature matrix: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17836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A99D9-5EF2-DFF6-8DDA-AD1DAC6D7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-17534"/>
            <a:ext cx="9143999" cy="584344"/>
          </a:xfrm>
        </p:spPr>
        <p:txBody>
          <a:bodyPr>
            <a:normAutofit fontScale="90000"/>
          </a:bodyPr>
          <a:lstStyle/>
          <a:p>
            <a:r>
              <a:rPr lang="en-GB" dirty="0"/>
              <a:t>Literature Evaluation Matrix (DBA Tool)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2D65B2B-70AF-C702-4232-A94F40AC57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8747847"/>
              </p:ext>
            </p:extLst>
          </p:nvPr>
        </p:nvGraphicFramePr>
        <p:xfrm>
          <a:off x="119150" y="2095341"/>
          <a:ext cx="8958348" cy="2011680"/>
        </p:xfrm>
        <a:graphic>
          <a:graphicData uri="http://schemas.openxmlformats.org/drawingml/2006/table">
            <a:tbl>
              <a:tblPr/>
              <a:tblGrid>
                <a:gridCol w="1133302">
                  <a:extLst>
                    <a:ext uri="{9D8B030D-6E8A-4147-A177-3AD203B41FA5}">
                      <a16:colId xmlns:a16="http://schemas.microsoft.com/office/drawing/2014/main" val="527988308"/>
                    </a:ext>
                  </a:extLst>
                </a:gridCol>
                <a:gridCol w="1426226">
                  <a:extLst>
                    <a:ext uri="{9D8B030D-6E8A-4147-A177-3AD203B41FA5}">
                      <a16:colId xmlns:a16="http://schemas.microsoft.com/office/drawing/2014/main" val="3866079974"/>
                    </a:ext>
                  </a:extLst>
                </a:gridCol>
                <a:gridCol w="1279764">
                  <a:extLst>
                    <a:ext uri="{9D8B030D-6E8A-4147-A177-3AD203B41FA5}">
                      <a16:colId xmlns:a16="http://schemas.microsoft.com/office/drawing/2014/main" val="2111224345"/>
                    </a:ext>
                  </a:extLst>
                </a:gridCol>
                <a:gridCol w="1279764">
                  <a:extLst>
                    <a:ext uri="{9D8B030D-6E8A-4147-A177-3AD203B41FA5}">
                      <a16:colId xmlns:a16="http://schemas.microsoft.com/office/drawing/2014/main" val="3176781331"/>
                    </a:ext>
                  </a:extLst>
                </a:gridCol>
                <a:gridCol w="1279764">
                  <a:extLst>
                    <a:ext uri="{9D8B030D-6E8A-4147-A177-3AD203B41FA5}">
                      <a16:colId xmlns:a16="http://schemas.microsoft.com/office/drawing/2014/main" val="3032206469"/>
                    </a:ext>
                  </a:extLst>
                </a:gridCol>
                <a:gridCol w="1279764">
                  <a:extLst>
                    <a:ext uri="{9D8B030D-6E8A-4147-A177-3AD203B41FA5}">
                      <a16:colId xmlns:a16="http://schemas.microsoft.com/office/drawing/2014/main" val="1470218313"/>
                    </a:ext>
                  </a:extLst>
                </a:gridCol>
                <a:gridCol w="1279764">
                  <a:extLst>
                    <a:ext uri="{9D8B030D-6E8A-4147-A177-3AD203B41FA5}">
                      <a16:colId xmlns:a16="http://schemas.microsoft.com/office/drawing/2014/main" val="79509474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Paper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Theory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Method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Context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Key Finding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Gap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Decision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50072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A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TAM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SEM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UK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Trust → Loyalty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No scepticism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Include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094976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None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Survey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China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Descriptive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Weak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Exclude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1828327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Institutional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Qualitative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EU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Contradicts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Context gap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Include critically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14796800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595EBBB0-A8F6-288A-6AD7-9513666395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651" y="688537"/>
            <a:ext cx="8897389" cy="1231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Literature Evaluation Matrix (DBA Tool)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 this to </a:t>
            </a:r>
            <a:r>
              <a:rPr kumimoji="0" lang="en-US" altLang="en-U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systematise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decisions: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00530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9CE2D-57DF-60F5-4694-A1300A887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9745"/>
            <a:ext cx="9144000" cy="711806"/>
          </a:xfrm>
        </p:spPr>
        <p:txBody>
          <a:bodyPr>
            <a:normAutofit fontScale="90000"/>
          </a:bodyPr>
          <a:lstStyle/>
          <a:p>
            <a:r>
              <a:rPr lang="en-GB" dirty="0"/>
              <a:t>Critical Reading Questions (DBA-Level)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A8CB59-EAC3-FCFD-AD67-CD480838464C}"/>
              </a:ext>
            </a:extLst>
          </p:cNvPr>
          <p:cNvSpPr txBox="1"/>
          <p:nvPr/>
        </p:nvSpPr>
        <p:spPr>
          <a:xfrm>
            <a:off x="60960" y="1134701"/>
            <a:ext cx="9199418" cy="532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600" dirty="0"/>
              <a:t>Use these in seminars:</a:t>
            </a:r>
          </a:p>
          <a:p>
            <a:pPr>
              <a:buNone/>
            </a:pPr>
            <a:r>
              <a:rPr lang="en-GB" sz="2800" b="1" dirty="0"/>
              <a:t>Theory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What assumptions underpin this study?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What alternative theories could explain this? 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400" dirty="0"/>
          </a:p>
          <a:p>
            <a:r>
              <a:rPr lang="en-GB" sz="2800" b="1" dirty="0"/>
              <a:t>Method</a:t>
            </a:r>
          </a:p>
          <a:p>
            <a:pPr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Does the method fit the research question? </a:t>
            </a:r>
          </a:p>
          <a:p>
            <a:pPr lvl="1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>
              <a:buNone/>
            </a:pPr>
            <a:r>
              <a:rPr lang="en-GB" sz="2800" b="1" dirty="0"/>
              <a:t>Findings</a:t>
            </a:r>
          </a:p>
          <a:p>
            <a:pPr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Are the conclusions overstated? </a:t>
            </a:r>
          </a:p>
          <a:p>
            <a:pPr lvl="1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r>
              <a:rPr lang="en-GB" sz="2800" b="1" dirty="0"/>
              <a:t>Gap</a:t>
            </a:r>
          </a:p>
          <a:p>
            <a:pPr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Is this a real gap or manufactured?</a:t>
            </a:r>
          </a:p>
        </p:txBody>
      </p:sp>
    </p:spTree>
    <p:extLst>
      <p:ext uri="{BB962C8B-B14F-4D97-AF65-F5344CB8AC3E}">
        <p14:creationId xmlns:p14="http://schemas.microsoft.com/office/powerpoint/2010/main" val="11652081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F922E-3B19-FC4A-2A86-00ED7CF6BA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⚠ Common DBA Mistakes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0CACC9-B1D5-FE48-C52F-728DD3A87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18" y="1600200"/>
            <a:ext cx="9088582" cy="4525963"/>
          </a:xfrm>
        </p:spPr>
        <p:txBody>
          <a:bodyPr/>
          <a:lstStyle/>
          <a:p>
            <a:r>
              <a:rPr lang="en-GB" dirty="0"/>
              <a:t>Avoid:</a:t>
            </a:r>
          </a:p>
          <a:p>
            <a:pPr marL="0" indent="0">
              <a:buNone/>
            </a:pPr>
            <a:r>
              <a:rPr lang="en-GB" sz="2800" dirty="0"/>
              <a:t>❌ Including everything (“summary literature review”)</a:t>
            </a:r>
            <a:br>
              <a:rPr lang="en-GB" dirty="0"/>
            </a:br>
            <a:r>
              <a:rPr lang="en-GB" dirty="0"/>
              <a:t>❌ </a:t>
            </a:r>
            <a:r>
              <a:rPr lang="en-GB" sz="2800" dirty="0"/>
              <a:t>Ignoring weak papers</a:t>
            </a:r>
            <a:br>
              <a:rPr lang="en-GB" dirty="0"/>
            </a:br>
            <a:r>
              <a:rPr lang="en-GB" dirty="0"/>
              <a:t>❌ </a:t>
            </a:r>
            <a:r>
              <a:rPr lang="en-GB" sz="2800" dirty="0"/>
              <a:t>Treating all papers equally</a:t>
            </a:r>
            <a:br>
              <a:rPr lang="en-GB" dirty="0"/>
            </a:br>
            <a:r>
              <a:rPr lang="en-GB" dirty="0"/>
              <a:t>❌ </a:t>
            </a:r>
            <a:r>
              <a:rPr lang="en-GB" sz="2800" dirty="0"/>
              <a:t>Focusing on findings instead of </a:t>
            </a:r>
            <a:r>
              <a:rPr lang="en-GB" sz="2800" b="1" dirty="0"/>
              <a:t>theoretical contribution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96594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09D09-AEAA-0F53-6032-9D222EA6AF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Reading → Writing (CLR Link)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52EA75-C95B-0F2B-2602-1EA4175F69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0200"/>
            <a:ext cx="9077498" cy="4525963"/>
          </a:xfrm>
        </p:spPr>
        <p:txBody>
          <a:bodyPr/>
          <a:lstStyle/>
          <a:p>
            <a:pPr>
              <a:buNone/>
            </a:pPr>
            <a:r>
              <a:rPr lang="en-GB" dirty="0"/>
              <a:t>Each paper should feed into: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Gap matrix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Problematisation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Conceptual framework </a:t>
            </a:r>
          </a:p>
          <a:p>
            <a:pPr>
              <a:buNone/>
            </a:pPr>
            <a:r>
              <a:rPr lang="en-GB" dirty="0"/>
              <a:t>👉 </a:t>
            </a:r>
            <a:r>
              <a:rPr lang="en-GB" sz="2800" dirty="0"/>
              <a:t>If a paper does not help one of these → </a:t>
            </a:r>
            <a:r>
              <a:rPr lang="en-GB" sz="2800" b="1" dirty="0"/>
              <a:t>exclude it</a:t>
            </a: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56749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5178972-2A41-2A9A-630E-8EFD2522CB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8491"/>
            <a:ext cx="9144000" cy="6096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C58E134-9C49-6F18-0AB5-EAA9BAC92FD1}"/>
              </a:ext>
            </a:extLst>
          </p:cNvPr>
          <p:cNvSpPr txBox="1"/>
          <p:nvPr/>
        </p:nvSpPr>
        <p:spPr>
          <a:xfrm>
            <a:off x="105295" y="5544886"/>
            <a:ext cx="4572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📌 DBA-Level Takeaway</a:t>
            </a:r>
          </a:p>
          <a:p>
            <a:pPr>
              <a:buNone/>
            </a:pPr>
            <a:r>
              <a:rPr lang="en-GB" dirty="0"/>
              <a:t>👉 You are not building a </a:t>
            </a:r>
            <a:r>
              <a:rPr lang="en-GB" b="1" dirty="0"/>
              <a:t>library</a:t>
            </a:r>
            <a:br>
              <a:rPr lang="en-GB" dirty="0"/>
            </a:br>
            <a:r>
              <a:rPr lang="en-GB" dirty="0"/>
              <a:t>👉 You are building an </a:t>
            </a:r>
            <a:r>
              <a:rPr lang="en-GB" b="1" dirty="0"/>
              <a:t>argument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99958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A5C9FDC5-39D7-DD86-7016-D495178FEA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l="3104" r="7881" b="2"/>
          <a:stretch>
            <a:fillRect/>
          </a:stretch>
        </p:blipFill>
        <p:spPr>
          <a:xfrm>
            <a:off x="338071" y="106576"/>
            <a:ext cx="9143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1561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6B57DC-4A60-2DA2-542C-E6E9F127EC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12" y="265430"/>
            <a:ext cx="9144000" cy="6096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79B80DD-B137-1E2B-95F0-32F7AFBEB5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85836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4272E-33C4-3889-9C6B-D61804CC2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000" y="160337"/>
            <a:ext cx="8229600" cy="11430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F5A61-F24A-F51D-2616-71071F915D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Use Template: </a:t>
            </a:r>
            <a:r>
              <a:rPr lang="en-GB" sz="2800" dirty="0" err="1"/>
              <a:t>DBA_Literature_Workbook_Gap_Heatmap_Dashboard</a:t>
            </a:r>
            <a:r>
              <a:rPr lang="en-GB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56666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790</Words>
  <Application>Microsoft Office PowerPoint</Application>
  <PresentationFormat>On-screen Show (4:3)</PresentationFormat>
  <Paragraphs>188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Arial</vt:lpstr>
      <vt:lpstr>Calibri</vt:lpstr>
      <vt:lpstr>Wingdings</vt:lpstr>
      <vt:lpstr>Office Theme</vt:lpstr>
      <vt:lpstr>How to Read a Scientific Paper for DBA Critical Literature Analysis</vt:lpstr>
      <vt:lpstr>Purpose of Reading at DBA Level</vt:lpstr>
      <vt:lpstr>The DBA Reading Mindset</vt:lpstr>
      <vt:lpstr>The 3-Pass Reading Strategy (Efficient &amp; Critical)</vt:lpstr>
      <vt:lpstr>PASS 1: Relevance Screening (5–10 mins)</vt:lpstr>
      <vt:lpstr>PASS 2: Structural &amp; Theoretical Scan (15–20 mins)</vt:lpstr>
      <vt:lpstr>PASS 3: Deep Critical Evaluation (30–60 mins)</vt:lpstr>
      <vt:lpstr>Inclusion vs Exclusion Framework -DBA Standard-</vt:lpstr>
      <vt:lpstr>The “3-Level Inclusion Decision”</vt:lpstr>
      <vt:lpstr>Literature Evaluation Matrix (DBA Tool)</vt:lpstr>
      <vt:lpstr>Critical Reading Questions (DBA-Level)</vt:lpstr>
      <vt:lpstr>⚠ Common DBA Mistakes</vt:lpstr>
      <vt:lpstr>From Reading → Writing (CLR Link)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Ebad Banissi</dc:creator>
  <cp:keywords/>
  <dc:description>generated using python-pptx</dc:description>
  <cp:lastModifiedBy>Ebad Banissi</cp:lastModifiedBy>
  <cp:revision>3</cp:revision>
  <dcterms:created xsi:type="dcterms:W3CDTF">2013-01-27T09:14:16Z</dcterms:created>
  <dcterms:modified xsi:type="dcterms:W3CDTF">2026-03-25T10:52:54Z</dcterms:modified>
  <cp:category/>
</cp:coreProperties>
</file>