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1"/>
  </p:sldMasterIdLst>
  <p:notesMasterIdLst>
    <p:notesMasterId r:id="rId12"/>
  </p:notesMasterIdLst>
  <p:sldIdLst>
    <p:sldId id="269" r:id="rId2"/>
    <p:sldId id="258" r:id="rId3"/>
    <p:sldId id="259" r:id="rId4"/>
    <p:sldId id="260" r:id="rId5"/>
    <p:sldId id="263" r:id="rId6"/>
    <p:sldId id="267" r:id="rId7"/>
    <p:sldId id="270" r:id="rId8"/>
    <p:sldId id="268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76EABA86-3991-4550-9282-1D4674743925}">
          <p14:sldIdLst>
            <p14:sldId id="269"/>
            <p14:sldId id="258"/>
            <p14:sldId id="259"/>
            <p14:sldId id="260"/>
            <p14:sldId id="263"/>
            <p14:sldId id="267"/>
            <p14:sldId id="270"/>
            <p14:sldId id="268"/>
            <p14:sldId id="266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A1E8EC-5BE1-4339-B186-EB2A385372FD}" v="302" dt="2026-08-09T18:40:30.2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477" y="3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tsa Goncalves" userId="800d3a0ea8dbde37" providerId="LiveId" clId="{4F81C706-ED7D-43E9-9737-B8B6464A5829}"/>
    <pc:docChg chg="undo redo custSel addSld delSld modSld sldOrd addMainMaster delMainMaster modMainMaster addSection delSection modSection">
      <pc:chgData name="Mitsa Goncalves" userId="800d3a0ea8dbde37" providerId="LiveId" clId="{4F81C706-ED7D-43E9-9737-B8B6464A5829}" dt="2026-08-09T18:41:35.164" v="1307" actId="207"/>
      <pc:docMkLst>
        <pc:docMk/>
      </pc:docMkLst>
      <pc:sldChg chg="addSp delSp modSp new mod setBg delDesignElem">
        <pc:chgData name="Mitsa Goncalves" userId="800d3a0ea8dbde37" providerId="LiveId" clId="{4F81C706-ED7D-43E9-9737-B8B6464A5829}" dt="2026-08-09T18:41:15.385" v="1306" actId="2711"/>
        <pc:sldMkLst>
          <pc:docMk/>
          <pc:sldMk cId="645854672" sldId="258"/>
        </pc:sldMkLst>
        <pc:spChg chg="add mod">
          <ac:chgData name="Mitsa Goncalves" userId="800d3a0ea8dbde37" providerId="LiveId" clId="{4F81C706-ED7D-43E9-9737-B8B6464A5829}" dt="2026-08-09T18:41:15.385" v="1306" actId="2711"/>
          <ac:spMkLst>
            <pc:docMk/>
            <pc:sldMk cId="645854672" sldId="258"/>
            <ac:spMk id="3" creationId="{35E8F207-64EF-E8D6-9021-0A2232D97687}"/>
          </ac:spMkLst>
        </pc:spChg>
      </pc:sldChg>
      <pc:sldChg chg="addSp modSp new mod setBg">
        <pc:chgData name="Mitsa Goncalves" userId="800d3a0ea8dbde37" providerId="LiveId" clId="{4F81C706-ED7D-43E9-9737-B8B6464A5829}" dt="2026-08-09T18:40:36.714" v="1305" actId="5793"/>
        <pc:sldMkLst>
          <pc:docMk/>
          <pc:sldMk cId="3501619889" sldId="259"/>
        </pc:sldMkLst>
        <pc:spChg chg="add mod">
          <ac:chgData name="Mitsa Goncalves" userId="800d3a0ea8dbde37" providerId="LiveId" clId="{4F81C706-ED7D-43E9-9737-B8B6464A5829}" dt="2026-08-09T18:40:36.714" v="1305" actId="5793"/>
          <ac:spMkLst>
            <pc:docMk/>
            <pc:sldMk cId="3501619889" sldId="259"/>
            <ac:spMk id="3" creationId="{51875985-8B23-570B-63D7-532A9D2F15C5}"/>
          </ac:spMkLst>
        </pc:spChg>
      </pc:sldChg>
      <pc:sldChg chg="addSp delSp modSp new mod setBg">
        <pc:chgData name="Mitsa Goncalves" userId="800d3a0ea8dbde37" providerId="LiveId" clId="{4F81C706-ED7D-43E9-9737-B8B6464A5829}" dt="2026-08-09T18:41:35.164" v="1307" actId="207"/>
        <pc:sldMkLst>
          <pc:docMk/>
          <pc:sldMk cId="1571101116" sldId="260"/>
        </pc:sldMkLst>
        <pc:spChg chg="add mod">
          <ac:chgData name="Mitsa Goncalves" userId="800d3a0ea8dbde37" providerId="LiveId" clId="{4F81C706-ED7D-43E9-9737-B8B6464A5829}" dt="2026-08-09T18:41:35.164" v="1307" actId="207"/>
          <ac:spMkLst>
            <pc:docMk/>
            <pc:sldMk cId="1571101116" sldId="260"/>
            <ac:spMk id="3" creationId="{0F8FB9C0-5DB8-7E8E-C18E-E727DFCA90F8}"/>
          </ac:spMkLst>
        </pc:spChg>
      </pc:sldChg>
      <pc:sldChg chg="addSp delSp modSp add mod ord setBg chgLayout">
        <pc:chgData name="Mitsa Goncalves" userId="800d3a0ea8dbde37" providerId="LiveId" clId="{4F81C706-ED7D-43E9-9737-B8B6464A5829}" dt="2026-08-09T18:21:36.111" v="1174" actId="113"/>
        <pc:sldMkLst>
          <pc:docMk/>
          <pc:sldMk cId="4192263138" sldId="263"/>
        </pc:sldMkLst>
        <pc:spChg chg="mod ord">
          <ac:chgData name="Mitsa Goncalves" userId="800d3a0ea8dbde37" providerId="LiveId" clId="{4F81C706-ED7D-43E9-9737-B8B6464A5829}" dt="2026-08-09T11:54:53.356" v="617" actId="21"/>
          <ac:spMkLst>
            <pc:docMk/>
            <pc:sldMk cId="4192263138" sldId="263"/>
            <ac:spMk id="2" creationId="{827097CE-E425-285A-2C11-CF5423933CCF}"/>
          </ac:spMkLst>
        </pc:spChg>
        <pc:spChg chg="add mod">
          <ac:chgData name="Mitsa Goncalves" userId="800d3a0ea8dbde37" providerId="LiveId" clId="{4F81C706-ED7D-43E9-9737-B8B6464A5829}" dt="2026-08-09T18:21:36.111" v="1174" actId="113"/>
          <ac:spMkLst>
            <pc:docMk/>
            <pc:sldMk cId="4192263138" sldId="263"/>
            <ac:spMk id="4" creationId="{A3A408FB-272B-F89C-7B83-6C2E8858AB53}"/>
          </ac:spMkLst>
        </pc:spChg>
        <pc:spChg chg="add del mod">
          <ac:chgData name="Mitsa Goncalves" userId="800d3a0ea8dbde37" providerId="LiveId" clId="{4F81C706-ED7D-43E9-9737-B8B6464A5829}" dt="2026-08-09T11:54:37.528" v="616" actId="21"/>
          <ac:spMkLst>
            <pc:docMk/>
            <pc:sldMk cId="4192263138" sldId="263"/>
            <ac:spMk id="5" creationId="{BF1EF6A2-B293-597A-6F1E-C8C00B546B3F}"/>
          </ac:spMkLst>
        </pc:spChg>
      </pc:sldChg>
      <pc:sldChg chg="modSp new mod setBg">
        <pc:chgData name="Mitsa Goncalves" userId="800d3a0ea8dbde37" providerId="LiveId" clId="{4F81C706-ED7D-43E9-9737-B8B6464A5829}" dt="2026-08-09T18:19:39.224" v="1170" actId="20577"/>
        <pc:sldMkLst>
          <pc:docMk/>
          <pc:sldMk cId="429887709" sldId="265"/>
        </pc:sldMkLst>
        <pc:spChg chg="mod">
          <ac:chgData name="Mitsa Goncalves" userId="800d3a0ea8dbde37" providerId="LiveId" clId="{4F81C706-ED7D-43E9-9737-B8B6464A5829}" dt="2026-08-09T18:19:20.980" v="1162" actId="207"/>
          <ac:spMkLst>
            <pc:docMk/>
            <pc:sldMk cId="429887709" sldId="265"/>
            <ac:spMk id="2" creationId="{D78CF447-655D-D16A-3B51-1797C2FAA547}"/>
          </ac:spMkLst>
        </pc:spChg>
        <pc:spChg chg="mod">
          <ac:chgData name="Mitsa Goncalves" userId="800d3a0ea8dbde37" providerId="LiveId" clId="{4F81C706-ED7D-43E9-9737-B8B6464A5829}" dt="2026-08-09T18:19:39.224" v="1170" actId="20577"/>
          <ac:spMkLst>
            <pc:docMk/>
            <pc:sldMk cId="429887709" sldId="265"/>
            <ac:spMk id="3" creationId="{B65EC76B-115B-0697-8C40-DF7059EC263E}"/>
          </ac:spMkLst>
        </pc:spChg>
      </pc:sldChg>
      <pc:sldChg chg="addSp delSp modSp new mod ord setBg">
        <pc:chgData name="Mitsa Goncalves" userId="800d3a0ea8dbde37" providerId="LiveId" clId="{4F81C706-ED7D-43E9-9737-B8B6464A5829}" dt="2026-08-09T17:06:58.783" v="783"/>
        <pc:sldMkLst>
          <pc:docMk/>
          <pc:sldMk cId="3525337069" sldId="266"/>
        </pc:sldMkLst>
        <pc:spChg chg="mod">
          <ac:chgData name="Mitsa Goncalves" userId="800d3a0ea8dbde37" providerId="LiveId" clId="{4F81C706-ED7D-43E9-9737-B8B6464A5829}" dt="2026-07-26T11:25:30.918" v="591" actId="20577"/>
          <ac:spMkLst>
            <pc:docMk/>
            <pc:sldMk cId="3525337069" sldId="266"/>
            <ac:spMk id="2" creationId="{29BFD596-2BB1-C5A2-1A74-7D424F7A5429}"/>
          </ac:spMkLst>
        </pc:spChg>
        <pc:graphicFrameChg chg="add mod modGraphic">
          <ac:chgData name="Mitsa Goncalves" userId="800d3a0ea8dbde37" providerId="LiveId" clId="{4F81C706-ED7D-43E9-9737-B8B6464A5829}" dt="2026-07-26T11:26:33.131" v="599" actId="14100"/>
          <ac:graphicFrameMkLst>
            <pc:docMk/>
            <pc:sldMk cId="3525337069" sldId="266"/>
            <ac:graphicFrameMk id="4" creationId="{5EB98887-8C61-7B8E-C9BF-426079FBB5B9}"/>
          </ac:graphicFrameMkLst>
        </pc:graphicFrameChg>
      </pc:sldChg>
      <pc:sldChg chg="addSp delSp modSp new mod setBg">
        <pc:chgData name="Mitsa Goncalves" userId="800d3a0ea8dbde37" providerId="LiveId" clId="{4F81C706-ED7D-43E9-9737-B8B6464A5829}" dt="2026-08-09T18:04:21.245" v="1089" actId="1076"/>
        <pc:sldMkLst>
          <pc:docMk/>
          <pc:sldMk cId="1659094471" sldId="267"/>
        </pc:sldMkLst>
        <pc:spChg chg="mod">
          <ac:chgData name="Mitsa Goncalves" userId="800d3a0ea8dbde37" providerId="LiveId" clId="{4F81C706-ED7D-43E9-9737-B8B6464A5829}" dt="2026-08-09T17:54:32.111" v="1048" actId="255"/>
          <ac:spMkLst>
            <pc:docMk/>
            <pc:sldMk cId="1659094471" sldId="267"/>
            <ac:spMk id="2" creationId="{E42CFC9A-9128-2DBC-65F8-0BDA377B748F}"/>
          </ac:spMkLst>
        </pc:spChg>
        <pc:spChg chg="del">
          <ac:chgData name="Mitsa Goncalves" userId="800d3a0ea8dbde37" providerId="LiveId" clId="{4F81C706-ED7D-43E9-9737-B8B6464A5829}" dt="2026-08-09T11:41:48.743" v="601"/>
          <ac:spMkLst>
            <pc:docMk/>
            <pc:sldMk cId="1659094471" sldId="267"/>
            <ac:spMk id="3" creationId="{2B4C3DF8-0D48-6279-7036-CBCCD7FC8678}"/>
          </ac:spMkLst>
        </pc:spChg>
        <pc:spChg chg="add del mod">
          <ac:chgData name="Mitsa Goncalves" userId="800d3a0ea8dbde37" providerId="LiveId" clId="{4F81C706-ED7D-43E9-9737-B8B6464A5829}" dt="2026-08-09T11:58:53.779" v="702" actId="478"/>
          <ac:spMkLst>
            <pc:docMk/>
            <pc:sldMk cId="1659094471" sldId="267"/>
            <ac:spMk id="4" creationId="{7A5D26EF-88EB-978F-4CC3-CD988A17E8F5}"/>
          </ac:spMkLst>
        </pc:spChg>
        <pc:spChg chg="add del mod">
          <ac:chgData name="Mitsa Goncalves" userId="800d3a0ea8dbde37" providerId="LiveId" clId="{4F81C706-ED7D-43E9-9737-B8B6464A5829}" dt="2026-08-09T11:59:09.891" v="705"/>
          <ac:spMkLst>
            <pc:docMk/>
            <pc:sldMk cId="1659094471" sldId="267"/>
            <ac:spMk id="10" creationId="{CAC9A5EA-9C7C-0304-DBD5-CD5FEFF511DD}"/>
          </ac:spMkLst>
        </pc:spChg>
        <pc:spChg chg="add del mod">
          <ac:chgData name="Mitsa Goncalves" userId="800d3a0ea8dbde37" providerId="LiveId" clId="{4F81C706-ED7D-43E9-9737-B8B6464A5829}" dt="2026-08-09T12:01:13.824" v="712" actId="478"/>
          <ac:spMkLst>
            <pc:docMk/>
            <pc:sldMk cId="1659094471" sldId="267"/>
            <ac:spMk id="11" creationId="{28359931-C1E3-7FCC-91EF-46570DF3CF05}"/>
          </ac:spMkLst>
        </pc:spChg>
        <pc:spChg chg="add del">
          <ac:chgData name="Mitsa Goncalves" userId="800d3a0ea8dbde37" providerId="LiveId" clId="{4F81C706-ED7D-43E9-9737-B8B6464A5829}" dt="2026-08-09T16:55:27.003" v="744" actId="22"/>
          <ac:spMkLst>
            <pc:docMk/>
            <pc:sldMk cId="1659094471" sldId="267"/>
            <ac:spMk id="17" creationId="{A945E5C1-EA2D-F429-8FCC-67B41385194C}"/>
          </ac:spMkLst>
        </pc:spChg>
        <pc:spChg chg="add del">
          <ac:chgData name="Mitsa Goncalves" userId="800d3a0ea8dbde37" providerId="LiveId" clId="{4F81C706-ED7D-43E9-9737-B8B6464A5829}" dt="2026-08-09T17:10:27.439" v="787" actId="22"/>
          <ac:spMkLst>
            <pc:docMk/>
            <pc:sldMk cId="1659094471" sldId="267"/>
            <ac:spMk id="19" creationId="{2FE76C1F-7741-C9DA-61FC-7E98BFB0432F}"/>
          </ac:spMkLst>
        </pc:spChg>
        <pc:spChg chg="add del">
          <ac:chgData name="Mitsa Goncalves" userId="800d3a0ea8dbde37" providerId="LiveId" clId="{4F81C706-ED7D-43E9-9737-B8B6464A5829}" dt="2026-08-09T17:15:02.630" v="798" actId="22"/>
          <ac:spMkLst>
            <pc:docMk/>
            <pc:sldMk cId="1659094471" sldId="267"/>
            <ac:spMk id="21" creationId="{FF8A96B3-A6DD-C564-5073-6E86CAD20004}"/>
          </ac:spMkLst>
        </pc:spChg>
        <pc:spChg chg="add del">
          <ac:chgData name="Mitsa Goncalves" userId="800d3a0ea8dbde37" providerId="LiveId" clId="{4F81C706-ED7D-43E9-9737-B8B6464A5829}" dt="2026-08-09T17:17:36.608" v="810" actId="22"/>
          <ac:spMkLst>
            <pc:docMk/>
            <pc:sldMk cId="1659094471" sldId="267"/>
            <ac:spMk id="26" creationId="{8EE5DCF5-498F-E50F-02AE-B0DF36629D0D}"/>
          </ac:spMkLst>
        </pc:spChg>
        <pc:spChg chg="add del">
          <ac:chgData name="Mitsa Goncalves" userId="800d3a0ea8dbde37" providerId="LiveId" clId="{4F81C706-ED7D-43E9-9737-B8B6464A5829}" dt="2026-08-09T17:24:16.512" v="826" actId="22"/>
          <ac:spMkLst>
            <pc:docMk/>
            <pc:sldMk cId="1659094471" sldId="267"/>
            <ac:spMk id="30" creationId="{D7CC999D-197E-8E5F-FF95-69C89493E3A6}"/>
          </ac:spMkLst>
        </pc:spChg>
        <pc:spChg chg="add mod">
          <ac:chgData name="Mitsa Goncalves" userId="800d3a0ea8dbde37" providerId="LiveId" clId="{4F81C706-ED7D-43E9-9737-B8B6464A5829}" dt="2026-08-09T18:04:21.245" v="1089" actId="1076"/>
          <ac:spMkLst>
            <pc:docMk/>
            <pc:sldMk cId="1659094471" sldId="267"/>
            <ac:spMk id="37" creationId="{FEFEC06B-B380-CB8F-71E8-7CD583D7B7A0}"/>
          </ac:spMkLst>
        </pc:spChg>
        <pc:spChg chg="add del mod">
          <ac:chgData name="Mitsa Goncalves" userId="800d3a0ea8dbde37" providerId="LiveId" clId="{4F81C706-ED7D-43E9-9737-B8B6464A5829}" dt="2026-08-09T17:34:50.814" v="865" actId="11529"/>
          <ac:spMkLst>
            <pc:docMk/>
            <pc:sldMk cId="1659094471" sldId="267"/>
            <ac:spMk id="38" creationId="{07F545F0-83AF-861A-1964-6F496216992B}"/>
          </ac:spMkLst>
        </pc:spChg>
        <pc:spChg chg="add del mod">
          <ac:chgData name="Mitsa Goncalves" userId="800d3a0ea8dbde37" providerId="LiveId" clId="{4F81C706-ED7D-43E9-9737-B8B6464A5829}" dt="2026-08-09T17:34:50.513" v="864" actId="11529"/>
          <ac:spMkLst>
            <pc:docMk/>
            <pc:sldMk cId="1659094471" sldId="267"/>
            <ac:spMk id="39" creationId="{7B6146BC-C5AE-09B8-F3AE-DAE737926F34}"/>
          </ac:spMkLst>
        </pc:spChg>
        <pc:spChg chg="add del mod">
          <ac:chgData name="Mitsa Goncalves" userId="800d3a0ea8dbde37" providerId="LiveId" clId="{4F81C706-ED7D-43E9-9737-B8B6464A5829}" dt="2026-08-09T17:34:49.553" v="860" actId="11529"/>
          <ac:spMkLst>
            <pc:docMk/>
            <pc:sldMk cId="1659094471" sldId="267"/>
            <ac:spMk id="40" creationId="{9102BFB1-473B-632D-7833-E15FE4D59AD7}"/>
          </ac:spMkLst>
        </pc:spChg>
        <pc:spChg chg="add mod">
          <ac:chgData name="Mitsa Goncalves" userId="800d3a0ea8dbde37" providerId="LiveId" clId="{4F81C706-ED7D-43E9-9737-B8B6464A5829}" dt="2026-08-09T18:02:36.343" v="1075" actId="255"/>
          <ac:spMkLst>
            <pc:docMk/>
            <pc:sldMk cId="1659094471" sldId="267"/>
            <ac:spMk id="41" creationId="{446151CD-E174-6007-62FE-38AEE18BAAE0}"/>
          </ac:spMkLst>
        </pc:spChg>
        <pc:spChg chg="add mod">
          <ac:chgData name="Mitsa Goncalves" userId="800d3a0ea8dbde37" providerId="LiveId" clId="{4F81C706-ED7D-43E9-9737-B8B6464A5829}" dt="2026-08-09T18:04:14.412" v="1088" actId="1076"/>
          <ac:spMkLst>
            <pc:docMk/>
            <pc:sldMk cId="1659094471" sldId="267"/>
            <ac:spMk id="42" creationId="{4C011F6D-E4B8-9E16-33E2-AF8F478508AD}"/>
          </ac:spMkLst>
        </pc:spChg>
        <pc:spChg chg="add mod">
          <ac:chgData name="Mitsa Goncalves" userId="800d3a0ea8dbde37" providerId="LiveId" clId="{4F81C706-ED7D-43E9-9737-B8B6464A5829}" dt="2026-08-09T18:03:12.185" v="1079" actId="255"/>
          <ac:spMkLst>
            <pc:docMk/>
            <pc:sldMk cId="1659094471" sldId="267"/>
            <ac:spMk id="43" creationId="{0B2D12A2-0449-B542-8089-7F871BCB9EA0}"/>
          </ac:spMkLst>
        </pc:spChg>
        <pc:spChg chg="add mod">
          <ac:chgData name="Mitsa Goncalves" userId="800d3a0ea8dbde37" providerId="LiveId" clId="{4F81C706-ED7D-43E9-9737-B8B6464A5829}" dt="2026-08-09T18:03:26.995" v="1081" actId="255"/>
          <ac:spMkLst>
            <pc:docMk/>
            <pc:sldMk cId="1659094471" sldId="267"/>
            <ac:spMk id="44" creationId="{4B99FC48-EDF7-BF1D-25AD-9F268A02EC8B}"/>
          </ac:spMkLst>
        </pc:spChg>
        <pc:spChg chg="add mod">
          <ac:chgData name="Mitsa Goncalves" userId="800d3a0ea8dbde37" providerId="LiveId" clId="{4F81C706-ED7D-43E9-9737-B8B6464A5829}" dt="2026-08-09T18:03:40.802" v="1083" actId="2711"/>
          <ac:spMkLst>
            <pc:docMk/>
            <pc:sldMk cId="1659094471" sldId="267"/>
            <ac:spMk id="45" creationId="{66360095-AAF3-D6E8-2B7E-1E5C41B86F24}"/>
          </ac:spMkLst>
        </pc:spChg>
        <pc:spChg chg="add mod">
          <ac:chgData name="Mitsa Goncalves" userId="800d3a0ea8dbde37" providerId="LiveId" clId="{4F81C706-ED7D-43E9-9737-B8B6464A5829}" dt="2026-08-09T18:03:52.996" v="1085" actId="255"/>
          <ac:spMkLst>
            <pc:docMk/>
            <pc:sldMk cId="1659094471" sldId="267"/>
            <ac:spMk id="46" creationId="{B2458676-428B-025D-01E8-7C946957FEDA}"/>
          </ac:spMkLst>
        </pc:spChg>
        <pc:spChg chg="add mod">
          <ac:chgData name="Mitsa Goncalves" userId="800d3a0ea8dbde37" providerId="LiveId" clId="{4F81C706-ED7D-43E9-9737-B8B6464A5829}" dt="2026-08-09T18:04:05.022" v="1087" actId="255"/>
          <ac:spMkLst>
            <pc:docMk/>
            <pc:sldMk cId="1659094471" sldId="267"/>
            <ac:spMk id="47" creationId="{4B20EE0F-D769-9BCE-6146-646BEE2703E4}"/>
          </ac:spMkLst>
        </pc:spChg>
        <pc:spChg chg="add del">
          <ac:chgData name="Mitsa Goncalves" userId="800d3a0ea8dbde37" providerId="LiveId" clId="{4F81C706-ED7D-43E9-9737-B8B6464A5829}" dt="2026-08-09T18:01:33.206" v="1069" actId="22"/>
          <ac:spMkLst>
            <pc:docMk/>
            <pc:sldMk cId="1659094471" sldId="267"/>
            <ac:spMk id="49" creationId="{C10D5CE7-D3E2-4A31-F3F8-84923D1ABDA7}"/>
          </ac:spMkLst>
        </pc:spChg>
        <pc:graphicFrameChg chg="add mod">
          <ac:chgData name="Mitsa Goncalves" userId="800d3a0ea8dbde37" providerId="LiveId" clId="{4F81C706-ED7D-43E9-9737-B8B6464A5829}" dt="2026-08-09T17:12:31.469" v="791"/>
          <ac:graphicFrameMkLst>
            <pc:docMk/>
            <pc:sldMk cId="1659094471" sldId="267"/>
            <ac:graphicFrameMk id="22" creationId="{206044DE-AF6E-AD5B-99FE-49CBE0D03A99}"/>
          </ac:graphicFrameMkLst>
        </pc:graphicFrameChg>
        <pc:graphicFrameChg chg="add mod">
          <ac:chgData name="Mitsa Goncalves" userId="800d3a0ea8dbde37" providerId="LiveId" clId="{4F81C706-ED7D-43E9-9737-B8B6464A5829}" dt="2026-08-09T17:13:00.325" v="793" actId="12084"/>
          <ac:graphicFrameMkLst>
            <pc:docMk/>
            <pc:sldMk cId="1659094471" sldId="267"/>
            <ac:graphicFrameMk id="23" creationId="{A459D293-EB91-581D-86B7-BC43163B7344}"/>
          </ac:graphicFrameMkLst>
        </pc:graphicFrameChg>
        <pc:graphicFrameChg chg="add mod">
          <ac:chgData name="Mitsa Goncalves" userId="800d3a0ea8dbde37" providerId="LiveId" clId="{4F81C706-ED7D-43E9-9737-B8B6464A5829}" dt="2026-08-09T17:14:48.560" v="796"/>
          <ac:graphicFrameMkLst>
            <pc:docMk/>
            <pc:sldMk cId="1659094471" sldId="267"/>
            <ac:graphicFrameMk id="24" creationId="{44A8F88E-9A62-6C0C-12A3-9F4D0F926282}"/>
          </ac:graphicFrameMkLst>
        </pc:graphicFrameChg>
        <pc:graphicFrameChg chg="add mod">
          <ac:chgData name="Mitsa Goncalves" userId="800d3a0ea8dbde37" providerId="LiveId" clId="{4F81C706-ED7D-43E9-9737-B8B6464A5829}" dt="2026-08-09T17:16:36.633" v="802"/>
          <ac:graphicFrameMkLst>
            <pc:docMk/>
            <pc:sldMk cId="1659094471" sldId="267"/>
            <ac:graphicFrameMk id="27" creationId="{26ED5626-EE8B-32C3-6028-6D030C073A6A}"/>
          </ac:graphicFrameMkLst>
        </pc:graphicFrameChg>
        <pc:graphicFrameChg chg="add mod">
          <ac:chgData name="Mitsa Goncalves" userId="800d3a0ea8dbde37" providerId="LiveId" clId="{4F81C706-ED7D-43E9-9737-B8B6464A5829}" dt="2026-08-09T17:17:29.587" v="808" actId="255"/>
          <ac:graphicFrameMkLst>
            <pc:docMk/>
            <pc:sldMk cId="1659094471" sldId="267"/>
            <ac:graphicFrameMk id="28" creationId="{331C23A8-8006-6512-233D-60471DE34CA2}"/>
          </ac:graphicFrameMkLst>
        </pc:graphicFrameChg>
        <pc:graphicFrameChg chg="add mod">
          <ac:chgData name="Mitsa Goncalves" userId="800d3a0ea8dbde37" providerId="LiveId" clId="{4F81C706-ED7D-43E9-9737-B8B6464A5829}" dt="2026-08-09T17:20:28.973" v="812" actId="12084"/>
          <ac:graphicFrameMkLst>
            <pc:docMk/>
            <pc:sldMk cId="1659094471" sldId="267"/>
            <ac:graphicFrameMk id="31" creationId="{DEDC120F-C740-7DF9-D5F5-CEDF34894C2C}"/>
          </ac:graphicFrameMkLst>
        </pc:graphicFrameChg>
        <pc:graphicFrameChg chg="add del mod modGraphic">
          <ac:chgData name="Mitsa Goncalves" userId="800d3a0ea8dbde37" providerId="LiveId" clId="{4F81C706-ED7D-43E9-9737-B8B6464A5829}" dt="2026-08-09T17:23:16.333" v="823" actId="1032"/>
          <ac:graphicFrameMkLst>
            <pc:docMk/>
            <pc:sldMk cId="1659094471" sldId="267"/>
            <ac:graphicFrameMk id="32" creationId="{DA1F03D1-A750-8C8B-5F52-866865E99024}"/>
          </ac:graphicFrameMkLst>
        </pc:graphicFrameChg>
        <pc:graphicFrameChg chg="add del modGraphic">
          <ac:chgData name="Mitsa Goncalves" userId="800d3a0ea8dbde37" providerId="LiveId" clId="{4F81C706-ED7D-43E9-9737-B8B6464A5829}" dt="2026-08-09T17:24:15.955" v="825" actId="1032"/>
          <ac:graphicFrameMkLst>
            <pc:docMk/>
            <pc:sldMk cId="1659094471" sldId="267"/>
            <ac:graphicFrameMk id="35" creationId="{21958C13-4481-6607-8EAA-F225983D562D}"/>
          </ac:graphicFrameMkLst>
        </pc:graphicFrameChg>
        <pc:graphicFrameChg chg="add del mod modGraphic">
          <ac:chgData name="Mitsa Goncalves" userId="800d3a0ea8dbde37" providerId="LiveId" clId="{4F81C706-ED7D-43E9-9737-B8B6464A5829}" dt="2026-08-09T17:25:52.189" v="833" actId="1032"/>
          <ac:graphicFrameMkLst>
            <pc:docMk/>
            <pc:sldMk cId="1659094471" sldId="267"/>
            <ac:graphicFrameMk id="36" creationId="{61B92D74-ACC9-B625-E388-FE239128DBF5}"/>
          </ac:graphicFrameMkLst>
        </pc:graphicFrameChg>
        <pc:picChg chg="add mod">
          <ac:chgData name="Mitsa Goncalves" userId="800d3a0ea8dbde37" providerId="LiveId" clId="{4F81C706-ED7D-43E9-9737-B8B6464A5829}" dt="2026-08-09T11:45:04.398" v="609"/>
          <ac:picMkLst>
            <pc:docMk/>
            <pc:sldMk cId="1659094471" sldId="267"/>
            <ac:picMk id="5" creationId="{C173FAEF-FF1F-921A-E526-9E57BFFAAE39}"/>
          </ac:picMkLst>
        </pc:picChg>
        <pc:picChg chg="add del mod">
          <ac:chgData name="Mitsa Goncalves" userId="800d3a0ea8dbde37" providerId="LiveId" clId="{4F81C706-ED7D-43E9-9737-B8B6464A5829}" dt="2026-08-09T11:51:33.954" v="614" actId="931"/>
          <ac:picMkLst>
            <pc:docMk/>
            <pc:sldMk cId="1659094471" sldId="267"/>
            <ac:picMk id="7" creationId="{8A904A27-BB91-40EE-0B02-C7FC6FDC4737}"/>
          </ac:picMkLst>
        </pc:picChg>
        <pc:picChg chg="add del mod ord">
          <ac:chgData name="Mitsa Goncalves" userId="800d3a0ea8dbde37" providerId="LiveId" clId="{4F81C706-ED7D-43E9-9737-B8B6464A5829}" dt="2026-08-09T11:57:28.637" v="626" actId="931"/>
          <ac:picMkLst>
            <pc:docMk/>
            <pc:sldMk cId="1659094471" sldId="267"/>
            <ac:picMk id="9" creationId="{ACD6C369-78D1-EDDB-546A-4AB359F38F84}"/>
          </ac:picMkLst>
        </pc:picChg>
        <pc:picChg chg="add del mod modCrop">
          <ac:chgData name="Mitsa Goncalves" userId="800d3a0ea8dbde37" providerId="LiveId" clId="{4F81C706-ED7D-43E9-9737-B8B6464A5829}" dt="2026-08-09T12:03:25.334" v="728" actId="478"/>
          <ac:picMkLst>
            <pc:docMk/>
            <pc:sldMk cId="1659094471" sldId="267"/>
            <ac:picMk id="13" creationId="{CA41EED7-FB4D-6CCF-54D9-AA273D228795}"/>
          </ac:picMkLst>
        </pc:picChg>
        <pc:picChg chg="add del mod modCrop">
          <ac:chgData name="Mitsa Goncalves" userId="800d3a0ea8dbde37" providerId="LiveId" clId="{4F81C706-ED7D-43E9-9737-B8B6464A5829}" dt="2026-08-09T16:54:01.510" v="742" actId="21"/>
          <ac:picMkLst>
            <pc:docMk/>
            <pc:sldMk cId="1659094471" sldId="267"/>
            <ac:picMk id="15" creationId="{B47D3F46-5DF4-AC3E-9021-7248AC1BA33D}"/>
          </ac:picMkLst>
        </pc:picChg>
      </pc:sldChg>
      <pc:sldChg chg="addSp delSp modSp new mod">
        <pc:chgData name="Mitsa Goncalves" userId="800d3a0ea8dbde37" providerId="LiveId" clId="{4F81C706-ED7D-43E9-9737-B8B6464A5829}" dt="2026-08-09T18:29:05.566" v="1274" actId="1076"/>
        <pc:sldMkLst>
          <pc:docMk/>
          <pc:sldMk cId="3383554159" sldId="268"/>
        </pc:sldMkLst>
        <pc:spChg chg="mod">
          <ac:chgData name="Mitsa Goncalves" userId="800d3a0ea8dbde37" providerId="LiveId" clId="{4F81C706-ED7D-43E9-9737-B8B6464A5829}" dt="2026-08-09T18:29:05.566" v="1274" actId="1076"/>
          <ac:spMkLst>
            <pc:docMk/>
            <pc:sldMk cId="3383554159" sldId="268"/>
            <ac:spMk id="2" creationId="{4F841B66-169C-A98B-3ED0-3ADE98590F0D}"/>
          </ac:spMkLst>
        </pc:spChg>
        <pc:spChg chg="mod">
          <ac:chgData name="Mitsa Goncalves" userId="800d3a0ea8dbde37" providerId="LiveId" clId="{4F81C706-ED7D-43E9-9737-B8B6464A5829}" dt="2026-08-09T18:17:48.808" v="1153" actId="255"/>
          <ac:spMkLst>
            <pc:docMk/>
            <pc:sldMk cId="3383554159" sldId="268"/>
            <ac:spMk id="3" creationId="{7B0664BC-A1BF-AA49-CF90-D5DD337536E2}"/>
          </ac:spMkLst>
        </pc:spChg>
        <pc:spChg chg="add del">
          <ac:chgData name="Mitsa Goncalves" userId="800d3a0ea8dbde37" providerId="LiveId" clId="{4F81C706-ED7D-43E9-9737-B8B6464A5829}" dt="2026-08-09T18:13:26.460" v="1115" actId="22"/>
          <ac:spMkLst>
            <pc:docMk/>
            <pc:sldMk cId="3383554159" sldId="268"/>
            <ac:spMk id="5" creationId="{3273F320-EE9C-96EF-A4E6-02B995811C9E}"/>
          </ac:spMkLst>
        </pc:spChg>
      </pc:sldChg>
      <pc:sldChg chg="addSp modSp new mod ord">
        <pc:chgData name="Mitsa Goncalves" userId="800d3a0ea8dbde37" providerId="LiveId" clId="{4F81C706-ED7D-43E9-9737-B8B6464A5829}" dt="2026-08-09T18:27:00.653" v="1261" actId="313"/>
        <pc:sldMkLst>
          <pc:docMk/>
          <pc:sldMk cId="3529946127" sldId="269"/>
        </pc:sldMkLst>
        <pc:spChg chg="add mod">
          <ac:chgData name="Mitsa Goncalves" userId="800d3a0ea8dbde37" providerId="LiveId" clId="{4F81C706-ED7D-43E9-9737-B8B6464A5829}" dt="2026-08-09T18:23:43.713" v="1191" actId="1076"/>
          <ac:spMkLst>
            <pc:docMk/>
            <pc:sldMk cId="3529946127" sldId="269"/>
            <ac:spMk id="3" creationId="{57800C68-50E3-F265-138C-AADC31594E01}"/>
          </ac:spMkLst>
        </pc:spChg>
        <pc:spChg chg="add mod">
          <ac:chgData name="Mitsa Goncalves" userId="800d3a0ea8dbde37" providerId="LiveId" clId="{4F81C706-ED7D-43E9-9737-B8B6464A5829}" dt="2026-08-09T18:25:14.493" v="1204" actId="1076"/>
          <ac:spMkLst>
            <pc:docMk/>
            <pc:sldMk cId="3529946127" sldId="269"/>
            <ac:spMk id="4" creationId="{99C961E7-7C20-8EC8-075C-ECEFAC353677}"/>
          </ac:spMkLst>
        </pc:spChg>
        <pc:spChg chg="add mod">
          <ac:chgData name="Mitsa Goncalves" userId="800d3a0ea8dbde37" providerId="LiveId" clId="{4F81C706-ED7D-43E9-9737-B8B6464A5829}" dt="2026-08-09T18:27:00.653" v="1261" actId="313"/>
          <ac:spMkLst>
            <pc:docMk/>
            <pc:sldMk cId="3529946127" sldId="269"/>
            <ac:spMk id="5" creationId="{BAE87FD5-B8DC-6375-36C1-77B46B29917F}"/>
          </ac:spMkLst>
        </pc:spChg>
      </pc:sldChg>
      <pc:sldChg chg="modSp new mod ord">
        <pc:chgData name="Mitsa Goncalves" userId="800d3a0ea8dbde37" providerId="LiveId" clId="{4F81C706-ED7D-43E9-9737-B8B6464A5829}" dt="2026-08-09T18:40:02.077" v="1301" actId="5793"/>
        <pc:sldMkLst>
          <pc:docMk/>
          <pc:sldMk cId="1977849452" sldId="270"/>
        </pc:sldMkLst>
        <pc:spChg chg="mod">
          <ac:chgData name="Mitsa Goncalves" userId="800d3a0ea8dbde37" providerId="LiveId" clId="{4F81C706-ED7D-43E9-9737-B8B6464A5829}" dt="2026-08-09T18:39:29.343" v="1296" actId="113"/>
          <ac:spMkLst>
            <pc:docMk/>
            <pc:sldMk cId="1977849452" sldId="270"/>
            <ac:spMk id="2" creationId="{C9AB7EAA-F4A1-CEC8-E80B-6C29C44310DD}"/>
          </ac:spMkLst>
        </pc:spChg>
        <pc:spChg chg="mod">
          <ac:chgData name="Mitsa Goncalves" userId="800d3a0ea8dbde37" providerId="LiveId" clId="{4F81C706-ED7D-43E9-9737-B8B6464A5829}" dt="2026-08-09T18:40:02.077" v="1301" actId="5793"/>
          <ac:spMkLst>
            <pc:docMk/>
            <pc:sldMk cId="1977849452" sldId="270"/>
            <ac:spMk id="3" creationId="{57E3D060-6461-B308-EDA5-CF732D21608B}"/>
          </ac:spMkLst>
        </pc:spChg>
      </pc:sldChg>
      <pc:sldMasterChg chg="setBg modSldLayout">
        <pc:chgData name="Mitsa Goncalves" userId="800d3a0ea8dbde37" providerId="LiveId" clId="{4F81C706-ED7D-43E9-9737-B8B6464A5829}" dt="2026-08-09T17:06:58.783" v="783"/>
        <pc:sldMasterMkLst>
          <pc:docMk/>
          <pc:sldMasterMk cId="2601136746" sldId="2147483835"/>
        </pc:sldMasterMkLst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3698452009" sldId="2147483836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3652335409" sldId="2147483837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3174925751" sldId="2147483838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4115901455" sldId="2147483839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1626099075" sldId="2147483840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1233898749" sldId="2147483841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701848406" sldId="2147483842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778478309" sldId="2147483843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1473401524" sldId="2147483844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346977432" sldId="2147483845"/>
          </pc:sldLayoutMkLst>
        </pc:sldLayoutChg>
        <pc:sldLayoutChg chg="setBg">
          <pc:chgData name="Mitsa Goncalves" userId="800d3a0ea8dbde37" providerId="LiveId" clId="{4F81C706-ED7D-43E9-9737-B8B6464A5829}" dt="2026-08-09T17:06:58.783" v="783"/>
          <pc:sldLayoutMkLst>
            <pc:docMk/>
            <pc:sldMasterMk cId="2601136746" sldId="2147483835"/>
            <pc:sldLayoutMk cId="1354804127" sldId="2147483846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A24137-C4A6-4F5F-BF7B-FC534C8DA8AF}" type="datetimeFigureOut">
              <a:rPr lang="en-GB" smtClean="0"/>
              <a:t>09/08/2026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98EFF8-22AB-4F30-B83E-CD4E32327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63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66DF9-F2F7-D687-9DA1-3CF9372F45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65B8DD-1619-4001-2CA5-7A12497937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2F32F-B18A-DC78-98FC-D17AE9D8A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B67D2-14AD-AFA8-48EC-2AB665774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92C253-7731-680A-7B44-118A54B8B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452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C608E-19F0-276D-9337-631FB15BF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531BE1-681B-084D-04C5-64A2EC4B6A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61D54F-A2BD-CFB8-C213-ABA117CFC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DB3BB-1214-EE12-B0BC-26DFE44C3D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53E3C-32ED-37BB-EEEC-D72CAC1BE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335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459AB-789B-9D24-E449-E9C51E355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300EE0-F984-EADB-C8E7-F1AE683F7C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2309F1-8C62-D8F1-A4ED-AB2DBE0A1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5DDC43-9410-590E-3CD3-8427C2EEB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66A0C3-32E0-5186-83B5-F4DA91041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925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4E136-0E16-F1EE-164B-B8238AAE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7C3AD3-1F66-B6BF-29F4-DF3C252119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F0E0EF-76DF-9A52-77CF-03E64556FF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8B05780-7462-F7B1-6013-9D100060C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1E79F-E7F4-CBB8-042E-131044CE1C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4352C3-28FC-374B-EB0C-1860BF6F6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01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D786B9-9885-8682-E405-FD6908B8E8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F079AA-E45F-6F75-9CA9-332F83968E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0C5FF1-4CCA-560F-5625-7DD13F5294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34A21C-7D02-BB6C-E288-B04DC53E1D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DD4EC2-28F4-1D43-8F03-7D9D93FA68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C1604B6-3A97-F99E-45D8-16D6DB80A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310EE1-F3B5-F6DF-E3BE-EF2677BAF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2B252A-D8F4-19F8-1B8E-0E415D3F6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09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CACC8-6C1D-93D9-6274-F691A3D04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81C18E4-0C62-BFC2-8728-79A1F4BCE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EF366E-FF7D-193E-EB8D-F4E9E40C2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FD4E71-B39F-E553-6067-24A6FC586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898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6319B25-6154-1EEB-C3FE-ED1CDCE62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F58705-68BC-DA87-D948-8A364D72F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DFF5F5D-EB51-CD05-9350-80B572E1E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84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C149E3-5A26-AA3B-D492-FCEB66EC6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B8DE4F-D7AC-ED6C-01BE-38340BA989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07359B-25A4-24D2-2122-5AD469E5F2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BB6029-F817-2A10-CF64-B687A3171A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037491-5C33-C7A7-7119-520A42BBA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8B69A0-9856-0F05-3643-C8E661E54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478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94FBF-6C93-E084-2594-0712DB374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CAE47B-4856-79CC-0C72-A32F85312E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6A3C60-A36A-C17A-450B-67F7671188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485395-C999-E8F8-C1AA-B255C6BC73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884461-77E4-4491-150E-65D254B16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FE3732-775E-4C27-F6A8-678ECEEB7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401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19EF4-4F6D-B422-46A6-1846134D9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D31EE9-3824-58EC-60D7-134590C59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391207-C382-CAF0-E119-257A91E48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9A23B9-DA30-D10E-7EFE-0BFFF8D87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1FB230-A1BA-5118-00F1-293CDEE04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77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B0D4C3-2E4B-EC03-EE9F-3E0C2A7D16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CF4808-2F4A-32C1-8050-813E36BB1B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D84BB-EB06-F80E-93AE-ACA5BEB0F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9BDA5C-38AF-E985-B585-A005033C0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B999F-7D53-BAB5-B675-B7ED1B0A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804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4000"/>
            <a:lum/>
          </a:blip>
          <a:srcRect/>
          <a:stretch>
            <a:fillRect t="-83000" b="-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B5657F-193A-9F96-92DC-107F34D13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B5AFE-A074-CF55-A42D-894A5CD773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54192D-D5DC-6976-C58C-11CC594CAB9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8/9/2026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88E15E-CBD0-B497-A7E9-4E367D3030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E62204-A4E5-E634-014F-028A111B2D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36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  <p:sldLayoutId id="2147483838" r:id="rId3"/>
    <p:sldLayoutId id="2147483839" r:id="rId4"/>
    <p:sldLayoutId id="2147483840" r:id="rId5"/>
    <p:sldLayoutId id="2147483841" r:id="rId6"/>
    <p:sldLayoutId id="2147483842" r:id="rId7"/>
    <p:sldLayoutId id="2147483843" r:id="rId8"/>
    <p:sldLayoutId id="2147483844" r:id="rId9"/>
    <p:sldLayoutId id="2147483845" r:id="rId10"/>
    <p:sldLayoutId id="214748384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7800C68-50E3-F265-138C-AADC31594E01}"/>
              </a:ext>
            </a:extLst>
          </p:cNvPr>
          <p:cNvSpPr txBox="1"/>
          <p:nvPr/>
        </p:nvSpPr>
        <p:spPr>
          <a:xfrm>
            <a:off x="932873" y="503673"/>
            <a:ext cx="1055716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dirty="0"/>
              <a:t>Enterprise and Entrepreneurship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9C961E7-7C20-8EC8-075C-ECEFAC353677}"/>
              </a:ext>
            </a:extLst>
          </p:cNvPr>
          <p:cNvSpPr txBox="1"/>
          <p:nvPr/>
        </p:nvSpPr>
        <p:spPr>
          <a:xfrm>
            <a:off x="4267199" y="2378670"/>
            <a:ext cx="7592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Assessment Task 2</a:t>
            </a:r>
            <a:endParaRPr lang="en-GB" sz="28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E87FD5-B8DC-6375-36C1-77B46B29917F}"/>
              </a:ext>
            </a:extLst>
          </p:cNvPr>
          <p:cNvSpPr txBox="1"/>
          <p:nvPr/>
        </p:nvSpPr>
        <p:spPr>
          <a:xfrm>
            <a:off x="4063999" y="3839228"/>
            <a:ext cx="5800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Business Plan Presentation</a:t>
            </a:r>
          </a:p>
        </p:txBody>
      </p:sp>
    </p:spTree>
    <p:extLst>
      <p:ext uri="{BB962C8B-B14F-4D97-AF65-F5344CB8AC3E}">
        <p14:creationId xmlns:p14="http://schemas.microsoft.com/office/powerpoint/2010/main" val="3529946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5E8F207-64EF-E8D6-9021-0A2232D97687}"/>
              </a:ext>
            </a:extLst>
          </p:cNvPr>
          <p:cNvSpPr txBox="1"/>
          <p:nvPr/>
        </p:nvSpPr>
        <p:spPr>
          <a:xfrm>
            <a:off x="1333502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Name: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Enterprise and Entrepreneurship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Module: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LCLM4006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Mitsa Carla Lima Goncalves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Student ID: 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2515320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Assignment Title: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Individual Written Business Plan</a:t>
            </a:r>
          </a:p>
          <a:p>
            <a:pPr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Riaz Bhatti</a:t>
            </a:r>
          </a:p>
        </p:txBody>
      </p:sp>
    </p:spTree>
    <p:extLst>
      <p:ext uri="{BB962C8B-B14F-4D97-AF65-F5344CB8AC3E}">
        <p14:creationId xmlns:p14="http://schemas.microsoft.com/office/powerpoint/2010/main" val="645854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1875985-8B23-570B-63D7-532A9D2F15C5}"/>
              </a:ext>
            </a:extLst>
          </p:cNvPr>
          <p:cNvSpPr txBox="1"/>
          <p:nvPr/>
        </p:nvSpPr>
        <p:spPr>
          <a:xfrm>
            <a:off x="778162" y="805220"/>
            <a:ext cx="6100618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Business introduction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Pastle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Analysis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Organisational Chart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Legal Format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Marketing Strategies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Financial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98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F8FB9C0-5DB8-7E8E-C18E-E727DFCA90F8}"/>
              </a:ext>
            </a:extLst>
          </p:cNvPr>
          <p:cNvSpPr txBox="1"/>
          <p:nvPr/>
        </p:nvSpPr>
        <p:spPr>
          <a:xfrm>
            <a:off x="150091" y="171210"/>
            <a:ext cx="610061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Business Introduction</a:t>
            </a:r>
          </a:p>
          <a:p>
            <a:pPr>
              <a:buNone/>
            </a:pP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2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ML Beauty Home</a:t>
            </a:r>
          </a:p>
          <a:p>
            <a:pPr>
              <a:buNone/>
            </a:pP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Mobile hair and beauty service in Greater London.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Professional treatments at clients' homes.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Vegan, cruelty-free and hypoallergenic products.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Flexible appointments for different customer needs.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Focus on quality, convenience and personalised care. </a:t>
            </a:r>
          </a:p>
        </p:txBody>
      </p:sp>
    </p:spTree>
    <p:extLst>
      <p:ext uri="{BB962C8B-B14F-4D97-AF65-F5344CB8AC3E}">
        <p14:creationId xmlns:p14="http://schemas.microsoft.com/office/powerpoint/2010/main" val="1571101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7097CE-E425-285A-2C11-CF5423933C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7307" y="544945"/>
            <a:ext cx="6047509" cy="378691"/>
          </a:xfrm>
        </p:spPr>
        <p:txBody>
          <a:bodyPr>
            <a:normAutofit fontScale="90000"/>
          </a:bodyPr>
          <a:lstStyle/>
          <a:p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3A408FB-272B-F89C-7B83-6C2E8858AB53}"/>
              </a:ext>
            </a:extLst>
          </p:cNvPr>
          <p:cNvSpPr txBox="1"/>
          <p:nvPr/>
        </p:nvSpPr>
        <p:spPr>
          <a:xfrm>
            <a:off x="226346" y="451251"/>
            <a:ext cx="6613236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PESTLE Analysis </a:t>
            </a:r>
          </a:p>
          <a:p>
            <a:pPr>
              <a:buNone/>
            </a:pP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💷 Economic: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beauty sector is growing.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Demand for personalized services is increasing.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Inflation and high operating costs are reducing profitability. </a:t>
            </a:r>
          </a:p>
          <a:p>
            <a:pPr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👥 Social: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Strong preference for at-home beauty services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Clients seek convenience, time savings, and accessibility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Growing interest in wellness and self-care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💻 Technological: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Online booking systems facilitate reservations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Digital payments increase speed and security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Social media marketing improves visibility and customer acquisition</a:t>
            </a:r>
          </a:p>
          <a:p>
            <a:pPr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263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CFC9A-9128-2DBC-65F8-0BDA377B7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673" y="92364"/>
            <a:ext cx="10624126" cy="1576387"/>
          </a:xfrm>
        </p:spPr>
        <p:txBody>
          <a:bodyPr>
            <a:normAutofit fontScale="90000"/>
          </a:bodyPr>
          <a:lstStyle/>
          <a:p>
            <a:b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100" b="1" dirty="0">
                <a:latin typeface="Arial" panose="020B0604020202020204" pitchFamily="34" charset="0"/>
                <a:cs typeface="Arial" panose="020B0604020202020204" pitchFamily="34" charset="0"/>
              </a:rPr>
              <a:t>Organisational Chart</a:t>
            </a:r>
            <a:b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200" b="1" dirty="0">
                <a:solidFill>
                  <a:schemeClr val="accent2"/>
                </a:solidFill>
              </a:rPr>
              <a:t>M&amp;L Beauty Home</a:t>
            </a:r>
            <a:br>
              <a:rPr lang="en-GB" b="1" dirty="0">
                <a:solidFill>
                  <a:schemeClr val="accent2"/>
                </a:solidFill>
              </a:rPr>
            </a:br>
            <a:br>
              <a:rPr lang="en-GB" b="1" dirty="0">
                <a:solidFill>
                  <a:schemeClr val="accent2"/>
                </a:solidFill>
              </a:rPr>
            </a:br>
            <a:endParaRPr lang="en-GB" b="1" dirty="0">
              <a:solidFill>
                <a:schemeClr val="accent2"/>
              </a:solidFill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EFEC06B-B380-CB8F-71E8-7CD583D7B7A0}"/>
              </a:ext>
            </a:extLst>
          </p:cNvPr>
          <p:cNvSpPr/>
          <p:nvPr/>
        </p:nvSpPr>
        <p:spPr>
          <a:xfrm>
            <a:off x="4636655" y="880557"/>
            <a:ext cx="2032000" cy="115454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 Manager / Owner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46151CD-E174-6007-62FE-38AEE18BAAE0}"/>
              </a:ext>
            </a:extLst>
          </p:cNvPr>
          <p:cNvSpPr/>
          <p:nvPr/>
        </p:nvSpPr>
        <p:spPr>
          <a:xfrm>
            <a:off x="1838037" y="2241406"/>
            <a:ext cx="8502072" cy="119012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 </a:t>
            </a:r>
            <a:r>
              <a:rPr lang="en-GB" sz="1400" dirty="0">
                <a:solidFill>
                  <a:schemeClr val="tx1"/>
                </a:solidFill>
              </a:rPr>
              <a:t>- </a:t>
            </a:r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 management                                      - Customer service                - Finance and operations     </a:t>
            </a:r>
          </a:p>
          <a:p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Marketing and social media                         - Beauty and hairdressing services</a:t>
            </a:r>
          </a:p>
          <a:p>
            <a:endParaRPr lang="en-GB" dirty="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C011F6D-E4B8-9E16-33E2-AF8F478508AD}"/>
              </a:ext>
            </a:extLst>
          </p:cNvPr>
          <p:cNvSpPr/>
          <p:nvPr/>
        </p:nvSpPr>
        <p:spPr>
          <a:xfrm>
            <a:off x="1877291" y="3786909"/>
            <a:ext cx="1602510" cy="8128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Accountant (External) 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B2D12A2-0449-B542-8089-7F871BCB9EA0}"/>
              </a:ext>
            </a:extLst>
          </p:cNvPr>
          <p:cNvSpPr/>
          <p:nvPr/>
        </p:nvSpPr>
        <p:spPr>
          <a:xfrm>
            <a:off x="5202383" y="3786910"/>
            <a:ext cx="1787234" cy="8127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Legal Consultant (External) 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B99FC48-EDF7-BF1D-25AD-9F268A02EC8B}"/>
              </a:ext>
            </a:extLst>
          </p:cNvPr>
          <p:cNvSpPr/>
          <p:nvPr/>
        </p:nvSpPr>
        <p:spPr>
          <a:xfrm>
            <a:off x="8268855" y="3786910"/>
            <a:ext cx="2045854" cy="8127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Beauty &amp; Hair Technicians (Future Expansion)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6360095-AAF3-D6E8-2B7E-1E5C41B86F24}"/>
              </a:ext>
            </a:extLst>
          </p:cNvPr>
          <p:cNvSpPr/>
          <p:nvPr/>
        </p:nvSpPr>
        <p:spPr>
          <a:xfrm>
            <a:off x="1634836" y="5172364"/>
            <a:ext cx="2170546" cy="168563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Accounting</a:t>
            </a:r>
          </a:p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Tax management</a:t>
            </a:r>
          </a:p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Financial reporting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2458676-428B-025D-01E8-7C946957FEDA}"/>
              </a:ext>
            </a:extLst>
          </p:cNvPr>
          <p:cNvSpPr/>
          <p:nvPr/>
        </p:nvSpPr>
        <p:spPr>
          <a:xfrm>
            <a:off x="4821383" y="5172364"/>
            <a:ext cx="2346037" cy="168563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Legal advice</a:t>
            </a:r>
          </a:p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Compliance with UK legislation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B20EE0F-D769-9BCE-6146-646BEE2703E4}"/>
              </a:ext>
            </a:extLst>
          </p:cNvPr>
          <p:cNvSpPr/>
          <p:nvPr/>
        </p:nvSpPr>
        <p:spPr>
          <a:xfrm>
            <a:off x="8026400" y="5172364"/>
            <a:ext cx="2530764" cy="16856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Home service provision</a:t>
            </a:r>
          </a:p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Customer support</a:t>
            </a:r>
          </a:p>
          <a:p>
            <a:r>
              <a:rPr lang="en-GB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Quality standards</a:t>
            </a:r>
          </a:p>
        </p:txBody>
      </p:sp>
    </p:spTree>
    <p:extLst>
      <p:ext uri="{BB962C8B-B14F-4D97-AF65-F5344CB8AC3E}">
        <p14:creationId xmlns:p14="http://schemas.microsoft.com/office/powerpoint/2010/main" val="1659094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B7EAA-F4A1-CEC8-E80B-6C29C4431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Legal Format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E3D060-6461-B308-EDA5-CF732D216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/>
              <a:t>🔹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Chosen Legal Structure: Sole Trader</a:t>
            </a:r>
          </a:p>
          <a:p>
            <a:pPr marL="0" indent="0">
              <a:buNone/>
            </a:pPr>
            <a:endParaRPr lang="en-GB" b="1" dirty="0"/>
          </a:p>
          <a:p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Simple and cost-effective registration</a:t>
            </a:r>
          </a:p>
          <a:p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Full control of the business</a:t>
            </a:r>
          </a:p>
          <a:p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Ideal for mobile services</a:t>
            </a:r>
          </a:p>
          <a:p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Allows for growth and transitioning to a Limited Company in the future</a:t>
            </a:r>
          </a:p>
          <a:p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➡ Aligns with the goal of starting small and expanding gradually.</a:t>
            </a:r>
          </a:p>
        </p:txBody>
      </p:sp>
    </p:spTree>
    <p:extLst>
      <p:ext uri="{BB962C8B-B14F-4D97-AF65-F5344CB8AC3E}">
        <p14:creationId xmlns:p14="http://schemas.microsoft.com/office/powerpoint/2010/main" val="1977849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841B66-169C-A98B-3ED0-3ADE98590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Marketing Strategies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0664BC-A1BF-AA49-CF90-D5DD337536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982" y="1330036"/>
            <a:ext cx="11002818" cy="4846927"/>
          </a:xfrm>
        </p:spPr>
        <p:txBody>
          <a:bodyPr>
            <a:normAutofit/>
          </a:bodyPr>
          <a:lstStyle/>
          <a:p>
            <a:r>
              <a:rPr lang="en-GB" dirty="0"/>
              <a:t>🔹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1. Social Media Marketing (Instagram, Facebook, TikTok)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Showcase services with photos and videos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Regular posts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Customer testimonials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Listings for the Enfield area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Impact: Increases visibility and generates bookings.</a:t>
            </a:r>
          </a:p>
          <a:p>
            <a:pPr marL="0" indent="0">
              <a:buNone/>
            </a:pP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2. Online Booking &amp; Digital Convenience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Simple and fast system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Automated reminders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Digital payments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Efficient scheduling management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Impact: Improves convenience and builds customer loyalty.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554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FD596-2BB1-C5A2-1A74-7D424F7A5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Financial Plan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EB98887-8C61-7B8E-C9BF-426079FBB5B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9659655"/>
              </p:ext>
            </p:extLst>
          </p:nvPr>
        </p:nvGraphicFramePr>
        <p:xfrm>
          <a:off x="559399" y="1579722"/>
          <a:ext cx="10515601" cy="47780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93866">
                  <a:extLst>
                    <a:ext uri="{9D8B030D-6E8A-4147-A177-3AD203B41FA5}">
                      <a16:colId xmlns:a16="http://schemas.microsoft.com/office/drawing/2014/main" val="2893998186"/>
                    </a:ext>
                  </a:extLst>
                </a:gridCol>
                <a:gridCol w="1101150">
                  <a:extLst>
                    <a:ext uri="{9D8B030D-6E8A-4147-A177-3AD203B41FA5}">
                      <a16:colId xmlns:a16="http://schemas.microsoft.com/office/drawing/2014/main" val="948190468"/>
                    </a:ext>
                  </a:extLst>
                </a:gridCol>
                <a:gridCol w="778010">
                  <a:extLst>
                    <a:ext uri="{9D8B030D-6E8A-4147-A177-3AD203B41FA5}">
                      <a16:colId xmlns:a16="http://schemas.microsoft.com/office/drawing/2014/main" val="440684449"/>
                    </a:ext>
                  </a:extLst>
                </a:gridCol>
                <a:gridCol w="791110">
                  <a:extLst>
                    <a:ext uri="{9D8B030D-6E8A-4147-A177-3AD203B41FA5}">
                      <a16:colId xmlns:a16="http://schemas.microsoft.com/office/drawing/2014/main" val="3298197882"/>
                    </a:ext>
                  </a:extLst>
                </a:gridCol>
                <a:gridCol w="778010">
                  <a:extLst>
                    <a:ext uri="{9D8B030D-6E8A-4147-A177-3AD203B41FA5}">
                      <a16:colId xmlns:a16="http://schemas.microsoft.com/office/drawing/2014/main" val="3254562914"/>
                    </a:ext>
                  </a:extLst>
                </a:gridCol>
                <a:gridCol w="778010">
                  <a:extLst>
                    <a:ext uri="{9D8B030D-6E8A-4147-A177-3AD203B41FA5}">
                      <a16:colId xmlns:a16="http://schemas.microsoft.com/office/drawing/2014/main" val="3369197708"/>
                    </a:ext>
                  </a:extLst>
                </a:gridCol>
                <a:gridCol w="778010">
                  <a:extLst>
                    <a:ext uri="{9D8B030D-6E8A-4147-A177-3AD203B41FA5}">
                      <a16:colId xmlns:a16="http://schemas.microsoft.com/office/drawing/2014/main" val="2310915647"/>
                    </a:ext>
                  </a:extLst>
                </a:gridCol>
                <a:gridCol w="822405">
                  <a:extLst>
                    <a:ext uri="{9D8B030D-6E8A-4147-A177-3AD203B41FA5}">
                      <a16:colId xmlns:a16="http://schemas.microsoft.com/office/drawing/2014/main" val="1533590252"/>
                    </a:ext>
                  </a:extLst>
                </a:gridCol>
                <a:gridCol w="822405">
                  <a:extLst>
                    <a:ext uri="{9D8B030D-6E8A-4147-A177-3AD203B41FA5}">
                      <a16:colId xmlns:a16="http://schemas.microsoft.com/office/drawing/2014/main" val="2513816465"/>
                    </a:ext>
                  </a:extLst>
                </a:gridCol>
                <a:gridCol w="2272625">
                  <a:extLst>
                    <a:ext uri="{9D8B030D-6E8A-4147-A177-3AD203B41FA5}">
                      <a16:colId xmlns:a16="http://schemas.microsoft.com/office/drawing/2014/main" val="3302235153"/>
                    </a:ext>
                  </a:extLst>
                </a:gridCol>
              </a:tblGrid>
              <a:tr h="185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4232206872"/>
                  </a:ext>
                </a:extLst>
              </a:tr>
              <a:tr h="185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Month 1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Month 2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Month 3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Month 4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Month 5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Month 6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Grand Total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2847238163"/>
                  </a:ext>
                </a:extLst>
              </a:tr>
              <a:tr h="185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£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£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£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£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£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£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3236236346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Revenue/Sales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5,000.00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5,000.00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6,000.00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7,200.00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8,640.00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10,368.00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12,441.60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49,649.60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2573152134"/>
                  </a:ext>
                </a:extLst>
              </a:tr>
              <a:tr h="185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425329559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Cost of Sales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Material cost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500.00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500.00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600.00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720.00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864.00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1,036.80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1,244.16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4,964.96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3247322478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Labour cost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1,000.00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1,000.00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1,200.00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1,440.00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1,728.00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2,073.60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2,488.32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9,929.92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2807535565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1,500.00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1,800.00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2,160.00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2,592.00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3,110.40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3,732.48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14,894.88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1601129765"/>
                  </a:ext>
                </a:extLst>
              </a:tr>
              <a:tr h="185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Gross Profit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3,500.00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4,200.00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5,040.00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6,048.00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7,257.60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8,709.12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34,754.72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2615452624"/>
                  </a:ext>
                </a:extLst>
              </a:tr>
              <a:tr h="185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Over-Heads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1820040839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Rent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200.00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1,200.00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376976395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Salaries of Admin staff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120.00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120.00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120.00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 720.00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2831256655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Business Rates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140.00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140.00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140.00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 840.00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2431030782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Utilities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300.00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300.00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300.00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300.00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300.00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300.00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300.00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1,800.00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3244158164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Interest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150.00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150.00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150.00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150.00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150.00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150.00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150.00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 900.00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3752019038"/>
                  </a:ext>
                </a:extLst>
              </a:tr>
              <a:tr h="33086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Total expenditure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910.00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910.00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910.00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910.00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910.00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   910.00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 5,460.00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2461964884"/>
                  </a:ext>
                </a:extLst>
              </a:tr>
              <a:tr h="1857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Net Profit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en-GB" sz="1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2,590.00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3,290.00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4,130.00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5,138.00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6,347.60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  7,799.12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     29,294.72 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3429325128"/>
                  </a:ext>
                </a:extLst>
              </a:tr>
              <a:tr h="169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5618" marR="65618" marT="0" marB="0" anchor="b"/>
                </a:tc>
                <a:extLst>
                  <a:ext uri="{0D108BD9-81ED-4DB2-BD59-A6C34878D82A}">
                    <a16:rowId xmlns:a16="http://schemas.microsoft.com/office/drawing/2014/main" val="12334840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5337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CF447-655D-D16A-3B51-1797C2FAA5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7395" y="224752"/>
            <a:ext cx="7766936" cy="1646302"/>
          </a:xfrm>
        </p:spPr>
        <p:txBody>
          <a:bodyPr/>
          <a:lstStyle/>
          <a:p>
            <a:pPr algn="l"/>
            <a:r>
              <a:rPr lang="en-GB" sz="3200" dirty="0"/>
              <a:t>Conclusion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5EC76B-115B-0697-8C40-DF7059EC26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57684" y="2194487"/>
            <a:ext cx="7766936" cy="3559767"/>
          </a:xfrm>
        </p:spPr>
        <p:txBody>
          <a:bodyPr>
            <a:normAutofit fontScale="625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M L Beauty Home provides a convenient, professional and personalised mobile beauty service.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Strong industry experience and customer-focused care create a competitive advantage.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Sustainable products and digital technology support business growth.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Financial forecasts indicate good long-term potential. </a:t>
            </a:r>
          </a:p>
          <a:p>
            <a:pPr algn="l"/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The future vision is to expand the team, increase services and become a recognised mobile beauty brand across Greater London.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9887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2005</TotalTime>
  <Words>674</Words>
  <Application>Microsoft Office PowerPoint</Application>
  <PresentationFormat>Widescreen</PresentationFormat>
  <Paragraphs>242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Wingdings 3</vt:lpstr>
      <vt:lpstr>Office Theme</vt:lpstr>
      <vt:lpstr>PowerPoint Presentation</vt:lpstr>
      <vt:lpstr>PowerPoint Presentation</vt:lpstr>
      <vt:lpstr>PowerPoint Presentation</vt:lpstr>
      <vt:lpstr>PowerPoint Presentation</vt:lpstr>
      <vt:lpstr>  </vt:lpstr>
      <vt:lpstr>  Organisational Chart  M&amp;L Beauty Home  </vt:lpstr>
      <vt:lpstr>Legal Format</vt:lpstr>
      <vt:lpstr>Marketing Strategies</vt:lpstr>
      <vt:lpstr>Financial Plan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Mitsa Goncalves</dc:creator>
  <cp:lastModifiedBy>Mitsa Goncalves</cp:lastModifiedBy>
  <cp:revision>1</cp:revision>
  <dcterms:created xsi:type="dcterms:W3CDTF">2026-07-25T09:10:39Z</dcterms:created>
  <dcterms:modified xsi:type="dcterms:W3CDTF">2026-08-09T18:41:43Z</dcterms:modified>
</cp:coreProperties>
</file>