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webextensions/webextension1.xml" ContentType="application/vnd.ms-office.webextension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47"/>
  </p:notesMasterIdLst>
  <p:sldIdLst>
    <p:sldId id="266" r:id="rId5"/>
    <p:sldId id="443" r:id="rId6"/>
    <p:sldId id="441" r:id="rId7"/>
    <p:sldId id="440" r:id="rId8"/>
    <p:sldId id="355" r:id="rId9"/>
    <p:sldId id="437" r:id="rId10"/>
    <p:sldId id="438" r:id="rId11"/>
    <p:sldId id="439" r:id="rId12"/>
    <p:sldId id="433" r:id="rId13"/>
    <p:sldId id="436" r:id="rId14"/>
    <p:sldId id="421" r:id="rId15"/>
    <p:sldId id="357" r:id="rId16"/>
    <p:sldId id="363" r:id="rId17"/>
    <p:sldId id="367" r:id="rId18"/>
    <p:sldId id="442" r:id="rId19"/>
    <p:sldId id="268" r:id="rId20"/>
    <p:sldId id="269" r:id="rId21"/>
    <p:sldId id="422" r:id="rId22"/>
    <p:sldId id="296" r:id="rId23"/>
    <p:sldId id="271" r:id="rId24"/>
    <p:sldId id="343" r:id="rId25"/>
    <p:sldId id="286" r:id="rId26"/>
    <p:sldId id="272" r:id="rId27"/>
    <p:sldId id="346" r:id="rId28"/>
    <p:sldId id="289" r:id="rId29"/>
    <p:sldId id="434" r:id="rId30"/>
    <p:sldId id="292" r:id="rId31"/>
    <p:sldId id="423" r:id="rId32"/>
    <p:sldId id="445" r:id="rId33"/>
    <p:sldId id="424" r:id="rId34"/>
    <p:sldId id="429" r:id="rId35"/>
    <p:sldId id="435" r:id="rId36"/>
    <p:sldId id="430" r:id="rId37"/>
    <p:sldId id="432" r:id="rId38"/>
    <p:sldId id="427" r:id="rId39"/>
    <p:sldId id="420" r:id="rId40"/>
    <p:sldId id="257" r:id="rId41"/>
    <p:sldId id="444" r:id="rId42"/>
    <p:sldId id="428" r:id="rId43"/>
    <p:sldId id="283" r:id="rId44"/>
    <p:sldId id="431" r:id="rId45"/>
    <p:sldId id="446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320364-D92D-4ED8-B734-97AD9184B189}" v="18" dt="2022-04-22T12:48:06.0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19" autoAdjust="0"/>
  </p:normalViewPr>
  <p:slideViewPr>
    <p:cSldViewPr snapToGrid="0">
      <p:cViewPr varScale="1">
        <p:scale>
          <a:sx n="84" d="100"/>
          <a:sy n="84" d="100"/>
        </p:scale>
        <p:origin x="210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e Pitson" userId="db8d2b3e-593d-47e6-a0b5-dc90f7ab49ec" providerId="ADAL" clId="{12320364-D92D-4ED8-B734-97AD9184B189}"/>
    <pc:docChg chg="undo custSel addSld delSld modSld">
      <pc:chgData name="Marie Pitson" userId="db8d2b3e-593d-47e6-a0b5-dc90f7ab49ec" providerId="ADAL" clId="{12320364-D92D-4ED8-B734-97AD9184B189}" dt="2022-04-22T12:53:21.288" v="2649" actId="47"/>
      <pc:docMkLst>
        <pc:docMk/>
      </pc:docMkLst>
      <pc:sldChg chg="addSp delSp modSp mod setClrOvrMap">
        <pc:chgData name="Marie Pitson" userId="db8d2b3e-593d-47e6-a0b5-dc90f7ab49ec" providerId="ADAL" clId="{12320364-D92D-4ED8-B734-97AD9184B189}" dt="2022-04-22T12:49:55.665" v="2628" actId="26606"/>
        <pc:sldMkLst>
          <pc:docMk/>
          <pc:sldMk cId="3671898479" sldId="257"/>
        </pc:sldMkLst>
        <pc:spChg chg="mod">
          <ac:chgData name="Marie Pitson" userId="db8d2b3e-593d-47e6-a0b5-dc90f7ab49ec" providerId="ADAL" clId="{12320364-D92D-4ED8-B734-97AD9184B189}" dt="2022-04-22T12:49:55.665" v="2628" actId="26606"/>
          <ac:spMkLst>
            <pc:docMk/>
            <pc:sldMk cId="3671898479" sldId="257"/>
            <ac:spMk id="2" creationId="{00000000-0000-0000-0000-000000000000}"/>
          </ac:spMkLst>
        </pc:spChg>
        <pc:spChg chg="mod">
          <ac:chgData name="Marie Pitson" userId="db8d2b3e-593d-47e6-a0b5-dc90f7ab49ec" providerId="ADAL" clId="{12320364-D92D-4ED8-B734-97AD9184B189}" dt="2022-04-22T12:49:55.665" v="2628" actId="26606"/>
          <ac:spMkLst>
            <pc:docMk/>
            <pc:sldMk cId="3671898479" sldId="257"/>
            <ac:spMk id="3" creationId="{00000000-0000-0000-0000-000000000000}"/>
          </ac:spMkLst>
        </pc:spChg>
        <pc:spChg chg="del">
          <ac:chgData name="Marie Pitson" userId="db8d2b3e-593d-47e6-a0b5-dc90f7ab49ec" providerId="ADAL" clId="{12320364-D92D-4ED8-B734-97AD9184B189}" dt="2022-04-22T12:49:55.665" v="2628" actId="26606"/>
          <ac:spMkLst>
            <pc:docMk/>
            <pc:sldMk cId="3671898479" sldId="257"/>
            <ac:spMk id="10" creationId="{B4D0E555-16F6-44D0-BF56-AF5FF5BDE9D6}"/>
          </ac:spMkLst>
        </pc:spChg>
        <pc:spChg chg="del">
          <ac:chgData name="Marie Pitson" userId="db8d2b3e-593d-47e6-a0b5-dc90f7ab49ec" providerId="ADAL" clId="{12320364-D92D-4ED8-B734-97AD9184B189}" dt="2022-04-22T12:49:55.665" v="2628" actId="26606"/>
          <ac:spMkLst>
            <pc:docMk/>
            <pc:sldMk cId="3671898479" sldId="257"/>
            <ac:spMk id="12" creationId="{8117041D-1A7B-4ECA-AB68-3CFDB6726B8E}"/>
          </ac:spMkLst>
        </pc:spChg>
        <pc:spChg chg="add">
          <ac:chgData name="Marie Pitson" userId="db8d2b3e-593d-47e6-a0b5-dc90f7ab49ec" providerId="ADAL" clId="{12320364-D92D-4ED8-B734-97AD9184B189}" dt="2022-04-22T12:49:55.665" v="2628" actId="26606"/>
          <ac:spMkLst>
            <pc:docMk/>
            <pc:sldMk cId="3671898479" sldId="257"/>
            <ac:spMk id="19" creationId="{416A0E3C-60E6-4F39-BC55-5F7C224E1F7C}"/>
          </ac:spMkLst>
        </pc:spChg>
        <pc:spChg chg="add">
          <ac:chgData name="Marie Pitson" userId="db8d2b3e-593d-47e6-a0b5-dc90f7ab49ec" providerId="ADAL" clId="{12320364-D92D-4ED8-B734-97AD9184B189}" dt="2022-04-22T12:49:55.665" v="2628" actId="26606"/>
          <ac:spMkLst>
            <pc:docMk/>
            <pc:sldMk cId="3671898479" sldId="257"/>
            <ac:spMk id="23" creationId="{E844E128-FF69-4E9F-8327-6B504B3C5AE1}"/>
          </ac:spMkLst>
        </pc:spChg>
        <pc:picChg chg="mod">
          <ac:chgData name="Marie Pitson" userId="db8d2b3e-593d-47e6-a0b5-dc90f7ab49ec" providerId="ADAL" clId="{12320364-D92D-4ED8-B734-97AD9184B189}" dt="2022-04-22T12:49:55.665" v="2628" actId="26606"/>
          <ac:picMkLst>
            <pc:docMk/>
            <pc:sldMk cId="3671898479" sldId="257"/>
            <ac:picMk id="5" creationId="{6A3FE3F4-7CB2-46AB-912A-5E67438353A2}"/>
          </ac:picMkLst>
        </pc:picChg>
        <pc:cxnChg chg="del">
          <ac:chgData name="Marie Pitson" userId="db8d2b3e-593d-47e6-a0b5-dc90f7ab49ec" providerId="ADAL" clId="{12320364-D92D-4ED8-B734-97AD9184B189}" dt="2022-04-22T12:49:55.665" v="2628" actId="26606"/>
          <ac:cxnSpMkLst>
            <pc:docMk/>
            <pc:sldMk cId="3671898479" sldId="257"/>
            <ac:cxnSpMk id="14" creationId="{ABCD2462-4C1E-401A-AC2D-F799A138B245}"/>
          </ac:cxnSpMkLst>
        </pc:cxnChg>
        <pc:cxnChg chg="add">
          <ac:chgData name="Marie Pitson" userId="db8d2b3e-593d-47e6-a0b5-dc90f7ab49ec" providerId="ADAL" clId="{12320364-D92D-4ED8-B734-97AD9184B189}" dt="2022-04-22T12:49:55.665" v="2628" actId="26606"/>
          <ac:cxnSpMkLst>
            <pc:docMk/>
            <pc:sldMk cId="3671898479" sldId="257"/>
            <ac:cxnSpMk id="21" creationId="{C5025DAC-8B93-4160-B017-3A274A5828C0}"/>
          </ac:cxnSpMkLst>
        </pc:cxnChg>
        <pc:cxnChg chg="add">
          <ac:chgData name="Marie Pitson" userId="db8d2b3e-593d-47e6-a0b5-dc90f7ab49ec" providerId="ADAL" clId="{12320364-D92D-4ED8-B734-97AD9184B189}" dt="2022-04-22T12:49:55.665" v="2628" actId="26606"/>
          <ac:cxnSpMkLst>
            <pc:docMk/>
            <pc:sldMk cId="3671898479" sldId="257"/>
            <ac:cxnSpMk id="25" creationId="{055CEADF-09EA-423C-8C45-F94AF44D5AF0}"/>
          </ac:cxnSpMkLst>
        </pc:cxnChg>
      </pc:sldChg>
      <pc:sldChg chg="modNotesTx">
        <pc:chgData name="Marie Pitson" userId="db8d2b3e-593d-47e6-a0b5-dc90f7ab49ec" providerId="ADAL" clId="{12320364-D92D-4ED8-B734-97AD9184B189}" dt="2022-04-22T12:52:14.561" v="2641" actId="20577"/>
        <pc:sldMkLst>
          <pc:docMk/>
          <pc:sldMk cId="0" sldId="269"/>
        </pc:sldMkLst>
      </pc:sldChg>
      <pc:sldChg chg="modNotesTx">
        <pc:chgData name="Marie Pitson" userId="db8d2b3e-593d-47e6-a0b5-dc90f7ab49ec" providerId="ADAL" clId="{12320364-D92D-4ED8-B734-97AD9184B189}" dt="2022-04-22T12:52:26.111" v="2643" actId="20577"/>
        <pc:sldMkLst>
          <pc:docMk/>
          <pc:sldMk cId="0" sldId="271"/>
        </pc:sldMkLst>
      </pc:sldChg>
      <pc:sldChg chg="modSp mod modNotesTx">
        <pc:chgData name="Marie Pitson" userId="db8d2b3e-593d-47e6-a0b5-dc90f7ab49ec" providerId="ADAL" clId="{12320364-D92D-4ED8-B734-97AD9184B189}" dt="2022-04-22T12:53:08.196" v="2647" actId="20577"/>
        <pc:sldMkLst>
          <pc:docMk/>
          <pc:sldMk cId="1047218278" sldId="283"/>
        </pc:sldMkLst>
        <pc:spChg chg="mod">
          <ac:chgData name="Marie Pitson" userId="db8d2b3e-593d-47e6-a0b5-dc90f7ab49ec" providerId="ADAL" clId="{12320364-D92D-4ED8-B734-97AD9184B189}" dt="2022-04-22T12:46:10.298" v="2605" actId="27636"/>
          <ac:spMkLst>
            <pc:docMk/>
            <pc:sldMk cId="1047218278" sldId="283"/>
            <ac:spMk id="3" creationId="{00000000-0000-0000-0000-000000000000}"/>
          </ac:spMkLst>
        </pc:spChg>
      </pc:sldChg>
      <pc:sldChg chg="modSp">
        <pc:chgData name="Marie Pitson" userId="db8d2b3e-593d-47e6-a0b5-dc90f7ab49ec" providerId="ADAL" clId="{12320364-D92D-4ED8-B734-97AD9184B189}" dt="2022-04-22T12:43:30.031" v="2526" actId="20577"/>
        <pc:sldMkLst>
          <pc:docMk/>
          <pc:sldMk cId="0" sldId="289"/>
        </pc:sldMkLst>
        <pc:spChg chg="mod">
          <ac:chgData name="Marie Pitson" userId="db8d2b3e-593d-47e6-a0b5-dc90f7ab49ec" providerId="ADAL" clId="{12320364-D92D-4ED8-B734-97AD9184B189}" dt="2022-04-22T12:43:30.031" v="2526" actId="20577"/>
          <ac:spMkLst>
            <pc:docMk/>
            <pc:sldMk cId="0" sldId="289"/>
            <ac:spMk id="139267" creationId="{4CFCB063-59B2-4C1B-89A9-8BB010B10205}"/>
          </ac:spMkLst>
        </pc:spChg>
      </pc:sldChg>
      <pc:sldChg chg="modNotesTx">
        <pc:chgData name="Marie Pitson" userId="db8d2b3e-593d-47e6-a0b5-dc90f7ab49ec" providerId="ADAL" clId="{12320364-D92D-4ED8-B734-97AD9184B189}" dt="2022-04-22T12:52:20.899" v="2642" actId="20577"/>
        <pc:sldMkLst>
          <pc:docMk/>
          <pc:sldMk cId="0" sldId="296"/>
        </pc:sldMkLst>
      </pc:sldChg>
      <pc:sldChg chg="addSp delSp modSp del mod">
        <pc:chgData name="Marie Pitson" userId="db8d2b3e-593d-47e6-a0b5-dc90f7ab49ec" providerId="ADAL" clId="{12320364-D92D-4ED8-B734-97AD9184B189}" dt="2022-04-22T12:53:21.288" v="2649" actId="47"/>
        <pc:sldMkLst>
          <pc:docMk/>
          <pc:sldMk cId="265522590" sldId="308"/>
        </pc:sldMkLst>
        <pc:spChg chg="mod">
          <ac:chgData name="Marie Pitson" userId="db8d2b3e-593d-47e6-a0b5-dc90f7ab49ec" providerId="ADAL" clId="{12320364-D92D-4ED8-B734-97AD9184B189}" dt="2022-04-22T12:47:15.919" v="2613" actId="26606"/>
          <ac:spMkLst>
            <pc:docMk/>
            <pc:sldMk cId="265522590" sldId="308"/>
            <ac:spMk id="2" creationId="{66A47F5C-50EC-416A-AE8C-6F6BB4225673}"/>
          </ac:spMkLst>
        </pc:spChg>
        <pc:spChg chg="add del">
          <ac:chgData name="Marie Pitson" userId="db8d2b3e-593d-47e6-a0b5-dc90f7ab49ec" providerId="ADAL" clId="{12320364-D92D-4ED8-B734-97AD9184B189}" dt="2022-04-22T12:47:15.919" v="2613" actId="26606"/>
          <ac:spMkLst>
            <pc:docMk/>
            <pc:sldMk cId="265522590" sldId="308"/>
            <ac:spMk id="9" creationId="{88F0A37D-2337-4AAF-98B0-7E4E9B98719A}"/>
          </ac:spMkLst>
        </pc:spChg>
        <pc:spChg chg="add del">
          <ac:chgData name="Marie Pitson" userId="db8d2b3e-593d-47e6-a0b5-dc90f7ab49ec" providerId="ADAL" clId="{12320364-D92D-4ED8-B734-97AD9184B189}" dt="2022-04-22T12:47:15.919" v="2613" actId="26606"/>
          <ac:spMkLst>
            <pc:docMk/>
            <pc:sldMk cId="265522590" sldId="308"/>
            <ac:spMk id="13" creationId="{F7234D70-FB65-4E99-985E-64D219674D45}"/>
          </ac:spMkLst>
        </pc:spChg>
        <pc:spChg chg="add del">
          <ac:chgData name="Marie Pitson" userId="db8d2b3e-593d-47e6-a0b5-dc90f7ab49ec" providerId="ADAL" clId="{12320364-D92D-4ED8-B734-97AD9184B189}" dt="2022-04-22T12:47:46.762" v="2619" actId="26606"/>
          <ac:spMkLst>
            <pc:docMk/>
            <pc:sldMk cId="265522590" sldId="308"/>
            <ac:spMk id="18" creationId="{DFEBD0D2-AA2A-4936-A509-D629383EFFAA}"/>
          </ac:spMkLst>
        </pc:spChg>
        <pc:spChg chg="add del">
          <ac:chgData name="Marie Pitson" userId="db8d2b3e-593d-47e6-a0b5-dc90f7ab49ec" providerId="ADAL" clId="{12320364-D92D-4ED8-B734-97AD9184B189}" dt="2022-04-22T12:47:46.762" v="2619" actId="26606"/>
          <ac:spMkLst>
            <pc:docMk/>
            <pc:sldMk cId="265522590" sldId="308"/>
            <ac:spMk id="22" creationId="{86506110-E6E1-4309-83FA-C6B068FA341C}"/>
          </ac:spMkLst>
        </pc:spChg>
        <pc:spChg chg="add del">
          <ac:chgData name="Marie Pitson" userId="db8d2b3e-593d-47e6-a0b5-dc90f7ab49ec" providerId="ADAL" clId="{12320364-D92D-4ED8-B734-97AD9184B189}" dt="2022-04-22T12:47:46.762" v="2619" actId="26606"/>
          <ac:spMkLst>
            <pc:docMk/>
            <pc:sldMk cId="265522590" sldId="308"/>
            <ac:spMk id="27" creationId="{DFEBD0D2-AA2A-4936-A509-D629383EFFAA}"/>
          </ac:spMkLst>
        </pc:spChg>
        <pc:spChg chg="add del">
          <ac:chgData name="Marie Pitson" userId="db8d2b3e-593d-47e6-a0b5-dc90f7ab49ec" providerId="ADAL" clId="{12320364-D92D-4ED8-B734-97AD9184B189}" dt="2022-04-22T12:47:46.762" v="2619" actId="26606"/>
          <ac:spMkLst>
            <pc:docMk/>
            <pc:sldMk cId="265522590" sldId="308"/>
            <ac:spMk id="31" creationId="{86506110-E6E1-4309-83FA-C6B068FA341C}"/>
          </ac:spMkLst>
        </pc:spChg>
        <pc:graphicFrameChg chg="mod modGraphic">
          <ac:chgData name="Marie Pitson" userId="db8d2b3e-593d-47e6-a0b5-dc90f7ab49ec" providerId="ADAL" clId="{12320364-D92D-4ED8-B734-97AD9184B189}" dt="2022-04-22T12:47:46.762" v="2619" actId="26606"/>
          <ac:graphicFrameMkLst>
            <pc:docMk/>
            <pc:sldMk cId="265522590" sldId="308"/>
            <ac:graphicFrameMk id="4" creationId="{59F5A1AC-D08D-42AE-B94A-1CAFB517D846}"/>
          </ac:graphicFrameMkLst>
        </pc:graphicFrameChg>
        <pc:cxnChg chg="add del">
          <ac:chgData name="Marie Pitson" userId="db8d2b3e-593d-47e6-a0b5-dc90f7ab49ec" providerId="ADAL" clId="{12320364-D92D-4ED8-B734-97AD9184B189}" dt="2022-04-22T12:47:15.919" v="2613" actId="26606"/>
          <ac:cxnSpMkLst>
            <pc:docMk/>
            <pc:sldMk cId="265522590" sldId="308"/>
            <ac:cxnSpMk id="11" creationId="{F15CCCF0-E573-463A-9760-1FDC0B2CFBD7}"/>
          </ac:cxnSpMkLst>
        </pc:cxnChg>
        <pc:cxnChg chg="add del">
          <ac:chgData name="Marie Pitson" userId="db8d2b3e-593d-47e6-a0b5-dc90f7ab49ec" providerId="ADAL" clId="{12320364-D92D-4ED8-B734-97AD9184B189}" dt="2022-04-22T12:47:46.762" v="2619" actId="26606"/>
          <ac:cxnSpMkLst>
            <pc:docMk/>
            <pc:sldMk cId="265522590" sldId="308"/>
            <ac:cxnSpMk id="20" creationId="{2752F38C-F560-47AA-90AD-209F39C04150}"/>
          </ac:cxnSpMkLst>
        </pc:cxnChg>
        <pc:cxnChg chg="add del">
          <ac:chgData name="Marie Pitson" userId="db8d2b3e-593d-47e6-a0b5-dc90f7ab49ec" providerId="ADAL" clId="{12320364-D92D-4ED8-B734-97AD9184B189}" dt="2022-04-22T12:47:46.762" v="2619" actId="26606"/>
          <ac:cxnSpMkLst>
            <pc:docMk/>
            <pc:sldMk cId="265522590" sldId="308"/>
            <ac:cxnSpMk id="29" creationId="{2752F38C-F560-47AA-90AD-209F39C04150}"/>
          </ac:cxnSpMkLst>
        </pc:cxnChg>
      </pc:sldChg>
      <pc:sldChg chg="del">
        <pc:chgData name="Marie Pitson" userId="db8d2b3e-593d-47e6-a0b5-dc90f7ab49ec" providerId="ADAL" clId="{12320364-D92D-4ED8-B734-97AD9184B189}" dt="2022-04-22T11:08:37.123" v="441" actId="47"/>
        <pc:sldMkLst>
          <pc:docMk/>
          <pc:sldMk cId="1944777997" sldId="309"/>
        </pc:sldMkLst>
      </pc:sldChg>
      <pc:sldChg chg="del">
        <pc:chgData name="Marie Pitson" userId="db8d2b3e-593d-47e6-a0b5-dc90f7ab49ec" providerId="ADAL" clId="{12320364-D92D-4ED8-B734-97AD9184B189}" dt="2022-04-22T11:08:38.360" v="442" actId="47"/>
        <pc:sldMkLst>
          <pc:docMk/>
          <pc:sldMk cId="2181464629" sldId="310"/>
        </pc:sldMkLst>
      </pc:sldChg>
      <pc:sldChg chg="del">
        <pc:chgData name="Marie Pitson" userId="db8d2b3e-593d-47e6-a0b5-dc90f7ab49ec" providerId="ADAL" clId="{12320364-D92D-4ED8-B734-97AD9184B189}" dt="2022-04-22T11:08:39.422" v="443" actId="47"/>
        <pc:sldMkLst>
          <pc:docMk/>
          <pc:sldMk cId="1981581641" sldId="311"/>
        </pc:sldMkLst>
      </pc:sldChg>
      <pc:sldChg chg="modNotesTx">
        <pc:chgData name="Marie Pitson" userId="db8d2b3e-593d-47e6-a0b5-dc90f7ab49ec" providerId="ADAL" clId="{12320364-D92D-4ED8-B734-97AD9184B189}" dt="2022-04-22T12:52:30.474" v="2644" actId="20577"/>
        <pc:sldMkLst>
          <pc:docMk/>
          <pc:sldMk cId="0" sldId="343"/>
        </pc:sldMkLst>
      </pc:sldChg>
      <pc:sldChg chg="modNotesTx">
        <pc:chgData name="Marie Pitson" userId="db8d2b3e-593d-47e6-a0b5-dc90f7ab49ec" providerId="ADAL" clId="{12320364-D92D-4ED8-B734-97AD9184B189}" dt="2022-04-22T12:51:33.046" v="2633" actId="20577"/>
        <pc:sldMkLst>
          <pc:docMk/>
          <pc:sldMk cId="0" sldId="355"/>
        </pc:sldMkLst>
      </pc:sldChg>
      <pc:sldChg chg="modSp modAnim modNotesTx">
        <pc:chgData name="Marie Pitson" userId="db8d2b3e-593d-47e6-a0b5-dc90f7ab49ec" providerId="ADAL" clId="{12320364-D92D-4ED8-B734-97AD9184B189}" dt="2022-04-22T12:52:00.277" v="2639" actId="20577"/>
        <pc:sldMkLst>
          <pc:docMk/>
          <pc:sldMk cId="0" sldId="357"/>
        </pc:sldMkLst>
        <pc:spChg chg="mod">
          <ac:chgData name="Marie Pitson" userId="db8d2b3e-593d-47e6-a0b5-dc90f7ab49ec" providerId="ADAL" clId="{12320364-D92D-4ED8-B734-97AD9184B189}" dt="2022-04-22T12:12:16.900" v="1247" actId="20577"/>
          <ac:spMkLst>
            <pc:docMk/>
            <pc:sldMk cId="0" sldId="357"/>
            <ac:spMk id="37891" creationId="{2026500F-66F3-4B1F-99BA-CF93A5EB8D49}"/>
          </ac:spMkLst>
        </pc:spChg>
      </pc:sldChg>
      <pc:sldChg chg="modNotesTx">
        <pc:chgData name="Marie Pitson" userId="db8d2b3e-593d-47e6-a0b5-dc90f7ab49ec" providerId="ADAL" clId="{12320364-D92D-4ED8-B734-97AD9184B189}" dt="2022-04-22T12:52:05.234" v="2640" actId="20577"/>
        <pc:sldMkLst>
          <pc:docMk/>
          <pc:sldMk cId="0" sldId="363"/>
        </pc:sldMkLst>
      </pc:sldChg>
      <pc:sldChg chg="modNotesTx">
        <pc:chgData name="Marie Pitson" userId="db8d2b3e-593d-47e6-a0b5-dc90f7ab49ec" providerId="ADAL" clId="{12320364-D92D-4ED8-B734-97AD9184B189}" dt="2022-04-22T12:51:55.834" v="2638" actId="20577"/>
        <pc:sldMkLst>
          <pc:docMk/>
          <pc:sldMk cId="0" sldId="421"/>
        </pc:sldMkLst>
      </pc:sldChg>
      <pc:sldChg chg="addSp delSp modSp mod setClrOvrMap">
        <pc:chgData name="Marie Pitson" userId="db8d2b3e-593d-47e6-a0b5-dc90f7ab49ec" providerId="ADAL" clId="{12320364-D92D-4ED8-B734-97AD9184B189}" dt="2022-04-22T12:50:21.278" v="2630" actId="26606"/>
        <pc:sldMkLst>
          <pc:docMk/>
          <pc:sldMk cId="0" sldId="424"/>
        </pc:sldMkLst>
        <pc:spChg chg="del">
          <ac:chgData name="Marie Pitson" userId="db8d2b3e-593d-47e6-a0b5-dc90f7ab49ec" providerId="ADAL" clId="{12320364-D92D-4ED8-B734-97AD9184B189}" dt="2022-04-22T12:50:21.278" v="2630" actId="26606"/>
          <ac:spMkLst>
            <pc:docMk/>
            <pc:sldMk cId="0" sldId="424"/>
            <ac:spMk id="72" creationId="{0AB6E427-3F73-4C06-A5D5-AE52C3883B50}"/>
          </ac:spMkLst>
        </pc:spChg>
        <pc:spChg chg="del">
          <ac:chgData name="Marie Pitson" userId="db8d2b3e-593d-47e6-a0b5-dc90f7ab49ec" providerId="ADAL" clId="{12320364-D92D-4ED8-B734-97AD9184B189}" dt="2022-04-22T12:50:21.278" v="2630" actId="26606"/>
          <ac:spMkLst>
            <pc:docMk/>
            <pc:sldMk cId="0" sldId="424"/>
            <ac:spMk id="74" creationId="{D8C9BDAA-0390-4B39-9B5C-BC95E5120DA4}"/>
          </ac:spMkLst>
        </pc:spChg>
        <pc:spChg chg="add">
          <ac:chgData name="Marie Pitson" userId="db8d2b3e-593d-47e6-a0b5-dc90f7ab49ec" providerId="ADAL" clId="{12320364-D92D-4ED8-B734-97AD9184B189}" dt="2022-04-22T12:50:21.278" v="2630" actId="26606"/>
          <ac:spMkLst>
            <pc:docMk/>
            <pc:sldMk cId="0" sldId="424"/>
            <ac:spMk id="75" creationId="{E844E128-FF69-4E9F-8327-6B504B3C5AE1}"/>
          </ac:spMkLst>
        </pc:spChg>
        <pc:spChg chg="mod">
          <ac:chgData name="Marie Pitson" userId="db8d2b3e-593d-47e6-a0b5-dc90f7ab49ec" providerId="ADAL" clId="{12320364-D92D-4ED8-B734-97AD9184B189}" dt="2022-04-22T12:50:21.278" v="2630" actId="26606"/>
          <ac:spMkLst>
            <pc:docMk/>
            <pc:sldMk cId="0" sldId="424"/>
            <ac:spMk id="57346" creationId="{AFDE3EC7-7CDF-4350-A6A5-453E746CD75A}"/>
          </ac:spMkLst>
        </pc:spChg>
        <pc:spChg chg="mod">
          <ac:chgData name="Marie Pitson" userId="db8d2b3e-593d-47e6-a0b5-dc90f7ab49ec" providerId="ADAL" clId="{12320364-D92D-4ED8-B734-97AD9184B189}" dt="2022-04-22T12:50:21.278" v="2630" actId="26606"/>
          <ac:spMkLst>
            <pc:docMk/>
            <pc:sldMk cId="0" sldId="424"/>
            <ac:spMk id="57347" creationId="{BBEB23D2-9192-42A5-90F2-E444EA804A0D}"/>
          </ac:spMkLst>
        </pc:spChg>
        <pc:picChg chg="mod">
          <ac:chgData name="Marie Pitson" userId="db8d2b3e-593d-47e6-a0b5-dc90f7ab49ec" providerId="ADAL" clId="{12320364-D92D-4ED8-B734-97AD9184B189}" dt="2022-04-22T12:50:21.278" v="2630" actId="26606"/>
          <ac:picMkLst>
            <pc:docMk/>
            <pc:sldMk cId="0" sldId="424"/>
            <ac:picMk id="2" creationId="{F6DCE6F2-5A6A-408C-B7C9-29207934B8EB}"/>
          </ac:picMkLst>
        </pc:picChg>
        <pc:cxnChg chg="del">
          <ac:chgData name="Marie Pitson" userId="db8d2b3e-593d-47e6-a0b5-dc90f7ab49ec" providerId="ADAL" clId="{12320364-D92D-4ED8-B734-97AD9184B189}" dt="2022-04-22T12:50:21.278" v="2630" actId="26606"/>
          <ac:cxnSpMkLst>
            <pc:docMk/>
            <pc:sldMk cId="0" sldId="424"/>
            <ac:cxnSpMk id="76" creationId="{E04A321A-A039-4720-87B4-66A4210E0D57}"/>
          </ac:cxnSpMkLst>
        </pc:cxnChg>
        <pc:cxnChg chg="add">
          <ac:chgData name="Marie Pitson" userId="db8d2b3e-593d-47e6-a0b5-dc90f7ab49ec" providerId="ADAL" clId="{12320364-D92D-4ED8-B734-97AD9184B189}" dt="2022-04-22T12:50:21.278" v="2630" actId="26606"/>
          <ac:cxnSpMkLst>
            <pc:docMk/>
            <pc:sldMk cId="0" sldId="424"/>
            <ac:cxnSpMk id="77" creationId="{055CEADF-09EA-423C-8C45-F94AF44D5AF0}"/>
          </ac:cxnSpMkLst>
        </pc:cxnChg>
      </pc:sldChg>
      <pc:sldChg chg="modNotesTx">
        <pc:chgData name="Marie Pitson" userId="db8d2b3e-593d-47e6-a0b5-dc90f7ab49ec" providerId="ADAL" clId="{12320364-D92D-4ED8-B734-97AD9184B189}" dt="2022-04-22T12:52:47.684" v="2645" actId="20577"/>
        <pc:sldMkLst>
          <pc:docMk/>
          <pc:sldMk cId="0" sldId="429"/>
        </pc:sldMkLst>
      </pc:sldChg>
      <pc:sldChg chg="modNotesTx">
        <pc:chgData name="Marie Pitson" userId="db8d2b3e-593d-47e6-a0b5-dc90f7ab49ec" providerId="ADAL" clId="{12320364-D92D-4ED8-B734-97AD9184B189}" dt="2022-04-22T12:53:12.672" v="2648" actId="20577"/>
        <pc:sldMkLst>
          <pc:docMk/>
          <pc:sldMk cId="0" sldId="431"/>
        </pc:sldMkLst>
      </pc:sldChg>
      <pc:sldChg chg="modNotesTx">
        <pc:chgData name="Marie Pitson" userId="db8d2b3e-593d-47e6-a0b5-dc90f7ab49ec" providerId="ADAL" clId="{12320364-D92D-4ED8-B734-97AD9184B189}" dt="2022-04-22T12:51:49.942" v="2637" actId="20577"/>
        <pc:sldMkLst>
          <pc:docMk/>
          <pc:sldMk cId="0" sldId="433"/>
        </pc:sldMkLst>
      </pc:sldChg>
      <pc:sldChg chg="modSp">
        <pc:chgData name="Marie Pitson" userId="db8d2b3e-593d-47e6-a0b5-dc90f7ab49ec" providerId="ADAL" clId="{12320364-D92D-4ED8-B734-97AD9184B189}" dt="2022-04-22T12:43:42.439" v="2527" actId="20577"/>
        <pc:sldMkLst>
          <pc:docMk/>
          <pc:sldMk cId="0" sldId="434"/>
        </pc:sldMkLst>
        <pc:spChg chg="mod">
          <ac:chgData name="Marie Pitson" userId="db8d2b3e-593d-47e6-a0b5-dc90f7ab49ec" providerId="ADAL" clId="{12320364-D92D-4ED8-B734-97AD9184B189}" dt="2022-04-22T12:43:42.439" v="2527" actId="20577"/>
          <ac:spMkLst>
            <pc:docMk/>
            <pc:sldMk cId="0" sldId="434"/>
            <ac:spMk id="144387" creationId="{4A1F773D-AC62-4680-A78F-5954860D50D2}"/>
          </ac:spMkLst>
        </pc:spChg>
      </pc:sldChg>
      <pc:sldChg chg="addSp delSp modSp mod setClrOvrMap">
        <pc:chgData name="Marie Pitson" userId="db8d2b3e-593d-47e6-a0b5-dc90f7ab49ec" providerId="ADAL" clId="{12320364-D92D-4ED8-B734-97AD9184B189}" dt="2022-04-22T12:50:08.308" v="2629" actId="26606"/>
        <pc:sldMkLst>
          <pc:docMk/>
          <pc:sldMk cId="0" sldId="435"/>
        </pc:sldMkLst>
        <pc:spChg chg="mod">
          <ac:chgData name="Marie Pitson" userId="db8d2b3e-593d-47e6-a0b5-dc90f7ab49ec" providerId="ADAL" clId="{12320364-D92D-4ED8-B734-97AD9184B189}" dt="2022-04-22T12:50:08.308" v="2629" actId="26606"/>
          <ac:spMkLst>
            <pc:docMk/>
            <pc:sldMk cId="0" sldId="435"/>
            <ac:spMk id="3" creationId="{1320196F-4F2F-41C2-8DED-9FC2D7E66C53}"/>
          </ac:spMkLst>
        </pc:spChg>
        <pc:spChg chg="del">
          <ac:chgData name="Marie Pitson" userId="db8d2b3e-593d-47e6-a0b5-dc90f7ab49ec" providerId="ADAL" clId="{12320364-D92D-4ED8-B734-97AD9184B189}" dt="2022-04-22T12:50:08.308" v="2629" actId="26606"/>
          <ac:spMkLst>
            <pc:docMk/>
            <pc:sldMk cId="0" sldId="435"/>
            <ac:spMk id="83" creationId="{08CB54FC-0B2A-4107-9A70-958B90B76585}"/>
          </ac:spMkLst>
        </pc:spChg>
        <pc:spChg chg="del">
          <ac:chgData name="Marie Pitson" userId="db8d2b3e-593d-47e6-a0b5-dc90f7ab49ec" providerId="ADAL" clId="{12320364-D92D-4ED8-B734-97AD9184B189}" dt="2022-04-22T12:50:08.308" v="2629" actId="26606"/>
          <ac:spMkLst>
            <pc:docMk/>
            <pc:sldMk cId="0" sldId="435"/>
            <ac:spMk id="87" creationId="{9AA76026-5689-4584-8D93-D71D739E61B5}"/>
          </ac:spMkLst>
        </pc:spChg>
        <pc:spChg chg="add">
          <ac:chgData name="Marie Pitson" userId="db8d2b3e-593d-47e6-a0b5-dc90f7ab49ec" providerId="ADAL" clId="{12320364-D92D-4ED8-B734-97AD9184B189}" dt="2022-04-22T12:50:08.308" v="2629" actId="26606"/>
          <ac:spMkLst>
            <pc:docMk/>
            <pc:sldMk cId="0" sldId="435"/>
            <ac:spMk id="92" creationId="{E844E128-FF69-4E9F-8327-6B504B3C5AE1}"/>
          </ac:spMkLst>
        </pc:spChg>
        <pc:picChg chg="mod ord">
          <ac:chgData name="Marie Pitson" userId="db8d2b3e-593d-47e6-a0b5-dc90f7ab49ec" providerId="ADAL" clId="{12320364-D92D-4ED8-B734-97AD9184B189}" dt="2022-04-22T12:50:08.308" v="2629" actId="26606"/>
          <ac:picMkLst>
            <pc:docMk/>
            <pc:sldMk cId="0" sldId="435"/>
            <ac:picMk id="12" creationId="{938F05FA-31CE-46BE-B2D1-BAF8FD1E266E}"/>
          </ac:picMkLst>
        </pc:picChg>
        <pc:cxnChg chg="del">
          <ac:chgData name="Marie Pitson" userId="db8d2b3e-593d-47e6-a0b5-dc90f7ab49ec" providerId="ADAL" clId="{12320364-D92D-4ED8-B734-97AD9184B189}" dt="2022-04-22T12:50:08.308" v="2629" actId="26606"/>
          <ac:cxnSpMkLst>
            <pc:docMk/>
            <pc:sldMk cId="0" sldId="435"/>
            <ac:cxnSpMk id="85" creationId="{7855A9B5-1710-4B19-B0F1-CDFDD4ED5B7E}"/>
          </ac:cxnSpMkLst>
        </pc:cxnChg>
        <pc:cxnChg chg="add">
          <ac:chgData name="Marie Pitson" userId="db8d2b3e-593d-47e6-a0b5-dc90f7ab49ec" providerId="ADAL" clId="{12320364-D92D-4ED8-B734-97AD9184B189}" dt="2022-04-22T12:50:08.308" v="2629" actId="26606"/>
          <ac:cxnSpMkLst>
            <pc:docMk/>
            <pc:sldMk cId="0" sldId="435"/>
            <ac:cxnSpMk id="94" creationId="{055CEADF-09EA-423C-8C45-F94AF44D5AF0}"/>
          </ac:cxnSpMkLst>
        </pc:cxnChg>
      </pc:sldChg>
      <pc:sldChg chg="modNotesTx">
        <pc:chgData name="Marie Pitson" userId="db8d2b3e-593d-47e6-a0b5-dc90f7ab49ec" providerId="ADAL" clId="{12320364-D92D-4ED8-B734-97AD9184B189}" dt="2022-04-22T12:51:37.743" v="2634" actId="20577"/>
        <pc:sldMkLst>
          <pc:docMk/>
          <pc:sldMk cId="2387674729" sldId="437"/>
        </pc:sldMkLst>
      </pc:sldChg>
      <pc:sldChg chg="modNotesTx">
        <pc:chgData name="Marie Pitson" userId="db8d2b3e-593d-47e6-a0b5-dc90f7ab49ec" providerId="ADAL" clId="{12320364-D92D-4ED8-B734-97AD9184B189}" dt="2022-04-22T12:51:41.882" v="2635" actId="20577"/>
        <pc:sldMkLst>
          <pc:docMk/>
          <pc:sldMk cId="3046193219" sldId="438"/>
        </pc:sldMkLst>
      </pc:sldChg>
      <pc:sldChg chg="modNotesTx">
        <pc:chgData name="Marie Pitson" userId="db8d2b3e-593d-47e6-a0b5-dc90f7ab49ec" providerId="ADAL" clId="{12320364-D92D-4ED8-B734-97AD9184B189}" dt="2022-04-22T12:51:45.717" v="2636" actId="20577"/>
        <pc:sldMkLst>
          <pc:docMk/>
          <pc:sldMk cId="3287758691" sldId="439"/>
        </pc:sldMkLst>
      </pc:sldChg>
      <pc:sldChg chg="modSp mod">
        <pc:chgData name="Marie Pitson" userId="db8d2b3e-593d-47e6-a0b5-dc90f7ab49ec" providerId="ADAL" clId="{12320364-D92D-4ED8-B734-97AD9184B189}" dt="2022-04-22T12:02:26.562" v="673" actId="27636"/>
        <pc:sldMkLst>
          <pc:docMk/>
          <pc:sldMk cId="3320240581" sldId="443"/>
        </pc:sldMkLst>
        <pc:spChg chg="mod">
          <ac:chgData name="Marie Pitson" userId="db8d2b3e-593d-47e6-a0b5-dc90f7ab49ec" providerId="ADAL" clId="{12320364-D92D-4ED8-B734-97AD9184B189}" dt="2022-04-22T12:02:26.562" v="673" actId="27636"/>
          <ac:spMkLst>
            <pc:docMk/>
            <pc:sldMk cId="3320240581" sldId="443"/>
            <ac:spMk id="3" creationId="{361E2582-A79A-4123-8F02-37B60D20C568}"/>
          </ac:spMkLst>
        </pc:spChg>
      </pc:sldChg>
      <pc:sldChg chg="modNotesTx">
        <pc:chgData name="Marie Pitson" userId="db8d2b3e-593d-47e6-a0b5-dc90f7ab49ec" providerId="ADAL" clId="{12320364-D92D-4ED8-B734-97AD9184B189}" dt="2022-04-22T12:53:02.415" v="2646" actId="20577"/>
        <pc:sldMkLst>
          <pc:docMk/>
          <pc:sldMk cId="486753662" sldId="444"/>
        </pc:sldMkLst>
      </pc:sldChg>
      <pc:sldChg chg="addSp delSp modSp mod addAnim setClrOvrMap">
        <pc:chgData name="Marie Pitson" userId="db8d2b3e-593d-47e6-a0b5-dc90f7ab49ec" providerId="ADAL" clId="{12320364-D92D-4ED8-B734-97AD9184B189}" dt="2022-04-22T12:50:27.896" v="2632"/>
        <pc:sldMkLst>
          <pc:docMk/>
          <pc:sldMk cId="2191071075" sldId="445"/>
        </pc:sldMkLst>
        <pc:spChg chg="mod">
          <ac:chgData name="Marie Pitson" userId="db8d2b3e-593d-47e6-a0b5-dc90f7ab49ec" providerId="ADAL" clId="{12320364-D92D-4ED8-B734-97AD9184B189}" dt="2022-04-22T12:50:27.894" v="2631" actId="26606"/>
          <ac:spMkLst>
            <pc:docMk/>
            <pc:sldMk cId="2191071075" sldId="445"/>
            <ac:spMk id="2" creationId="{07C9F4F9-0F82-4760-B033-005C49B3E0ED}"/>
          </ac:spMkLst>
        </pc:spChg>
        <pc:spChg chg="mod">
          <ac:chgData name="Marie Pitson" userId="db8d2b3e-593d-47e6-a0b5-dc90f7ab49ec" providerId="ADAL" clId="{12320364-D92D-4ED8-B734-97AD9184B189}" dt="2022-04-22T12:50:27.894" v="2631" actId="26606"/>
          <ac:spMkLst>
            <pc:docMk/>
            <pc:sldMk cId="2191071075" sldId="445"/>
            <ac:spMk id="3" creationId="{59114B49-85A4-4372-86AD-4AC79F2E8602}"/>
          </ac:spMkLst>
        </pc:spChg>
        <pc:spChg chg="del">
          <ac:chgData name="Marie Pitson" userId="db8d2b3e-593d-47e6-a0b5-dc90f7ab49ec" providerId="ADAL" clId="{12320364-D92D-4ED8-B734-97AD9184B189}" dt="2022-04-22T12:50:27.894" v="2631" actId="26606"/>
          <ac:spMkLst>
            <pc:docMk/>
            <pc:sldMk cId="2191071075" sldId="445"/>
            <ac:spMk id="71" creationId="{0AB6E427-3F73-4C06-A5D5-AE52C3883B50}"/>
          </ac:spMkLst>
        </pc:spChg>
        <pc:spChg chg="del">
          <ac:chgData name="Marie Pitson" userId="db8d2b3e-593d-47e6-a0b5-dc90f7ab49ec" providerId="ADAL" clId="{12320364-D92D-4ED8-B734-97AD9184B189}" dt="2022-04-22T12:50:27.894" v="2631" actId="26606"/>
          <ac:spMkLst>
            <pc:docMk/>
            <pc:sldMk cId="2191071075" sldId="445"/>
            <ac:spMk id="73" creationId="{D8C9BDAA-0390-4B39-9B5C-BC95E5120DA4}"/>
          </ac:spMkLst>
        </pc:spChg>
        <pc:spChg chg="add">
          <ac:chgData name="Marie Pitson" userId="db8d2b3e-593d-47e6-a0b5-dc90f7ab49ec" providerId="ADAL" clId="{12320364-D92D-4ED8-B734-97AD9184B189}" dt="2022-04-22T12:50:27.894" v="2631" actId="26606"/>
          <ac:spMkLst>
            <pc:docMk/>
            <pc:sldMk cId="2191071075" sldId="445"/>
            <ac:spMk id="135" creationId="{39E3965E-AC41-4711-9D10-E25ABB132D86}"/>
          </ac:spMkLst>
        </pc:spChg>
        <pc:spChg chg="add">
          <ac:chgData name="Marie Pitson" userId="db8d2b3e-593d-47e6-a0b5-dc90f7ab49ec" providerId="ADAL" clId="{12320364-D92D-4ED8-B734-97AD9184B189}" dt="2022-04-22T12:50:27.894" v="2631" actId="26606"/>
          <ac:spMkLst>
            <pc:docMk/>
            <pc:sldMk cId="2191071075" sldId="445"/>
            <ac:spMk id="139" creationId="{6482F060-A4AF-4E0B-B364-7C6BA4AE9C03}"/>
          </ac:spMkLst>
        </pc:spChg>
        <pc:picChg chg="mod">
          <ac:chgData name="Marie Pitson" userId="db8d2b3e-593d-47e6-a0b5-dc90f7ab49ec" providerId="ADAL" clId="{12320364-D92D-4ED8-B734-97AD9184B189}" dt="2022-04-22T12:50:27.894" v="2631" actId="26606"/>
          <ac:picMkLst>
            <pc:docMk/>
            <pc:sldMk cId="2191071075" sldId="445"/>
            <ac:picMk id="1026" creationId="{91D484B6-D5C7-47D5-8E91-37F1E5E6A432}"/>
          </ac:picMkLst>
        </pc:picChg>
        <pc:cxnChg chg="del">
          <ac:chgData name="Marie Pitson" userId="db8d2b3e-593d-47e6-a0b5-dc90f7ab49ec" providerId="ADAL" clId="{12320364-D92D-4ED8-B734-97AD9184B189}" dt="2022-04-22T12:50:27.894" v="2631" actId="26606"/>
          <ac:cxnSpMkLst>
            <pc:docMk/>
            <pc:sldMk cId="2191071075" sldId="445"/>
            <ac:cxnSpMk id="75" creationId="{E04A321A-A039-4720-87B4-66A4210E0D57}"/>
          </ac:cxnSpMkLst>
        </pc:cxnChg>
        <pc:cxnChg chg="add">
          <ac:chgData name="Marie Pitson" userId="db8d2b3e-593d-47e6-a0b5-dc90f7ab49ec" providerId="ADAL" clId="{12320364-D92D-4ED8-B734-97AD9184B189}" dt="2022-04-22T12:50:27.894" v="2631" actId="26606"/>
          <ac:cxnSpMkLst>
            <pc:docMk/>
            <pc:sldMk cId="2191071075" sldId="445"/>
            <ac:cxnSpMk id="137" creationId="{1F5DC8C3-BA5F-4EED-BB9A-A14272BD82A1}"/>
          </ac:cxnSpMkLst>
        </pc:cxnChg>
        <pc:cxnChg chg="add">
          <ac:chgData name="Marie Pitson" userId="db8d2b3e-593d-47e6-a0b5-dc90f7ab49ec" providerId="ADAL" clId="{12320364-D92D-4ED8-B734-97AD9184B189}" dt="2022-04-22T12:50:27.894" v="2631" actId="26606"/>
          <ac:cxnSpMkLst>
            <pc:docMk/>
            <pc:sldMk cId="2191071075" sldId="445"/>
            <ac:cxnSpMk id="141" creationId="{B9EB6DAA-2F0C-43D5-A577-15D5D2C4E3F5}"/>
          </ac:cxnSpMkLst>
        </pc:cxnChg>
      </pc:sldChg>
      <pc:sldChg chg="addSp delSp modSp new mod setBg setClrOvrMap">
        <pc:chgData name="Marie Pitson" userId="db8d2b3e-593d-47e6-a0b5-dc90f7ab49ec" providerId="ADAL" clId="{12320364-D92D-4ED8-B734-97AD9184B189}" dt="2022-04-22T12:48:38.677" v="2627" actId="26606"/>
        <pc:sldMkLst>
          <pc:docMk/>
          <pc:sldMk cId="2189761854" sldId="446"/>
        </pc:sldMkLst>
        <pc:spChg chg="mod">
          <ac:chgData name="Marie Pitson" userId="db8d2b3e-593d-47e6-a0b5-dc90f7ab49ec" providerId="ADAL" clId="{12320364-D92D-4ED8-B734-97AD9184B189}" dt="2022-04-22T12:48:38.677" v="2627" actId="26606"/>
          <ac:spMkLst>
            <pc:docMk/>
            <pc:sldMk cId="2189761854" sldId="446"/>
            <ac:spMk id="2" creationId="{D28DD73C-B7E2-4666-BFD8-4EFD11BB9A05}"/>
          </ac:spMkLst>
        </pc:spChg>
        <pc:spChg chg="mod">
          <ac:chgData name="Marie Pitson" userId="db8d2b3e-593d-47e6-a0b5-dc90f7ab49ec" providerId="ADAL" clId="{12320364-D92D-4ED8-B734-97AD9184B189}" dt="2022-04-22T12:48:38.677" v="2627" actId="26606"/>
          <ac:spMkLst>
            <pc:docMk/>
            <pc:sldMk cId="2189761854" sldId="446"/>
            <ac:spMk id="3" creationId="{49C850BD-5CF9-44B3-9ADE-BD0E485A162C}"/>
          </ac:spMkLst>
        </pc:spChg>
        <pc:spChg chg="add del mod">
          <ac:chgData name="Marie Pitson" userId="db8d2b3e-593d-47e6-a0b5-dc90f7ab49ec" providerId="ADAL" clId="{12320364-D92D-4ED8-B734-97AD9184B189}" dt="2022-04-22T12:48:34.238" v="2626" actId="478"/>
          <ac:spMkLst>
            <pc:docMk/>
            <pc:sldMk cId="2189761854" sldId="446"/>
            <ac:spMk id="4" creationId="{E6ABD67A-2905-497E-BF4C-AC74DC105F8E}"/>
          </ac:spMkLst>
        </pc:spChg>
        <pc:spChg chg="add del">
          <ac:chgData name="Marie Pitson" userId="db8d2b3e-593d-47e6-a0b5-dc90f7ab49ec" providerId="ADAL" clId="{12320364-D92D-4ED8-B734-97AD9184B189}" dt="2022-04-22T12:48:38.677" v="2627" actId="26606"/>
          <ac:spMkLst>
            <pc:docMk/>
            <pc:sldMk cId="2189761854" sldId="446"/>
            <ac:spMk id="10" creationId="{67B74F2B-9534-4540-96B0-5C8E958B940F}"/>
          </ac:spMkLst>
        </pc:spChg>
        <pc:spChg chg="add del">
          <ac:chgData name="Marie Pitson" userId="db8d2b3e-593d-47e6-a0b5-dc90f7ab49ec" providerId="ADAL" clId="{12320364-D92D-4ED8-B734-97AD9184B189}" dt="2022-04-22T12:48:38.677" v="2627" actId="26606"/>
          <ac:spMkLst>
            <pc:docMk/>
            <pc:sldMk cId="2189761854" sldId="446"/>
            <ac:spMk id="14" creationId="{C1B60310-C5C3-46A0-A452-2A0B008434DA}"/>
          </ac:spMkLst>
        </pc:spChg>
        <pc:spChg chg="add">
          <ac:chgData name="Marie Pitson" userId="db8d2b3e-593d-47e6-a0b5-dc90f7ab49ec" providerId="ADAL" clId="{12320364-D92D-4ED8-B734-97AD9184B189}" dt="2022-04-22T12:48:38.677" v="2627" actId="26606"/>
          <ac:spMkLst>
            <pc:docMk/>
            <pc:sldMk cId="2189761854" sldId="446"/>
            <ac:spMk id="19" creationId="{E844E128-FF69-4E9F-8327-6B504B3C5AE1}"/>
          </ac:spMkLst>
        </pc:spChg>
        <pc:picChg chg="add mod ord">
          <ac:chgData name="Marie Pitson" userId="db8d2b3e-593d-47e6-a0b5-dc90f7ab49ec" providerId="ADAL" clId="{12320364-D92D-4ED8-B734-97AD9184B189}" dt="2022-04-22T12:48:38.677" v="2627" actId="26606"/>
          <ac:picMkLst>
            <pc:docMk/>
            <pc:sldMk cId="2189761854" sldId="446"/>
            <ac:picMk id="6" creationId="{2CFAFCF7-CB87-F8B5-9AC9-8949860348ED}"/>
          </ac:picMkLst>
        </pc:picChg>
        <pc:cxnChg chg="add del">
          <ac:chgData name="Marie Pitson" userId="db8d2b3e-593d-47e6-a0b5-dc90f7ab49ec" providerId="ADAL" clId="{12320364-D92D-4ED8-B734-97AD9184B189}" dt="2022-04-22T12:48:38.677" v="2627" actId="26606"/>
          <ac:cxnSpMkLst>
            <pc:docMk/>
            <pc:sldMk cId="2189761854" sldId="446"/>
            <ac:cxnSpMk id="12" creationId="{33BECB2B-2CFA-412C-880F-C4B60974936F}"/>
          </ac:cxnSpMkLst>
        </pc:cxnChg>
        <pc:cxnChg chg="add">
          <ac:chgData name="Marie Pitson" userId="db8d2b3e-593d-47e6-a0b5-dc90f7ab49ec" providerId="ADAL" clId="{12320364-D92D-4ED8-B734-97AD9184B189}" dt="2022-04-22T12:48:38.677" v="2627" actId="26606"/>
          <ac:cxnSpMkLst>
            <pc:docMk/>
            <pc:sldMk cId="2189761854" sldId="446"/>
            <ac:cxnSpMk id="21" creationId="{055CEADF-09EA-423C-8C45-F94AF44D5AF0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BA060D-1911-4D47-9A50-4602267212A0}" type="datetimeFigureOut">
              <a:rPr lang="en-GB" smtClean="0"/>
              <a:t>22/04/2022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71D6D0-ADFE-44D9-BF02-8F9B35F57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624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5">
            <a:extLst>
              <a:ext uri="{FF2B5EF4-FFF2-40B4-BE49-F238E27FC236}">
                <a16:creationId xmlns:a16="http://schemas.microsoft.com/office/drawing/2014/main" id="{6445FA95-FC36-4B08-9664-0EA6809458E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D6B3DE8-85E3-4D0E-99CA-0F00EBFCB2B6}" type="slidenum">
              <a:rPr lang="en-US" altLang="en-US" sz="1000" b="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5</a:t>
            </a:fld>
            <a:endParaRPr lang="en-US" altLang="en-US" sz="1000" b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23555" name="Rectangle 2">
            <a:extLst>
              <a:ext uri="{FF2B5EF4-FFF2-40B4-BE49-F238E27FC236}">
                <a16:creationId xmlns:a16="http://schemas.microsoft.com/office/drawing/2014/main" id="{7C6184D8-FA63-4855-BC4E-20390D778CF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4175" y="687388"/>
            <a:ext cx="6089650" cy="3425825"/>
          </a:xfrm>
          <a:ln cap="flat"/>
        </p:spPr>
      </p:sp>
      <p:sp>
        <p:nvSpPr>
          <p:cNvPr id="23556" name="Rectangle 3">
            <a:extLst>
              <a:ext uri="{FF2B5EF4-FFF2-40B4-BE49-F238E27FC236}">
                <a16:creationId xmlns:a16="http://schemas.microsoft.com/office/drawing/2014/main" id="{80CB774B-C64F-43CE-9F45-FD833F5F1DE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CA" altLang="en-US"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671D6D0-ADFE-44D9-BF02-8F9B35F57A8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6942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671D6D0-ADFE-44D9-BF02-8F9B35F57A8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7938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671D6D0-ADFE-44D9-BF02-8F9B35F57A8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1352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671D6D0-ADFE-44D9-BF02-8F9B35F57A8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509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671D6D0-ADFE-44D9-BF02-8F9B35F57A8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1827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671D6D0-ADFE-44D9-BF02-8F9B35F57A8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7341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671D6D0-ADFE-44D9-BF02-8F9B35F57A8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1691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5">
            <a:extLst>
              <a:ext uri="{FF2B5EF4-FFF2-40B4-BE49-F238E27FC236}">
                <a16:creationId xmlns:a16="http://schemas.microsoft.com/office/drawing/2014/main" id="{185F0D52-C932-4855-821A-E5E70C6583B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A83D2C44-A856-47D4-8EEE-1F7E9D807381}" type="slidenum">
              <a:rPr lang="en-US" altLang="en-US" sz="1000" b="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16</a:t>
            </a:fld>
            <a:endParaRPr lang="en-US" altLang="en-US" sz="1000" b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31747" name="Rectangle 2">
            <a:extLst>
              <a:ext uri="{FF2B5EF4-FFF2-40B4-BE49-F238E27FC236}">
                <a16:creationId xmlns:a16="http://schemas.microsoft.com/office/drawing/2014/main" id="{2B83521A-BB55-487C-AF45-6859437B92B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 cap="flat"/>
        </p:spPr>
      </p:sp>
      <p:sp>
        <p:nvSpPr>
          <p:cNvPr id="31748" name="Rectangle 3">
            <a:extLst>
              <a:ext uri="{FF2B5EF4-FFF2-40B4-BE49-F238E27FC236}">
                <a16:creationId xmlns:a16="http://schemas.microsoft.com/office/drawing/2014/main" id="{D4BC3124-6FF8-4C7F-85F6-882CC9D620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CA" altLang="en-US"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5">
            <a:extLst>
              <a:ext uri="{FF2B5EF4-FFF2-40B4-BE49-F238E27FC236}">
                <a16:creationId xmlns:a16="http://schemas.microsoft.com/office/drawing/2014/main" id="{6E48D30F-47BA-4CD4-8FF9-AF2DB328118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9ED2D704-6968-4ECD-BE19-FB8A793B8D84}" type="slidenum">
              <a:rPr lang="en-US" altLang="en-US" sz="1000" b="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17</a:t>
            </a:fld>
            <a:endParaRPr lang="en-US" altLang="en-US" sz="1000" b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33795" name="Rectangle 2">
            <a:extLst>
              <a:ext uri="{FF2B5EF4-FFF2-40B4-BE49-F238E27FC236}">
                <a16:creationId xmlns:a16="http://schemas.microsoft.com/office/drawing/2014/main" id="{8EC7904A-3DCE-44C1-9010-5078D9FA378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 cap="flat"/>
        </p:spPr>
      </p:sp>
      <p:sp>
        <p:nvSpPr>
          <p:cNvPr id="33796" name="Rectangle 3">
            <a:extLst>
              <a:ext uri="{FF2B5EF4-FFF2-40B4-BE49-F238E27FC236}">
                <a16:creationId xmlns:a16="http://schemas.microsoft.com/office/drawing/2014/main" id="{98E460BE-2DFC-4CDC-B139-A3B845B6AF0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CA" altLang="en-US"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5">
            <a:extLst>
              <a:ext uri="{FF2B5EF4-FFF2-40B4-BE49-F238E27FC236}">
                <a16:creationId xmlns:a16="http://schemas.microsoft.com/office/drawing/2014/main" id="{92518B56-E76A-4333-8CDD-234646BD378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A42EF70-28EE-4435-B7ED-1FDE5794298D}" type="slidenum">
              <a:rPr lang="en-US" altLang="en-US" sz="1000" b="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19</a:t>
            </a:fld>
            <a:endParaRPr lang="en-US" altLang="en-US" sz="1000" b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38915" name="Rectangle 2">
            <a:extLst>
              <a:ext uri="{FF2B5EF4-FFF2-40B4-BE49-F238E27FC236}">
                <a16:creationId xmlns:a16="http://schemas.microsoft.com/office/drawing/2014/main" id="{EAD80855-0F38-44BC-B938-9459BB9A9AB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 dirty="0">
              <a:cs typeface="Arial" panose="020B0604020202020204" pitchFamily="34" charset="0"/>
            </a:endParaRPr>
          </a:p>
        </p:txBody>
      </p:sp>
      <p:sp>
        <p:nvSpPr>
          <p:cNvPr id="38916" name="Rectangle 3">
            <a:extLst>
              <a:ext uri="{FF2B5EF4-FFF2-40B4-BE49-F238E27FC236}">
                <a16:creationId xmlns:a16="http://schemas.microsoft.com/office/drawing/2014/main" id="{9625D978-FCB1-4886-B77B-5C2B1B9B5A9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 cap="flat"/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5">
            <a:extLst>
              <a:ext uri="{FF2B5EF4-FFF2-40B4-BE49-F238E27FC236}">
                <a16:creationId xmlns:a16="http://schemas.microsoft.com/office/drawing/2014/main" id="{8F2239E0-BE5C-49AB-9D49-CECA97B0CC4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2E1BEE9-7F95-437E-8D08-31AB4AC8EE43}" type="slidenum">
              <a:rPr lang="en-US" altLang="en-US" sz="1000" b="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20</a:t>
            </a:fld>
            <a:endParaRPr lang="en-US" altLang="en-US" sz="1000" b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0B3A3B68-A753-4136-96D4-6857429ED85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 cap="flat"/>
        </p:spPr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A34A72BD-9E50-4EC2-A84C-8101FDE410D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CA" altLang="en-US"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5">
            <a:extLst>
              <a:ext uri="{FF2B5EF4-FFF2-40B4-BE49-F238E27FC236}">
                <a16:creationId xmlns:a16="http://schemas.microsoft.com/office/drawing/2014/main" id="{BFAF6D9B-CCCF-4330-A284-E50BB6B0A63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CEE1748-CBBC-4D81-9F17-223388E98D68}" type="slidenum">
              <a:rPr lang="en-US" altLang="en-US" sz="1000" b="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21</a:t>
            </a:fld>
            <a:endParaRPr lang="en-US" altLang="en-US" sz="1000" b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DCA59B10-54E5-4A5E-89CE-A3D36371035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4175" y="687388"/>
            <a:ext cx="6089650" cy="3425825"/>
          </a:xfrm>
          <a:ln cap="flat"/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5F7B07E6-7736-4A76-B424-7560D92B051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CA" altLang="en-US"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5">
            <a:extLst>
              <a:ext uri="{FF2B5EF4-FFF2-40B4-BE49-F238E27FC236}">
                <a16:creationId xmlns:a16="http://schemas.microsoft.com/office/drawing/2014/main" id="{B3AA6403-2822-4A24-839C-2CCA18CB01F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98E05C57-EBDC-43DE-88E4-C910210EFB67}" type="slidenum">
              <a:rPr lang="en-US" altLang="en-US" sz="1000" b="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22</a:t>
            </a:fld>
            <a:endParaRPr lang="en-US" altLang="en-US" sz="1000" b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45059" name="Rectangle 2">
            <a:extLst>
              <a:ext uri="{FF2B5EF4-FFF2-40B4-BE49-F238E27FC236}">
                <a16:creationId xmlns:a16="http://schemas.microsoft.com/office/drawing/2014/main" id="{F31F926E-E90D-4F49-88F7-3639AE66FFC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 cap="flat"/>
        </p:spPr>
      </p:sp>
      <p:sp>
        <p:nvSpPr>
          <p:cNvPr id="45060" name="Rectangle 3">
            <a:extLst>
              <a:ext uri="{FF2B5EF4-FFF2-40B4-BE49-F238E27FC236}">
                <a16:creationId xmlns:a16="http://schemas.microsoft.com/office/drawing/2014/main" id="{1AC1EC90-8872-43F6-8DAB-310FCF797D1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CA" altLang="en-US"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5">
            <a:extLst>
              <a:ext uri="{FF2B5EF4-FFF2-40B4-BE49-F238E27FC236}">
                <a16:creationId xmlns:a16="http://schemas.microsoft.com/office/drawing/2014/main" id="{CD940805-9FCD-4641-BD83-773921B7C0A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BC9EB10-86FA-4307-B056-3B8B744B97F6}" type="slidenum">
              <a:rPr lang="en-US" altLang="en-US" sz="1000" b="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23</a:t>
            </a:fld>
            <a:endParaRPr lang="en-US" altLang="en-US" sz="1000" b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47107" name="Rectangle 2">
            <a:extLst>
              <a:ext uri="{FF2B5EF4-FFF2-40B4-BE49-F238E27FC236}">
                <a16:creationId xmlns:a16="http://schemas.microsoft.com/office/drawing/2014/main" id="{8E96EB7D-E575-42AF-8DA9-78CC5E56058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 cap="flat"/>
        </p:spPr>
      </p:sp>
      <p:sp>
        <p:nvSpPr>
          <p:cNvPr id="47108" name="Rectangle 3">
            <a:extLst>
              <a:ext uri="{FF2B5EF4-FFF2-40B4-BE49-F238E27FC236}">
                <a16:creationId xmlns:a16="http://schemas.microsoft.com/office/drawing/2014/main" id="{B9A4A350-977F-46D0-BE1E-7F9BBB0F0F8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CA" altLang="en-US"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5">
            <a:extLst>
              <a:ext uri="{FF2B5EF4-FFF2-40B4-BE49-F238E27FC236}">
                <a16:creationId xmlns:a16="http://schemas.microsoft.com/office/drawing/2014/main" id="{187D630F-039A-4F36-BDB0-9F99466BD4F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0FD6DA6-DC4A-4B8C-87C3-E093C0CFE73D}" type="slidenum">
              <a:rPr lang="en-US" altLang="en-US" sz="1000" b="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24</a:t>
            </a:fld>
            <a:endParaRPr lang="en-US" altLang="en-US" sz="1000" b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49155" name="Rectangle 2">
            <a:extLst>
              <a:ext uri="{FF2B5EF4-FFF2-40B4-BE49-F238E27FC236}">
                <a16:creationId xmlns:a16="http://schemas.microsoft.com/office/drawing/2014/main" id="{3F07ED53-A4F4-46FD-B5BE-328D33698FC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4175" y="687388"/>
            <a:ext cx="6089650" cy="3425825"/>
          </a:xfrm>
          <a:ln cap="flat"/>
        </p:spPr>
      </p:sp>
      <p:sp>
        <p:nvSpPr>
          <p:cNvPr id="49156" name="Rectangle 3">
            <a:extLst>
              <a:ext uri="{FF2B5EF4-FFF2-40B4-BE49-F238E27FC236}">
                <a16:creationId xmlns:a16="http://schemas.microsoft.com/office/drawing/2014/main" id="{4360466C-8DCC-4A0F-8570-3ECE1CD58B4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CA" altLang="en-US"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5">
            <a:extLst>
              <a:ext uri="{FF2B5EF4-FFF2-40B4-BE49-F238E27FC236}">
                <a16:creationId xmlns:a16="http://schemas.microsoft.com/office/drawing/2014/main" id="{22B96627-031D-481D-B160-AC21ED46CAD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7DFDEB9-4659-409C-BA59-99ABF0601A12}" type="slidenum">
              <a:rPr lang="en-US" altLang="en-US" sz="1000" b="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25</a:t>
            </a:fld>
            <a:endParaRPr lang="en-US" altLang="en-US" sz="1000" b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0D5EED81-0B9C-4906-B351-C80FA5B52A2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 cap="flat"/>
        </p:spPr>
      </p:sp>
      <p:sp>
        <p:nvSpPr>
          <p:cNvPr id="51204" name="Rectangle 3">
            <a:extLst>
              <a:ext uri="{FF2B5EF4-FFF2-40B4-BE49-F238E27FC236}">
                <a16:creationId xmlns:a16="http://schemas.microsoft.com/office/drawing/2014/main" id="{D86F72D2-D009-4374-BC7D-BA312152A81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CA" altLang="en-US"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5">
            <a:extLst>
              <a:ext uri="{FF2B5EF4-FFF2-40B4-BE49-F238E27FC236}">
                <a16:creationId xmlns:a16="http://schemas.microsoft.com/office/drawing/2014/main" id="{1A6CE8DA-1616-48F8-9CB0-50A5ECB4C3B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D360DE25-9E47-46F1-A807-33AD4B072370}" type="slidenum">
              <a:rPr lang="en-US" altLang="en-US" sz="1000" b="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26</a:t>
            </a:fld>
            <a:endParaRPr lang="en-US" altLang="en-US" sz="1000" b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53251" name="Rectangle 2">
            <a:extLst>
              <a:ext uri="{FF2B5EF4-FFF2-40B4-BE49-F238E27FC236}">
                <a16:creationId xmlns:a16="http://schemas.microsoft.com/office/drawing/2014/main" id="{5E338F20-4CAF-453D-B831-40AABEC314F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 cap="flat"/>
        </p:spPr>
      </p:sp>
      <p:sp>
        <p:nvSpPr>
          <p:cNvPr id="53252" name="Rectangle 3">
            <a:extLst>
              <a:ext uri="{FF2B5EF4-FFF2-40B4-BE49-F238E27FC236}">
                <a16:creationId xmlns:a16="http://schemas.microsoft.com/office/drawing/2014/main" id="{4EF97463-B4FE-45C7-9FBB-9A0548B03BD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CA" altLang="en-US"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5">
            <a:extLst>
              <a:ext uri="{FF2B5EF4-FFF2-40B4-BE49-F238E27FC236}">
                <a16:creationId xmlns:a16="http://schemas.microsoft.com/office/drawing/2014/main" id="{AF4D88AF-86A6-452B-8D16-BAB46CAC18E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0674121-967C-47A0-9551-4747A1D9DA74}" type="slidenum">
              <a:rPr lang="en-US" altLang="en-US" sz="1000" b="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27</a:t>
            </a:fld>
            <a:endParaRPr lang="en-US" altLang="en-US" sz="1000" b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55299" name="Rectangle 2">
            <a:extLst>
              <a:ext uri="{FF2B5EF4-FFF2-40B4-BE49-F238E27FC236}">
                <a16:creationId xmlns:a16="http://schemas.microsoft.com/office/drawing/2014/main" id="{02D3EC1F-617B-4789-AA7F-60B1C29159F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 cap="flat"/>
        </p:spPr>
      </p:sp>
      <p:sp>
        <p:nvSpPr>
          <p:cNvPr id="55300" name="Rectangle 3">
            <a:extLst>
              <a:ext uri="{FF2B5EF4-FFF2-40B4-BE49-F238E27FC236}">
                <a16:creationId xmlns:a16="http://schemas.microsoft.com/office/drawing/2014/main" id="{71C07E72-206F-485E-84C6-389F6DC3852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CA" altLang="en-US"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671D6D0-ADFE-44D9-BF02-8F9B35F57A80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23812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671D6D0-ADFE-44D9-BF02-8F9B35F57A80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05821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671D6D0-ADFE-44D9-BF02-8F9B35F57A80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56056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671D6D0-ADFE-44D9-BF02-8F9B35F57A80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961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4/22/2022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4/22/2022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4/22/2022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4/22/2022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4/22/2022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4/22/2022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4/22/2022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4/22/2022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4/22/2022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4/22/2022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microsoft.com/office/2011/relationships/webextension" Target="../webextensions/webextension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JAbATJCugs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gDq_vlFBx24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sv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ed.com/talks/steve_howard_let_s_go_all_in_on_selling_sustainability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https://www.youtube.com/watch?v=s8qw46zMDcI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6BkcviD65Bo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5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hyperlink" Target="http://www.ted.com/talks/chris_mcknett_the_investment_logic_for_sustainability" TargetMode="Externa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hyperlink" Target="https://interestingengineering.com/co2-diamonds?fbclid=IwAR3yUXeusud078cXqto5FAPQTxPtcHnuCWB8fcjnp9gdjN1eab8MvnvAGio" TargetMode="Externa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hyperlink" Target="http://www.bbc.co.uk/news/magazine-39693091" TargetMode="External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pn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>
            <a:norm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96EF59C5-72A5-48F2-A40C-37BBDE8CB8C8}"/>
              </a:ext>
            </a:extLst>
          </p:cNvPr>
          <p:cNvSpPr txBox="1"/>
          <p:nvPr/>
        </p:nvSpPr>
        <p:spPr>
          <a:xfrm>
            <a:off x="6805052" y="2644170"/>
            <a:ext cx="2859083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Corporate Social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Responsibility -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to Sustainability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11A9FE-5C1F-42A7-9C7F-88BCBF0204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Previously we …..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1E2582-A79A-4123-8F02-37B60D20C5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>
            <a:normAutofit lnSpcReduction="10000"/>
          </a:bodyPr>
          <a:lstStyle/>
          <a:p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and Organisational behaviour</a:t>
            </a:r>
          </a:p>
          <a:p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to Leadership and Management</a:t>
            </a:r>
          </a:p>
          <a:p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 Management</a:t>
            </a:r>
          </a:p>
          <a:p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</a:p>
          <a:p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Analysis</a:t>
            </a:r>
          </a:p>
          <a:p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and the Marketing Mix</a:t>
            </a:r>
          </a:p>
        </p:txBody>
      </p:sp>
      <p:pic>
        <p:nvPicPr>
          <p:cNvPr id="5" name="Picture 4" descr="Pipes over the sea">
            <a:extLst>
              <a:ext uri="{FF2B5EF4-FFF2-40B4-BE49-F238E27FC236}">
                <a16:creationId xmlns:a16="http://schemas.microsoft.com/office/drawing/2014/main" id="{7827AA09-D6A9-4395-91EF-6CCD4C5B7A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87" r="12480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02405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5D60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976950-AED9-4ADE-AF89-05FC399F93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Today we will…….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7DF557-C45A-4267-BB34-C05C2F651A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869" y="3824516"/>
            <a:ext cx="3659246" cy="239340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500" cap="all" spc="200">
                <a:solidFill>
                  <a:srgbClr val="FFFFFF"/>
                </a:solidFill>
              </a:rPr>
              <a:t>Look at the concept of sustainability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Light bulbs on a green surface with only one light bulb on">
            <a:extLst>
              <a:ext uri="{FF2B5EF4-FFF2-40B4-BE49-F238E27FC236}">
                <a16:creationId xmlns:a16="http://schemas.microsoft.com/office/drawing/2014/main" id="{6278871E-609D-452F-B231-9A00D1B0CC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224" r="13659" b="-2"/>
          <a:stretch/>
        </p:blipFill>
        <p:spPr>
          <a:xfrm>
            <a:off x="6535146" y="640080"/>
            <a:ext cx="3770044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49066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we="http://schemas.microsoft.com/office/webextensions/webextension/2010/11" xmlns:pca="http://schemas.microsoft.com/office/powerpoint/2013/contentapp" Requires="we pca">
          <p:graphicFrame>
            <p:nvGraphicFramePr>
              <p:cNvPr id="4" name="Content Placeholder 3">
                <a:extLst>
                  <a:ext uri="{FF2B5EF4-FFF2-40B4-BE49-F238E27FC236}">
                    <a16:creationId xmlns:a16="http://schemas.microsoft.com/office/drawing/2014/main" id="{3B6B6594-4F7D-468A-BEE4-E4C2F2FED64C}"/>
                  </a:ext>
                </a:extLst>
              </p:cNvPr>
              <p:cNvGraphicFramePr>
                <a:graphicFrameLocks noGrp="1"/>
              </p:cNvGraphicFramePr>
              <p:nvPr>
                <p:ph idx="1"/>
              </p:nvPr>
            </p:nvGraphicFramePr>
            <p:xfrm>
              <a:off x="1096963" y="2108200"/>
              <a:ext cx="10058400" cy="3760788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>
          <p:pic>
            <p:nvPicPr>
              <p:cNvPr id="4" name="Content Placeholder 3">
                <a:extLst>
                  <a:ext uri="{FF2B5EF4-FFF2-40B4-BE49-F238E27FC236}">
                    <a16:creationId xmlns:a16="http://schemas.microsoft.com/office/drawing/2014/main" id="{3B6B6594-4F7D-468A-BEE4-E4C2F2FED64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096963" y="2108200"/>
                <a:ext cx="10058400" cy="3760788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7511964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ABAE4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530" name="Rectangle 2">
            <a:extLst>
              <a:ext uri="{FF2B5EF4-FFF2-40B4-BE49-F238E27FC236}">
                <a16:creationId xmlns:a16="http://schemas.microsoft.com/office/drawing/2014/main" id="{C7F07BAA-76B3-4383-8083-242F5521972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92370" y="516836"/>
            <a:ext cx="3084844" cy="1961086"/>
          </a:xfrm>
        </p:spPr>
        <p:txBody>
          <a:bodyPr>
            <a:normAutofit/>
          </a:bodyPr>
          <a:lstStyle/>
          <a:p>
            <a:pPr eaLnBrk="1" hangingPunct="1"/>
            <a:br>
              <a:rPr lang="en-US" altLang="en-US" sz="4000" i="1">
                <a:solidFill>
                  <a:srgbClr val="FFFFFF"/>
                </a:solidFill>
              </a:rPr>
            </a:br>
            <a:r>
              <a:rPr lang="en-US" altLang="en-US" sz="4000">
                <a:solidFill>
                  <a:srgbClr val="FFFFFF"/>
                </a:solidFill>
              </a:rPr>
              <a:t>Introduction to Sustainability</a:t>
            </a:r>
          </a:p>
        </p:txBody>
      </p: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5" name="Rectangle 3">
            <a:extLst>
              <a:ext uri="{FF2B5EF4-FFF2-40B4-BE49-F238E27FC236}">
                <a16:creationId xmlns:a16="http://schemas.microsoft.com/office/drawing/2014/main" id="{FF517E9C-F343-4E89-A129-7A7335425D2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71752" y="2799654"/>
            <a:ext cx="3005462" cy="3189665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1800">
                <a:solidFill>
                  <a:srgbClr val="FFFFFF"/>
                </a:solidFill>
              </a:rPr>
              <a:t>Definitions</a:t>
            </a:r>
          </a:p>
          <a:p>
            <a:pPr lvl="1" eaLnBrk="1" hangingPunct="1"/>
            <a:r>
              <a:rPr lang="en-US" altLang="en-US">
                <a:solidFill>
                  <a:srgbClr val="FFFFFF"/>
                </a:solidFill>
              </a:rPr>
              <a:t>environment</a:t>
            </a:r>
          </a:p>
          <a:p>
            <a:pPr lvl="1" eaLnBrk="1" hangingPunct="1"/>
            <a:r>
              <a:rPr lang="en-US" altLang="en-US">
                <a:solidFill>
                  <a:srgbClr val="FFFFFF"/>
                </a:solidFill>
              </a:rPr>
              <a:t>policy</a:t>
            </a:r>
          </a:p>
          <a:p>
            <a:pPr lvl="1" eaLnBrk="1" hangingPunct="1"/>
            <a:r>
              <a:rPr lang="en-US" altLang="en-US">
                <a:solidFill>
                  <a:srgbClr val="FFFFFF"/>
                </a:solidFill>
              </a:rPr>
              <a:t>scale</a:t>
            </a:r>
          </a:p>
          <a:p>
            <a:pPr lvl="1" eaLnBrk="1" hangingPunct="1"/>
            <a:r>
              <a:rPr lang="en-US" altLang="en-US">
                <a:solidFill>
                  <a:srgbClr val="FFFFFF"/>
                </a:solidFill>
              </a:rPr>
              <a:t>jurisdiction</a:t>
            </a:r>
          </a:p>
          <a:p>
            <a:pPr eaLnBrk="1" hangingPunct="1"/>
            <a:r>
              <a:rPr lang="en-US" altLang="en-US" sz="1800">
                <a:solidFill>
                  <a:srgbClr val="FFFFFF"/>
                </a:solidFill>
              </a:rPr>
              <a:t>Defining Sustainable Development</a:t>
            </a:r>
          </a:p>
          <a:p>
            <a:pPr eaLnBrk="1" hangingPunct="1">
              <a:buFont typeface="Monotype Sorts" pitchFamily="2" charset="2"/>
              <a:buNone/>
            </a:pPr>
            <a:endParaRPr lang="en-US" altLang="en-US" sz="1800">
              <a:solidFill>
                <a:srgbClr val="FFFFFF"/>
              </a:solidFill>
            </a:endParaRPr>
          </a:p>
        </p:txBody>
      </p:sp>
      <p:pic>
        <p:nvPicPr>
          <p:cNvPr id="22532" name="Picture 1">
            <a:extLst>
              <a:ext uri="{FF2B5EF4-FFF2-40B4-BE49-F238E27FC236}">
                <a16:creationId xmlns:a16="http://schemas.microsoft.com/office/drawing/2014/main" id="{92990122-752D-4335-92CB-0EA76BB0D0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84606" y="640080"/>
            <a:ext cx="5912904" cy="557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AEAA7-06E8-4263-B049-640D6646A8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Climate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25F8BB-FF6D-4051-AA9B-BAD7B729C9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Global Warming 101 | National Geographic – YouTube</a:t>
            </a:r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E300F6F-AAF6-47A0-A124-7245E73B14CE}"/>
              </a:ext>
            </a:extLst>
          </p:cNvPr>
          <p:cNvSpPr txBox="1"/>
          <p:nvPr/>
        </p:nvSpPr>
        <p:spPr>
          <a:xfrm>
            <a:off x="1097280" y="3049040"/>
            <a:ext cx="609713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UN releases dire climate report highlighting rapid environmental degradation - YouTube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76747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6D79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C02058F9-91F2-4E40-B7DF-EAA707B8E075}"/>
              </a:ext>
            </a:extLst>
          </p:cNvPr>
          <p:cNvSpPr txBox="1"/>
          <p:nvPr/>
        </p:nvSpPr>
        <p:spPr>
          <a:xfrm>
            <a:off x="571752" y="2799654"/>
            <a:ext cx="3005462" cy="3189665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Updated climate change sea level risk map shows large parts of Wales flooded by 2050</a:t>
            </a:r>
          </a:p>
        </p:txBody>
      </p:sp>
      <p:pic>
        <p:nvPicPr>
          <p:cNvPr id="2" name="Picture 1" descr="Map&#10;&#10;Description automatically generated">
            <a:extLst>
              <a:ext uri="{FF2B5EF4-FFF2-40B4-BE49-F238E27FC236}">
                <a16:creationId xmlns:a16="http://schemas.microsoft.com/office/drawing/2014/main" id="{A9CDD712-023A-42E8-ADB2-575B1C6188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2017" y="1355585"/>
            <a:ext cx="6798082" cy="4146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61932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8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0" name="Straight Connector 10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1" name="Rectangle 12">
            <a:extLst>
              <a:ext uri="{FF2B5EF4-FFF2-40B4-BE49-F238E27FC236}">
                <a16:creationId xmlns:a16="http://schemas.microsoft.com/office/drawing/2014/main" id="{39B4056F-1959-4627-A683-77F6C0603F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Map&#10;&#10;Description automatically generated">
            <a:extLst>
              <a:ext uri="{FF2B5EF4-FFF2-40B4-BE49-F238E27FC236}">
                <a16:creationId xmlns:a16="http://schemas.microsoft.com/office/drawing/2014/main" id="{6A98887D-EDC6-4756-B4BD-45F07578B4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48724" y="643538"/>
            <a:ext cx="6295651" cy="3557043"/>
          </a:xfrm>
          <a:prstGeom prst="rect">
            <a:avLst/>
          </a:prstGeom>
        </p:spPr>
      </p:pic>
      <p:sp>
        <p:nvSpPr>
          <p:cNvPr id="22" name="Rectangle 14">
            <a:extLst>
              <a:ext uri="{FF2B5EF4-FFF2-40B4-BE49-F238E27FC236}">
                <a16:creationId xmlns:a16="http://schemas.microsoft.com/office/drawing/2014/main" id="{D8D7349B-C9FA-4FCE-A1FF-948F460A3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554906"/>
            <a:ext cx="12188952" cy="2303094"/>
          </a:xfrm>
          <a:prstGeom prst="rect">
            <a:avLst/>
          </a:prstGeom>
          <a:solidFill>
            <a:srgbClr val="5659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3" name="Straight Connector 16">
            <a:extLst>
              <a:ext uri="{FF2B5EF4-FFF2-40B4-BE49-F238E27FC236}">
                <a16:creationId xmlns:a16="http://schemas.microsoft.com/office/drawing/2014/main" id="{55646586-8E5D-4A2B-BDA9-01CE28AC89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0770" y="5247564"/>
            <a:ext cx="0" cy="873457"/>
          </a:xfrm>
          <a:prstGeom prst="line">
            <a:avLst/>
          </a:prstGeom>
          <a:ln w="19050">
            <a:solidFill>
              <a:srgbClr val="E4A08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4713379B-8E7B-4FD1-A76C-4DE1417DFEF0}"/>
              </a:ext>
            </a:extLst>
          </p:cNvPr>
          <p:cNvSpPr txBox="1"/>
          <p:nvPr/>
        </p:nvSpPr>
        <p:spPr>
          <a:xfrm>
            <a:off x="6064301" y="4905300"/>
            <a:ext cx="5493699" cy="1554485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pPr fontAlgn="base">
              <a:spcAft>
                <a:spcPts val="600"/>
              </a:spcAft>
              <a:buFont typeface="Calibri" panose="020F0502020204030204" pitchFamily="34" charset="0"/>
            </a:pPr>
            <a:r>
              <a:rPr lang="en-US" b="1" i="0">
                <a:solidFill>
                  <a:srgbClr val="FFFFFF"/>
                </a:solidFill>
                <a:effectLst/>
              </a:rPr>
              <a:t>Swansea Bay</a:t>
            </a:r>
          </a:p>
        </p:txBody>
      </p:sp>
    </p:spTree>
    <p:extLst>
      <p:ext uri="{BB962C8B-B14F-4D97-AF65-F5344CB8AC3E}">
        <p14:creationId xmlns:p14="http://schemas.microsoft.com/office/powerpoint/2010/main" val="32877586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41497DE5-0939-4D1D-9350-0C5E1B209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5CCC70ED-6C63-4537-B7EB-51990D6C0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724" y="457200"/>
            <a:ext cx="11274552" cy="5943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B76E24C1-2968-40DC-A36E-F6B85F0F0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732" y="521208"/>
            <a:ext cx="11146536" cy="581558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578" name="Picture 1">
            <a:extLst>
              <a:ext uri="{FF2B5EF4-FFF2-40B4-BE49-F238E27FC236}">
                <a16:creationId xmlns:a16="http://schemas.microsoft.com/office/drawing/2014/main" id="{41432A85-E1F4-4232-AF33-E3548BBD21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72139" y="905933"/>
            <a:ext cx="5079725" cy="5039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6">
            <a:extLst>
              <a:ext uri="{FF2B5EF4-FFF2-40B4-BE49-F238E27FC236}">
                <a16:creationId xmlns:a16="http://schemas.microsoft.com/office/drawing/2014/main" id="{BCD2D517-BC35-4439-AC31-06DF764F25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F49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8">
            <a:extLst>
              <a:ext uri="{FF2B5EF4-FFF2-40B4-BE49-F238E27FC236}">
                <a16:creationId xmlns:a16="http://schemas.microsoft.com/office/drawing/2014/main" id="{2DD3F846-0483-40F5-A881-0C1AD2A0C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213FCBF-C721-4DC3-8704-0843315D6B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568" y="801793"/>
            <a:ext cx="5114864" cy="5273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81367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7" name="Rectangle 136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02" name="Rectangle 2">
            <a:extLst>
              <a:ext uri="{FF2B5EF4-FFF2-40B4-BE49-F238E27FC236}">
                <a16:creationId xmlns:a16="http://schemas.microsoft.com/office/drawing/2014/main" id="{A3B6B00D-AEDD-48CB-919B-36942F0FC65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/>
              <a:t>Environment</a:t>
            </a:r>
          </a:p>
        </p:txBody>
      </p:sp>
      <p:pic>
        <p:nvPicPr>
          <p:cNvPr id="165893" name="Picture 165892" descr="Green seedling sprouting on the earth">
            <a:extLst>
              <a:ext uri="{FF2B5EF4-FFF2-40B4-BE49-F238E27FC236}">
                <a16:creationId xmlns:a16="http://schemas.microsoft.com/office/drawing/2014/main" id="{6FFFBE94-FB6F-4501-A437-11A47FE4A53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125" r="9468" b="-1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39" name="Straight Connector 138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5891" name="Rectangle 3">
            <a:extLst>
              <a:ext uri="{FF2B5EF4-FFF2-40B4-BE49-F238E27FC236}">
                <a16:creationId xmlns:a16="http://schemas.microsoft.com/office/drawing/2014/main" id="{90F3FBF2-545B-4E25-AC4B-8236FD08A7F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 rtlCol="0">
            <a:normAutofit/>
          </a:bodyPr>
          <a:lstStyle/>
          <a:p>
            <a:pPr marL="0" indent="0" algn="ctr">
              <a:spcAft>
                <a:spcPts val="0"/>
              </a:spcAft>
              <a:buNone/>
              <a:defRPr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The circumstances, objects, or conditions by which one is surrounded</a:t>
            </a:r>
          </a:p>
          <a:p>
            <a:pPr marL="0" indent="0" algn="ctr">
              <a:spcAft>
                <a:spcPts val="0"/>
              </a:spcAft>
              <a:buNone/>
              <a:defRPr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The complex of physical, chemical, and biotic factors (as climate, soil, and living things) that act upon an organism or an ecological community and ultimately determine its form and survival b : the aggregate of social and cultural conditions that influence the life of an individual or community.</a:t>
            </a:r>
          </a:p>
          <a:p>
            <a:pPr marL="0" indent="0" algn="ctr">
              <a:spcAft>
                <a:spcPts val="0"/>
              </a:spcAft>
              <a:buNone/>
              <a:defRPr/>
            </a:pPr>
            <a:r>
              <a:rPr lang="en-US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- Merriam-Webster Online Dictionary, 2004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5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5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5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5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890" name="Rectangle 2">
            <a:extLst>
              <a:ext uri="{FF2B5EF4-FFF2-40B4-BE49-F238E27FC236}">
                <a16:creationId xmlns:a16="http://schemas.microsoft.com/office/drawing/2014/main" id="{CA67583D-2767-419B-ADD0-D071C50F079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US" altLang="en-US" dirty="0"/>
              <a:t>Environmental</a:t>
            </a:r>
            <a:br>
              <a:rPr lang="en-US" altLang="en-US" dirty="0"/>
            </a:br>
            <a:r>
              <a:rPr lang="en-US" altLang="en-US" dirty="0"/>
              <a:t>Effects</a:t>
            </a:r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5846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891" name="Rectangle 3">
            <a:extLst>
              <a:ext uri="{FF2B5EF4-FFF2-40B4-BE49-F238E27FC236}">
                <a16:creationId xmlns:a16="http://schemas.microsoft.com/office/drawing/2014/main" id="{2026500F-66F3-4B1F-99BA-CF93A5EB8D4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97280" y="2108201"/>
            <a:ext cx="6437367" cy="3760891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  <a:p>
            <a:pPr marL="0" indent="0" eaLnBrk="1" hangingPunct="1">
              <a:buNone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ENERGY</a:t>
            </a:r>
          </a:p>
          <a:p>
            <a:pPr marL="0" indent="0" eaLnBrk="1" hangingPunct="1">
              <a:buNone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INFORMATION</a:t>
            </a:r>
          </a:p>
        </p:txBody>
      </p:sp>
      <p:pic>
        <p:nvPicPr>
          <p:cNvPr id="71" name="Graphic 70" descr="Workflow">
            <a:extLst>
              <a:ext uri="{FF2B5EF4-FFF2-40B4-BE49-F238E27FC236}">
                <a16:creationId xmlns:a16="http://schemas.microsoft.com/office/drawing/2014/main" id="{D3651459-6850-40EC-A4F6-A3ED9D5EB1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29006" y="2416624"/>
            <a:ext cx="3144043" cy="3144043"/>
          </a:xfrm>
          <a:prstGeom prst="rect">
            <a:avLst/>
          </a:prstGeom>
        </p:spPr>
      </p:pic>
      <p:sp>
        <p:nvSpPr>
          <p:cNvPr id="78" name="Rectangle 77">
            <a:extLst>
              <a:ext uri="{FF2B5EF4-FFF2-40B4-BE49-F238E27FC236}">
                <a16:creationId xmlns:a16="http://schemas.microsoft.com/office/drawing/2014/main" id="{CB06839E-D8C3-4A74-BA2B-3B97E7B2C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8674" name="Rectangle 2">
            <a:extLst>
              <a:ext uri="{FF2B5EF4-FFF2-40B4-BE49-F238E27FC236}">
                <a16:creationId xmlns:a16="http://schemas.microsoft.com/office/drawing/2014/main" id="{58EFDF1D-80F3-40C1-9908-19D0B244F0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4400">
                <a:solidFill>
                  <a:srgbClr val="FFFFFF"/>
                </a:solidFill>
              </a:rPr>
              <a:t>policy</a:t>
            </a:r>
          </a:p>
        </p:txBody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5C69992B-2749-4552-B689-919792DB8E2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rtlCol="0" anchor="ctr">
            <a:normAutofit/>
          </a:bodyPr>
          <a:lstStyle/>
          <a:p>
            <a:pPr marL="0" indent="0">
              <a:spcAft>
                <a:spcPts val="0"/>
              </a:spcAft>
              <a:buNone/>
              <a:defRPr/>
            </a:pPr>
            <a:r>
              <a:rPr lang="en-US" alt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…a course or general plan of action to be adopted by a government, party, person, etc.</a:t>
            </a:r>
            <a:br>
              <a:rPr lang="en-US" altLang="en-US" sz="24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altLang="en-US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0"/>
              </a:spcAft>
              <a:buNone/>
              <a:defRPr/>
            </a:pPr>
            <a:r>
              <a:rPr lang="en-US" alt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- Concise Oxford Dictionary (2022)</a:t>
            </a:r>
          </a:p>
          <a:p>
            <a:pPr indent="-274320">
              <a:spcAft>
                <a:spcPts val="0"/>
              </a:spcAft>
              <a:buFont typeface="Monotype Sorts" pitchFamily="2" charset="2"/>
              <a:buChar char=" "/>
              <a:defRPr/>
            </a:pPr>
            <a:endParaRPr lang="en-US" altLang="en-US" sz="24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>
            <a:extLst>
              <a:ext uri="{FF2B5EF4-FFF2-40B4-BE49-F238E27FC236}">
                <a16:creationId xmlns:a16="http://schemas.microsoft.com/office/drawing/2014/main" id="{CA94F1AB-E3CF-4818-BB48-055EE60C026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424114" y="333375"/>
            <a:ext cx="7024687" cy="1143000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US" altLang="en-US" sz="7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scale</a:t>
            </a:r>
          </a:p>
        </p:txBody>
      </p:sp>
      <p:sp>
        <p:nvSpPr>
          <p:cNvPr id="43011" name="Rectangle 3">
            <a:extLst>
              <a:ext uri="{FF2B5EF4-FFF2-40B4-BE49-F238E27FC236}">
                <a16:creationId xmlns:a16="http://schemas.microsoft.com/office/drawing/2014/main" id="{E91F7180-69DB-4980-8BC8-F3FBCF81ABA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9800" y="1905000"/>
            <a:ext cx="2806700" cy="4114800"/>
          </a:xfrm>
        </p:spPr>
        <p:txBody>
          <a:bodyPr rtlCol="0">
            <a:normAutofit fontScale="77500" lnSpcReduction="20000"/>
          </a:bodyPr>
          <a:lstStyle/>
          <a:p>
            <a:pPr algn="ctr">
              <a:spcAft>
                <a:spcPts val="0"/>
              </a:spcAft>
              <a:buNone/>
              <a:defRPr/>
            </a:pPr>
            <a:r>
              <a:rPr lang="en-US" altLang="en-US" i="1">
                <a:solidFill>
                  <a:schemeClr val="hlink"/>
                </a:solidFill>
              </a:rPr>
              <a:t> </a:t>
            </a:r>
            <a:endParaRPr lang="en-US" altLang="en-US" i="1"/>
          </a:p>
          <a:p>
            <a:pPr algn="ctr">
              <a:spcAft>
                <a:spcPts val="0"/>
              </a:spcAft>
              <a:buNone/>
              <a:defRPr/>
            </a:pPr>
            <a:r>
              <a:rPr lang="en-US" altLang="en-US" i="1"/>
              <a:t>earth</a:t>
            </a:r>
          </a:p>
          <a:p>
            <a:pPr algn="ctr">
              <a:spcAft>
                <a:spcPts val="0"/>
              </a:spcAft>
              <a:buNone/>
              <a:defRPr/>
            </a:pPr>
            <a:r>
              <a:rPr lang="en-US" altLang="en-US" i="1"/>
              <a:t>continent</a:t>
            </a:r>
          </a:p>
          <a:p>
            <a:pPr algn="ctr">
              <a:spcAft>
                <a:spcPts val="0"/>
              </a:spcAft>
              <a:buNone/>
              <a:defRPr/>
            </a:pPr>
            <a:r>
              <a:rPr lang="en-US" altLang="en-US" i="1"/>
              <a:t>country</a:t>
            </a:r>
          </a:p>
          <a:p>
            <a:pPr algn="ctr">
              <a:spcAft>
                <a:spcPts val="0"/>
              </a:spcAft>
              <a:buNone/>
              <a:defRPr/>
            </a:pPr>
            <a:r>
              <a:rPr lang="en-US" altLang="en-US" i="1"/>
              <a:t>province</a:t>
            </a:r>
          </a:p>
          <a:p>
            <a:pPr algn="ctr">
              <a:spcAft>
                <a:spcPts val="0"/>
              </a:spcAft>
              <a:buNone/>
              <a:defRPr/>
            </a:pPr>
            <a:r>
              <a:rPr lang="en-US" altLang="en-US" i="1"/>
              <a:t>region</a:t>
            </a:r>
          </a:p>
          <a:p>
            <a:pPr algn="ctr">
              <a:spcAft>
                <a:spcPts val="0"/>
              </a:spcAft>
              <a:buNone/>
              <a:defRPr/>
            </a:pPr>
            <a:r>
              <a:rPr lang="en-US" altLang="en-US" i="1"/>
              <a:t>municipality</a:t>
            </a:r>
          </a:p>
          <a:p>
            <a:pPr algn="ctr">
              <a:spcAft>
                <a:spcPts val="0"/>
              </a:spcAft>
              <a:buNone/>
              <a:defRPr/>
            </a:pPr>
            <a:r>
              <a:rPr lang="en-US" altLang="en-US" i="1"/>
              <a:t>neighbourhood</a:t>
            </a:r>
          </a:p>
          <a:p>
            <a:pPr algn="ctr">
              <a:spcAft>
                <a:spcPts val="0"/>
              </a:spcAft>
              <a:buNone/>
              <a:defRPr/>
            </a:pPr>
            <a:r>
              <a:rPr lang="en-US" altLang="en-US" i="1"/>
              <a:t>household</a:t>
            </a:r>
          </a:p>
          <a:p>
            <a:pPr algn="ctr">
              <a:spcAft>
                <a:spcPts val="0"/>
              </a:spcAft>
              <a:buNone/>
              <a:defRPr/>
            </a:pPr>
            <a:r>
              <a:rPr lang="en-US" altLang="en-US" i="1"/>
              <a:t>individual</a:t>
            </a:r>
          </a:p>
          <a:p>
            <a:pPr algn="ctr">
              <a:spcAft>
                <a:spcPts val="0"/>
              </a:spcAft>
              <a:buNone/>
              <a:defRPr/>
            </a:pPr>
            <a:r>
              <a:rPr lang="en-US" altLang="en-US" i="1">
                <a:solidFill>
                  <a:schemeClr val="hlink"/>
                </a:solidFill>
              </a:rPr>
              <a:t> </a:t>
            </a:r>
          </a:p>
        </p:txBody>
      </p:sp>
      <p:sp>
        <p:nvSpPr>
          <p:cNvPr id="43016" name="Rectangle 8">
            <a:extLst>
              <a:ext uri="{FF2B5EF4-FFF2-40B4-BE49-F238E27FC236}">
                <a16:creationId xmlns:a16="http://schemas.microsoft.com/office/drawing/2014/main" id="{BFCD4E90-CD52-4D05-86CE-F493E0571F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07403" y="1968501"/>
            <a:ext cx="2279470" cy="33554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>
              <a:spcBef>
                <a:spcPct val="20000"/>
              </a:spcBef>
              <a:defRPr/>
            </a:pPr>
            <a:endParaRPr lang="en-US" altLang="en-US" sz="2000" dirty="0"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  <a:cs typeface="Arial" charset="0"/>
            </a:endParaRPr>
          </a:p>
          <a:p>
            <a:pPr algn="ctr">
              <a:spcBef>
                <a:spcPct val="20000"/>
              </a:spcBef>
              <a:defRPr/>
            </a:pPr>
            <a:r>
              <a:rPr lang="en-US" altLang="en-US" sz="20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United Nations</a:t>
            </a:r>
          </a:p>
          <a:p>
            <a:pPr algn="ctr">
              <a:spcBef>
                <a:spcPct val="20000"/>
              </a:spcBef>
              <a:defRPr/>
            </a:pPr>
            <a:r>
              <a:rPr lang="en-US" altLang="en-US" sz="20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.</a:t>
            </a:r>
          </a:p>
          <a:p>
            <a:pPr algn="ctr">
              <a:spcBef>
                <a:spcPct val="20000"/>
              </a:spcBef>
              <a:defRPr/>
            </a:pPr>
            <a:r>
              <a:rPr lang="en-US" altLang="en-US" sz="20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.</a:t>
            </a:r>
          </a:p>
          <a:p>
            <a:pPr algn="ctr">
              <a:spcBef>
                <a:spcPct val="20000"/>
              </a:spcBef>
              <a:defRPr/>
            </a:pPr>
            <a:r>
              <a:rPr lang="en-US" altLang="en-US" sz="20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governments</a:t>
            </a:r>
          </a:p>
          <a:p>
            <a:pPr algn="ctr">
              <a:spcBef>
                <a:spcPct val="20000"/>
              </a:spcBef>
              <a:defRPr/>
            </a:pPr>
            <a:r>
              <a:rPr lang="en-US" altLang="en-US" sz="20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.</a:t>
            </a:r>
          </a:p>
          <a:p>
            <a:pPr algn="ctr">
              <a:spcBef>
                <a:spcPct val="20000"/>
              </a:spcBef>
              <a:defRPr/>
            </a:pPr>
            <a:r>
              <a:rPr lang="en-US" altLang="en-US" sz="20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community groups</a:t>
            </a:r>
          </a:p>
          <a:p>
            <a:pPr algn="ctr">
              <a:spcBef>
                <a:spcPct val="20000"/>
              </a:spcBef>
              <a:defRPr/>
            </a:pPr>
            <a:r>
              <a:rPr lang="en-US" altLang="en-US" sz="20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.</a:t>
            </a:r>
          </a:p>
          <a:p>
            <a:pPr algn="ctr">
              <a:spcBef>
                <a:spcPct val="20000"/>
              </a:spcBef>
              <a:defRPr/>
            </a:pPr>
            <a:r>
              <a:rPr lang="en-US" altLang="en-US" sz="2000" dirty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 </a:t>
            </a:r>
            <a:r>
              <a:rPr lang="en-US" altLang="en-US" sz="20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individuals</a:t>
            </a:r>
          </a:p>
        </p:txBody>
      </p:sp>
      <p:sp>
        <p:nvSpPr>
          <p:cNvPr id="43017" name="Rectangle 9">
            <a:extLst>
              <a:ext uri="{FF2B5EF4-FFF2-40B4-BE49-F238E27FC236}">
                <a16:creationId xmlns:a16="http://schemas.microsoft.com/office/drawing/2014/main" id="{3827F481-120E-4C5D-B793-F6FCA7037A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0" y="1862138"/>
            <a:ext cx="2895600" cy="40940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/>
          <a:p>
            <a:pPr algn="ctr">
              <a:spcBef>
                <a:spcPct val="20000"/>
              </a:spcBef>
              <a:defRPr/>
            </a:pPr>
            <a:r>
              <a:rPr lang="en-US" altLang="en-US" sz="200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GLOBAL / MACRO</a:t>
            </a:r>
            <a:endParaRPr lang="en-US" altLang="en-US" sz="2000"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  <a:cs typeface="Arial" charset="0"/>
            </a:endParaRPr>
          </a:p>
          <a:p>
            <a:pPr>
              <a:spcBef>
                <a:spcPct val="20000"/>
              </a:spcBef>
              <a:defRPr/>
            </a:pPr>
            <a:endParaRPr lang="en-US" altLang="en-US" sz="2000"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  <a:cs typeface="Arial" charset="0"/>
            </a:endParaRPr>
          </a:p>
          <a:p>
            <a:pPr>
              <a:spcBef>
                <a:spcPct val="20000"/>
              </a:spcBef>
              <a:defRPr/>
            </a:pPr>
            <a:endParaRPr lang="en-US" altLang="en-US" sz="2000"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  <a:cs typeface="Arial" charset="0"/>
            </a:endParaRPr>
          </a:p>
          <a:p>
            <a:pPr>
              <a:spcBef>
                <a:spcPct val="20000"/>
              </a:spcBef>
              <a:defRPr/>
            </a:pPr>
            <a:endParaRPr lang="en-US" altLang="en-US" sz="2000"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  <a:cs typeface="Arial" charset="0"/>
            </a:endParaRPr>
          </a:p>
          <a:p>
            <a:pPr>
              <a:spcBef>
                <a:spcPct val="20000"/>
              </a:spcBef>
              <a:defRPr/>
            </a:pPr>
            <a:endParaRPr lang="en-US" altLang="en-US" sz="2000"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  <a:cs typeface="Arial" charset="0"/>
            </a:endParaRPr>
          </a:p>
          <a:p>
            <a:pPr>
              <a:spcBef>
                <a:spcPct val="20000"/>
              </a:spcBef>
              <a:defRPr/>
            </a:pPr>
            <a:endParaRPr lang="en-US" altLang="en-US" sz="2000"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  <a:cs typeface="Arial" charset="0"/>
            </a:endParaRPr>
          </a:p>
          <a:p>
            <a:pPr>
              <a:spcBef>
                <a:spcPct val="20000"/>
              </a:spcBef>
              <a:defRPr/>
            </a:pPr>
            <a:endParaRPr lang="en-US" altLang="en-US" sz="2000"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  <a:cs typeface="Arial" charset="0"/>
            </a:endParaRPr>
          </a:p>
          <a:p>
            <a:pPr>
              <a:spcBef>
                <a:spcPct val="20000"/>
              </a:spcBef>
              <a:defRPr/>
            </a:pPr>
            <a:endParaRPr lang="en-US" altLang="en-US" sz="2000"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  <a:cs typeface="Arial" charset="0"/>
            </a:endParaRPr>
          </a:p>
          <a:p>
            <a:pPr>
              <a:spcBef>
                <a:spcPct val="20000"/>
              </a:spcBef>
              <a:defRPr/>
            </a:pPr>
            <a:endParaRPr lang="en-US" altLang="en-US" sz="2000"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  <a:cs typeface="Arial" charset="0"/>
            </a:endParaRPr>
          </a:p>
          <a:p>
            <a:pPr>
              <a:spcBef>
                <a:spcPct val="20000"/>
              </a:spcBef>
              <a:defRPr/>
            </a:pPr>
            <a:endParaRPr lang="en-US" altLang="en-US" sz="2000"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  <a:cs typeface="Arial" charset="0"/>
            </a:endParaRPr>
          </a:p>
          <a:p>
            <a:pPr algn="ctr">
              <a:spcBef>
                <a:spcPct val="20000"/>
              </a:spcBef>
              <a:defRPr/>
            </a:pPr>
            <a:r>
              <a:rPr lang="en-US" altLang="en-US" sz="200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LOCAL / MICRO</a:t>
            </a:r>
          </a:p>
        </p:txBody>
      </p:sp>
      <p:sp>
        <p:nvSpPr>
          <p:cNvPr id="43018" name="Line 10">
            <a:extLst>
              <a:ext uri="{FF2B5EF4-FFF2-40B4-BE49-F238E27FC236}">
                <a16:creationId xmlns:a16="http://schemas.microsoft.com/office/drawing/2014/main" id="{919D990C-A761-4823-AD39-54DAE7E23859}"/>
              </a:ext>
            </a:extLst>
          </p:cNvPr>
          <p:cNvSpPr>
            <a:spLocks noChangeShapeType="1"/>
          </p:cNvSpPr>
          <p:nvPr/>
        </p:nvSpPr>
        <p:spPr bwMode="auto">
          <a:xfrm>
            <a:off x="6096000" y="2362200"/>
            <a:ext cx="0" cy="3048000"/>
          </a:xfrm>
          <a:prstGeom prst="line">
            <a:avLst/>
          </a:prstGeom>
          <a:noFill/>
          <a:ln w="50800">
            <a:solidFill>
              <a:schemeClr val="hlink"/>
            </a:solidFill>
            <a:round/>
            <a:headEnd type="stealth" w="med" len="lg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30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30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30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30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30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30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430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430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430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430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430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430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430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430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430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430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430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430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430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430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430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430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2000" fill="hold"/>
                                        <p:tgtEl>
                                          <p:spTgt spid="430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2000" fill="hold"/>
                                        <p:tgtEl>
                                          <p:spTgt spid="430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430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430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430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2000" fill="hold"/>
                                        <p:tgtEl>
                                          <p:spTgt spid="430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2000" fill="hold"/>
                                        <p:tgtEl>
                                          <p:spTgt spid="430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2000" fill="hold"/>
                                        <p:tgtEl>
                                          <p:spTgt spid="430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2000" fill="hold"/>
                                        <p:tgtEl>
                                          <p:spTgt spid="430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2000" fill="hold"/>
                                        <p:tgtEl>
                                          <p:spTgt spid="430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601567C-4815-45C4-A8C8-DEF236232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1AE753-5240-41FA-AF1B-4C1B75C30F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6963" y="758826"/>
            <a:ext cx="10058400" cy="406232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IKEA – SUSTAINBILITY HAS GONE FROM NICE TO NECESSARY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927778-BB33-4071-9986-1D9106D22F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0138" y="5305783"/>
            <a:ext cx="10058400" cy="79338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2400" cap="all" spc="200" dirty="0">
                <a:solidFill>
                  <a:schemeClr val="tx1"/>
                </a:solidFill>
                <a:hlinkClick r:id="rId2"/>
              </a:rPr>
              <a:t>Steve Howard: Let's go all-in on selling sustainability | TED Talk</a:t>
            </a:r>
            <a:endParaRPr lang="en-US" sz="2400" cap="all" spc="200" dirty="0">
              <a:solidFill>
                <a:schemeClr val="tx1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D2BBCA2-F039-47DF-B36F-39D7E7CC0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31458" y="5063468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277711D3-2534-4918-8661-020829D71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464907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8C6E698C-8155-4B8B-BDC9-B7299772B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058" name="Rectangle 2">
            <a:extLst>
              <a:ext uri="{FF2B5EF4-FFF2-40B4-BE49-F238E27FC236}">
                <a16:creationId xmlns:a16="http://schemas.microsoft.com/office/drawing/2014/main" id="{527F1E3A-4072-4F53-8DE5-2D19E647F1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5201" y="643467"/>
            <a:ext cx="6255026" cy="505400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altLang="en-US" sz="8000" spc="-5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rPr>
              <a:t>Defining Sustainable</a:t>
            </a:r>
          </a:p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altLang="en-US" sz="8000" spc="-5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rPr>
              <a:t>Development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09525C9A-1972-4836-BA7A-706C946EF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4656" y="1391367"/>
            <a:ext cx="0" cy="3558208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Rectangle 74">
            <a:extLst>
              <a:ext uri="{FF2B5EF4-FFF2-40B4-BE49-F238E27FC236}">
                <a16:creationId xmlns:a16="http://schemas.microsoft.com/office/drawing/2014/main" id="{B624C8D3-B9AD-4F4F-8554-4EAF3724D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0" name="Rectangle 199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2" name="Rectangle 201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4F53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7106" name="Rectangle 2">
            <a:extLst>
              <a:ext uri="{FF2B5EF4-FFF2-40B4-BE49-F238E27FC236}">
                <a16:creationId xmlns:a16="http://schemas.microsoft.com/office/drawing/2014/main" id="{4BF35023-7ABC-48D7-9A5C-FC6F62CD885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92370" y="516836"/>
            <a:ext cx="3084844" cy="1961086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US" altLang="en-US" sz="4000" dirty="0">
                <a:solidFill>
                  <a:srgbClr val="FFFFFF"/>
                </a:solidFill>
              </a:rPr>
              <a:t>Sustainable development:</a:t>
            </a:r>
          </a:p>
        </p:txBody>
      </p:sp>
      <p:cxnSp>
        <p:nvCxnSpPr>
          <p:cNvPr id="204" name="Straight Connector 203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107" name="Rectangle 3">
            <a:extLst>
              <a:ext uri="{FF2B5EF4-FFF2-40B4-BE49-F238E27FC236}">
                <a16:creationId xmlns:a16="http://schemas.microsoft.com/office/drawing/2014/main" id="{B42D8DB0-43D7-4C45-8F26-673497DC49E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71752" y="2799654"/>
            <a:ext cx="3005462" cy="3189665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1800" dirty="0">
                <a:solidFill>
                  <a:srgbClr val="FFFFFF"/>
                </a:solidFill>
              </a:rPr>
              <a:t>meeting the needs of the present without compromising the ability of  future generations to meet their own needs.</a:t>
            </a:r>
          </a:p>
          <a:p>
            <a:pPr lvl="1" eaLnBrk="1" hangingPunct="1">
              <a:buFontTx/>
              <a:buNone/>
            </a:pPr>
            <a:endParaRPr lang="en-US" altLang="en-US" b="1" dirty="0">
              <a:solidFill>
                <a:srgbClr val="FFFFFF"/>
              </a:solidFill>
            </a:endParaRPr>
          </a:p>
          <a:p>
            <a:pPr lvl="1" eaLnBrk="1" hangingPunct="1"/>
            <a:r>
              <a:rPr lang="en-US" altLang="en-US" b="1" dirty="0">
                <a:solidFill>
                  <a:srgbClr val="FFFFFF"/>
                </a:solidFill>
              </a:rPr>
              <a:t>World Commission on Environment and Development (1987): </a:t>
            </a:r>
            <a:r>
              <a:rPr lang="en-US" altLang="en-US" b="1" i="1" dirty="0">
                <a:solidFill>
                  <a:srgbClr val="FFFFFF"/>
                </a:solidFill>
              </a:rPr>
              <a:t>Our Common Future</a:t>
            </a:r>
          </a:p>
        </p:txBody>
      </p:sp>
      <p:pic>
        <p:nvPicPr>
          <p:cNvPr id="32773" name="Picture 2">
            <a:extLst>
              <a:ext uri="{FF2B5EF4-FFF2-40B4-BE49-F238E27FC236}">
                <a16:creationId xmlns:a16="http://schemas.microsoft.com/office/drawing/2014/main" id="{95723163-2B6C-4FB4-81D6-AFD0B7EA1F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11006" y="640080"/>
            <a:ext cx="6660104" cy="557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Rectangle 2">
            <a:extLst>
              <a:ext uri="{FF2B5EF4-FFF2-40B4-BE49-F238E27FC236}">
                <a16:creationId xmlns:a16="http://schemas.microsoft.com/office/drawing/2014/main" id="{D0DD57EE-CCE5-489A-9B83-7D213B4A7B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468688" y="623888"/>
            <a:ext cx="6589712" cy="1281112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US" altLang="en-US" sz="5400">
                <a:solidFill>
                  <a:schemeClr val="tx1">
                    <a:lumMod val="85000"/>
                    <a:lumOff val="15000"/>
                  </a:schemeClr>
                </a:solidFill>
              </a:rPr>
              <a:t>the sustainable development triangle</a:t>
            </a:r>
          </a:p>
        </p:txBody>
      </p:sp>
      <p:sp>
        <p:nvSpPr>
          <p:cNvPr id="166915" name="Freeform 3">
            <a:extLst>
              <a:ext uri="{FF2B5EF4-FFF2-40B4-BE49-F238E27FC236}">
                <a16:creationId xmlns:a16="http://schemas.microsoft.com/office/drawing/2014/main" id="{DB0A451A-DBF3-4290-A18C-4957BC759665}"/>
              </a:ext>
            </a:extLst>
          </p:cNvPr>
          <p:cNvSpPr>
            <a:spLocks/>
          </p:cNvSpPr>
          <p:nvPr/>
        </p:nvSpPr>
        <p:spPr bwMode="auto">
          <a:xfrm>
            <a:off x="5268914" y="3429001"/>
            <a:ext cx="1654175" cy="1482725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cs typeface="Arial" charset="0"/>
            </a:endParaRPr>
          </a:p>
        </p:txBody>
      </p:sp>
      <p:pic>
        <p:nvPicPr>
          <p:cNvPr id="34820" name="Picture 1">
            <a:extLst>
              <a:ext uri="{FF2B5EF4-FFF2-40B4-BE49-F238E27FC236}">
                <a16:creationId xmlns:a16="http://schemas.microsoft.com/office/drawing/2014/main" id="{6BDDF70E-2CDA-4DC1-BF6A-C2843A47A7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0239" y="3074988"/>
            <a:ext cx="3671887" cy="273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>
            <a:extLst>
              <a:ext uri="{FF2B5EF4-FFF2-40B4-BE49-F238E27FC236}">
                <a16:creationId xmlns:a16="http://schemas.microsoft.com/office/drawing/2014/main" id="{19EFB2ED-DD64-4AE8-9988-83CF0F29B8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1" y="419100"/>
            <a:ext cx="9142413" cy="110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/>
          <a:lstStyle/>
          <a:p>
            <a:pPr>
              <a:defRPr/>
            </a:pPr>
            <a:endParaRPr lang="en-US" altLang="en-US" sz="48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  <a:cs typeface="Arial" charset="0"/>
            </a:endParaRPr>
          </a:p>
        </p:txBody>
      </p:sp>
      <p:pic>
        <p:nvPicPr>
          <p:cNvPr id="37891" name="Picture 2">
            <a:extLst>
              <a:ext uri="{FF2B5EF4-FFF2-40B4-BE49-F238E27FC236}">
                <a16:creationId xmlns:a16="http://schemas.microsoft.com/office/drawing/2014/main" id="{54913A40-8D49-4829-A82A-EA919211A6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7250" y="2057400"/>
            <a:ext cx="2857500" cy="274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>
            <a:extLst>
              <a:ext uri="{FF2B5EF4-FFF2-40B4-BE49-F238E27FC236}">
                <a16:creationId xmlns:a16="http://schemas.microsoft.com/office/drawing/2014/main" id="{AA7AFB2A-4FBD-4950-8C72-C3D76B2BA54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3600" y="152400"/>
            <a:ext cx="7772400" cy="1143000"/>
          </a:xfrm>
          <a:noFill/>
        </p:spPr>
        <p:txBody>
          <a:bodyPr/>
          <a:lstStyle/>
          <a:p>
            <a:pPr eaLnBrk="1" hangingPunct="1"/>
            <a:r>
              <a:rPr lang="en-US" altLang="en-US"/>
              <a:t>Sustainability: PROBLEMS</a:t>
            </a:r>
          </a:p>
        </p:txBody>
      </p:sp>
      <p:sp>
        <p:nvSpPr>
          <p:cNvPr id="66563" name="Rectangle 3">
            <a:extLst>
              <a:ext uri="{FF2B5EF4-FFF2-40B4-BE49-F238E27FC236}">
                <a16:creationId xmlns:a16="http://schemas.microsoft.com/office/drawing/2014/main" id="{BD17E41D-3E74-4D8E-9B5E-24125DC25F7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9800" y="2067636"/>
            <a:ext cx="7772400" cy="3190164"/>
          </a:xfrm>
        </p:spPr>
        <p:txBody>
          <a:bodyPr rtlCol="0">
            <a:noAutofit/>
          </a:bodyPr>
          <a:lstStyle/>
          <a:p>
            <a:pPr marL="0" indent="0">
              <a:spcAft>
                <a:spcPts val="0"/>
              </a:spcAft>
              <a:buNone/>
              <a:defRPr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Depletion of finite resources</a:t>
            </a:r>
          </a:p>
          <a:p>
            <a:pPr marL="640080" lvl="1" indent="-274320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fuels, soil, minerals, species</a:t>
            </a:r>
          </a:p>
          <a:p>
            <a:pPr marL="0" indent="0">
              <a:spcAft>
                <a:spcPts val="0"/>
              </a:spcAft>
              <a:buNone/>
              <a:defRPr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Over-use of renewable resources</a:t>
            </a:r>
          </a:p>
          <a:p>
            <a:pPr marL="640080" lvl="1" indent="-274320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forests, fish &amp; wildlife, fertility, public funds</a:t>
            </a:r>
          </a:p>
          <a:p>
            <a:pPr marL="0" indent="0">
              <a:spcAft>
                <a:spcPts val="0"/>
              </a:spcAft>
              <a:buNone/>
              <a:defRPr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Pollution</a:t>
            </a:r>
          </a:p>
          <a:p>
            <a:pPr marL="640080" lvl="1" indent="-274320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air, water, soil</a:t>
            </a:r>
          </a:p>
          <a:p>
            <a:pPr marL="0" indent="0">
              <a:spcAft>
                <a:spcPts val="0"/>
              </a:spcAft>
              <a:buNone/>
              <a:defRPr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Inequity</a:t>
            </a:r>
          </a:p>
          <a:p>
            <a:pPr marL="640080" lvl="1" indent="-274320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economic, political, social, gender</a:t>
            </a:r>
          </a:p>
          <a:p>
            <a:pPr marL="0" indent="0">
              <a:spcAft>
                <a:spcPts val="0"/>
              </a:spcAft>
              <a:buNone/>
              <a:defRPr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Species loss</a:t>
            </a:r>
          </a:p>
          <a:p>
            <a:pPr marL="640080" lvl="1" indent="-274320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endangered species and spaces</a:t>
            </a:r>
          </a:p>
        </p:txBody>
      </p:sp>
      <p:sp>
        <p:nvSpPr>
          <p:cNvPr id="66564" name="Rectangle 4">
            <a:extLst>
              <a:ext uri="{FF2B5EF4-FFF2-40B4-BE49-F238E27FC236}">
                <a16:creationId xmlns:a16="http://schemas.microsoft.com/office/drawing/2014/main" id="{B5915E6D-B81D-4331-ADD8-A0F407D8F7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89926" y="6430963"/>
            <a:ext cx="1838645" cy="400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pPr>
              <a:defRPr/>
            </a:pPr>
            <a:r>
              <a:rPr lang="en-US" altLang="en-US" sz="20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- WCED, 1987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65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65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65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65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65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65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2857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610" name="Rectangle 2">
            <a:extLst>
              <a:ext uri="{FF2B5EF4-FFF2-40B4-BE49-F238E27FC236}">
                <a16:creationId xmlns:a16="http://schemas.microsoft.com/office/drawing/2014/main" id="{30A826DD-ACD1-4805-9971-E4FA5C5B57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2370" y="516836"/>
            <a:ext cx="3084844" cy="196108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altLang="en-US" sz="4000" spc="-5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rPr>
              <a:t>Sustainability: SOLUTIONS</a:t>
            </a:r>
          </a:p>
        </p:txBody>
      </p: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611" name="Rectangle 3">
            <a:extLst>
              <a:ext uri="{FF2B5EF4-FFF2-40B4-BE49-F238E27FC236}">
                <a16:creationId xmlns:a16="http://schemas.microsoft.com/office/drawing/2014/main" id="{70E759AF-9C71-4810-8FB0-6566245942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1752" y="2799654"/>
            <a:ext cx="3005462" cy="318966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0" tIns="45720" rIns="0" bIns="45720" rtlCol="0">
            <a:normAutofit/>
          </a:bodyPr>
          <a:lstStyle>
            <a:lvl1pPr marL="342900" indent="-3429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20000"/>
              </a:spcBef>
              <a:buClr>
                <a:schemeClr val="tx2"/>
              </a:buClr>
              <a:buSzPct val="75000"/>
              <a:buFont typeface="Calibri" panose="020F0502020204030204" pitchFamily="34" charset="0"/>
              <a:buChar char="u"/>
              <a:defRPr/>
            </a:pPr>
            <a:r>
              <a:rPr lang="en-US" altLang="en-US" sz="1500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</a:rPr>
              <a:t>Cyclical material use</a:t>
            </a:r>
          </a:p>
          <a:p>
            <a:pPr lvl="1">
              <a:lnSpc>
                <a:spcPct val="90000"/>
              </a:lnSpc>
              <a:spcBef>
                <a:spcPct val="20000"/>
              </a:spcBef>
              <a:buClr>
                <a:schemeClr val="tx1"/>
              </a:buClr>
              <a:buFont typeface="Calibri" panose="020F0502020204030204" pitchFamily="34" charset="0"/>
              <a:buChar char="–"/>
              <a:defRPr/>
            </a:pPr>
            <a:r>
              <a:rPr lang="en-US" altLang="en-US" sz="1500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</a:rPr>
              <a:t>emulate natural cycles; 3 R’s</a:t>
            </a:r>
          </a:p>
          <a:p>
            <a:pPr>
              <a:lnSpc>
                <a:spcPct val="90000"/>
              </a:lnSpc>
              <a:spcBef>
                <a:spcPct val="20000"/>
              </a:spcBef>
              <a:buClr>
                <a:schemeClr val="tx2"/>
              </a:buClr>
              <a:buSzPct val="75000"/>
              <a:buFont typeface="Calibri" panose="020F0502020204030204" pitchFamily="34" charset="0"/>
              <a:buChar char="u"/>
              <a:defRPr/>
            </a:pPr>
            <a:r>
              <a:rPr lang="en-US" altLang="en-US" sz="1500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</a:rPr>
              <a:t>Safe reliable energy</a:t>
            </a:r>
          </a:p>
          <a:p>
            <a:pPr lvl="1">
              <a:lnSpc>
                <a:spcPct val="90000"/>
              </a:lnSpc>
              <a:spcBef>
                <a:spcPct val="20000"/>
              </a:spcBef>
              <a:buClr>
                <a:schemeClr val="tx1"/>
              </a:buClr>
              <a:buFont typeface="Calibri" panose="020F0502020204030204" pitchFamily="34" charset="0"/>
              <a:buChar char="–"/>
              <a:defRPr/>
            </a:pPr>
            <a:r>
              <a:rPr lang="en-US" altLang="en-US" sz="1500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</a:rPr>
              <a:t>conservation, renewable energy, substitution, interim measures</a:t>
            </a:r>
          </a:p>
          <a:p>
            <a:pPr>
              <a:lnSpc>
                <a:spcPct val="90000"/>
              </a:lnSpc>
              <a:spcBef>
                <a:spcPct val="20000"/>
              </a:spcBef>
              <a:buClr>
                <a:schemeClr val="tx2"/>
              </a:buClr>
              <a:buSzPct val="75000"/>
              <a:buFont typeface="Calibri" panose="020F0502020204030204" pitchFamily="34" charset="0"/>
              <a:buChar char="u"/>
              <a:defRPr/>
            </a:pPr>
            <a:r>
              <a:rPr lang="en-US" altLang="en-US" sz="1500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</a:rPr>
              <a:t>Life-based interests</a:t>
            </a:r>
          </a:p>
          <a:p>
            <a:pPr lvl="1">
              <a:lnSpc>
                <a:spcPct val="90000"/>
              </a:lnSpc>
              <a:spcBef>
                <a:spcPct val="20000"/>
              </a:spcBef>
              <a:buClr>
                <a:schemeClr val="tx1"/>
              </a:buClr>
              <a:buFont typeface="Calibri" panose="020F0502020204030204" pitchFamily="34" charset="0"/>
              <a:buChar char="–"/>
              <a:defRPr/>
            </a:pPr>
            <a:r>
              <a:rPr lang="en-US" altLang="en-US" sz="1500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</a:rPr>
              <a:t>health, creativity, communication, coordination, appreciation, learning, intellectual and spiritual development</a:t>
            </a:r>
          </a:p>
        </p:txBody>
      </p:sp>
      <p:pic>
        <p:nvPicPr>
          <p:cNvPr id="41988" name="Picture 1">
            <a:extLst>
              <a:ext uri="{FF2B5EF4-FFF2-40B4-BE49-F238E27FC236}">
                <a16:creationId xmlns:a16="http://schemas.microsoft.com/office/drawing/2014/main" id="{0C447A6A-41C2-40EE-9769-047E1E7545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52138" y="640080"/>
            <a:ext cx="5577840" cy="557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8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8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8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8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8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8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8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8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8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8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8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8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4B834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4034" name="Rectangle 2">
            <a:extLst>
              <a:ext uri="{FF2B5EF4-FFF2-40B4-BE49-F238E27FC236}">
                <a16:creationId xmlns:a16="http://schemas.microsoft.com/office/drawing/2014/main" id="{A86BE93B-6F70-4DFD-BCBC-C749A53E9DB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92370" y="516836"/>
            <a:ext cx="3084844" cy="1961086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400">
                <a:solidFill>
                  <a:srgbClr val="FFFFFF"/>
                </a:solidFill>
              </a:rPr>
              <a:t>Sustainable development and economic growth</a:t>
            </a:r>
          </a:p>
        </p:txBody>
      </p:sp>
      <p:cxnSp>
        <p:nvCxnSpPr>
          <p:cNvPr id="140" name="Straight Connector 139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755" name="Rectangle 3">
            <a:extLst>
              <a:ext uri="{FF2B5EF4-FFF2-40B4-BE49-F238E27FC236}">
                <a16:creationId xmlns:a16="http://schemas.microsoft.com/office/drawing/2014/main" id="{34B05CC8-A2F8-4101-9D0B-810B526BFCE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71752" y="2799654"/>
            <a:ext cx="3005462" cy="318966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Monotype Sorts" pitchFamily="2" charset="2"/>
              <a:buNone/>
            </a:pPr>
            <a:r>
              <a:rPr lang="en-US" altLang="en-US" sz="1700">
                <a:solidFill>
                  <a:srgbClr val="FFFFFF"/>
                </a:solidFill>
              </a:rPr>
              <a:t>Economic growth must be made: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1700" b="1">
                <a:solidFill>
                  <a:srgbClr val="FFFFFF"/>
                </a:solidFill>
              </a:rPr>
              <a:t>less material intensive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1700" b="1">
                <a:solidFill>
                  <a:srgbClr val="FFFFFF"/>
                </a:solidFill>
              </a:rPr>
              <a:t>less energy intensive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1700" b="1">
                <a:solidFill>
                  <a:srgbClr val="FFFFFF"/>
                </a:solidFill>
              </a:rPr>
              <a:t>more equitable in its impacts</a:t>
            </a:r>
            <a:br>
              <a:rPr lang="en-US" altLang="en-US" sz="1700" b="1">
                <a:solidFill>
                  <a:srgbClr val="FFFFFF"/>
                </a:solidFill>
              </a:rPr>
            </a:br>
            <a:endParaRPr lang="en-US" altLang="en-US" sz="1700">
              <a:solidFill>
                <a:srgbClr val="FFFFFF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sz="1700">
                <a:solidFill>
                  <a:srgbClr val="FFFFFF"/>
                </a:solidFill>
              </a:rPr>
              <a:t>Economic growth may be reduced or curtailed to meet limitations imposed by environment, technology, or society</a:t>
            </a:r>
          </a:p>
        </p:txBody>
      </p:sp>
      <p:pic>
        <p:nvPicPr>
          <p:cNvPr id="44036" name="Picture 1">
            <a:extLst>
              <a:ext uri="{FF2B5EF4-FFF2-40B4-BE49-F238E27FC236}">
                <a16:creationId xmlns:a16="http://schemas.microsoft.com/office/drawing/2014/main" id="{ECCF0F28-1624-49FE-AADE-C66B007A58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2017" y="1279107"/>
            <a:ext cx="6798082" cy="4299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5" grpId="0" build="p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AAAE2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6082" name="Rectangle 2">
            <a:extLst>
              <a:ext uri="{FF2B5EF4-FFF2-40B4-BE49-F238E27FC236}">
                <a16:creationId xmlns:a16="http://schemas.microsoft.com/office/drawing/2014/main" id="{1B78EAAB-43B3-4C02-80A8-8E3496AC3C7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92370" y="516836"/>
            <a:ext cx="3084844" cy="1961086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4000">
                <a:solidFill>
                  <a:srgbClr val="FFFFFF"/>
                </a:solidFill>
              </a:rPr>
              <a:t>Sustainable development...</a:t>
            </a:r>
          </a:p>
        </p:txBody>
      </p: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7043" name="Rectangle 3">
            <a:extLst>
              <a:ext uri="{FF2B5EF4-FFF2-40B4-BE49-F238E27FC236}">
                <a16:creationId xmlns:a16="http://schemas.microsoft.com/office/drawing/2014/main" id="{05E29C6D-6AF5-462D-82C3-40757347B19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71752" y="2799654"/>
            <a:ext cx="3005462" cy="3189665"/>
          </a:xfrm>
        </p:spPr>
        <p:txBody>
          <a:bodyPr rtlCol="0">
            <a:normAutofit/>
          </a:bodyPr>
          <a:lstStyle/>
          <a:p>
            <a:pPr marL="0" indent="0">
              <a:spcAft>
                <a:spcPts val="0"/>
              </a:spcAft>
              <a:buNone/>
              <a:defRPr/>
            </a:pPr>
            <a:r>
              <a:rPr lang="en-US" altLang="en-US" sz="1800" dirty="0">
                <a:solidFill>
                  <a:srgbClr val="FFFFFF"/>
                </a:solidFill>
              </a:rPr>
              <a:t>considers future and present needs when making decisions about:</a:t>
            </a:r>
          </a:p>
          <a:p>
            <a:pPr marL="640080" lvl="1" indent="-274320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US" altLang="en-US" b="1" dirty="0">
                <a:solidFill>
                  <a:srgbClr val="FFFFFF"/>
                </a:solidFill>
              </a:rPr>
              <a:t>resource and energy use</a:t>
            </a:r>
          </a:p>
          <a:p>
            <a:pPr marL="640080" lvl="1" indent="-274320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US" altLang="en-US" b="1" dirty="0">
                <a:solidFill>
                  <a:srgbClr val="FFFFFF"/>
                </a:solidFill>
              </a:rPr>
              <a:t>technological development</a:t>
            </a:r>
          </a:p>
          <a:p>
            <a:pPr marL="640080" lvl="1" indent="-274320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US" altLang="en-US" b="1" dirty="0">
                <a:solidFill>
                  <a:srgbClr val="FFFFFF"/>
                </a:solidFill>
              </a:rPr>
              <a:t>direction of investments</a:t>
            </a:r>
          </a:p>
          <a:p>
            <a:pPr marL="640080" lvl="1" indent="-274320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US" altLang="en-US" b="1" dirty="0">
                <a:solidFill>
                  <a:srgbClr val="FFFFFF"/>
                </a:solidFill>
              </a:rPr>
              <a:t>social, political &amp; institutional change...etc. etc. etc.</a:t>
            </a:r>
          </a:p>
        </p:txBody>
      </p:sp>
      <p:pic>
        <p:nvPicPr>
          <p:cNvPr id="46084" name="Picture 1">
            <a:extLst>
              <a:ext uri="{FF2B5EF4-FFF2-40B4-BE49-F238E27FC236}">
                <a16:creationId xmlns:a16="http://schemas.microsoft.com/office/drawing/2014/main" id="{383463F7-4AE1-4B49-9123-58105B5163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2017" y="1166762"/>
            <a:ext cx="6798082" cy="452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7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7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7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7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7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7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>
            <a:extLst>
              <a:ext uri="{FF2B5EF4-FFF2-40B4-BE49-F238E27FC236}">
                <a16:creationId xmlns:a16="http://schemas.microsoft.com/office/drawing/2014/main" id="{1495DE7A-D5B4-4A56-83A6-C4C6F97710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30401" y="692151"/>
            <a:ext cx="4073525" cy="1158875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cs typeface="Arial" charset="0"/>
            </a:endParaRPr>
          </a:p>
        </p:txBody>
      </p:sp>
      <p:sp>
        <p:nvSpPr>
          <p:cNvPr id="137219" name="Rectangle 3">
            <a:extLst>
              <a:ext uri="{FF2B5EF4-FFF2-40B4-BE49-F238E27FC236}">
                <a16:creationId xmlns:a16="http://schemas.microsoft.com/office/drawing/2014/main" id="{862AE1F6-3B76-4158-9086-FF4B1F60A7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92576" y="2682876"/>
            <a:ext cx="4073525" cy="1158875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cs typeface="Arial" charset="0"/>
            </a:endParaRPr>
          </a:p>
        </p:txBody>
      </p:sp>
      <p:sp>
        <p:nvSpPr>
          <p:cNvPr id="137220" name="Rectangle 4">
            <a:extLst>
              <a:ext uri="{FF2B5EF4-FFF2-40B4-BE49-F238E27FC236}">
                <a16:creationId xmlns:a16="http://schemas.microsoft.com/office/drawing/2014/main" id="{A698EC06-5DA2-4BD0-BD0C-07F1341ED2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6676" y="4635501"/>
            <a:ext cx="4073525" cy="1158875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cs typeface="Arial" charset="0"/>
            </a:endParaRPr>
          </a:p>
        </p:txBody>
      </p:sp>
      <p:sp>
        <p:nvSpPr>
          <p:cNvPr id="137221" name="Rectangle 5">
            <a:extLst>
              <a:ext uri="{FF2B5EF4-FFF2-40B4-BE49-F238E27FC236}">
                <a16:creationId xmlns:a16="http://schemas.microsoft.com/office/drawing/2014/main" id="{192530FF-3043-4F4E-81B2-E1E0780F28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17775" y="936625"/>
            <a:ext cx="2569614" cy="7700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pPr>
              <a:defRPr/>
            </a:pPr>
            <a:r>
              <a:rPr lang="en-US" altLang="en-US"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principles</a:t>
            </a:r>
          </a:p>
        </p:txBody>
      </p:sp>
      <p:sp>
        <p:nvSpPr>
          <p:cNvPr id="137222" name="Rectangle 6">
            <a:extLst>
              <a:ext uri="{FF2B5EF4-FFF2-40B4-BE49-F238E27FC236}">
                <a16:creationId xmlns:a16="http://schemas.microsoft.com/office/drawing/2014/main" id="{157DB085-D02C-4896-8BAB-4E0560F5E3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27651" y="2946400"/>
            <a:ext cx="1628651" cy="7700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pPr>
              <a:defRPr/>
            </a:pPr>
            <a:r>
              <a:rPr lang="en-US" altLang="en-US"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policy</a:t>
            </a:r>
          </a:p>
        </p:txBody>
      </p:sp>
      <p:sp>
        <p:nvSpPr>
          <p:cNvPr id="137223" name="Rectangle 7">
            <a:extLst>
              <a:ext uri="{FF2B5EF4-FFF2-40B4-BE49-F238E27FC236}">
                <a16:creationId xmlns:a16="http://schemas.microsoft.com/office/drawing/2014/main" id="{2DD34934-3E4F-4F1A-B9FE-01F7EFFA7E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66001" y="4841875"/>
            <a:ext cx="2162451" cy="7700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pPr>
              <a:defRPr/>
            </a:pPr>
            <a:r>
              <a:rPr lang="en-US" altLang="en-US"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practice</a:t>
            </a:r>
          </a:p>
        </p:txBody>
      </p:sp>
      <p:sp>
        <p:nvSpPr>
          <p:cNvPr id="137224" name="AutoShape 8">
            <a:extLst>
              <a:ext uri="{FF2B5EF4-FFF2-40B4-BE49-F238E27FC236}">
                <a16:creationId xmlns:a16="http://schemas.microsoft.com/office/drawing/2014/main" id="{58A18FC1-2B9B-48BD-80AF-5AD03DB6D6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3626" y="1920876"/>
            <a:ext cx="530225" cy="701675"/>
          </a:xfrm>
          <a:prstGeom prst="downArrow">
            <a:avLst>
              <a:gd name="adj1" fmla="val 75009"/>
              <a:gd name="adj2" fmla="val 66174"/>
            </a:avLst>
          </a:prstGeom>
          <a:solidFill>
            <a:schemeClr val="bg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cs typeface="Arial" charset="0"/>
            </a:endParaRPr>
          </a:p>
        </p:txBody>
      </p:sp>
      <p:sp>
        <p:nvSpPr>
          <p:cNvPr id="137225" name="AutoShape 9">
            <a:extLst>
              <a:ext uri="{FF2B5EF4-FFF2-40B4-BE49-F238E27FC236}">
                <a16:creationId xmlns:a16="http://schemas.microsoft.com/office/drawing/2014/main" id="{F7709604-2AC4-449E-A08C-D88DD4C515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02525" y="3921126"/>
            <a:ext cx="558800" cy="644525"/>
          </a:xfrm>
          <a:prstGeom prst="downArrow">
            <a:avLst>
              <a:gd name="adj1" fmla="val 75009"/>
              <a:gd name="adj2" fmla="val 57676"/>
            </a:avLst>
          </a:prstGeom>
          <a:solidFill>
            <a:schemeClr val="bg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cs typeface="Arial" charset="0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E9BA134F-37B6-498A-B46D-040B86E5D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0180" name="Picture 1">
            <a:extLst>
              <a:ext uri="{FF2B5EF4-FFF2-40B4-BE49-F238E27FC236}">
                <a16:creationId xmlns:a16="http://schemas.microsoft.com/office/drawing/2014/main" id="{E7E64AA8-60A5-4EE0-A184-3D730E6EE0C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5764" y="2002734"/>
            <a:ext cx="3294253" cy="2830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8" name="Rectangle 137">
            <a:extLst>
              <a:ext uri="{FF2B5EF4-FFF2-40B4-BE49-F238E27FC236}">
                <a16:creationId xmlns:a16="http://schemas.microsoft.com/office/drawing/2014/main" id="{2BFE3F30-11E0-4842-8523-7222538C8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644106" y="0"/>
            <a:ext cx="7547879" cy="6858000"/>
          </a:xfrm>
          <a:prstGeom prst="rect">
            <a:avLst/>
          </a:prstGeom>
          <a:solidFill>
            <a:srgbClr val="6BB16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9266" name="Rectangle 2">
            <a:extLst>
              <a:ext uri="{FF2B5EF4-FFF2-40B4-BE49-F238E27FC236}">
                <a16:creationId xmlns:a16="http://schemas.microsoft.com/office/drawing/2014/main" id="{06348DFF-AC59-4E83-86BD-C0BACD95C0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15801" y="516835"/>
            <a:ext cx="5778919" cy="1666501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US" altLang="en-US" sz="4000">
                <a:solidFill>
                  <a:srgbClr val="FFFFFF"/>
                </a:solidFill>
              </a:rPr>
              <a:t>To be useful, principles of  sustainability must:</a:t>
            </a:r>
          </a:p>
        </p:txBody>
      </p:sp>
      <p:cxnSp>
        <p:nvCxnSpPr>
          <p:cNvPr id="140" name="Straight Connector 139">
            <a:extLst>
              <a:ext uri="{FF2B5EF4-FFF2-40B4-BE49-F238E27FC236}">
                <a16:creationId xmlns:a16="http://schemas.microsoft.com/office/drawing/2014/main" id="{67E7D319-545A-41CD-95DF-4DE4FA8A4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15892" y="2344202"/>
            <a:ext cx="5577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9267" name="Rectangle 3">
            <a:extLst>
              <a:ext uri="{FF2B5EF4-FFF2-40B4-BE49-F238E27FC236}">
                <a16:creationId xmlns:a16="http://schemas.microsoft.com/office/drawing/2014/main" id="{4CFCB063-59B2-4C1B-89A9-8BB010B1020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15802" y="2505069"/>
            <a:ext cx="5778919" cy="3383902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1800" dirty="0">
                <a:solidFill>
                  <a:srgbClr val="FFFFFF"/>
                </a:solidFill>
              </a:rPr>
              <a:t>be easily understood</a:t>
            </a:r>
          </a:p>
          <a:p>
            <a:pPr eaLnBrk="1" hangingPunct="1"/>
            <a:r>
              <a:rPr lang="en-US" altLang="en-US" sz="1800" dirty="0">
                <a:solidFill>
                  <a:srgbClr val="FFFFFF"/>
                </a:solidFill>
              </a:rPr>
              <a:t>be applicable in many contexts</a:t>
            </a:r>
          </a:p>
          <a:p>
            <a:pPr eaLnBrk="1" hangingPunct="1"/>
            <a:r>
              <a:rPr lang="en-US" altLang="en-US" sz="1800" dirty="0">
                <a:solidFill>
                  <a:srgbClr val="FFFFFF"/>
                </a:solidFill>
              </a:rPr>
              <a:t>be transferrable across scales</a:t>
            </a:r>
          </a:p>
          <a:p>
            <a:pPr eaLnBrk="1" hangingPunct="1"/>
            <a:r>
              <a:rPr lang="en-US" altLang="en-US" sz="1800" dirty="0">
                <a:solidFill>
                  <a:srgbClr val="FFFFFF"/>
                </a:solidFill>
              </a:rPr>
              <a:t>translate well from fundamental values into applied policy and practical action</a:t>
            </a:r>
          </a:p>
          <a:p>
            <a:pPr eaLnBrk="1" hangingPunct="1"/>
            <a:r>
              <a:rPr lang="en-US" altLang="en-US" sz="1800" dirty="0">
                <a:solidFill>
                  <a:srgbClr val="FFFFFF"/>
                </a:solidFill>
              </a:rPr>
              <a:t>identify possibilities for radical transformative change AND </a:t>
            </a:r>
          </a:p>
          <a:p>
            <a:pPr marL="0" indent="0" eaLnBrk="1" hangingPunct="1">
              <a:buNone/>
            </a:pPr>
            <a:r>
              <a:rPr lang="en-US" altLang="en-US" sz="1800" dirty="0">
                <a:solidFill>
                  <a:srgbClr val="FFFFFF"/>
                </a:solidFill>
              </a:rPr>
              <a:t> positive incremental change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9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9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9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9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9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9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9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9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9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9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9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9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9267" grpId="0" build="p" autoUpdateAnimBg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E9BA134F-37B6-498A-B46D-040B86E5D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F542443-EA38-4146-A8D0-AABBABB9CF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764" y="793202"/>
            <a:ext cx="3294253" cy="5249803"/>
          </a:xfrm>
          <a:prstGeom prst="rect">
            <a:avLst/>
          </a:prstGeom>
        </p:spPr>
      </p:pic>
      <p:sp>
        <p:nvSpPr>
          <p:cNvPr id="74" name="Rectangle 73">
            <a:extLst>
              <a:ext uri="{FF2B5EF4-FFF2-40B4-BE49-F238E27FC236}">
                <a16:creationId xmlns:a16="http://schemas.microsoft.com/office/drawing/2014/main" id="{2BFE3F30-11E0-4842-8523-7222538C8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644106" y="0"/>
            <a:ext cx="7547879" cy="6858000"/>
          </a:xfrm>
          <a:prstGeom prst="rect">
            <a:avLst/>
          </a:prstGeom>
          <a:solidFill>
            <a:srgbClr val="1679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4386" name="Rectangle 2">
            <a:extLst>
              <a:ext uri="{FF2B5EF4-FFF2-40B4-BE49-F238E27FC236}">
                <a16:creationId xmlns:a16="http://schemas.microsoft.com/office/drawing/2014/main" id="{7FC99458-C1E2-413F-A9AC-E920F9B351B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15801" y="516835"/>
            <a:ext cx="5778919" cy="1666501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US" altLang="en-US" sz="2800">
                <a:solidFill>
                  <a:srgbClr val="FFFFFF"/>
                </a:solidFill>
              </a:rPr>
              <a:t>Guideposts for Sustainability</a:t>
            </a:r>
            <a:br>
              <a:rPr lang="en-US" altLang="en-US" sz="2800">
                <a:solidFill>
                  <a:srgbClr val="FFFFFF"/>
                </a:solidFill>
              </a:rPr>
            </a:br>
            <a:br>
              <a:rPr lang="en-US" altLang="en-US" sz="2800" i="1">
                <a:solidFill>
                  <a:srgbClr val="FFFFFF"/>
                </a:solidFill>
              </a:rPr>
            </a:br>
            <a:r>
              <a:rPr lang="en-US" altLang="en-US" sz="2800" i="1">
                <a:solidFill>
                  <a:srgbClr val="FFFFFF"/>
                </a:solidFill>
              </a:rPr>
              <a:t>Activities are </a:t>
            </a:r>
            <a:r>
              <a:rPr lang="en-US" altLang="en-US" sz="2800" i="1" u="sng">
                <a:solidFill>
                  <a:srgbClr val="FFFFFF"/>
                </a:solidFill>
              </a:rPr>
              <a:t>sustainable </a:t>
            </a:r>
            <a:r>
              <a:rPr lang="en-US" altLang="en-US" sz="2800" i="1">
                <a:solidFill>
                  <a:srgbClr val="FFFFFF"/>
                </a:solidFill>
              </a:rPr>
              <a:t>when they:</a:t>
            </a:r>
            <a:br>
              <a:rPr lang="en-US" altLang="en-US" sz="2800" i="1">
                <a:solidFill>
                  <a:srgbClr val="FFFFFF"/>
                </a:solidFill>
              </a:rPr>
            </a:br>
            <a:endParaRPr lang="en-US" altLang="en-US" sz="2800" i="1">
              <a:solidFill>
                <a:srgbClr val="FFFFFF"/>
              </a:solidFill>
            </a:endParaRPr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67E7D319-545A-41CD-95DF-4DE4FA8A4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15892" y="2344202"/>
            <a:ext cx="5577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4387" name="Rectangle 3">
            <a:extLst>
              <a:ext uri="{FF2B5EF4-FFF2-40B4-BE49-F238E27FC236}">
                <a16:creationId xmlns:a16="http://schemas.microsoft.com/office/drawing/2014/main" id="{4A1F773D-AC62-4680-A78F-5954860D50D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15802" y="2505069"/>
            <a:ext cx="5778919" cy="3383902"/>
          </a:xfrm>
        </p:spPr>
        <p:txBody>
          <a:bodyPr rtlCol="0">
            <a:normAutofit/>
          </a:bodyPr>
          <a:lstStyle/>
          <a:p>
            <a:pPr indent="-274320">
              <a:spcAft>
                <a:spcPts val="0"/>
              </a:spcAft>
              <a:buNone/>
              <a:tabLst>
                <a:tab pos="1092200" algn="l"/>
              </a:tabLst>
              <a:defRPr/>
            </a:pPr>
            <a:r>
              <a:rPr lang="en-US" altLang="en-US" sz="1800" dirty="0">
                <a:solidFill>
                  <a:srgbClr val="FFFFFF"/>
                </a:solidFill>
              </a:rPr>
              <a:t>	Use materials in continuous cycles.</a:t>
            </a:r>
          </a:p>
          <a:p>
            <a:pPr indent="-274320">
              <a:spcAft>
                <a:spcPts val="0"/>
              </a:spcAft>
              <a:buNone/>
              <a:tabLst>
                <a:tab pos="1092200" algn="l"/>
              </a:tabLst>
              <a:defRPr/>
            </a:pPr>
            <a:r>
              <a:rPr lang="en-US" altLang="en-US" sz="1800" dirty="0">
                <a:solidFill>
                  <a:srgbClr val="FFFFFF"/>
                </a:solidFill>
              </a:rPr>
              <a:t>	Use continuously reliable sources of energy.</a:t>
            </a:r>
          </a:p>
          <a:p>
            <a:pPr indent="-274320">
              <a:spcAft>
                <a:spcPts val="0"/>
              </a:spcAft>
              <a:buNone/>
              <a:tabLst>
                <a:tab pos="1092200" algn="l"/>
              </a:tabLst>
              <a:defRPr/>
            </a:pPr>
            <a:r>
              <a:rPr lang="en-US" altLang="en-US" sz="1800" dirty="0">
                <a:solidFill>
                  <a:srgbClr val="FFFFFF"/>
                </a:solidFill>
              </a:rPr>
              <a:t>	Encourage desirable human traits(equity; creativity; communication; coordination; appreciation; intellectual and spiritual development).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4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4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4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4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4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4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4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4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4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4387" grpId="0" build="p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E9BA134F-37B6-498A-B46D-040B86E5D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4276" name="Picture 1">
            <a:extLst>
              <a:ext uri="{FF2B5EF4-FFF2-40B4-BE49-F238E27FC236}">
                <a16:creationId xmlns:a16="http://schemas.microsoft.com/office/drawing/2014/main" id="{97F44C22-3A23-4A40-B168-54AB9C1952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5764" y="2059225"/>
            <a:ext cx="3294253" cy="2717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8" name="Rectangle 137">
            <a:extLst>
              <a:ext uri="{FF2B5EF4-FFF2-40B4-BE49-F238E27FC236}">
                <a16:creationId xmlns:a16="http://schemas.microsoft.com/office/drawing/2014/main" id="{2BFE3F30-11E0-4842-8523-7222538C8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644106" y="0"/>
            <a:ext cx="7547879" cy="6858000"/>
          </a:xfrm>
          <a:prstGeom prst="rect">
            <a:avLst/>
          </a:prstGeom>
          <a:solidFill>
            <a:srgbClr val="83AC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6434" name="Rectangle 2">
            <a:extLst>
              <a:ext uri="{FF2B5EF4-FFF2-40B4-BE49-F238E27FC236}">
                <a16:creationId xmlns:a16="http://schemas.microsoft.com/office/drawing/2014/main" id="{72D0B145-B312-4325-9CC8-13C3F14525E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15801" y="516835"/>
            <a:ext cx="5778919" cy="1666501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US" altLang="en-US" sz="2800">
                <a:solidFill>
                  <a:srgbClr val="FFFFFF"/>
                </a:solidFill>
              </a:rPr>
              <a:t>Guideposts for Sustainability</a:t>
            </a:r>
            <a:br>
              <a:rPr lang="en-US" altLang="en-US" sz="2800">
                <a:solidFill>
                  <a:srgbClr val="FFFFFF"/>
                </a:solidFill>
              </a:rPr>
            </a:br>
            <a:r>
              <a:rPr lang="en-US" altLang="en-US" sz="2800" i="1">
                <a:solidFill>
                  <a:srgbClr val="FFFFFF"/>
                </a:solidFill>
              </a:rPr>
              <a:t>Activities are </a:t>
            </a:r>
            <a:r>
              <a:rPr lang="en-US" altLang="en-US" sz="2800" i="1" u="sng">
                <a:solidFill>
                  <a:srgbClr val="FFFFFF"/>
                </a:solidFill>
              </a:rPr>
              <a:t>not sustainable </a:t>
            </a:r>
            <a:r>
              <a:rPr lang="en-US" altLang="en-US" sz="2800" i="1">
                <a:solidFill>
                  <a:srgbClr val="FFFFFF"/>
                </a:solidFill>
              </a:rPr>
              <a:t>when they:</a:t>
            </a:r>
            <a:br>
              <a:rPr lang="en-US" altLang="en-US" sz="2800" i="1">
                <a:solidFill>
                  <a:srgbClr val="FFFFFF"/>
                </a:solidFill>
              </a:rPr>
            </a:br>
            <a:endParaRPr lang="en-US" altLang="en-US" sz="2800" i="1">
              <a:solidFill>
                <a:srgbClr val="FFFFFF"/>
              </a:solidFill>
            </a:endParaRPr>
          </a:p>
        </p:txBody>
      </p:sp>
      <p:cxnSp>
        <p:nvCxnSpPr>
          <p:cNvPr id="140" name="Straight Connector 139">
            <a:extLst>
              <a:ext uri="{FF2B5EF4-FFF2-40B4-BE49-F238E27FC236}">
                <a16:creationId xmlns:a16="http://schemas.microsoft.com/office/drawing/2014/main" id="{67E7D319-545A-41CD-95DF-4DE4FA8A4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15892" y="2344202"/>
            <a:ext cx="5577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6435" name="Rectangle 3">
            <a:extLst>
              <a:ext uri="{FF2B5EF4-FFF2-40B4-BE49-F238E27FC236}">
                <a16:creationId xmlns:a16="http://schemas.microsoft.com/office/drawing/2014/main" id="{54FE317B-6931-4266-8C9B-25CC52285B5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15802" y="2505069"/>
            <a:ext cx="5778919" cy="3383902"/>
          </a:xfrm>
        </p:spPr>
        <p:txBody>
          <a:bodyPr rtlCol="0">
            <a:normAutofit/>
          </a:bodyPr>
          <a:lstStyle/>
          <a:p>
            <a:pPr indent="-274320">
              <a:spcAft>
                <a:spcPts val="0"/>
              </a:spcAft>
              <a:buNone/>
              <a:defRPr/>
            </a:pPr>
            <a:r>
              <a:rPr lang="en-US" altLang="en-US" sz="1800">
                <a:solidFill>
                  <a:srgbClr val="FFFFFF"/>
                </a:solidFill>
              </a:rPr>
              <a:t>	Require continual inputs of non-renewable resources.</a:t>
            </a:r>
          </a:p>
          <a:p>
            <a:pPr indent="-274320">
              <a:spcAft>
                <a:spcPts val="0"/>
              </a:spcAft>
              <a:buNone/>
              <a:defRPr/>
            </a:pPr>
            <a:r>
              <a:rPr lang="en-US" altLang="en-US" sz="1800">
                <a:solidFill>
                  <a:srgbClr val="FFFFFF"/>
                </a:solidFill>
              </a:rPr>
              <a:t>	Use renewable resources faster than their rate of renewal. </a:t>
            </a:r>
          </a:p>
          <a:p>
            <a:pPr indent="-274320">
              <a:spcAft>
                <a:spcPts val="0"/>
              </a:spcAft>
              <a:buNone/>
              <a:defRPr/>
            </a:pPr>
            <a:r>
              <a:rPr lang="en-US" altLang="en-US" sz="1800">
                <a:solidFill>
                  <a:srgbClr val="FFFFFF"/>
                </a:solidFill>
              </a:rPr>
              <a:t>	Cause cumulative degradation of the environment.</a:t>
            </a:r>
          </a:p>
          <a:p>
            <a:pPr indent="-274320">
              <a:spcAft>
                <a:spcPts val="0"/>
              </a:spcAft>
              <a:buNone/>
              <a:defRPr/>
            </a:pPr>
            <a:r>
              <a:rPr lang="en-US" altLang="en-US" sz="1800">
                <a:solidFill>
                  <a:srgbClr val="FFFFFF"/>
                </a:solidFill>
              </a:rPr>
              <a:t>	Require resources in quantities that could never be available for people everywhere.</a:t>
            </a:r>
          </a:p>
          <a:p>
            <a:pPr indent="-274320">
              <a:spcAft>
                <a:spcPts val="0"/>
              </a:spcAft>
              <a:buNone/>
              <a:defRPr/>
            </a:pPr>
            <a:r>
              <a:rPr lang="en-US" altLang="en-US" sz="1800">
                <a:solidFill>
                  <a:srgbClr val="FFFFFF"/>
                </a:solidFill>
              </a:rPr>
              <a:t>	Lead to the extinction of other life forms.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6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6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6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6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6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6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6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6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6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6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6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6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6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6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6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6435" grpId="0" build="p" autoUpdateAnimBg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326" name="Rectangle 72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327" name="Rectangle 74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8587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322" name="Title 1">
            <a:extLst>
              <a:ext uri="{FF2B5EF4-FFF2-40B4-BE49-F238E27FC236}">
                <a16:creationId xmlns:a16="http://schemas.microsoft.com/office/drawing/2014/main" id="{DAC6D328-8CCC-40F2-850B-D3B0C2708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6"/>
            <a:ext cx="3084844" cy="1961086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000">
                <a:solidFill>
                  <a:srgbClr val="FFFFFF"/>
                </a:solidFill>
              </a:rPr>
              <a:t>Engineering and Sustainability</a:t>
            </a:r>
          </a:p>
        </p:txBody>
      </p:sp>
      <p:cxnSp>
        <p:nvCxnSpPr>
          <p:cNvPr id="56328" name="Straight Connector 76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1E7BBF-D42A-4C0C-B0A0-0F38E2A350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752" y="2799654"/>
            <a:ext cx="3005462" cy="3189665"/>
          </a:xfrm>
        </p:spPr>
        <p:txBody>
          <a:bodyPr rtlCol="0">
            <a:normAutofit/>
          </a:bodyPr>
          <a:lstStyle/>
          <a:p>
            <a:pPr marL="0" indent="0">
              <a:spcAft>
                <a:spcPts val="0"/>
              </a:spcAft>
              <a:buNone/>
              <a:defRPr/>
            </a:pPr>
            <a:r>
              <a:rPr lang="en-GB" sz="1700" dirty="0">
                <a:solidFill>
                  <a:srgbClr val="FFFFFF"/>
                </a:solidFill>
              </a:rPr>
              <a:t>What problems do you think engineering has in this area?</a:t>
            </a:r>
          </a:p>
          <a:p>
            <a:pPr marL="0" indent="0">
              <a:spcAft>
                <a:spcPts val="0"/>
              </a:spcAft>
              <a:buNone/>
              <a:defRPr/>
            </a:pPr>
            <a:r>
              <a:rPr lang="en-GB" sz="1700" dirty="0">
                <a:solidFill>
                  <a:srgbClr val="FFFFFF"/>
                </a:solidFill>
              </a:rPr>
              <a:t>How predictable are engineering needs?</a:t>
            </a:r>
          </a:p>
          <a:p>
            <a:pPr marL="0" indent="0">
              <a:spcAft>
                <a:spcPts val="0"/>
              </a:spcAft>
              <a:buNone/>
              <a:defRPr/>
            </a:pPr>
            <a:r>
              <a:rPr lang="en-GB" sz="1700" dirty="0">
                <a:solidFill>
                  <a:srgbClr val="FFFFFF"/>
                </a:solidFill>
              </a:rPr>
              <a:t>How stable are the resources needed?</a:t>
            </a:r>
          </a:p>
          <a:p>
            <a:pPr marL="0" indent="0">
              <a:spcAft>
                <a:spcPts val="0"/>
              </a:spcAft>
              <a:buNone/>
              <a:defRPr/>
            </a:pPr>
            <a:r>
              <a:rPr lang="en-GB" sz="1700" dirty="0">
                <a:solidFill>
                  <a:srgbClr val="FFFFFF"/>
                </a:solidFill>
              </a:rPr>
              <a:t>How forward thinking do you think financial managers are within manufacturing industries?</a:t>
            </a:r>
          </a:p>
          <a:p>
            <a:pPr marL="68580" indent="0">
              <a:spcAft>
                <a:spcPts val="0"/>
              </a:spcAft>
              <a:buNone/>
              <a:defRPr/>
            </a:pPr>
            <a:endParaRPr lang="en-GB" sz="1700" dirty="0">
              <a:solidFill>
                <a:srgbClr val="FFFFFF"/>
              </a:solidFill>
            </a:endParaRPr>
          </a:p>
        </p:txBody>
      </p:sp>
      <p:pic>
        <p:nvPicPr>
          <p:cNvPr id="56324" name="Picture 1">
            <a:extLst>
              <a:ext uri="{FF2B5EF4-FFF2-40B4-BE49-F238E27FC236}">
                <a16:creationId xmlns:a16="http://schemas.microsoft.com/office/drawing/2014/main" id="{F46F6B06-5BDE-4739-9DFA-9F915EF7FB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2017" y="1018978"/>
            <a:ext cx="6798082" cy="4820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Rectangle 134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37" name="Straight Connector 136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9" name="Rectangle 138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C9F4F9-0F82-4760-B033-005C49B3E0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814" y="640080"/>
            <a:ext cx="3659246" cy="28503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>
                <a:solidFill>
                  <a:srgbClr val="FFFFFF"/>
                </a:solidFill>
              </a:rPr>
              <a:t>Engineering innovative products helps hotel with sustainability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114B49-85A4-4372-86AD-4AC79F2E86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814" y="3812134"/>
            <a:ext cx="3659246" cy="234982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800" cap="all" spc="200">
                <a:solidFill>
                  <a:srgbClr val="FFFFFF"/>
                </a:solidFill>
                <a:hlinkClick r:id="rId2"/>
              </a:rPr>
              <a:t>HD Sheraton San Diego Hotel &amp; Marina Sustainability - YouTube</a:t>
            </a:r>
            <a:endParaRPr lang="en-US" sz="1800" cap="all" spc="200">
              <a:solidFill>
                <a:srgbClr val="FFFFFF"/>
              </a:solidFill>
            </a:endParaRPr>
          </a:p>
        </p:txBody>
      </p:sp>
      <p:cxnSp>
        <p:nvCxnSpPr>
          <p:cNvPr id="141" name="Straight Connector 140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2797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91D484B6-D5C7-47D5-8E91-37F1E5E6A43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86" r="12537"/>
          <a:stretch/>
        </p:blipFill>
        <p:spPr bwMode="auto">
          <a:xfrm>
            <a:off x="4635095" y="10"/>
            <a:ext cx="755688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10710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346" name="Title 1">
            <a:extLst>
              <a:ext uri="{FF2B5EF4-FFF2-40B4-BE49-F238E27FC236}">
                <a16:creationId xmlns:a16="http://schemas.microsoft.com/office/drawing/2014/main" id="{AFDE3EC7-7CDF-4350-A6A5-453E746CD7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000">
                <a:solidFill>
                  <a:srgbClr val="FFFFFF"/>
                </a:solidFill>
              </a:rPr>
              <a:t>Question</a:t>
            </a:r>
          </a:p>
        </p:txBody>
      </p: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347" name="Content Placeholder 2">
            <a:extLst>
              <a:ext uri="{FF2B5EF4-FFF2-40B4-BE49-F238E27FC236}">
                <a16:creationId xmlns:a16="http://schemas.microsoft.com/office/drawing/2014/main" id="{BBEB23D2-9192-42A5-90F2-E444EA804A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1800">
                <a:solidFill>
                  <a:srgbClr val="FFFFFF"/>
                </a:solidFill>
              </a:rPr>
              <a:t>Can Manufacturing using natural raw materials be considered as sustainable’?</a:t>
            </a:r>
          </a:p>
          <a:p>
            <a:pPr eaLnBrk="1" hangingPunct="1"/>
            <a:r>
              <a:rPr lang="en-GB" altLang="en-US" sz="1800">
                <a:solidFill>
                  <a:srgbClr val="FFFFFF"/>
                </a:solidFill>
              </a:rPr>
              <a:t>Explain your answer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6DCE6F2-5A6A-408C-B7C9-29207934B8E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904" r="10982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Rectangle 136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39" name="Straight Connector 138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1" name="Rectangle 140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4156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370" name="Title 1">
            <a:extLst>
              <a:ext uri="{FF2B5EF4-FFF2-40B4-BE49-F238E27FC236}">
                <a16:creationId xmlns:a16="http://schemas.microsoft.com/office/drawing/2014/main" id="{6BCCCC25-B2FC-4507-B9C0-A8E0FB8CC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 sz="1400">
                <a:solidFill>
                  <a:srgbClr val="FFFFFF"/>
                </a:solidFill>
                <a:hlinkClick r:id="rId3"/>
              </a:rPr>
              <a:t>https://www.youtube.com/watch?v=6BkcviD65Bo</a:t>
            </a:r>
            <a:br>
              <a:rPr lang="en-US" altLang="en-US" sz="1400">
                <a:solidFill>
                  <a:srgbClr val="FFFFFF"/>
                </a:solidFill>
              </a:rPr>
            </a:br>
            <a:endParaRPr lang="en-US" altLang="en-US" sz="1400">
              <a:solidFill>
                <a:srgbClr val="FFFFFF"/>
              </a:solidFill>
            </a:endParaRPr>
          </a:p>
        </p:txBody>
      </p:sp>
      <p:cxnSp>
        <p:nvCxnSpPr>
          <p:cNvPr id="145" name="Straight Connector 144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8372" name="Picture 5">
            <a:extLst>
              <a:ext uri="{FF2B5EF4-FFF2-40B4-BE49-F238E27FC236}">
                <a16:creationId xmlns:a16="http://schemas.microsoft.com/office/drawing/2014/main" id="{865D52B6-70DF-48D4-AFEE-E8BF8B32E4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82335" y="1067781"/>
            <a:ext cx="6275667" cy="4722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Rectangle 91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94" name="Straight Connector 93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20196F-4F2F-41C2-8DED-9FC2D7E66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>
            <a:normAutofit/>
          </a:bodyPr>
          <a:lstStyle/>
          <a:p>
            <a:pPr marL="0" indent="0">
              <a:spcBef>
                <a:spcPct val="0"/>
              </a:spcBef>
              <a:buClrTx/>
              <a:buNone/>
              <a:defRPr/>
            </a:pPr>
            <a:r>
              <a:rPr lang="en-GB" sz="1800" b="1" i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http://www.ted.com/talks/chris_mcknett_the_investment_logic_for_sustainability</a:t>
            </a:r>
            <a:endParaRPr lang="en-GB" sz="1800" b="1" i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ct val="0"/>
              </a:spcBef>
              <a:buClrTx/>
              <a:buNone/>
              <a:defRPr/>
            </a:pPr>
            <a:endParaRPr lang="en-GB" sz="1800" b="1" i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defRPr/>
            </a:pPr>
            <a:endParaRPr lang="en-GB" sz="1800">
              <a:solidFill>
                <a:srgbClr val="FFFFFF"/>
              </a:solidFill>
            </a:endParaRPr>
          </a:p>
        </p:txBody>
      </p:sp>
      <p:pic>
        <p:nvPicPr>
          <p:cNvPr id="12" name="Picture 4">
            <a:extLst>
              <a:ext uri="{FF2B5EF4-FFF2-40B4-BE49-F238E27FC236}">
                <a16:creationId xmlns:a16="http://schemas.microsoft.com/office/drawing/2014/main" id="{938F05FA-31CE-46BE-B2D1-BAF8FD1E266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9019"/>
          <a:stretch/>
        </p:blipFill>
        <p:spPr bwMode="auto">
          <a:xfrm>
            <a:off x="4654296" y="10"/>
            <a:ext cx="7537703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44A37DD3-1B84-4776-94E1-C0AAA5C0F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0B4FB531-34DA-4777-9BD5-5B885DC38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15076"/>
            <a:ext cx="12188952" cy="1942924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586" name="Title 1">
            <a:extLst>
              <a:ext uri="{FF2B5EF4-FFF2-40B4-BE49-F238E27FC236}">
                <a16:creationId xmlns:a16="http://schemas.microsoft.com/office/drawing/2014/main" id="{CDE1C356-2A35-4B34-A825-CAAF95FA63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675" y="5120639"/>
            <a:ext cx="7137263" cy="128016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altLang="en-US" sz="4100">
                <a:solidFill>
                  <a:srgbClr val="FFFFFF"/>
                </a:solidFill>
              </a:rPr>
              <a:t>Green and Sustainable engineering</a:t>
            </a:r>
          </a:p>
        </p:txBody>
      </p:sp>
      <p:pic>
        <p:nvPicPr>
          <p:cNvPr id="67589" name="Picture 5">
            <a:extLst>
              <a:ext uri="{FF2B5EF4-FFF2-40B4-BE49-F238E27FC236}">
                <a16:creationId xmlns:a16="http://schemas.microsoft.com/office/drawing/2014/main" id="{DFD2C5F5-92F5-4160-9BDB-77D26FE48F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9773" y="666486"/>
            <a:ext cx="6985664" cy="3580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587" name="Content Placeholder 3">
            <a:extLst>
              <a:ext uri="{FF2B5EF4-FFF2-40B4-BE49-F238E27FC236}">
                <a16:creationId xmlns:a16="http://schemas.microsoft.com/office/drawing/2014/main" id="{67EE3C07-1AA9-4E4B-A1DA-C57B572374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41140" y="1240300"/>
            <a:ext cx="3107354" cy="2432524"/>
          </a:xfrm>
          <a:prstGeom prst="rect">
            <a:avLst/>
          </a:prstGeom>
        </p:spPr>
      </p:pic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D5B557D3-D7B4-404B-84A1-9BD182BE5B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7532813" y="5760720"/>
            <a:ext cx="118872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18" name="Picture 1">
            <a:extLst>
              <a:ext uri="{FF2B5EF4-FFF2-40B4-BE49-F238E27FC236}">
                <a16:creationId xmlns:a16="http://schemas.microsoft.com/office/drawing/2014/main" id="{0E1431B1-DC99-44EE-A791-35FF6408A9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5050" y="1052514"/>
            <a:ext cx="5473700" cy="432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A8E9C91B-7EAD-4562-AB0E-DFB9663AE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41497DE5-0939-4D1D-9350-0C5E1B209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5CCC70ED-6C63-4537-B7EB-51990D6C0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724" y="457200"/>
            <a:ext cx="11274552" cy="5943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76E24C1-2968-40DC-A36E-F6B85F0F0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732" y="521208"/>
            <a:ext cx="11146536" cy="581558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4514" name="Content Placeholder 3">
            <a:extLst>
              <a:ext uri="{FF2B5EF4-FFF2-40B4-BE49-F238E27FC236}">
                <a16:creationId xmlns:a16="http://schemas.microsoft.com/office/drawing/2014/main" id="{D27BF2FA-DE1B-4582-8589-B7562D3AEB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2579" y="905933"/>
            <a:ext cx="5258846" cy="5039728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3E5A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6D25B4-8982-47DD-B66A-CFBE56066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6"/>
            <a:ext cx="3084844" cy="1961086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Innovative Sustainability Ideas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9ACACA-7127-4187-974F-4AC7EB9AFA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752" y="2799654"/>
            <a:ext cx="3005462" cy="3189665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rgbClr val="FFFFFF"/>
                </a:solidFill>
                <a:hlinkClick r:id="rId2"/>
              </a:rPr>
              <a:t>Aether Diamonds: A startup is sucking CO2 from the sky and making diamonds (interestingengineering.com)</a:t>
            </a:r>
            <a:endParaRPr lang="en-GB" sz="1800">
              <a:solidFill>
                <a:srgbClr val="FFFFFF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E8CAB83-19EA-44FF-AC13-0204AE6C47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7171" y="640080"/>
            <a:ext cx="4587773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768698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22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3467" y="516835"/>
            <a:ext cx="3448259" cy="16665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>
                <a:solidFill>
                  <a:srgbClr val="FFFFFF"/>
                </a:solidFill>
              </a:rPr>
              <a:t>Can Plastic Roads Save the Planet?</a:t>
            </a:r>
            <a:br>
              <a:rPr lang="en-US" sz="3700">
                <a:solidFill>
                  <a:srgbClr val="FFFFFF"/>
                </a:solidFill>
              </a:rPr>
            </a:br>
            <a:endParaRPr lang="en-US" sz="3700">
              <a:solidFill>
                <a:srgbClr val="FFFFFF"/>
              </a:solidFill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3467" y="2546224"/>
            <a:ext cx="3448259" cy="3342747"/>
          </a:xfrm>
        </p:spPr>
        <p:txBody>
          <a:bodyPr vert="horz" lIns="0" tIns="45720" rIns="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800">
                <a:solidFill>
                  <a:srgbClr val="FFFFFF"/>
                </a:solidFill>
                <a:hlinkClick r:id="rId2"/>
              </a:rPr>
              <a:t>http://www.bbc.co.uk/news/magazine-39693091</a:t>
            </a:r>
            <a:endParaRPr lang="en-US" sz="1800">
              <a:solidFill>
                <a:srgbClr val="FFFFFF"/>
              </a:solidFill>
            </a:endParaRPr>
          </a:p>
          <a:p>
            <a:pPr>
              <a:lnSpc>
                <a:spcPct val="100000"/>
              </a:lnSpc>
            </a:pPr>
            <a:endParaRPr lang="en-US" sz="1800">
              <a:solidFill>
                <a:srgbClr val="FFFFFF"/>
              </a:solidFill>
            </a:endParaRPr>
          </a:p>
          <a:p>
            <a:pPr>
              <a:lnSpc>
                <a:spcPct val="100000"/>
              </a:lnSpc>
            </a:pPr>
            <a:r>
              <a:rPr lang="en-US" sz="1800">
                <a:solidFill>
                  <a:srgbClr val="FFFFFF"/>
                </a:solidFill>
              </a:rPr>
              <a:t>Source: BBC (2017) </a:t>
            </a:r>
          </a:p>
          <a:p>
            <a:pPr>
              <a:lnSpc>
                <a:spcPct val="100000"/>
              </a:lnSpc>
            </a:pPr>
            <a:endParaRPr lang="en-US" sz="1800">
              <a:solidFill>
                <a:srgbClr val="FFFFFF"/>
              </a:solidFill>
            </a:endParaRPr>
          </a:p>
        </p:txBody>
      </p:sp>
      <p:pic>
        <p:nvPicPr>
          <p:cNvPr id="5" name="Picture 4" descr="Throwing empty plastic bottle into the rubbish">
            <a:extLst>
              <a:ext uri="{FF2B5EF4-FFF2-40B4-BE49-F238E27FC236}">
                <a16:creationId xmlns:a16="http://schemas.microsoft.com/office/drawing/2014/main" id="{6A3FE3F4-7CB2-46AB-912A-5E67438353A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698" r="17936" b="-1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8984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BAE62D-DD6F-47AC-A228-33E4C06A0D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The roads are also paved with….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30476E-39F1-4D93-BA70-3CE52E500B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Nappies!!! </a:t>
            </a:r>
          </a:p>
          <a:p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</a:t>
            </a:r>
            <a:r>
              <a:rPr lang="en-GB" sz="18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Llanarth</a:t>
            </a: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roads are paved with nappies – more than 10,000 disposable nappies are repurposed and reused (having been cleaned first), mixed with bitumen to make motorway road surfaces</a:t>
            </a:r>
          </a:p>
        </p:txBody>
      </p:sp>
      <p:pic>
        <p:nvPicPr>
          <p:cNvPr id="5" name="Picture 4" descr="A finish line on an asphalt">
            <a:extLst>
              <a:ext uri="{FF2B5EF4-FFF2-40B4-BE49-F238E27FC236}">
                <a16:creationId xmlns:a16="http://schemas.microsoft.com/office/drawing/2014/main" id="{D40846BB-1C43-4FAC-84D4-F7B3D539B9E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832" r="1" b="1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67536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A8E9C91B-7EAD-4562-AB0E-DFB9663AE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652BD35A-BC99-4831-A358-06E2CEB96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B76E24C1-2968-40DC-A36E-F6B85F0F0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732" y="521208"/>
            <a:ext cx="11146536" cy="5815584"/>
          </a:xfrm>
          <a:prstGeom prst="rect">
            <a:avLst/>
          </a:prstGeom>
          <a:solidFill>
            <a:srgbClr val="FFFFFF"/>
          </a:solidFill>
          <a:ln w="69850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5538" name="Picture 1">
            <a:extLst>
              <a:ext uri="{FF2B5EF4-FFF2-40B4-BE49-F238E27FC236}">
                <a16:creationId xmlns:a16="http://schemas.microsoft.com/office/drawing/2014/main" id="{8F2401E2-5357-4E1A-A49A-11B8FAA8D1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60566" y="905933"/>
            <a:ext cx="6502871" cy="5039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GB" sz="4400" b="1">
                <a:solidFill>
                  <a:srgbClr val="FFFFFF"/>
                </a:solidFill>
              </a:rPr>
              <a:t>What is the 'Triple Bottom Line'</a:t>
            </a:r>
            <a:br>
              <a:rPr lang="en-GB" sz="4400" b="1">
                <a:solidFill>
                  <a:srgbClr val="FFFFFF"/>
                </a:solidFill>
              </a:rPr>
            </a:br>
            <a:endParaRPr lang="en-GB" sz="4400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Triple bottom line is a phrase introduced in 1994 by John Elkington and later used in his 1997 book "Cannibals With Forks: The Triple Bottom Line Of 21st Century Business," which seeks to broaden the focus on the financial bottom line by businesses to include social and environmental responsibilities. </a:t>
            </a:r>
          </a:p>
          <a:p>
            <a:pPr>
              <a:lnSpc>
                <a:spcPct val="100000"/>
              </a:lnSpc>
            </a:pPr>
            <a:br>
              <a:rPr lang="en-GB" sz="1900" dirty="0"/>
            </a:b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104721827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44A37DD3-1B84-4776-94E1-C0AAA5C0F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0B4FB531-34DA-4777-9BD5-5B885DC38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15076"/>
            <a:ext cx="12188952" cy="1942924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562" name="Title 1">
            <a:extLst>
              <a:ext uri="{FF2B5EF4-FFF2-40B4-BE49-F238E27FC236}">
                <a16:creationId xmlns:a16="http://schemas.microsoft.com/office/drawing/2014/main" id="{6A5D4945-F706-4F4D-B06D-9DA0FFC9AD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675" y="5120639"/>
            <a:ext cx="7137263" cy="128016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altLang="en-US" sz="4800">
                <a:solidFill>
                  <a:srgbClr val="FFFFFF"/>
                </a:solidFill>
              </a:rPr>
              <a:t>Triple Bottom Line</a:t>
            </a:r>
          </a:p>
        </p:txBody>
      </p:sp>
      <p:pic>
        <p:nvPicPr>
          <p:cNvPr id="66564" name="Picture 4">
            <a:extLst>
              <a:ext uri="{FF2B5EF4-FFF2-40B4-BE49-F238E27FC236}">
                <a16:creationId xmlns:a16="http://schemas.microsoft.com/office/drawing/2014/main" id="{FA246627-DC3A-4C4A-9E50-9562B8B6F4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468" y="746302"/>
            <a:ext cx="5130782" cy="3420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6563" name="Content Placeholder 3">
            <a:extLst>
              <a:ext uri="{FF2B5EF4-FFF2-40B4-BE49-F238E27FC236}">
                <a16:creationId xmlns:a16="http://schemas.microsoft.com/office/drawing/2014/main" id="{550F3415-E779-4879-AFFC-34BA777C61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7716" y="643467"/>
            <a:ext cx="4591605" cy="3626191"/>
          </a:xfrm>
          <a:prstGeom prst="rect">
            <a:avLst/>
          </a:prstGeom>
        </p:spPr>
      </p:pic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D5B557D3-D7B4-404B-84A1-9BD182BE5B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7532813" y="5760720"/>
            <a:ext cx="118872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8DD73C-B7E2-4666-BFD8-4EFD11BB9A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Next Time we will </a:t>
            </a:r>
            <a:endParaRPr lang="en-GB" sz="4000">
              <a:solidFill>
                <a:srgbClr val="FFFFFF"/>
              </a:solidFill>
            </a:endParaRP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C850BD-5CF9-44B3-9ADE-BD0E485A16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>
            <a:normAutofit/>
          </a:bodyPr>
          <a:lstStyle/>
          <a:p>
            <a:pPr lvl="0"/>
            <a:r>
              <a:rPr lang="en-GB" sz="18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Introduce  the concept of Corporate Social Responsibility (CSR)</a:t>
            </a:r>
          </a:p>
          <a:p>
            <a:pPr lvl="0"/>
            <a:r>
              <a:rPr lang="en-GB" sz="18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CSR and Ethics</a:t>
            </a:r>
            <a:endParaRPr lang="en-US" sz="1800">
              <a:solidFill>
                <a:srgbClr val="FFFFFF"/>
              </a:solidFill>
            </a:endParaRPr>
          </a:p>
          <a:p>
            <a:endParaRPr lang="en-GB" sz="1800">
              <a:solidFill>
                <a:srgbClr val="FFFFFF"/>
              </a:solidFill>
            </a:endParaRPr>
          </a:p>
        </p:txBody>
      </p:sp>
      <p:pic>
        <p:nvPicPr>
          <p:cNvPr id="6" name="Picture 5" descr="A gold and silver sphere balancing on a platform">
            <a:extLst>
              <a:ext uri="{FF2B5EF4-FFF2-40B4-BE49-F238E27FC236}">
                <a16:creationId xmlns:a16="http://schemas.microsoft.com/office/drawing/2014/main" id="{2CFAFCF7-CB87-F8B5-9AC9-8949860348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7567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7618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ppt/webextensions/_rels/webextension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webextensions/webextension1.xml><?xml version="1.0" encoding="utf-8"?>
<we:webextension xmlns:we="http://schemas.microsoft.com/office/webextensions/webextension/2010/11" id="{EEC6B425-6873-4B7F-A1FB-764C46160D3E}">
  <we:reference id="wa104218073" version="2.1.0.0" store="en-US" storeType="OMEX"/>
  <we:alternateReferences>
    <we:reference id="WA104218073" version="2.1.0.0" store="WA104218073" storeType="OMEX"/>
  </we:alternateReferences>
  <we:properties>
    <we:property name="appSlideData" value="{&quot;slideId&quot;:440,&quot;confidenceLevel&quot;:2}"/>
    <we:property name="url" value="&quot;free_text_poll/FaL7wMH3GeZRzbEgfu8d0&quot;"/>
  </we:properties>
  <we:bindings/>
  <we:snapshot xmlns:r="http://schemas.openxmlformats.org/officeDocument/2006/relationships" r:embed="rId1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{976120E3-1BCB-4457-9AF7-003E1E96A680}tf11437505_win32</Template>
  <TotalTime>0</TotalTime>
  <Words>927</Words>
  <Application>Microsoft Office PowerPoint</Application>
  <PresentationFormat>Widescreen</PresentationFormat>
  <Paragraphs>178</Paragraphs>
  <Slides>42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50" baseType="lpstr">
      <vt:lpstr>Monotype Sorts</vt:lpstr>
      <vt:lpstr>Arial</vt:lpstr>
      <vt:lpstr>Calibri</vt:lpstr>
      <vt:lpstr>Georgia Pro Cond Light</vt:lpstr>
      <vt:lpstr>Speak Pro</vt:lpstr>
      <vt:lpstr>Times New Roman</vt:lpstr>
      <vt:lpstr>Wingdings 3</vt:lpstr>
      <vt:lpstr>RetrospectVTI</vt:lpstr>
      <vt:lpstr>PowerPoint Presentation</vt:lpstr>
      <vt:lpstr>Previously we …..</vt:lpstr>
      <vt:lpstr>Today we will…….</vt:lpstr>
      <vt:lpstr>PowerPoint Presentation</vt:lpstr>
      <vt:lpstr> Introduction to Sustainability</vt:lpstr>
      <vt:lpstr>Climate Change</vt:lpstr>
      <vt:lpstr>PowerPoint Presentation</vt:lpstr>
      <vt:lpstr>PowerPoint Presentation</vt:lpstr>
      <vt:lpstr>PowerPoint Presentation</vt:lpstr>
      <vt:lpstr>PowerPoint Presentation</vt:lpstr>
      <vt:lpstr>Environment</vt:lpstr>
      <vt:lpstr>Environmental Effects</vt:lpstr>
      <vt:lpstr>policy</vt:lpstr>
      <vt:lpstr>scale</vt:lpstr>
      <vt:lpstr>IKEA – SUSTAINBILITY HAS GONE FROM NICE TO NECESSARY</vt:lpstr>
      <vt:lpstr>PowerPoint Presentation</vt:lpstr>
      <vt:lpstr>Sustainable development:</vt:lpstr>
      <vt:lpstr>the sustainable development triangle</vt:lpstr>
      <vt:lpstr>PowerPoint Presentation</vt:lpstr>
      <vt:lpstr>Sustainability: PROBLEMS</vt:lpstr>
      <vt:lpstr>PowerPoint Presentation</vt:lpstr>
      <vt:lpstr>Sustainable development and economic growth</vt:lpstr>
      <vt:lpstr>Sustainable development...</vt:lpstr>
      <vt:lpstr>PowerPoint Presentation</vt:lpstr>
      <vt:lpstr>To be useful, principles of  sustainability must:</vt:lpstr>
      <vt:lpstr>Guideposts for Sustainability  Activities are sustainable when they: </vt:lpstr>
      <vt:lpstr>Guideposts for Sustainability Activities are not sustainable when they: </vt:lpstr>
      <vt:lpstr>Engineering and Sustainability</vt:lpstr>
      <vt:lpstr>Engineering innovative products helps hotel with sustainability </vt:lpstr>
      <vt:lpstr>Question</vt:lpstr>
      <vt:lpstr>https://www.youtube.com/watch?v=6BkcviD65Bo </vt:lpstr>
      <vt:lpstr>PowerPoint Presentation</vt:lpstr>
      <vt:lpstr>Green and Sustainable engineering</vt:lpstr>
      <vt:lpstr>PowerPoint Presentation</vt:lpstr>
      <vt:lpstr>PowerPoint Presentation</vt:lpstr>
      <vt:lpstr>Innovative Sustainability Ideas</vt:lpstr>
      <vt:lpstr>Can Plastic Roads Save the Planet? </vt:lpstr>
      <vt:lpstr>The roads are also paved with….</vt:lpstr>
      <vt:lpstr>PowerPoint Presentation</vt:lpstr>
      <vt:lpstr>What is the 'Triple Bottom Line' </vt:lpstr>
      <vt:lpstr>Triple Bottom Line</vt:lpstr>
      <vt:lpstr>Next Time we will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Marie Pitson</dc:creator>
  <cp:lastModifiedBy>Marie Pitson</cp:lastModifiedBy>
  <cp:revision>4</cp:revision>
  <dcterms:created xsi:type="dcterms:W3CDTF">2021-12-13T12:42:04Z</dcterms:created>
  <dcterms:modified xsi:type="dcterms:W3CDTF">2022-04-22T12:53:26Z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