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2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5"/>
  </p:notesMasterIdLst>
  <p:sldIdLst>
    <p:sldId id="311" r:id="rId2"/>
    <p:sldId id="257" r:id="rId3"/>
    <p:sldId id="258" r:id="rId4"/>
    <p:sldId id="328" r:id="rId5"/>
    <p:sldId id="259" r:id="rId6"/>
    <p:sldId id="260" r:id="rId7"/>
    <p:sldId id="269" r:id="rId8"/>
    <p:sldId id="270" r:id="rId9"/>
    <p:sldId id="271" r:id="rId10"/>
    <p:sldId id="272" r:id="rId11"/>
    <p:sldId id="273" r:id="rId12"/>
    <p:sldId id="274" r:id="rId13"/>
    <p:sldId id="275" r:id="rId14"/>
    <p:sldId id="326" r:id="rId15"/>
    <p:sldId id="279" r:id="rId16"/>
    <p:sldId id="488" r:id="rId17"/>
    <p:sldId id="276" r:id="rId18"/>
    <p:sldId id="289" r:id="rId19"/>
    <p:sldId id="280" r:id="rId20"/>
    <p:sldId id="288" r:id="rId21"/>
    <p:sldId id="290" r:id="rId22"/>
    <p:sldId id="485" r:id="rId23"/>
    <p:sldId id="486" r:id="rId24"/>
    <p:sldId id="361" r:id="rId25"/>
    <p:sldId id="487" r:id="rId26"/>
    <p:sldId id="295" r:id="rId27"/>
    <p:sldId id="296" r:id="rId28"/>
    <p:sldId id="297" r:id="rId29"/>
    <p:sldId id="298" r:id="rId30"/>
    <p:sldId id="314" r:id="rId31"/>
    <p:sldId id="327" r:id="rId32"/>
    <p:sldId id="315" r:id="rId33"/>
    <p:sldId id="310" r:id="rId3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9701" autoAdjust="0"/>
    <p:restoredTop sz="89202" autoAdjust="0"/>
  </p:normalViewPr>
  <p:slideViewPr>
    <p:cSldViewPr snapToGrid="0">
      <p:cViewPr varScale="1">
        <p:scale>
          <a:sx n="77" d="100"/>
          <a:sy n="77" d="100"/>
        </p:scale>
        <p:origin x="297" y="57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tableStyles" Target="tableStyles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viewProps" Target="viewProps.xml"/><Relationship Id="rId40" Type="http://schemas.microsoft.com/office/2016/11/relationships/changesInfo" Target="changesInfos/changesInfo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3" Type="http://schemas.openxmlformats.org/officeDocument/2006/relationships/slide" Target="slides/slide2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Zita Draper" userId="b063123c-f51f-481b-b99c-f574606c9ace" providerId="ADAL" clId="{EF0E77A1-30A0-420A-8B5C-1D4447251AB8}"/>
    <pc:docChg chg="undo custSel addSld delSld modSld sldOrd">
      <pc:chgData name="Zita Draper" userId="b063123c-f51f-481b-b99c-f574606c9ace" providerId="ADAL" clId="{EF0E77A1-30A0-420A-8B5C-1D4447251AB8}" dt="2026-10-10T21:41:44.330" v="35" actId="20577"/>
      <pc:docMkLst>
        <pc:docMk/>
      </pc:docMkLst>
      <pc:sldChg chg="modSp add del mod">
        <pc:chgData name="Zita Draper" userId="b063123c-f51f-481b-b99c-f574606c9ace" providerId="ADAL" clId="{EF0E77A1-30A0-420A-8B5C-1D4447251AB8}" dt="2026-10-10T21:41:44.330" v="35" actId="20577"/>
        <pc:sldMkLst>
          <pc:docMk/>
          <pc:sldMk cId="59204052" sldId="279"/>
        </pc:sldMkLst>
        <pc:spChg chg="mod">
          <ac:chgData name="Zita Draper" userId="b063123c-f51f-481b-b99c-f574606c9ace" providerId="ADAL" clId="{EF0E77A1-30A0-420A-8B5C-1D4447251AB8}" dt="2026-10-10T21:41:44.330" v="35" actId="20577"/>
          <ac:spMkLst>
            <pc:docMk/>
            <pc:sldMk cId="59204052" sldId="279"/>
            <ac:spMk id="2" creationId="{9CDF720B-EEBD-0FFD-24F1-20E902726650}"/>
          </ac:spMkLst>
        </pc:spChg>
      </pc:sldChg>
      <pc:sldChg chg="del">
        <pc:chgData name="Zita Draper" userId="b063123c-f51f-481b-b99c-f574606c9ace" providerId="ADAL" clId="{EF0E77A1-30A0-420A-8B5C-1D4447251AB8}" dt="2026-10-10T21:40:25.032" v="6" actId="47"/>
        <pc:sldMkLst>
          <pc:docMk/>
          <pc:sldMk cId="3721921254" sldId="363"/>
        </pc:sldMkLst>
      </pc:sldChg>
      <pc:sldChg chg="del">
        <pc:chgData name="Zita Draper" userId="b063123c-f51f-481b-b99c-f574606c9ace" providerId="ADAL" clId="{EF0E77A1-30A0-420A-8B5C-1D4447251AB8}" dt="2026-10-10T21:40:25.662" v="7" actId="47"/>
        <pc:sldMkLst>
          <pc:docMk/>
          <pc:sldMk cId="2382153143" sldId="364"/>
        </pc:sldMkLst>
      </pc:sldChg>
      <pc:sldChg chg="del">
        <pc:chgData name="Zita Draper" userId="b063123c-f51f-481b-b99c-f574606c9ace" providerId="ADAL" clId="{EF0E77A1-30A0-420A-8B5C-1D4447251AB8}" dt="2026-10-10T21:40:26.564" v="8" actId="47"/>
        <pc:sldMkLst>
          <pc:docMk/>
          <pc:sldMk cId="2046800891" sldId="366"/>
        </pc:sldMkLst>
      </pc:sldChg>
      <pc:sldChg chg="del">
        <pc:chgData name="Zita Draper" userId="b063123c-f51f-481b-b99c-f574606c9ace" providerId="ADAL" clId="{EF0E77A1-30A0-420A-8B5C-1D4447251AB8}" dt="2026-10-10T21:40:27.481" v="9" actId="47"/>
        <pc:sldMkLst>
          <pc:docMk/>
          <pc:sldMk cId="1084672080" sldId="367"/>
        </pc:sldMkLst>
      </pc:sldChg>
      <pc:sldChg chg="del">
        <pc:chgData name="Zita Draper" userId="b063123c-f51f-481b-b99c-f574606c9ace" providerId="ADAL" clId="{EF0E77A1-30A0-420A-8B5C-1D4447251AB8}" dt="2026-10-10T21:40:36.268" v="10" actId="47"/>
        <pc:sldMkLst>
          <pc:docMk/>
          <pc:sldMk cId="3416261299" sldId="369"/>
        </pc:sldMkLst>
      </pc:sldChg>
      <pc:sldChg chg="del">
        <pc:chgData name="Zita Draper" userId="b063123c-f51f-481b-b99c-f574606c9ace" providerId="ADAL" clId="{EF0E77A1-30A0-420A-8B5C-1D4447251AB8}" dt="2026-10-10T21:40:37.864" v="11" actId="47"/>
        <pc:sldMkLst>
          <pc:docMk/>
          <pc:sldMk cId="4128886512" sldId="484"/>
        </pc:sldMkLst>
      </pc:sldChg>
      <pc:sldChg chg="add del ord">
        <pc:chgData name="Zita Draper" userId="b063123c-f51f-481b-b99c-f574606c9ace" providerId="ADAL" clId="{EF0E77A1-30A0-420A-8B5C-1D4447251AB8}" dt="2026-10-10T21:40:00.780" v="4" actId="47"/>
        <pc:sldMkLst>
          <pc:docMk/>
          <pc:sldMk cId="2634919756" sldId="488"/>
        </pc:sldMkLst>
      </pc:sldChg>
      <pc:sldMasterChg chg="delSldLayout">
        <pc:chgData name="Zita Draper" userId="b063123c-f51f-481b-b99c-f574606c9ace" providerId="ADAL" clId="{EF0E77A1-30A0-420A-8B5C-1D4447251AB8}" dt="2026-10-10T21:40:26.564" v="8" actId="47"/>
        <pc:sldMasterMkLst>
          <pc:docMk/>
          <pc:sldMasterMk cId="1597684631" sldId="2147483648"/>
        </pc:sldMasterMkLst>
        <pc:sldLayoutChg chg="del">
          <pc:chgData name="Zita Draper" userId="b063123c-f51f-481b-b99c-f574606c9ace" providerId="ADAL" clId="{EF0E77A1-30A0-420A-8B5C-1D4447251AB8}" dt="2026-10-10T21:40:26.564" v="8" actId="47"/>
          <pc:sldLayoutMkLst>
            <pc:docMk/>
            <pc:sldMasterMk cId="1597684631" sldId="2147483648"/>
            <pc:sldLayoutMk cId="1567591405" sldId="2147483661"/>
          </pc:sldLayoutMkLst>
        </pc:sldLayoutChg>
      </pc:sldMasterChg>
    </pc:docChg>
  </pc:docChgLst>
</pc:chgInfo>
</file>

<file path=ppt/diagrams/_rels/data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_rels/drawing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svg"/><Relationship Id="rId2" Type="http://schemas.openxmlformats.org/officeDocument/2006/relationships/image" Target="../media/image6.svg"/><Relationship Id="rId1" Type="http://schemas.openxmlformats.org/officeDocument/2006/relationships/image" Target="../media/image5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4_2#2">
  <dgm:title val=""/>
  <dgm:desc val=""/>
  <dgm:catLst>
    <dgm:cat type="accent4" pri="112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4"/>
    </dgm:fillClrLst>
    <dgm:linClrLst meth="repeat">
      <a:schemeClr val="accent4"/>
    </dgm:linClrLst>
    <dgm:effectClrLst/>
    <dgm:txLinClrLst/>
    <dgm:txFillClrLst/>
    <dgm:txEffectClrLst/>
  </dgm:styleLbl>
  <dgm:styleLbl name="lnNode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4"/>
    </dgm:fillClrLst>
    <dgm:linClrLst meth="repeat">
      <a:schemeClr val="accent4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4">
        <a:tint val="60000"/>
      </a:schemeClr>
    </dgm:fillClrLst>
    <dgm:linClrLst meth="repeat">
      <a:schemeClr val="accent4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4"/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4"/>
    </dgm:fillClrLst>
    <dgm:linClrLst meth="repeat">
      <a:schemeClr val="accent4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4"/>
    </dgm:fillClrLst>
    <dgm:linClrLst meth="repeat">
      <a:schemeClr val="accent4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4">
        <a:alpha val="90000"/>
        <a:tint val="40000"/>
      </a:schemeClr>
    </dgm:fillClrLst>
    <dgm:linClrLst meth="repeat">
      <a:schemeClr val="accent4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4">
        <a:tint val="40000"/>
      </a:schemeClr>
    </dgm:fillClrLst>
    <dgm:linClrLst meth="repeat">
      <a:schemeClr val="accent4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4">
        <a:shade val="8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4">
        <a:tint val="50000"/>
        <a:alpha val="40000"/>
      </a:schemeClr>
    </dgm:fillClrLst>
    <dgm:linClrLst meth="repeat">
      <a:schemeClr val="accent4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4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#6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#7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#5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colorful2#9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accent1_2#3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2#10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colorful5#8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5#9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1#6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FD8BDDAE-7BE7-4F6A-AB91-EB77EC02C11A}" type="doc">
      <dgm:prSet loTypeId="urn:microsoft.com/office/officeart/2018/2/layout/IconVerticalSolidList" loCatId="icon" qsTypeId="urn:microsoft.com/office/officeart/2005/8/quickstyle/simple1#3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085DF8A4-9576-428A-96D3-2806A681B31A}">
      <dgm:prSet/>
      <dgm:spPr/>
      <dgm:t>
        <a:bodyPr/>
        <a:lstStyle/>
        <a:p>
          <a:r>
            <a:rPr lang="en-GB"/>
            <a:t>The parties with the most members in the House of Lords include labour, conservatives and the liberal democrats. </a:t>
          </a:r>
          <a:endParaRPr lang="en-US"/>
        </a:p>
      </dgm:t>
    </dgm:pt>
    <dgm:pt modelId="{405D595D-B91A-41E2-8776-BA50E000DD71}" type="parTrans" cxnId="{C35AF978-30A7-4C17-8946-4F84F6DBC829}">
      <dgm:prSet/>
      <dgm:spPr/>
      <dgm:t>
        <a:bodyPr/>
        <a:lstStyle/>
        <a:p>
          <a:endParaRPr lang="en-US"/>
        </a:p>
      </dgm:t>
    </dgm:pt>
    <dgm:pt modelId="{54322D69-F54E-4670-B5C8-FF57BFBB0964}" type="sibTrans" cxnId="{C35AF978-30A7-4C17-8946-4F84F6DBC829}">
      <dgm:prSet/>
      <dgm:spPr/>
      <dgm:t>
        <a:bodyPr/>
        <a:lstStyle/>
        <a:p>
          <a:endParaRPr lang="en-US"/>
        </a:p>
      </dgm:t>
    </dgm:pt>
    <dgm:pt modelId="{61C1E502-1E3E-4033-9C7C-3E3474010EA7}">
      <dgm:prSet/>
      <dgm:spPr/>
      <dgm:t>
        <a:bodyPr/>
        <a:lstStyle/>
        <a:p>
          <a:r>
            <a:rPr lang="en-GB"/>
            <a:t>Some of the other parties also have presence but there are some members who are not aligned to any parties and are known as crossbenchers. </a:t>
          </a:r>
          <a:endParaRPr lang="en-US"/>
        </a:p>
      </dgm:t>
    </dgm:pt>
    <dgm:pt modelId="{AC2AC2A4-C5C8-43E7-82D6-87C009C6C86D}" type="parTrans" cxnId="{9CD8D459-ED11-4766-84FC-1B4DB81226C4}">
      <dgm:prSet/>
      <dgm:spPr/>
      <dgm:t>
        <a:bodyPr/>
        <a:lstStyle/>
        <a:p>
          <a:endParaRPr lang="en-US"/>
        </a:p>
      </dgm:t>
    </dgm:pt>
    <dgm:pt modelId="{0191E3BF-481D-4F8F-A9CC-D7671D5551DC}" type="sibTrans" cxnId="{9CD8D459-ED11-4766-84FC-1B4DB81226C4}">
      <dgm:prSet/>
      <dgm:spPr/>
      <dgm:t>
        <a:bodyPr/>
        <a:lstStyle/>
        <a:p>
          <a:endParaRPr lang="en-US"/>
        </a:p>
      </dgm:t>
    </dgm:pt>
    <dgm:pt modelId="{152AB112-4957-4E2C-BAF8-19F032A1D9C9}">
      <dgm:prSet/>
      <dgm:spPr/>
      <dgm:t>
        <a:bodyPr/>
        <a:lstStyle/>
        <a:p>
          <a:r>
            <a:rPr lang="en-GB"/>
            <a:t>Are there any benefits to the House of Lords?</a:t>
          </a:r>
          <a:endParaRPr lang="en-US"/>
        </a:p>
      </dgm:t>
    </dgm:pt>
    <dgm:pt modelId="{3BF5197A-3A42-4AF8-8496-AF0118DCF367}" type="parTrans" cxnId="{648B4413-D268-4012-96CF-6E70D17DB54B}">
      <dgm:prSet/>
      <dgm:spPr/>
      <dgm:t>
        <a:bodyPr/>
        <a:lstStyle/>
        <a:p>
          <a:endParaRPr lang="en-US"/>
        </a:p>
      </dgm:t>
    </dgm:pt>
    <dgm:pt modelId="{962E967A-9EBF-4771-A9BB-E4C23B2783FD}" type="sibTrans" cxnId="{648B4413-D268-4012-96CF-6E70D17DB54B}">
      <dgm:prSet/>
      <dgm:spPr/>
      <dgm:t>
        <a:bodyPr/>
        <a:lstStyle/>
        <a:p>
          <a:endParaRPr lang="en-US"/>
        </a:p>
      </dgm:t>
    </dgm:pt>
    <dgm:pt modelId="{A4C4F7BF-FA28-469B-A347-9E79E679AFFA}" type="pres">
      <dgm:prSet presAssocID="{FD8BDDAE-7BE7-4F6A-AB91-EB77EC02C11A}" presName="root" presStyleCnt="0">
        <dgm:presLayoutVars>
          <dgm:dir/>
          <dgm:resizeHandles val="exact"/>
        </dgm:presLayoutVars>
      </dgm:prSet>
      <dgm:spPr/>
    </dgm:pt>
    <dgm:pt modelId="{AFA11DEB-218B-469B-8BDC-647B21B85150}" type="pres">
      <dgm:prSet presAssocID="{085DF8A4-9576-428A-96D3-2806A681B31A}" presName="compNode" presStyleCnt="0"/>
      <dgm:spPr/>
    </dgm:pt>
    <dgm:pt modelId="{8FCE3771-6AFE-4AA3-B2FA-DAAE910FE56A}" type="pres">
      <dgm:prSet presAssocID="{085DF8A4-9576-428A-96D3-2806A681B31A}" presName="bgRect" presStyleLbl="bgShp" presStyleIdx="0" presStyleCnt="3"/>
      <dgm:spPr/>
    </dgm:pt>
    <dgm:pt modelId="{8A2003DB-6D9F-4720-BF90-37B8A4D5CA38}" type="pres">
      <dgm:prSet presAssocID="{085DF8A4-9576-428A-96D3-2806A681B31A}" presName="iconRect" presStyleLbl="node1" presStyleIdx="0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nk"/>
        </a:ext>
      </dgm:extLst>
    </dgm:pt>
    <dgm:pt modelId="{996F9AAC-D9E7-47FB-B9AE-F382902B1F46}" type="pres">
      <dgm:prSet presAssocID="{085DF8A4-9576-428A-96D3-2806A681B31A}" presName="spaceRect" presStyleCnt="0"/>
      <dgm:spPr/>
    </dgm:pt>
    <dgm:pt modelId="{54B83A1B-E350-49AE-BB5B-09559C324916}" type="pres">
      <dgm:prSet presAssocID="{085DF8A4-9576-428A-96D3-2806A681B31A}" presName="parTx" presStyleLbl="revTx" presStyleIdx="0" presStyleCnt="3">
        <dgm:presLayoutVars>
          <dgm:chMax val="0"/>
          <dgm:chPref val="0"/>
        </dgm:presLayoutVars>
      </dgm:prSet>
      <dgm:spPr/>
    </dgm:pt>
    <dgm:pt modelId="{241327C0-6D71-4995-B870-278F8559BB28}" type="pres">
      <dgm:prSet presAssocID="{54322D69-F54E-4670-B5C8-FF57BFBB0964}" presName="sibTrans" presStyleCnt="0"/>
      <dgm:spPr/>
    </dgm:pt>
    <dgm:pt modelId="{122EB767-EFED-4121-BC80-A19C6EDE4155}" type="pres">
      <dgm:prSet presAssocID="{61C1E502-1E3E-4033-9C7C-3E3474010EA7}" presName="compNode" presStyleCnt="0"/>
      <dgm:spPr/>
    </dgm:pt>
    <dgm:pt modelId="{644AEAC6-F664-49DF-AC6A-848698D07B04}" type="pres">
      <dgm:prSet presAssocID="{61C1E502-1E3E-4033-9C7C-3E3474010EA7}" presName="bgRect" presStyleLbl="bgShp" presStyleIdx="1" presStyleCnt="3"/>
      <dgm:spPr/>
    </dgm:pt>
    <dgm:pt modelId="{5C56B82F-3E69-4BDD-B725-50E21D46F4A2}" type="pres">
      <dgm:prSet presAssocID="{61C1E502-1E3E-4033-9C7C-3E3474010EA7}" presName="iconRect" presStyleLbl="node1" presStyleIdx="1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nching Diagram"/>
        </a:ext>
      </dgm:extLst>
    </dgm:pt>
    <dgm:pt modelId="{04B6CA0C-0A5B-410F-A989-729E0233338E}" type="pres">
      <dgm:prSet presAssocID="{61C1E502-1E3E-4033-9C7C-3E3474010EA7}" presName="spaceRect" presStyleCnt="0"/>
      <dgm:spPr/>
    </dgm:pt>
    <dgm:pt modelId="{8C681B72-46C1-4C6D-A8D1-099B2CD2739C}" type="pres">
      <dgm:prSet presAssocID="{61C1E502-1E3E-4033-9C7C-3E3474010EA7}" presName="parTx" presStyleLbl="revTx" presStyleIdx="1" presStyleCnt="3">
        <dgm:presLayoutVars>
          <dgm:chMax val="0"/>
          <dgm:chPref val="0"/>
        </dgm:presLayoutVars>
      </dgm:prSet>
      <dgm:spPr/>
    </dgm:pt>
    <dgm:pt modelId="{29BF778C-7BB1-4EC5-B922-035227611F4D}" type="pres">
      <dgm:prSet presAssocID="{0191E3BF-481D-4F8F-A9CC-D7671D5551DC}" presName="sibTrans" presStyleCnt="0"/>
      <dgm:spPr/>
    </dgm:pt>
    <dgm:pt modelId="{EADC07F1-48F1-4113-9C53-7F654DFCE1D9}" type="pres">
      <dgm:prSet presAssocID="{152AB112-4957-4E2C-BAF8-19F032A1D9C9}" presName="compNode" presStyleCnt="0"/>
      <dgm:spPr/>
    </dgm:pt>
    <dgm:pt modelId="{051BA32E-38D3-4F55-B3FC-B474F0822438}" type="pres">
      <dgm:prSet presAssocID="{152AB112-4957-4E2C-BAF8-19F032A1D9C9}" presName="bgRect" presStyleLbl="bgShp" presStyleIdx="2" presStyleCnt="3"/>
      <dgm:spPr/>
    </dgm:pt>
    <dgm:pt modelId="{4624EFE5-235A-491C-93C6-88ACA37747C1}" type="pres">
      <dgm:prSet presAssocID="{152AB112-4957-4E2C-BAF8-19F032A1D9C9}" presName="iconRect" presStyleLbl="node1" presStyleIdx="2" presStyleCnt="3"/>
      <dgm:spPr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1B86F2DC-190D-4CE0-B5A9-2EB34582EE81}" type="pres">
      <dgm:prSet presAssocID="{152AB112-4957-4E2C-BAF8-19F032A1D9C9}" presName="spaceRect" presStyleCnt="0"/>
      <dgm:spPr/>
    </dgm:pt>
    <dgm:pt modelId="{5AF125BF-F511-4D1E-9122-1F6D3B278907}" type="pres">
      <dgm:prSet presAssocID="{152AB112-4957-4E2C-BAF8-19F032A1D9C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648B4413-D268-4012-96CF-6E70D17DB54B}" srcId="{FD8BDDAE-7BE7-4F6A-AB91-EB77EC02C11A}" destId="{152AB112-4957-4E2C-BAF8-19F032A1D9C9}" srcOrd="2" destOrd="0" parTransId="{3BF5197A-3A42-4AF8-8496-AF0118DCF367}" sibTransId="{962E967A-9EBF-4771-A9BB-E4C23B2783FD}"/>
    <dgm:cxn modelId="{0881B825-1639-4111-8A2E-B23BC0B00983}" type="presOf" srcId="{61C1E502-1E3E-4033-9C7C-3E3474010EA7}" destId="{8C681B72-46C1-4C6D-A8D1-099B2CD2739C}" srcOrd="0" destOrd="0" presId="urn:microsoft.com/office/officeart/2018/2/layout/IconVerticalSolidList"/>
    <dgm:cxn modelId="{C35AF978-30A7-4C17-8946-4F84F6DBC829}" srcId="{FD8BDDAE-7BE7-4F6A-AB91-EB77EC02C11A}" destId="{085DF8A4-9576-428A-96D3-2806A681B31A}" srcOrd="0" destOrd="0" parTransId="{405D595D-B91A-41E2-8776-BA50E000DD71}" sibTransId="{54322D69-F54E-4670-B5C8-FF57BFBB0964}"/>
    <dgm:cxn modelId="{9CD8D459-ED11-4766-84FC-1B4DB81226C4}" srcId="{FD8BDDAE-7BE7-4F6A-AB91-EB77EC02C11A}" destId="{61C1E502-1E3E-4033-9C7C-3E3474010EA7}" srcOrd="1" destOrd="0" parTransId="{AC2AC2A4-C5C8-43E7-82D6-87C009C6C86D}" sibTransId="{0191E3BF-481D-4F8F-A9CC-D7671D5551DC}"/>
    <dgm:cxn modelId="{1D4D38E5-8939-4B44-A4A2-F02929EDC58E}" type="presOf" srcId="{085DF8A4-9576-428A-96D3-2806A681B31A}" destId="{54B83A1B-E350-49AE-BB5B-09559C324916}" srcOrd="0" destOrd="0" presId="urn:microsoft.com/office/officeart/2018/2/layout/IconVerticalSolidList"/>
    <dgm:cxn modelId="{79D6B6E5-2E65-4766-9BC3-0D70ADC79480}" type="presOf" srcId="{FD8BDDAE-7BE7-4F6A-AB91-EB77EC02C11A}" destId="{A4C4F7BF-FA28-469B-A347-9E79E679AFFA}" srcOrd="0" destOrd="0" presId="urn:microsoft.com/office/officeart/2018/2/layout/IconVerticalSolidList"/>
    <dgm:cxn modelId="{BA5322ED-426B-4B4B-8325-628690CF5DEF}" type="presOf" srcId="{152AB112-4957-4E2C-BAF8-19F032A1D9C9}" destId="{5AF125BF-F511-4D1E-9122-1F6D3B278907}" srcOrd="0" destOrd="0" presId="urn:microsoft.com/office/officeart/2018/2/layout/IconVerticalSolidList"/>
    <dgm:cxn modelId="{0298D502-CB2E-4C14-9229-B4FB72C50E0F}" type="presParOf" srcId="{A4C4F7BF-FA28-469B-A347-9E79E679AFFA}" destId="{AFA11DEB-218B-469B-8BDC-647B21B85150}" srcOrd="0" destOrd="0" presId="urn:microsoft.com/office/officeart/2018/2/layout/IconVerticalSolidList"/>
    <dgm:cxn modelId="{765A61A5-9168-4561-A4B4-CBE99476E361}" type="presParOf" srcId="{AFA11DEB-218B-469B-8BDC-647B21B85150}" destId="{8FCE3771-6AFE-4AA3-B2FA-DAAE910FE56A}" srcOrd="0" destOrd="0" presId="urn:microsoft.com/office/officeart/2018/2/layout/IconVerticalSolidList"/>
    <dgm:cxn modelId="{690B593D-F17F-4CB8-AE5B-E8951BC94766}" type="presParOf" srcId="{AFA11DEB-218B-469B-8BDC-647B21B85150}" destId="{8A2003DB-6D9F-4720-BF90-37B8A4D5CA38}" srcOrd="1" destOrd="0" presId="urn:microsoft.com/office/officeart/2018/2/layout/IconVerticalSolidList"/>
    <dgm:cxn modelId="{E06E3104-103D-47F1-B88F-482D98E9803B}" type="presParOf" srcId="{AFA11DEB-218B-469B-8BDC-647B21B85150}" destId="{996F9AAC-D9E7-47FB-B9AE-F382902B1F46}" srcOrd="2" destOrd="0" presId="urn:microsoft.com/office/officeart/2018/2/layout/IconVerticalSolidList"/>
    <dgm:cxn modelId="{FA0A644D-122E-4550-817A-F591210757FD}" type="presParOf" srcId="{AFA11DEB-218B-469B-8BDC-647B21B85150}" destId="{54B83A1B-E350-49AE-BB5B-09559C324916}" srcOrd="3" destOrd="0" presId="urn:microsoft.com/office/officeart/2018/2/layout/IconVerticalSolidList"/>
    <dgm:cxn modelId="{59EF6FAC-0CAA-4BC2-98B5-42436DF53BEC}" type="presParOf" srcId="{A4C4F7BF-FA28-469B-A347-9E79E679AFFA}" destId="{241327C0-6D71-4995-B870-278F8559BB28}" srcOrd="1" destOrd="0" presId="urn:microsoft.com/office/officeart/2018/2/layout/IconVerticalSolidList"/>
    <dgm:cxn modelId="{5C8AB7A5-22A1-4EAC-9582-49D4EB870856}" type="presParOf" srcId="{A4C4F7BF-FA28-469B-A347-9E79E679AFFA}" destId="{122EB767-EFED-4121-BC80-A19C6EDE4155}" srcOrd="2" destOrd="0" presId="urn:microsoft.com/office/officeart/2018/2/layout/IconVerticalSolidList"/>
    <dgm:cxn modelId="{9054C2B2-2833-4783-9577-891A26B79111}" type="presParOf" srcId="{122EB767-EFED-4121-BC80-A19C6EDE4155}" destId="{644AEAC6-F664-49DF-AC6A-848698D07B04}" srcOrd="0" destOrd="0" presId="urn:microsoft.com/office/officeart/2018/2/layout/IconVerticalSolidList"/>
    <dgm:cxn modelId="{FF8AE1AC-44C3-4081-8894-06479AB909F6}" type="presParOf" srcId="{122EB767-EFED-4121-BC80-A19C6EDE4155}" destId="{5C56B82F-3E69-4BDD-B725-50E21D46F4A2}" srcOrd="1" destOrd="0" presId="urn:microsoft.com/office/officeart/2018/2/layout/IconVerticalSolidList"/>
    <dgm:cxn modelId="{74317953-0536-4804-AD96-46F67073B2F2}" type="presParOf" srcId="{122EB767-EFED-4121-BC80-A19C6EDE4155}" destId="{04B6CA0C-0A5B-410F-A989-729E0233338E}" srcOrd="2" destOrd="0" presId="urn:microsoft.com/office/officeart/2018/2/layout/IconVerticalSolidList"/>
    <dgm:cxn modelId="{3A3D1B14-E247-43EF-A9E4-07FACCED71AC}" type="presParOf" srcId="{122EB767-EFED-4121-BC80-A19C6EDE4155}" destId="{8C681B72-46C1-4C6D-A8D1-099B2CD2739C}" srcOrd="3" destOrd="0" presId="urn:microsoft.com/office/officeart/2018/2/layout/IconVerticalSolidList"/>
    <dgm:cxn modelId="{44145AF7-4330-4909-B767-F0C0EC4D3DBE}" type="presParOf" srcId="{A4C4F7BF-FA28-469B-A347-9E79E679AFFA}" destId="{29BF778C-7BB1-4EC5-B922-035227611F4D}" srcOrd="3" destOrd="0" presId="urn:microsoft.com/office/officeart/2018/2/layout/IconVerticalSolidList"/>
    <dgm:cxn modelId="{BE6D2A1F-EC36-4B94-A6E2-12D381C6772F}" type="presParOf" srcId="{A4C4F7BF-FA28-469B-A347-9E79E679AFFA}" destId="{EADC07F1-48F1-4113-9C53-7F654DFCE1D9}" srcOrd="4" destOrd="0" presId="urn:microsoft.com/office/officeart/2018/2/layout/IconVerticalSolidList"/>
    <dgm:cxn modelId="{0C813A93-2ACD-4D3C-9F7F-4E535B776476}" type="presParOf" srcId="{EADC07F1-48F1-4113-9C53-7F654DFCE1D9}" destId="{051BA32E-38D3-4F55-B3FC-B474F0822438}" srcOrd="0" destOrd="0" presId="urn:microsoft.com/office/officeart/2018/2/layout/IconVerticalSolidList"/>
    <dgm:cxn modelId="{9E6E2DED-618B-47DC-A8BE-213759660DFA}" type="presParOf" srcId="{EADC07F1-48F1-4113-9C53-7F654DFCE1D9}" destId="{4624EFE5-235A-491C-93C6-88ACA37747C1}" srcOrd="1" destOrd="0" presId="urn:microsoft.com/office/officeart/2018/2/layout/IconVerticalSolidList"/>
    <dgm:cxn modelId="{347AF47F-2321-4634-A269-7D40E56E9B1A}" type="presParOf" srcId="{EADC07F1-48F1-4113-9C53-7F654DFCE1D9}" destId="{1B86F2DC-190D-4CE0-B5A9-2EB34582EE81}" srcOrd="2" destOrd="0" presId="urn:microsoft.com/office/officeart/2018/2/layout/IconVerticalSolidList"/>
    <dgm:cxn modelId="{3F37613E-1B31-47B8-8358-7A8D7D1313A2}" type="presParOf" srcId="{EADC07F1-48F1-4113-9C53-7F654DFCE1D9}" destId="{5AF125BF-F511-4D1E-9122-1F6D3B278907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BE6E9C0F-CC44-4FC2-A9EC-04E3AA7EC825}" type="doc">
      <dgm:prSet loTypeId="urn:microsoft.com/office/officeart/2008/layout/LinedList" loCatId="list" qsTypeId="urn:microsoft.com/office/officeart/2005/8/quickstyle/simple1#32" qsCatId="simple" csTypeId="urn:microsoft.com/office/officeart/2005/8/colors/accent4_2#2" csCatId="accent4"/>
      <dgm:spPr/>
      <dgm:t>
        <a:bodyPr/>
        <a:lstStyle/>
        <a:p>
          <a:endParaRPr lang="en-US"/>
        </a:p>
      </dgm:t>
    </dgm:pt>
    <dgm:pt modelId="{67847F5D-4300-4E0F-B444-C43C8904B62D}">
      <dgm:prSet/>
      <dgm:spPr/>
      <dgm:t>
        <a:bodyPr/>
        <a:lstStyle/>
        <a:p>
          <a:r>
            <a:rPr lang="en-GB"/>
            <a:t>House of commons and the house of lords do not do the same thing. </a:t>
          </a:r>
          <a:endParaRPr lang="en-US"/>
        </a:p>
      </dgm:t>
    </dgm:pt>
    <dgm:pt modelId="{888EAFD6-F667-4A5D-BFC4-75773F02A16E}" type="parTrans" cxnId="{7604A9C7-2C71-4D90-A07D-DA0352C24690}">
      <dgm:prSet/>
      <dgm:spPr/>
      <dgm:t>
        <a:bodyPr/>
        <a:lstStyle/>
        <a:p>
          <a:endParaRPr lang="en-US"/>
        </a:p>
      </dgm:t>
    </dgm:pt>
    <dgm:pt modelId="{DBA665C7-C7C0-4225-AE2E-9BA26E652119}" type="sibTrans" cxnId="{7604A9C7-2C71-4D90-A07D-DA0352C24690}">
      <dgm:prSet/>
      <dgm:spPr/>
      <dgm:t>
        <a:bodyPr/>
        <a:lstStyle/>
        <a:p>
          <a:endParaRPr lang="en-US"/>
        </a:p>
      </dgm:t>
    </dgm:pt>
    <dgm:pt modelId="{E18ECA5C-2822-4DED-9AF5-A89F9EABB252}">
      <dgm:prSet/>
      <dgm:spPr/>
      <dgm:t>
        <a:bodyPr/>
        <a:lstStyle/>
        <a:p>
          <a:r>
            <a:rPr lang="en-GB"/>
            <a:t>The house of commons are the first ones to look at a piece of legislation. </a:t>
          </a:r>
          <a:endParaRPr lang="en-US"/>
        </a:p>
      </dgm:t>
    </dgm:pt>
    <dgm:pt modelId="{1CBC28A2-98CF-400E-9B86-259B9456EF13}" type="parTrans" cxnId="{5321D28E-0BFC-4D20-AD63-3A26036AFECB}">
      <dgm:prSet/>
      <dgm:spPr/>
      <dgm:t>
        <a:bodyPr/>
        <a:lstStyle/>
        <a:p>
          <a:endParaRPr lang="en-US"/>
        </a:p>
      </dgm:t>
    </dgm:pt>
    <dgm:pt modelId="{5EBDFFAB-DA9E-4383-B542-C7DD0A6837F1}" type="sibTrans" cxnId="{5321D28E-0BFC-4D20-AD63-3A26036AFECB}">
      <dgm:prSet/>
      <dgm:spPr/>
      <dgm:t>
        <a:bodyPr/>
        <a:lstStyle/>
        <a:p>
          <a:endParaRPr lang="en-US"/>
        </a:p>
      </dgm:t>
    </dgm:pt>
    <dgm:pt modelId="{8E2E7011-82FB-4D47-BEF3-0D7EFE849EB0}">
      <dgm:prSet/>
      <dgm:spPr/>
      <dgm:t>
        <a:bodyPr/>
        <a:lstStyle/>
        <a:p>
          <a:r>
            <a:rPr lang="en-GB"/>
            <a:t>The House of Lords – acts as a check on the powers of the executive. Including looking at legislation. </a:t>
          </a:r>
          <a:endParaRPr lang="en-US"/>
        </a:p>
      </dgm:t>
    </dgm:pt>
    <dgm:pt modelId="{2807EBB6-7D34-4189-A8FC-7BE0F4AE772E}" type="parTrans" cxnId="{418A395A-FE2D-495A-B374-AF141682BE66}">
      <dgm:prSet/>
      <dgm:spPr/>
      <dgm:t>
        <a:bodyPr/>
        <a:lstStyle/>
        <a:p>
          <a:endParaRPr lang="en-US"/>
        </a:p>
      </dgm:t>
    </dgm:pt>
    <dgm:pt modelId="{E1897C20-4459-4080-80AF-166868D5D380}" type="sibTrans" cxnId="{418A395A-FE2D-495A-B374-AF141682BE66}">
      <dgm:prSet/>
      <dgm:spPr/>
      <dgm:t>
        <a:bodyPr/>
        <a:lstStyle/>
        <a:p>
          <a:endParaRPr lang="en-US"/>
        </a:p>
      </dgm:t>
    </dgm:pt>
    <dgm:pt modelId="{56E0A29B-FA22-4F02-BB6E-15097EDCA69E}" type="pres">
      <dgm:prSet presAssocID="{BE6E9C0F-CC44-4FC2-A9EC-04E3AA7EC825}" presName="vert0" presStyleCnt="0">
        <dgm:presLayoutVars>
          <dgm:dir/>
          <dgm:animOne val="branch"/>
          <dgm:animLvl val="lvl"/>
        </dgm:presLayoutVars>
      </dgm:prSet>
      <dgm:spPr/>
    </dgm:pt>
    <dgm:pt modelId="{4BD7EF26-30B2-4D28-B20A-6BFE5C58488C}" type="pres">
      <dgm:prSet presAssocID="{67847F5D-4300-4E0F-B444-C43C8904B62D}" presName="thickLine" presStyleLbl="alignNode1" presStyleIdx="0" presStyleCnt="3"/>
      <dgm:spPr/>
    </dgm:pt>
    <dgm:pt modelId="{03421848-DF54-421B-A0F1-2AD4E03D3F15}" type="pres">
      <dgm:prSet presAssocID="{67847F5D-4300-4E0F-B444-C43C8904B62D}" presName="horz1" presStyleCnt="0"/>
      <dgm:spPr/>
    </dgm:pt>
    <dgm:pt modelId="{AC1D1CDF-C95D-4843-AA35-11ABF071E876}" type="pres">
      <dgm:prSet presAssocID="{67847F5D-4300-4E0F-B444-C43C8904B62D}" presName="tx1" presStyleLbl="revTx" presStyleIdx="0" presStyleCnt="3"/>
      <dgm:spPr/>
    </dgm:pt>
    <dgm:pt modelId="{B9B795E3-CFA4-4BD8-91AC-A383262ADAE3}" type="pres">
      <dgm:prSet presAssocID="{67847F5D-4300-4E0F-B444-C43C8904B62D}" presName="vert1" presStyleCnt="0"/>
      <dgm:spPr/>
    </dgm:pt>
    <dgm:pt modelId="{A385756F-37B4-4DA5-91AB-4AEC938D71D0}" type="pres">
      <dgm:prSet presAssocID="{E18ECA5C-2822-4DED-9AF5-A89F9EABB252}" presName="thickLine" presStyleLbl="alignNode1" presStyleIdx="1" presStyleCnt="3"/>
      <dgm:spPr/>
    </dgm:pt>
    <dgm:pt modelId="{22016E59-7740-47BA-8F7D-7365A7354B01}" type="pres">
      <dgm:prSet presAssocID="{E18ECA5C-2822-4DED-9AF5-A89F9EABB252}" presName="horz1" presStyleCnt="0"/>
      <dgm:spPr/>
    </dgm:pt>
    <dgm:pt modelId="{90398F5D-472B-4F8F-A204-C1B5C2E34A11}" type="pres">
      <dgm:prSet presAssocID="{E18ECA5C-2822-4DED-9AF5-A89F9EABB252}" presName="tx1" presStyleLbl="revTx" presStyleIdx="1" presStyleCnt="3"/>
      <dgm:spPr/>
    </dgm:pt>
    <dgm:pt modelId="{E0E24A74-61E2-42C9-8B2E-932DDDED0A4F}" type="pres">
      <dgm:prSet presAssocID="{E18ECA5C-2822-4DED-9AF5-A89F9EABB252}" presName="vert1" presStyleCnt="0"/>
      <dgm:spPr/>
    </dgm:pt>
    <dgm:pt modelId="{3220D9E2-E669-4C69-A441-629A9863CC63}" type="pres">
      <dgm:prSet presAssocID="{8E2E7011-82FB-4D47-BEF3-0D7EFE849EB0}" presName="thickLine" presStyleLbl="alignNode1" presStyleIdx="2" presStyleCnt="3"/>
      <dgm:spPr/>
    </dgm:pt>
    <dgm:pt modelId="{2DAC4108-A53A-433E-8FD3-1A7D682328A4}" type="pres">
      <dgm:prSet presAssocID="{8E2E7011-82FB-4D47-BEF3-0D7EFE849EB0}" presName="horz1" presStyleCnt="0"/>
      <dgm:spPr/>
    </dgm:pt>
    <dgm:pt modelId="{95C0A2EB-B3F2-45F8-876C-BF15330A9815}" type="pres">
      <dgm:prSet presAssocID="{8E2E7011-82FB-4D47-BEF3-0D7EFE849EB0}" presName="tx1" presStyleLbl="revTx" presStyleIdx="2" presStyleCnt="3"/>
      <dgm:spPr/>
    </dgm:pt>
    <dgm:pt modelId="{D005B477-92F2-4E0C-A48B-33FB1C89F72B}" type="pres">
      <dgm:prSet presAssocID="{8E2E7011-82FB-4D47-BEF3-0D7EFE849EB0}" presName="vert1" presStyleCnt="0"/>
      <dgm:spPr/>
    </dgm:pt>
  </dgm:ptLst>
  <dgm:cxnLst>
    <dgm:cxn modelId="{2A79DB02-5588-4782-9CFA-DC96638B92AC}" type="presOf" srcId="{67847F5D-4300-4E0F-B444-C43C8904B62D}" destId="{AC1D1CDF-C95D-4843-AA35-11ABF071E876}" srcOrd="0" destOrd="0" presId="urn:microsoft.com/office/officeart/2008/layout/LinedList"/>
    <dgm:cxn modelId="{41A7FC70-A3FE-4CBA-9B46-1F4BB37B1173}" type="presOf" srcId="{BE6E9C0F-CC44-4FC2-A9EC-04E3AA7EC825}" destId="{56E0A29B-FA22-4F02-BB6E-15097EDCA69E}" srcOrd="0" destOrd="0" presId="urn:microsoft.com/office/officeart/2008/layout/LinedList"/>
    <dgm:cxn modelId="{3998E752-9B0B-481B-BB64-75D56BE33F41}" type="presOf" srcId="{8E2E7011-82FB-4D47-BEF3-0D7EFE849EB0}" destId="{95C0A2EB-B3F2-45F8-876C-BF15330A9815}" srcOrd="0" destOrd="0" presId="urn:microsoft.com/office/officeart/2008/layout/LinedList"/>
    <dgm:cxn modelId="{418A395A-FE2D-495A-B374-AF141682BE66}" srcId="{BE6E9C0F-CC44-4FC2-A9EC-04E3AA7EC825}" destId="{8E2E7011-82FB-4D47-BEF3-0D7EFE849EB0}" srcOrd="2" destOrd="0" parTransId="{2807EBB6-7D34-4189-A8FC-7BE0F4AE772E}" sibTransId="{E1897C20-4459-4080-80AF-166868D5D380}"/>
    <dgm:cxn modelId="{67AF3685-FA25-47BC-909C-0D360DC27FBF}" type="presOf" srcId="{E18ECA5C-2822-4DED-9AF5-A89F9EABB252}" destId="{90398F5D-472B-4F8F-A204-C1B5C2E34A11}" srcOrd="0" destOrd="0" presId="urn:microsoft.com/office/officeart/2008/layout/LinedList"/>
    <dgm:cxn modelId="{5321D28E-0BFC-4D20-AD63-3A26036AFECB}" srcId="{BE6E9C0F-CC44-4FC2-A9EC-04E3AA7EC825}" destId="{E18ECA5C-2822-4DED-9AF5-A89F9EABB252}" srcOrd="1" destOrd="0" parTransId="{1CBC28A2-98CF-400E-9B86-259B9456EF13}" sibTransId="{5EBDFFAB-DA9E-4383-B542-C7DD0A6837F1}"/>
    <dgm:cxn modelId="{7604A9C7-2C71-4D90-A07D-DA0352C24690}" srcId="{BE6E9C0F-CC44-4FC2-A9EC-04E3AA7EC825}" destId="{67847F5D-4300-4E0F-B444-C43C8904B62D}" srcOrd="0" destOrd="0" parTransId="{888EAFD6-F667-4A5D-BFC4-75773F02A16E}" sibTransId="{DBA665C7-C7C0-4225-AE2E-9BA26E652119}"/>
    <dgm:cxn modelId="{D1532CAA-016A-46C0-AB43-C00885552D3E}" type="presParOf" srcId="{56E0A29B-FA22-4F02-BB6E-15097EDCA69E}" destId="{4BD7EF26-30B2-4D28-B20A-6BFE5C58488C}" srcOrd="0" destOrd="0" presId="urn:microsoft.com/office/officeart/2008/layout/LinedList"/>
    <dgm:cxn modelId="{B1EEF090-A413-4E1D-B9C2-0CCCBE4EFD65}" type="presParOf" srcId="{56E0A29B-FA22-4F02-BB6E-15097EDCA69E}" destId="{03421848-DF54-421B-A0F1-2AD4E03D3F15}" srcOrd="1" destOrd="0" presId="urn:microsoft.com/office/officeart/2008/layout/LinedList"/>
    <dgm:cxn modelId="{0E9EB096-433B-4D43-9D1B-B59258BA05D5}" type="presParOf" srcId="{03421848-DF54-421B-A0F1-2AD4E03D3F15}" destId="{AC1D1CDF-C95D-4843-AA35-11ABF071E876}" srcOrd="0" destOrd="0" presId="urn:microsoft.com/office/officeart/2008/layout/LinedList"/>
    <dgm:cxn modelId="{C3925030-FB5D-479C-869B-2D844109D7B0}" type="presParOf" srcId="{03421848-DF54-421B-A0F1-2AD4E03D3F15}" destId="{B9B795E3-CFA4-4BD8-91AC-A383262ADAE3}" srcOrd="1" destOrd="0" presId="urn:microsoft.com/office/officeart/2008/layout/LinedList"/>
    <dgm:cxn modelId="{16F43F8F-7F07-425B-AC5A-D18DED814F04}" type="presParOf" srcId="{56E0A29B-FA22-4F02-BB6E-15097EDCA69E}" destId="{A385756F-37B4-4DA5-91AB-4AEC938D71D0}" srcOrd="2" destOrd="0" presId="urn:microsoft.com/office/officeart/2008/layout/LinedList"/>
    <dgm:cxn modelId="{7C7DE4CA-F9EC-4A79-9994-9A2BAD16218F}" type="presParOf" srcId="{56E0A29B-FA22-4F02-BB6E-15097EDCA69E}" destId="{22016E59-7740-47BA-8F7D-7365A7354B01}" srcOrd="3" destOrd="0" presId="urn:microsoft.com/office/officeart/2008/layout/LinedList"/>
    <dgm:cxn modelId="{D4039CFD-8C48-4C87-B46D-E936551339FA}" type="presParOf" srcId="{22016E59-7740-47BA-8F7D-7365A7354B01}" destId="{90398F5D-472B-4F8F-A204-C1B5C2E34A11}" srcOrd="0" destOrd="0" presId="urn:microsoft.com/office/officeart/2008/layout/LinedList"/>
    <dgm:cxn modelId="{0C074FFD-70E4-4AA0-A948-F6AB0107467C}" type="presParOf" srcId="{22016E59-7740-47BA-8F7D-7365A7354B01}" destId="{E0E24A74-61E2-42C9-8B2E-932DDDED0A4F}" srcOrd="1" destOrd="0" presId="urn:microsoft.com/office/officeart/2008/layout/LinedList"/>
    <dgm:cxn modelId="{582B5CB5-F559-4C3C-9018-2BDFB8400AD7}" type="presParOf" srcId="{56E0A29B-FA22-4F02-BB6E-15097EDCA69E}" destId="{3220D9E2-E669-4C69-A441-629A9863CC63}" srcOrd="4" destOrd="0" presId="urn:microsoft.com/office/officeart/2008/layout/LinedList"/>
    <dgm:cxn modelId="{D048A7DA-8BB8-43A7-AE4A-E3A47DE499EB}" type="presParOf" srcId="{56E0A29B-FA22-4F02-BB6E-15097EDCA69E}" destId="{2DAC4108-A53A-433E-8FD3-1A7D682328A4}" srcOrd="5" destOrd="0" presId="urn:microsoft.com/office/officeart/2008/layout/LinedList"/>
    <dgm:cxn modelId="{8CA0B2E5-1EE8-4B38-BE34-2682B598A334}" type="presParOf" srcId="{2DAC4108-A53A-433E-8FD3-1A7D682328A4}" destId="{95C0A2EB-B3F2-45F8-876C-BF15330A9815}" srcOrd="0" destOrd="0" presId="urn:microsoft.com/office/officeart/2008/layout/LinedList"/>
    <dgm:cxn modelId="{6C52B2E1-F67B-4001-B655-A6F5482A3A62}" type="presParOf" srcId="{2DAC4108-A53A-433E-8FD3-1A7D682328A4}" destId="{D005B477-92F2-4E0C-A48B-33FB1C89F72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3EA3B967-D729-474B-AF9F-77B95EC0B263}" type="doc">
      <dgm:prSet loTypeId="urn:microsoft.com/office/officeart/2005/8/layout/vList2" loCatId="list" qsTypeId="urn:microsoft.com/office/officeart/2005/8/quickstyle/simple1#33" qsCatId="simple" csTypeId="urn:microsoft.com/office/officeart/2005/8/colors/colorful5#6" csCatId="colorful"/>
      <dgm:spPr/>
      <dgm:t>
        <a:bodyPr/>
        <a:lstStyle/>
        <a:p>
          <a:endParaRPr lang="en-US"/>
        </a:p>
      </dgm:t>
    </dgm:pt>
    <dgm:pt modelId="{4D1C0F05-7D16-4099-8CA3-B824BD7F6A14}">
      <dgm:prSet/>
      <dgm:spPr/>
      <dgm:t>
        <a:bodyPr/>
        <a:lstStyle/>
        <a:p>
          <a:r>
            <a:rPr lang="en-GB"/>
            <a:t>Parliament hold themselves to account. </a:t>
          </a:r>
          <a:endParaRPr lang="en-US"/>
        </a:p>
      </dgm:t>
    </dgm:pt>
    <dgm:pt modelId="{98A34C94-F46C-4961-BFB0-DCA1FDE97ED7}" type="parTrans" cxnId="{8C201F7A-1957-4ECD-BB88-554851311B5C}">
      <dgm:prSet/>
      <dgm:spPr/>
      <dgm:t>
        <a:bodyPr/>
        <a:lstStyle/>
        <a:p>
          <a:endParaRPr lang="en-US"/>
        </a:p>
      </dgm:t>
    </dgm:pt>
    <dgm:pt modelId="{DD9AA548-98A4-413A-8DDE-55D01594BAD9}" type="sibTrans" cxnId="{8C201F7A-1957-4ECD-BB88-554851311B5C}">
      <dgm:prSet/>
      <dgm:spPr/>
      <dgm:t>
        <a:bodyPr/>
        <a:lstStyle/>
        <a:p>
          <a:endParaRPr lang="en-US"/>
        </a:p>
      </dgm:t>
    </dgm:pt>
    <dgm:pt modelId="{02ED6E91-D7E1-45BE-9C28-ABD2126F6FB5}">
      <dgm:prSet/>
      <dgm:spPr/>
      <dgm:t>
        <a:bodyPr/>
        <a:lstStyle/>
        <a:p>
          <a:r>
            <a:rPr lang="en-GB"/>
            <a:t>It set’s its own rules and privileges. </a:t>
          </a:r>
          <a:endParaRPr lang="en-US"/>
        </a:p>
      </dgm:t>
    </dgm:pt>
    <dgm:pt modelId="{647481CB-1F04-428E-96DC-EE387CF0ECF6}" type="parTrans" cxnId="{10EB552A-370B-4B3E-ACFE-8E247FFDB61B}">
      <dgm:prSet/>
      <dgm:spPr/>
      <dgm:t>
        <a:bodyPr/>
        <a:lstStyle/>
        <a:p>
          <a:endParaRPr lang="en-US"/>
        </a:p>
      </dgm:t>
    </dgm:pt>
    <dgm:pt modelId="{FD030C45-57F0-4491-8B9C-9564141F9569}" type="sibTrans" cxnId="{10EB552A-370B-4B3E-ACFE-8E247FFDB61B}">
      <dgm:prSet/>
      <dgm:spPr/>
      <dgm:t>
        <a:bodyPr/>
        <a:lstStyle/>
        <a:p>
          <a:endParaRPr lang="en-US"/>
        </a:p>
      </dgm:t>
    </dgm:pt>
    <dgm:pt modelId="{150CF717-5054-49ED-938D-0BC923FCAF44}">
      <dgm:prSet/>
      <dgm:spPr/>
      <dgm:t>
        <a:bodyPr/>
        <a:lstStyle/>
        <a:p>
          <a:r>
            <a:rPr lang="en-GB"/>
            <a:t>Known as Parliamentary privilege.</a:t>
          </a:r>
          <a:endParaRPr lang="en-US"/>
        </a:p>
      </dgm:t>
    </dgm:pt>
    <dgm:pt modelId="{81DB8BE7-F5BE-45F5-863C-92B0EA7B0548}" type="parTrans" cxnId="{58F8CF8E-F452-4D0A-9882-DA20AE094017}">
      <dgm:prSet/>
      <dgm:spPr/>
      <dgm:t>
        <a:bodyPr/>
        <a:lstStyle/>
        <a:p>
          <a:endParaRPr lang="en-US"/>
        </a:p>
      </dgm:t>
    </dgm:pt>
    <dgm:pt modelId="{CB901C03-107E-467B-B6B8-5EB600D60333}" type="sibTrans" cxnId="{58F8CF8E-F452-4D0A-9882-DA20AE094017}">
      <dgm:prSet/>
      <dgm:spPr/>
      <dgm:t>
        <a:bodyPr/>
        <a:lstStyle/>
        <a:p>
          <a:endParaRPr lang="en-US"/>
        </a:p>
      </dgm:t>
    </dgm:pt>
    <dgm:pt modelId="{858551E2-798E-4535-9AE1-407891EBFB87}">
      <dgm:prSet/>
      <dgm:spPr/>
      <dgm:t>
        <a:bodyPr/>
        <a:lstStyle/>
        <a:p>
          <a:r>
            <a:rPr lang="en-GB"/>
            <a:t>Example; Article 8 of the Bill of Rights 1689 – defamation.</a:t>
          </a:r>
          <a:endParaRPr lang="en-US"/>
        </a:p>
      </dgm:t>
    </dgm:pt>
    <dgm:pt modelId="{ABB4BC3A-B9A5-4006-814D-A904DCC7D913}" type="parTrans" cxnId="{B8738095-3C63-4DC4-9F8D-8D7E582F59FE}">
      <dgm:prSet/>
      <dgm:spPr/>
      <dgm:t>
        <a:bodyPr/>
        <a:lstStyle/>
        <a:p>
          <a:endParaRPr lang="en-US"/>
        </a:p>
      </dgm:t>
    </dgm:pt>
    <dgm:pt modelId="{E93E4922-5B89-49C1-AA6C-985ECA3AE132}" type="sibTrans" cxnId="{B8738095-3C63-4DC4-9F8D-8D7E582F59FE}">
      <dgm:prSet/>
      <dgm:spPr/>
      <dgm:t>
        <a:bodyPr/>
        <a:lstStyle/>
        <a:p>
          <a:endParaRPr lang="en-US"/>
        </a:p>
      </dgm:t>
    </dgm:pt>
    <dgm:pt modelId="{E433507C-5984-4E0B-808E-AAEE76764306}" type="pres">
      <dgm:prSet presAssocID="{3EA3B967-D729-474B-AF9F-77B95EC0B263}" presName="linear" presStyleCnt="0">
        <dgm:presLayoutVars>
          <dgm:animLvl val="lvl"/>
          <dgm:resizeHandles val="exact"/>
        </dgm:presLayoutVars>
      </dgm:prSet>
      <dgm:spPr/>
    </dgm:pt>
    <dgm:pt modelId="{FC4B0399-A33E-444E-8273-2398EA13E870}" type="pres">
      <dgm:prSet presAssocID="{4D1C0F05-7D16-4099-8CA3-B824BD7F6A14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5EBC9F5-52F5-4C1E-AB5A-9965ABE23E80}" type="pres">
      <dgm:prSet presAssocID="{DD9AA548-98A4-413A-8DDE-55D01594BAD9}" presName="spacer" presStyleCnt="0"/>
      <dgm:spPr/>
    </dgm:pt>
    <dgm:pt modelId="{37C2F66E-4490-4A58-8959-4DAF19D5AD41}" type="pres">
      <dgm:prSet presAssocID="{02ED6E91-D7E1-45BE-9C28-ABD2126F6FB5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882DB4C-5AA0-4326-84BE-ED4ACE797149}" type="pres">
      <dgm:prSet presAssocID="{FD030C45-57F0-4491-8B9C-9564141F9569}" presName="spacer" presStyleCnt="0"/>
      <dgm:spPr/>
    </dgm:pt>
    <dgm:pt modelId="{0DE512F7-B3A4-46BB-8195-0B2DA3F93737}" type="pres">
      <dgm:prSet presAssocID="{150CF717-5054-49ED-938D-0BC923FCAF44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9B1CB244-E61C-45DC-BF5D-8A8B491DDE3E}" type="pres">
      <dgm:prSet presAssocID="{CB901C03-107E-467B-B6B8-5EB600D60333}" presName="spacer" presStyleCnt="0"/>
      <dgm:spPr/>
    </dgm:pt>
    <dgm:pt modelId="{07FF27E6-C4E0-42DF-8C68-8B859213DEFF}" type="pres">
      <dgm:prSet presAssocID="{858551E2-798E-4535-9AE1-407891EBFB87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10EB552A-370B-4B3E-ACFE-8E247FFDB61B}" srcId="{3EA3B967-D729-474B-AF9F-77B95EC0B263}" destId="{02ED6E91-D7E1-45BE-9C28-ABD2126F6FB5}" srcOrd="1" destOrd="0" parTransId="{647481CB-1F04-428E-96DC-EE387CF0ECF6}" sibTransId="{FD030C45-57F0-4491-8B9C-9564141F9569}"/>
    <dgm:cxn modelId="{98A2743A-EEF8-4750-A3AC-2FA415691122}" type="presOf" srcId="{02ED6E91-D7E1-45BE-9C28-ABD2126F6FB5}" destId="{37C2F66E-4490-4A58-8959-4DAF19D5AD41}" srcOrd="0" destOrd="0" presId="urn:microsoft.com/office/officeart/2005/8/layout/vList2"/>
    <dgm:cxn modelId="{8C201F7A-1957-4ECD-BB88-554851311B5C}" srcId="{3EA3B967-D729-474B-AF9F-77B95EC0B263}" destId="{4D1C0F05-7D16-4099-8CA3-B824BD7F6A14}" srcOrd="0" destOrd="0" parTransId="{98A34C94-F46C-4961-BFB0-DCA1FDE97ED7}" sibTransId="{DD9AA548-98A4-413A-8DDE-55D01594BAD9}"/>
    <dgm:cxn modelId="{58F8CF8E-F452-4D0A-9882-DA20AE094017}" srcId="{3EA3B967-D729-474B-AF9F-77B95EC0B263}" destId="{150CF717-5054-49ED-938D-0BC923FCAF44}" srcOrd="2" destOrd="0" parTransId="{81DB8BE7-F5BE-45F5-863C-92B0EA7B0548}" sibTransId="{CB901C03-107E-467B-B6B8-5EB600D60333}"/>
    <dgm:cxn modelId="{B8738095-3C63-4DC4-9F8D-8D7E582F59FE}" srcId="{3EA3B967-D729-474B-AF9F-77B95EC0B263}" destId="{858551E2-798E-4535-9AE1-407891EBFB87}" srcOrd="3" destOrd="0" parTransId="{ABB4BC3A-B9A5-4006-814D-A904DCC7D913}" sibTransId="{E93E4922-5B89-49C1-AA6C-985ECA3AE132}"/>
    <dgm:cxn modelId="{AF3A5596-350C-4DD8-9644-97B0749893DC}" type="presOf" srcId="{3EA3B967-D729-474B-AF9F-77B95EC0B263}" destId="{E433507C-5984-4E0B-808E-AAEE76764306}" srcOrd="0" destOrd="0" presId="urn:microsoft.com/office/officeart/2005/8/layout/vList2"/>
    <dgm:cxn modelId="{9984DDAE-591A-45C5-B477-836117092A3E}" type="presOf" srcId="{150CF717-5054-49ED-938D-0BC923FCAF44}" destId="{0DE512F7-B3A4-46BB-8195-0B2DA3F93737}" srcOrd="0" destOrd="0" presId="urn:microsoft.com/office/officeart/2005/8/layout/vList2"/>
    <dgm:cxn modelId="{08C643BB-F7F7-4923-93BD-E84533BA540B}" type="presOf" srcId="{4D1C0F05-7D16-4099-8CA3-B824BD7F6A14}" destId="{FC4B0399-A33E-444E-8273-2398EA13E870}" srcOrd="0" destOrd="0" presId="urn:microsoft.com/office/officeart/2005/8/layout/vList2"/>
    <dgm:cxn modelId="{0B5AB3D6-DBFA-4EC8-A193-EA8184B6DA00}" type="presOf" srcId="{858551E2-798E-4535-9AE1-407891EBFB87}" destId="{07FF27E6-C4E0-42DF-8C68-8B859213DEFF}" srcOrd="0" destOrd="0" presId="urn:microsoft.com/office/officeart/2005/8/layout/vList2"/>
    <dgm:cxn modelId="{D9EEDF59-0814-4934-9426-9542756C48C6}" type="presParOf" srcId="{E433507C-5984-4E0B-808E-AAEE76764306}" destId="{FC4B0399-A33E-444E-8273-2398EA13E870}" srcOrd="0" destOrd="0" presId="urn:microsoft.com/office/officeart/2005/8/layout/vList2"/>
    <dgm:cxn modelId="{79CABAF0-22CD-4B72-93DC-3957CB0E3A01}" type="presParOf" srcId="{E433507C-5984-4E0B-808E-AAEE76764306}" destId="{45EBC9F5-52F5-4C1E-AB5A-9965ABE23E80}" srcOrd="1" destOrd="0" presId="urn:microsoft.com/office/officeart/2005/8/layout/vList2"/>
    <dgm:cxn modelId="{B83F8070-2366-4FE9-8B1B-B9CC45419773}" type="presParOf" srcId="{E433507C-5984-4E0B-808E-AAEE76764306}" destId="{37C2F66E-4490-4A58-8959-4DAF19D5AD41}" srcOrd="2" destOrd="0" presId="urn:microsoft.com/office/officeart/2005/8/layout/vList2"/>
    <dgm:cxn modelId="{AD552AE0-726A-4DAD-A683-C881F14AF496}" type="presParOf" srcId="{E433507C-5984-4E0B-808E-AAEE76764306}" destId="{C882DB4C-5AA0-4326-84BE-ED4ACE797149}" srcOrd="3" destOrd="0" presId="urn:microsoft.com/office/officeart/2005/8/layout/vList2"/>
    <dgm:cxn modelId="{47AE6A3C-2BD6-4AF1-A22F-263C80963D08}" type="presParOf" srcId="{E433507C-5984-4E0B-808E-AAEE76764306}" destId="{0DE512F7-B3A4-46BB-8195-0B2DA3F93737}" srcOrd="4" destOrd="0" presId="urn:microsoft.com/office/officeart/2005/8/layout/vList2"/>
    <dgm:cxn modelId="{CFFC2E0A-DC20-4E62-A29B-D4CCD1FEB0A4}" type="presParOf" srcId="{E433507C-5984-4E0B-808E-AAEE76764306}" destId="{9B1CB244-E61C-45DC-BF5D-8A8B491DDE3E}" srcOrd="5" destOrd="0" presId="urn:microsoft.com/office/officeart/2005/8/layout/vList2"/>
    <dgm:cxn modelId="{AB3E33A3-6FB4-4446-9D41-B0BBBBAE7EE6}" type="presParOf" srcId="{E433507C-5984-4E0B-808E-AAEE76764306}" destId="{07FF27E6-C4E0-42DF-8C68-8B859213DEFF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F037826-5E86-4234-84D5-6056A5EA3045}" type="doc">
      <dgm:prSet loTypeId="urn:microsoft.com/office/officeart/2005/8/layout/vList2" loCatId="list" qsTypeId="urn:microsoft.com/office/officeart/2005/8/quickstyle/simple1#34" qsCatId="simple" csTypeId="urn:microsoft.com/office/officeart/2005/8/colors/colorful5#7" csCatId="colorful"/>
      <dgm:spPr/>
      <dgm:t>
        <a:bodyPr/>
        <a:lstStyle/>
        <a:p>
          <a:endParaRPr lang="en-US"/>
        </a:p>
      </dgm:t>
    </dgm:pt>
    <dgm:pt modelId="{48998C78-BF55-482F-BCE0-AA00060279CF}">
      <dgm:prSet/>
      <dgm:spPr/>
      <dgm:t>
        <a:bodyPr/>
        <a:lstStyle/>
        <a:p>
          <a:r>
            <a:rPr lang="en-GB" dirty="0"/>
            <a:t>Select committees – House of Commons and House of Lords. </a:t>
          </a:r>
          <a:endParaRPr lang="en-US" dirty="0"/>
        </a:p>
      </dgm:t>
    </dgm:pt>
    <dgm:pt modelId="{583E27B9-707C-412B-901C-C16B8E1FF0C1}" type="parTrans" cxnId="{C24A9B28-462A-4C46-887B-68CE74B633D9}">
      <dgm:prSet/>
      <dgm:spPr/>
      <dgm:t>
        <a:bodyPr/>
        <a:lstStyle/>
        <a:p>
          <a:endParaRPr lang="en-US"/>
        </a:p>
      </dgm:t>
    </dgm:pt>
    <dgm:pt modelId="{C8E5558A-2083-45E8-BD3B-E048513949D6}" type="sibTrans" cxnId="{C24A9B28-462A-4C46-887B-68CE74B633D9}">
      <dgm:prSet/>
      <dgm:spPr/>
      <dgm:t>
        <a:bodyPr/>
        <a:lstStyle/>
        <a:p>
          <a:endParaRPr lang="en-US"/>
        </a:p>
      </dgm:t>
    </dgm:pt>
    <dgm:pt modelId="{658964A8-16E3-4CAB-9254-691223B1BE83}">
      <dgm:prSet/>
      <dgm:spPr/>
      <dgm:t>
        <a:bodyPr/>
        <a:lstStyle/>
        <a:p>
          <a:r>
            <a:rPr lang="en-GB"/>
            <a:t>Joint Committees.</a:t>
          </a:r>
          <a:endParaRPr lang="en-US"/>
        </a:p>
      </dgm:t>
    </dgm:pt>
    <dgm:pt modelId="{73F6534F-6A72-4D29-A663-829FC9E89A59}" type="parTrans" cxnId="{2CDAC808-AA34-44F2-BC2C-EB51EDD47A26}">
      <dgm:prSet/>
      <dgm:spPr/>
      <dgm:t>
        <a:bodyPr/>
        <a:lstStyle/>
        <a:p>
          <a:endParaRPr lang="en-US"/>
        </a:p>
      </dgm:t>
    </dgm:pt>
    <dgm:pt modelId="{AA563AFD-991F-49E6-8B65-6872F4B3EE38}" type="sibTrans" cxnId="{2CDAC808-AA34-44F2-BC2C-EB51EDD47A26}">
      <dgm:prSet/>
      <dgm:spPr/>
      <dgm:t>
        <a:bodyPr/>
        <a:lstStyle/>
        <a:p>
          <a:endParaRPr lang="en-US"/>
        </a:p>
      </dgm:t>
    </dgm:pt>
    <dgm:pt modelId="{CEB744C3-8363-4B18-8500-A58A4F43B9F2}">
      <dgm:prSet/>
      <dgm:spPr/>
      <dgm:t>
        <a:bodyPr/>
        <a:lstStyle/>
        <a:p>
          <a:r>
            <a:rPr lang="en-GB"/>
            <a:t>Debates. </a:t>
          </a:r>
          <a:endParaRPr lang="en-US"/>
        </a:p>
      </dgm:t>
    </dgm:pt>
    <dgm:pt modelId="{3FA661AF-3702-435C-9188-FC850DB1A2AB}" type="parTrans" cxnId="{DC8D3FA3-F885-4245-887D-791B1900D5FB}">
      <dgm:prSet/>
      <dgm:spPr/>
      <dgm:t>
        <a:bodyPr/>
        <a:lstStyle/>
        <a:p>
          <a:endParaRPr lang="en-US"/>
        </a:p>
      </dgm:t>
    </dgm:pt>
    <dgm:pt modelId="{8A6DCF38-462F-4C10-A05E-B895A60BC0C9}" type="sibTrans" cxnId="{DC8D3FA3-F885-4245-887D-791B1900D5FB}">
      <dgm:prSet/>
      <dgm:spPr/>
      <dgm:t>
        <a:bodyPr/>
        <a:lstStyle/>
        <a:p>
          <a:endParaRPr lang="en-US"/>
        </a:p>
      </dgm:t>
    </dgm:pt>
    <dgm:pt modelId="{16445EAB-0F9E-4A0D-B215-437B8AEF8162}">
      <dgm:prSet/>
      <dgm:spPr/>
      <dgm:t>
        <a:bodyPr/>
        <a:lstStyle/>
        <a:p>
          <a:r>
            <a:rPr lang="en-GB"/>
            <a:t>Parliamentary Questions. </a:t>
          </a:r>
          <a:endParaRPr lang="en-US"/>
        </a:p>
      </dgm:t>
    </dgm:pt>
    <dgm:pt modelId="{4B2EBDBC-A204-4DDD-92FC-454255A99910}" type="parTrans" cxnId="{3DA71456-A2C8-4CCA-BD20-DC100A18590E}">
      <dgm:prSet/>
      <dgm:spPr/>
      <dgm:t>
        <a:bodyPr/>
        <a:lstStyle/>
        <a:p>
          <a:endParaRPr lang="en-US"/>
        </a:p>
      </dgm:t>
    </dgm:pt>
    <dgm:pt modelId="{1FD7E9DE-6DD6-48A2-A003-6F256D1F040C}" type="sibTrans" cxnId="{3DA71456-A2C8-4CCA-BD20-DC100A18590E}">
      <dgm:prSet/>
      <dgm:spPr/>
      <dgm:t>
        <a:bodyPr/>
        <a:lstStyle/>
        <a:p>
          <a:endParaRPr lang="en-US"/>
        </a:p>
      </dgm:t>
    </dgm:pt>
    <dgm:pt modelId="{6608B1DD-594C-453A-A77E-134906FD0724}" type="pres">
      <dgm:prSet presAssocID="{7F037826-5E86-4234-84D5-6056A5EA3045}" presName="linear" presStyleCnt="0">
        <dgm:presLayoutVars>
          <dgm:animLvl val="lvl"/>
          <dgm:resizeHandles val="exact"/>
        </dgm:presLayoutVars>
      </dgm:prSet>
      <dgm:spPr/>
    </dgm:pt>
    <dgm:pt modelId="{B68BFBD3-879C-4D7C-9AFB-32BEE4644B39}" type="pres">
      <dgm:prSet presAssocID="{48998C78-BF55-482F-BCE0-AA00060279CF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8CA48A1E-D8A1-4EA3-A2EC-8DABC69DCB62}" type="pres">
      <dgm:prSet presAssocID="{C8E5558A-2083-45E8-BD3B-E048513949D6}" presName="spacer" presStyleCnt="0"/>
      <dgm:spPr/>
    </dgm:pt>
    <dgm:pt modelId="{31AEA217-4566-491B-8E2D-3CFAEEAF8D7C}" type="pres">
      <dgm:prSet presAssocID="{658964A8-16E3-4CAB-9254-691223B1BE83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C1DB8CFF-1A13-4CCB-AE5A-1087FB05C664}" type="pres">
      <dgm:prSet presAssocID="{AA563AFD-991F-49E6-8B65-6872F4B3EE38}" presName="spacer" presStyleCnt="0"/>
      <dgm:spPr/>
    </dgm:pt>
    <dgm:pt modelId="{4B94CAFA-79C6-48A8-AE06-D86F9321567B}" type="pres">
      <dgm:prSet presAssocID="{CEB744C3-8363-4B18-8500-A58A4F43B9F2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71C2790-EA44-43FE-947A-854FF5C9EF9B}" type="pres">
      <dgm:prSet presAssocID="{8A6DCF38-462F-4C10-A05E-B895A60BC0C9}" presName="spacer" presStyleCnt="0"/>
      <dgm:spPr/>
    </dgm:pt>
    <dgm:pt modelId="{004B3B46-700C-42EC-9D42-653737FDCAD4}" type="pres">
      <dgm:prSet presAssocID="{16445EAB-0F9E-4A0D-B215-437B8AEF8162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2CDAC808-AA34-44F2-BC2C-EB51EDD47A26}" srcId="{7F037826-5E86-4234-84D5-6056A5EA3045}" destId="{658964A8-16E3-4CAB-9254-691223B1BE83}" srcOrd="1" destOrd="0" parTransId="{73F6534F-6A72-4D29-A663-829FC9E89A59}" sibTransId="{AA563AFD-991F-49E6-8B65-6872F4B3EE38}"/>
    <dgm:cxn modelId="{059AAD0F-462B-4514-A94F-2FC8FA530943}" type="presOf" srcId="{48998C78-BF55-482F-BCE0-AA00060279CF}" destId="{B68BFBD3-879C-4D7C-9AFB-32BEE4644B39}" srcOrd="0" destOrd="0" presId="urn:microsoft.com/office/officeart/2005/8/layout/vList2"/>
    <dgm:cxn modelId="{8109D620-2681-4A55-ADC1-A4036801117C}" type="presOf" srcId="{658964A8-16E3-4CAB-9254-691223B1BE83}" destId="{31AEA217-4566-491B-8E2D-3CFAEEAF8D7C}" srcOrd="0" destOrd="0" presId="urn:microsoft.com/office/officeart/2005/8/layout/vList2"/>
    <dgm:cxn modelId="{C24A9B28-462A-4C46-887B-68CE74B633D9}" srcId="{7F037826-5E86-4234-84D5-6056A5EA3045}" destId="{48998C78-BF55-482F-BCE0-AA00060279CF}" srcOrd="0" destOrd="0" parTransId="{583E27B9-707C-412B-901C-C16B8E1FF0C1}" sibTransId="{C8E5558A-2083-45E8-BD3B-E048513949D6}"/>
    <dgm:cxn modelId="{C012465E-6381-4477-96EE-8700B0B11111}" type="presOf" srcId="{7F037826-5E86-4234-84D5-6056A5EA3045}" destId="{6608B1DD-594C-453A-A77E-134906FD0724}" srcOrd="0" destOrd="0" presId="urn:microsoft.com/office/officeart/2005/8/layout/vList2"/>
    <dgm:cxn modelId="{924C3044-FA91-48C4-8640-8CC9D0573A06}" type="presOf" srcId="{CEB744C3-8363-4B18-8500-A58A4F43B9F2}" destId="{4B94CAFA-79C6-48A8-AE06-D86F9321567B}" srcOrd="0" destOrd="0" presId="urn:microsoft.com/office/officeart/2005/8/layout/vList2"/>
    <dgm:cxn modelId="{3DA71456-A2C8-4CCA-BD20-DC100A18590E}" srcId="{7F037826-5E86-4234-84D5-6056A5EA3045}" destId="{16445EAB-0F9E-4A0D-B215-437B8AEF8162}" srcOrd="3" destOrd="0" parTransId="{4B2EBDBC-A204-4DDD-92FC-454255A99910}" sibTransId="{1FD7E9DE-6DD6-48A2-A003-6F256D1F040C}"/>
    <dgm:cxn modelId="{C3C3D558-437F-4056-BC0D-2D37E116B93D}" type="presOf" srcId="{16445EAB-0F9E-4A0D-B215-437B8AEF8162}" destId="{004B3B46-700C-42EC-9D42-653737FDCAD4}" srcOrd="0" destOrd="0" presId="urn:microsoft.com/office/officeart/2005/8/layout/vList2"/>
    <dgm:cxn modelId="{DC8D3FA3-F885-4245-887D-791B1900D5FB}" srcId="{7F037826-5E86-4234-84D5-6056A5EA3045}" destId="{CEB744C3-8363-4B18-8500-A58A4F43B9F2}" srcOrd="2" destOrd="0" parTransId="{3FA661AF-3702-435C-9188-FC850DB1A2AB}" sibTransId="{8A6DCF38-462F-4C10-A05E-B895A60BC0C9}"/>
    <dgm:cxn modelId="{A9D1BD0D-CAB4-4E44-8366-4980D66BEDDC}" type="presParOf" srcId="{6608B1DD-594C-453A-A77E-134906FD0724}" destId="{B68BFBD3-879C-4D7C-9AFB-32BEE4644B39}" srcOrd="0" destOrd="0" presId="urn:microsoft.com/office/officeart/2005/8/layout/vList2"/>
    <dgm:cxn modelId="{12B9BCE7-8E15-490A-A3BE-4E6B1E683110}" type="presParOf" srcId="{6608B1DD-594C-453A-A77E-134906FD0724}" destId="{8CA48A1E-D8A1-4EA3-A2EC-8DABC69DCB62}" srcOrd="1" destOrd="0" presId="urn:microsoft.com/office/officeart/2005/8/layout/vList2"/>
    <dgm:cxn modelId="{471EC839-EC90-4C1F-AA06-F1C3B35DF9C8}" type="presParOf" srcId="{6608B1DD-594C-453A-A77E-134906FD0724}" destId="{31AEA217-4566-491B-8E2D-3CFAEEAF8D7C}" srcOrd="2" destOrd="0" presId="urn:microsoft.com/office/officeart/2005/8/layout/vList2"/>
    <dgm:cxn modelId="{795D756E-3518-4344-962B-DF3C4EA1A0C1}" type="presParOf" srcId="{6608B1DD-594C-453A-A77E-134906FD0724}" destId="{C1DB8CFF-1A13-4CCB-AE5A-1087FB05C664}" srcOrd="3" destOrd="0" presId="urn:microsoft.com/office/officeart/2005/8/layout/vList2"/>
    <dgm:cxn modelId="{B30A3E02-E3FA-4882-BF83-F45ED087310C}" type="presParOf" srcId="{6608B1DD-594C-453A-A77E-134906FD0724}" destId="{4B94CAFA-79C6-48A8-AE06-D86F9321567B}" srcOrd="4" destOrd="0" presId="urn:microsoft.com/office/officeart/2005/8/layout/vList2"/>
    <dgm:cxn modelId="{955A0D50-1E44-4C47-A6B3-F0070E289CFB}" type="presParOf" srcId="{6608B1DD-594C-453A-A77E-134906FD0724}" destId="{071C2790-EA44-43FE-947A-854FF5C9EF9B}" srcOrd="5" destOrd="0" presId="urn:microsoft.com/office/officeart/2005/8/layout/vList2"/>
    <dgm:cxn modelId="{EFFFC606-3472-47B2-B594-A9204A2FBE79}" type="presParOf" srcId="{6608B1DD-594C-453A-A77E-134906FD0724}" destId="{004B3B46-700C-42EC-9D42-653737FDCAD4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5FF0CCB-B063-418F-8E9D-86611E72DA20}" type="doc">
      <dgm:prSet loTypeId="urn:microsoft.com/office/officeart/2005/8/layout/matrix3" loCatId="matrix" qsTypeId="urn:microsoft.com/office/officeart/2005/8/quickstyle/simple1#35" qsCatId="simple" csTypeId="urn:microsoft.com/office/officeart/2005/8/colors/colorful1#5" csCatId="colorful"/>
      <dgm:spPr/>
      <dgm:t>
        <a:bodyPr/>
        <a:lstStyle/>
        <a:p>
          <a:endParaRPr lang="en-US"/>
        </a:p>
      </dgm:t>
    </dgm:pt>
    <dgm:pt modelId="{D988EC81-4A5A-4911-AAE5-26EBF0B1A72B}">
      <dgm:prSet/>
      <dgm:spPr/>
      <dgm:t>
        <a:bodyPr/>
        <a:lstStyle/>
        <a:p>
          <a:r>
            <a:rPr lang="en-GB"/>
            <a:t>Also known as statute. </a:t>
          </a:r>
          <a:endParaRPr lang="en-US"/>
        </a:p>
      </dgm:t>
    </dgm:pt>
    <dgm:pt modelId="{230AE3AB-909E-48C5-B86C-E878BFE263B7}" type="parTrans" cxnId="{786A0A9F-EEBA-44FA-8A7D-0E65148D22E6}">
      <dgm:prSet/>
      <dgm:spPr/>
      <dgm:t>
        <a:bodyPr/>
        <a:lstStyle/>
        <a:p>
          <a:endParaRPr lang="en-US"/>
        </a:p>
      </dgm:t>
    </dgm:pt>
    <dgm:pt modelId="{C32258B9-298C-404C-A0C8-5843717A1B6D}" type="sibTrans" cxnId="{786A0A9F-EEBA-44FA-8A7D-0E65148D22E6}">
      <dgm:prSet/>
      <dgm:spPr/>
      <dgm:t>
        <a:bodyPr/>
        <a:lstStyle/>
        <a:p>
          <a:endParaRPr lang="en-US"/>
        </a:p>
      </dgm:t>
    </dgm:pt>
    <dgm:pt modelId="{95D83382-BE5E-4806-970F-9B238398CAD9}">
      <dgm:prSet/>
      <dgm:spPr/>
      <dgm:t>
        <a:bodyPr/>
        <a:lstStyle/>
        <a:p>
          <a:r>
            <a:rPr lang="en-GB"/>
            <a:t>Law made by Parliament. </a:t>
          </a:r>
          <a:endParaRPr lang="en-US"/>
        </a:p>
      </dgm:t>
    </dgm:pt>
    <dgm:pt modelId="{D005A9C7-C937-441A-A00A-A4527949455F}" type="parTrans" cxnId="{99AFD661-5983-4428-900C-5D8C0BD481B9}">
      <dgm:prSet/>
      <dgm:spPr/>
      <dgm:t>
        <a:bodyPr/>
        <a:lstStyle/>
        <a:p>
          <a:endParaRPr lang="en-US"/>
        </a:p>
      </dgm:t>
    </dgm:pt>
    <dgm:pt modelId="{2474FD83-F470-46CA-9C18-17FF6B9CEE60}" type="sibTrans" cxnId="{99AFD661-5983-4428-900C-5D8C0BD481B9}">
      <dgm:prSet/>
      <dgm:spPr/>
      <dgm:t>
        <a:bodyPr/>
        <a:lstStyle/>
        <a:p>
          <a:endParaRPr lang="en-US"/>
        </a:p>
      </dgm:t>
    </dgm:pt>
    <dgm:pt modelId="{5C7274B7-5298-4E9B-8E6F-426068F20EFE}">
      <dgm:prSet/>
      <dgm:spPr/>
      <dgm:t>
        <a:bodyPr/>
        <a:lstStyle/>
        <a:p>
          <a:r>
            <a:rPr lang="en-GB"/>
            <a:t>They need to be passed through the house of commons and the house of lords. </a:t>
          </a:r>
          <a:endParaRPr lang="en-US"/>
        </a:p>
      </dgm:t>
    </dgm:pt>
    <dgm:pt modelId="{7CE1EF75-3B08-4C3E-B072-9901BD11E033}" type="parTrans" cxnId="{EDDCD7E0-233A-4DC5-8C31-3886C5420C28}">
      <dgm:prSet/>
      <dgm:spPr/>
      <dgm:t>
        <a:bodyPr/>
        <a:lstStyle/>
        <a:p>
          <a:endParaRPr lang="en-US"/>
        </a:p>
      </dgm:t>
    </dgm:pt>
    <dgm:pt modelId="{92379EED-9801-46AE-AED1-B511FA13CFBA}" type="sibTrans" cxnId="{EDDCD7E0-233A-4DC5-8C31-3886C5420C28}">
      <dgm:prSet/>
      <dgm:spPr/>
      <dgm:t>
        <a:bodyPr/>
        <a:lstStyle/>
        <a:p>
          <a:endParaRPr lang="en-US"/>
        </a:p>
      </dgm:t>
    </dgm:pt>
    <dgm:pt modelId="{0B5C8B4B-3714-4BCA-92C8-F7693DB25548}">
      <dgm:prSet/>
      <dgm:spPr/>
      <dgm:t>
        <a:bodyPr/>
        <a:lstStyle/>
        <a:p>
          <a:r>
            <a:rPr lang="en-GB"/>
            <a:t>Then they need to be given royal assent. </a:t>
          </a:r>
          <a:endParaRPr lang="en-US"/>
        </a:p>
      </dgm:t>
    </dgm:pt>
    <dgm:pt modelId="{B6CA9ED0-5B3D-453C-9777-CF9223117139}" type="parTrans" cxnId="{A75612F6-4ADF-4B9C-B067-AF73AB1F62AA}">
      <dgm:prSet/>
      <dgm:spPr/>
      <dgm:t>
        <a:bodyPr/>
        <a:lstStyle/>
        <a:p>
          <a:endParaRPr lang="en-US"/>
        </a:p>
      </dgm:t>
    </dgm:pt>
    <dgm:pt modelId="{776C9FCB-95D5-4948-8B6E-A96159F03B51}" type="sibTrans" cxnId="{A75612F6-4ADF-4B9C-B067-AF73AB1F62AA}">
      <dgm:prSet/>
      <dgm:spPr/>
      <dgm:t>
        <a:bodyPr/>
        <a:lstStyle/>
        <a:p>
          <a:endParaRPr lang="en-US"/>
        </a:p>
      </dgm:t>
    </dgm:pt>
    <dgm:pt modelId="{5F51352C-2B4B-45C4-AE7B-C85611191F66}" type="pres">
      <dgm:prSet presAssocID="{45FF0CCB-B063-418F-8E9D-86611E72DA20}" presName="matrix" presStyleCnt="0">
        <dgm:presLayoutVars>
          <dgm:chMax val="1"/>
          <dgm:dir/>
          <dgm:resizeHandles val="exact"/>
        </dgm:presLayoutVars>
      </dgm:prSet>
      <dgm:spPr/>
    </dgm:pt>
    <dgm:pt modelId="{E60A2C69-67E8-4F52-B147-2A07D6723E02}" type="pres">
      <dgm:prSet presAssocID="{45FF0CCB-B063-418F-8E9D-86611E72DA20}" presName="diamond" presStyleLbl="bgShp" presStyleIdx="0" presStyleCnt="1"/>
      <dgm:spPr/>
    </dgm:pt>
    <dgm:pt modelId="{06D92E67-5A9F-4691-9387-700702BA121A}" type="pres">
      <dgm:prSet presAssocID="{45FF0CCB-B063-418F-8E9D-86611E72DA20}" presName="quad1" presStyleLbl="node1" presStyleIdx="0" presStyleCnt="4">
        <dgm:presLayoutVars>
          <dgm:chMax val="0"/>
          <dgm:chPref val="0"/>
          <dgm:bulletEnabled val="1"/>
        </dgm:presLayoutVars>
      </dgm:prSet>
      <dgm:spPr/>
    </dgm:pt>
    <dgm:pt modelId="{96BAE6C3-08EF-4469-9074-309BBB5A3EA9}" type="pres">
      <dgm:prSet presAssocID="{45FF0CCB-B063-418F-8E9D-86611E72DA20}" presName="quad2" presStyleLbl="node1" presStyleIdx="1" presStyleCnt="4">
        <dgm:presLayoutVars>
          <dgm:chMax val="0"/>
          <dgm:chPref val="0"/>
          <dgm:bulletEnabled val="1"/>
        </dgm:presLayoutVars>
      </dgm:prSet>
      <dgm:spPr/>
    </dgm:pt>
    <dgm:pt modelId="{FCAE2717-9861-4E51-BCF4-9CB0220455A3}" type="pres">
      <dgm:prSet presAssocID="{45FF0CCB-B063-418F-8E9D-86611E72DA20}" presName="quad3" presStyleLbl="node1" presStyleIdx="2" presStyleCnt="4">
        <dgm:presLayoutVars>
          <dgm:chMax val="0"/>
          <dgm:chPref val="0"/>
          <dgm:bulletEnabled val="1"/>
        </dgm:presLayoutVars>
      </dgm:prSet>
      <dgm:spPr/>
    </dgm:pt>
    <dgm:pt modelId="{F757E40C-5C41-4239-895C-4FCD90978F15}" type="pres">
      <dgm:prSet presAssocID="{45FF0CCB-B063-418F-8E9D-86611E72DA20}" presName="quad4" presStyleLbl="node1" presStyleIdx="3" presStyleCnt="4">
        <dgm:presLayoutVars>
          <dgm:chMax val="0"/>
          <dgm:chPref val="0"/>
          <dgm:bulletEnabled val="1"/>
        </dgm:presLayoutVars>
      </dgm:prSet>
      <dgm:spPr/>
    </dgm:pt>
  </dgm:ptLst>
  <dgm:cxnLst>
    <dgm:cxn modelId="{99AFD661-5983-4428-900C-5D8C0BD481B9}" srcId="{45FF0CCB-B063-418F-8E9D-86611E72DA20}" destId="{95D83382-BE5E-4806-970F-9B238398CAD9}" srcOrd="1" destOrd="0" parTransId="{D005A9C7-C937-441A-A00A-A4527949455F}" sibTransId="{2474FD83-F470-46CA-9C18-17FF6B9CEE60}"/>
    <dgm:cxn modelId="{7FDE1F63-7F83-4F86-90CD-DE5D224BA60A}" type="presOf" srcId="{45FF0CCB-B063-418F-8E9D-86611E72DA20}" destId="{5F51352C-2B4B-45C4-AE7B-C85611191F66}" srcOrd="0" destOrd="0" presId="urn:microsoft.com/office/officeart/2005/8/layout/matrix3"/>
    <dgm:cxn modelId="{F2879F64-D26E-4073-ACB9-A3222B8ECC5B}" type="presOf" srcId="{0B5C8B4B-3714-4BCA-92C8-F7693DB25548}" destId="{F757E40C-5C41-4239-895C-4FCD90978F15}" srcOrd="0" destOrd="0" presId="urn:microsoft.com/office/officeart/2005/8/layout/matrix3"/>
    <dgm:cxn modelId="{AB94757D-47AA-4061-A4A3-11DF739D5F5B}" type="presOf" srcId="{D988EC81-4A5A-4911-AAE5-26EBF0B1A72B}" destId="{06D92E67-5A9F-4691-9387-700702BA121A}" srcOrd="0" destOrd="0" presId="urn:microsoft.com/office/officeart/2005/8/layout/matrix3"/>
    <dgm:cxn modelId="{786A0A9F-EEBA-44FA-8A7D-0E65148D22E6}" srcId="{45FF0CCB-B063-418F-8E9D-86611E72DA20}" destId="{D988EC81-4A5A-4911-AAE5-26EBF0B1A72B}" srcOrd="0" destOrd="0" parTransId="{230AE3AB-909E-48C5-B86C-E878BFE263B7}" sibTransId="{C32258B9-298C-404C-A0C8-5843717A1B6D}"/>
    <dgm:cxn modelId="{3FCAFCB3-36F4-4E6C-97F2-F9A773C019F5}" type="presOf" srcId="{95D83382-BE5E-4806-970F-9B238398CAD9}" destId="{96BAE6C3-08EF-4469-9074-309BBB5A3EA9}" srcOrd="0" destOrd="0" presId="urn:microsoft.com/office/officeart/2005/8/layout/matrix3"/>
    <dgm:cxn modelId="{03A088BF-EEA2-4020-9AFD-BC60C471F64E}" type="presOf" srcId="{5C7274B7-5298-4E9B-8E6F-426068F20EFE}" destId="{FCAE2717-9861-4E51-BCF4-9CB0220455A3}" srcOrd="0" destOrd="0" presId="urn:microsoft.com/office/officeart/2005/8/layout/matrix3"/>
    <dgm:cxn modelId="{EDDCD7E0-233A-4DC5-8C31-3886C5420C28}" srcId="{45FF0CCB-B063-418F-8E9D-86611E72DA20}" destId="{5C7274B7-5298-4E9B-8E6F-426068F20EFE}" srcOrd="2" destOrd="0" parTransId="{7CE1EF75-3B08-4C3E-B072-9901BD11E033}" sibTransId="{92379EED-9801-46AE-AED1-B511FA13CFBA}"/>
    <dgm:cxn modelId="{A75612F6-4ADF-4B9C-B067-AF73AB1F62AA}" srcId="{45FF0CCB-B063-418F-8E9D-86611E72DA20}" destId="{0B5C8B4B-3714-4BCA-92C8-F7693DB25548}" srcOrd="3" destOrd="0" parTransId="{B6CA9ED0-5B3D-453C-9777-CF9223117139}" sibTransId="{776C9FCB-95D5-4948-8B6E-A96159F03B51}"/>
    <dgm:cxn modelId="{B7568B65-712E-433B-A05A-E3C2A6EBF56D}" type="presParOf" srcId="{5F51352C-2B4B-45C4-AE7B-C85611191F66}" destId="{E60A2C69-67E8-4F52-B147-2A07D6723E02}" srcOrd="0" destOrd="0" presId="urn:microsoft.com/office/officeart/2005/8/layout/matrix3"/>
    <dgm:cxn modelId="{B49936FE-A082-4F11-8C21-C8659B792D6F}" type="presParOf" srcId="{5F51352C-2B4B-45C4-AE7B-C85611191F66}" destId="{06D92E67-5A9F-4691-9387-700702BA121A}" srcOrd="1" destOrd="0" presId="urn:microsoft.com/office/officeart/2005/8/layout/matrix3"/>
    <dgm:cxn modelId="{B0582108-62E4-4408-9AF7-DF5618E0CA9E}" type="presParOf" srcId="{5F51352C-2B4B-45C4-AE7B-C85611191F66}" destId="{96BAE6C3-08EF-4469-9074-309BBB5A3EA9}" srcOrd="2" destOrd="0" presId="urn:microsoft.com/office/officeart/2005/8/layout/matrix3"/>
    <dgm:cxn modelId="{D87A6F31-C19E-4107-941D-388D49E75CD6}" type="presParOf" srcId="{5F51352C-2B4B-45C4-AE7B-C85611191F66}" destId="{FCAE2717-9861-4E51-BCF4-9CB0220455A3}" srcOrd="3" destOrd="0" presId="urn:microsoft.com/office/officeart/2005/8/layout/matrix3"/>
    <dgm:cxn modelId="{6825C61B-4104-4B12-88BD-C9FF7F81F262}" type="presParOf" srcId="{5F51352C-2B4B-45C4-AE7B-C85611191F66}" destId="{F757E40C-5C41-4239-895C-4FCD90978F15}" srcOrd="4" destOrd="0" presId="urn:microsoft.com/office/officeart/2005/8/layout/matrix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8B81915A-F8BD-4229-8716-D3E833BCCF9E}" type="doc">
      <dgm:prSet loTypeId="urn:microsoft.com/office/officeart/2005/8/layout/vList2" loCatId="list" qsTypeId="urn:microsoft.com/office/officeart/2005/8/quickstyle/simple1#36" qsCatId="simple" csTypeId="urn:microsoft.com/office/officeart/2005/8/colors/colorful2#9" csCatId="colorful"/>
      <dgm:spPr/>
      <dgm:t>
        <a:bodyPr/>
        <a:lstStyle/>
        <a:p>
          <a:endParaRPr lang="en-US"/>
        </a:p>
      </dgm:t>
    </dgm:pt>
    <dgm:pt modelId="{DDC80A92-900C-46E3-BC4F-247755D16AD5}">
      <dgm:prSet/>
      <dgm:spPr/>
      <dgm:t>
        <a:bodyPr/>
        <a:lstStyle/>
        <a:p>
          <a:r>
            <a:rPr lang="en-GB"/>
            <a:t>Idea is presented – by a number of groups. </a:t>
          </a:r>
          <a:endParaRPr lang="en-US"/>
        </a:p>
      </dgm:t>
    </dgm:pt>
    <dgm:pt modelId="{301BBD0D-7D2B-4420-9B91-BF978A8CBFE9}" type="parTrans" cxnId="{9D6CA668-E3DB-40F1-AAAA-B4CE93212290}">
      <dgm:prSet/>
      <dgm:spPr/>
      <dgm:t>
        <a:bodyPr/>
        <a:lstStyle/>
        <a:p>
          <a:endParaRPr lang="en-US"/>
        </a:p>
      </dgm:t>
    </dgm:pt>
    <dgm:pt modelId="{C7BC01AD-DE55-4FF3-A690-BFF3EBE04260}" type="sibTrans" cxnId="{9D6CA668-E3DB-40F1-AAAA-B4CE93212290}">
      <dgm:prSet/>
      <dgm:spPr/>
      <dgm:t>
        <a:bodyPr/>
        <a:lstStyle/>
        <a:p>
          <a:endParaRPr lang="en-US"/>
        </a:p>
      </dgm:t>
    </dgm:pt>
    <dgm:pt modelId="{900851C3-36CF-49C5-B945-4E98162A161B}">
      <dgm:prSet/>
      <dgm:spPr/>
      <dgm:t>
        <a:bodyPr/>
        <a:lstStyle/>
        <a:p>
          <a:r>
            <a:rPr lang="en-GB"/>
            <a:t>Green papers is where we start – which explains the idea – shared for consultation (Public). </a:t>
          </a:r>
          <a:endParaRPr lang="en-US"/>
        </a:p>
      </dgm:t>
    </dgm:pt>
    <dgm:pt modelId="{F6169DF8-C9AC-4E3F-A5E0-B6805427BDA5}" type="parTrans" cxnId="{9BBE2E5B-0041-4A6C-97D2-36E0167A3459}">
      <dgm:prSet/>
      <dgm:spPr/>
      <dgm:t>
        <a:bodyPr/>
        <a:lstStyle/>
        <a:p>
          <a:endParaRPr lang="en-US"/>
        </a:p>
      </dgm:t>
    </dgm:pt>
    <dgm:pt modelId="{B580584D-29A9-4785-A28D-753E9C63CBAC}" type="sibTrans" cxnId="{9BBE2E5B-0041-4A6C-97D2-36E0167A3459}">
      <dgm:prSet/>
      <dgm:spPr/>
      <dgm:t>
        <a:bodyPr/>
        <a:lstStyle/>
        <a:p>
          <a:endParaRPr lang="en-US"/>
        </a:p>
      </dgm:t>
    </dgm:pt>
    <dgm:pt modelId="{8EC8025E-4AE5-49FE-A29E-DACC16849694}">
      <dgm:prSet/>
      <dgm:spPr/>
      <dgm:t>
        <a:bodyPr/>
        <a:lstStyle/>
        <a:p>
          <a:r>
            <a:rPr lang="en-GB"/>
            <a:t>White paper comes next – outlines plan. </a:t>
          </a:r>
          <a:endParaRPr lang="en-US"/>
        </a:p>
      </dgm:t>
    </dgm:pt>
    <dgm:pt modelId="{B4C8A46C-12EF-4660-8730-E13FE43C2AE1}" type="parTrans" cxnId="{328D1D92-F72F-4326-9C70-E52F46732660}">
      <dgm:prSet/>
      <dgm:spPr/>
      <dgm:t>
        <a:bodyPr/>
        <a:lstStyle/>
        <a:p>
          <a:endParaRPr lang="en-US"/>
        </a:p>
      </dgm:t>
    </dgm:pt>
    <dgm:pt modelId="{0EF839A6-7295-4621-A5D4-9D23A478AD78}" type="sibTrans" cxnId="{328D1D92-F72F-4326-9C70-E52F46732660}">
      <dgm:prSet/>
      <dgm:spPr/>
      <dgm:t>
        <a:bodyPr/>
        <a:lstStyle/>
        <a:p>
          <a:endParaRPr lang="en-US"/>
        </a:p>
      </dgm:t>
    </dgm:pt>
    <dgm:pt modelId="{F1A2358B-B8B1-473F-8995-D617FE4C317B}">
      <dgm:prSet/>
      <dgm:spPr/>
      <dgm:t>
        <a:bodyPr/>
        <a:lstStyle/>
        <a:p>
          <a:r>
            <a:rPr lang="en-GB"/>
            <a:t>Cabinet then agree and a bill is created. </a:t>
          </a:r>
          <a:endParaRPr lang="en-US"/>
        </a:p>
      </dgm:t>
    </dgm:pt>
    <dgm:pt modelId="{D9E97573-E18E-49BC-9E18-ABC5F277B692}" type="parTrans" cxnId="{C4809E20-9C46-40CC-AF63-BD967D24330A}">
      <dgm:prSet/>
      <dgm:spPr/>
      <dgm:t>
        <a:bodyPr/>
        <a:lstStyle/>
        <a:p>
          <a:endParaRPr lang="en-US"/>
        </a:p>
      </dgm:t>
    </dgm:pt>
    <dgm:pt modelId="{8B48D6E1-B438-41ED-A8E1-DA8E41BA491A}" type="sibTrans" cxnId="{C4809E20-9C46-40CC-AF63-BD967D24330A}">
      <dgm:prSet/>
      <dgm:spPr/>
      <dgm:t>
        <a:bodyPr/>
        <a:lstStyle/>
        <a:p>
          <a:endParaRPr lang="en-US"/>
        </a:p>
      </dgm:t>
    </dgm:pt>
    <dgm:pt modelId="{21FC5D17-8F25-4245-8DBF-1E3618AB520F}">
      <dgm:prSet/>
      <dgm:spPr/>
      <dgm:t>
        <a:bodyPr/>
        <a:lstStyle/>
        <a:p>
          <a:r>
            <a:rPr lang="en-GB"/>
            <a:t>Whoever is in charge of the bill presents it to parliament. </a:t>
          </a:r>
          <a:endParaRPr lang="en-US"/>
        </a:p>
      </dgm:t>
    </dgm:pt>
    <dgm:pt modelId="{29EDCB23-FD28-4CF3-A891-E25A4FBF0C12}" type="parTrans" cxnId="{F4BD3072-5BFB-46F3-A936-B48FD9E485FC}">
      <dgm:prSet/>
      <dgm:spPr/>
      <dgm:t>
        <a:bodyPr/>
        <a:lstStyle/>
        <a:p>
          <a:endParaRPr lang="en-US"/>
        </a:p>
      </dgm:t>
    </dgm:pt>
    <dgm:pt modelId="{83822657-C1BC-4FAF-8B28-D1F29E48B813}" type="sibTrans" cxnId="{F4BD3072-5BFB-46F3-A936-B48FD9E485FC}">
      <dgm:prSet/>
      <dgm:spPr/>
      <dgm:t>
        <a:bodyPr/>
        <a:lstStyle/>
        <a:p>
          <a:endParaRPr lang="en-US"/>
        </a:p>
      </dgm:t>
    </dgm:pt>
    <dgm:pt modelId="{C723E786-B692-45E8-AF9B-D056FBB06338}" type="pres">
      <dgm:prSet presAssocID="{8B81915A-F8BD-4229-8716-D3E833BCCF9E}" presName="linear" presStyleCnt="0">
        <dgm:presLayoutVars>
          <dgm:animLvl val="lvl"/>
          <dgm:resizeHandles val="exact"/>
        </dgm:presLayoutVars>
      </dgm:prSet>
      <dgm:spPr/>
    </dgm:pt>
    <dgm:pt modelId="{F06D3533-7A1D-4712-90FF-A2FA360D8C48}" type="pres">
      <dgm:prSet presAssocID="{DDC80A92-900C-46E3-BC4F-247755D16AD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DD54656C-FD93-479B-A13A-900B4AE9C4C0}" type="pres">
      <dgm:prSet presAssocID="{C7BC01AD-DE55-4FF3-A690-BFF3EBE04260}" presName="spacer" presStyleCnt="0"/>
      <dgm:spPr/>
    </dgm:pt>
    <dgm:pt modelId="{67DB2D8D-206F-4C6A-8CF8-46458552C892}" type="pres">
      <dgm:prSet presAssocID="{900851C3-36CF-49C5-B945-4E98162A161B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0A0ABC0B-C894-4CBD-B72A-334A1E7F97FA}" type="pres">
      <dgm:prSet presAssocID="{B580584D-29A9-4785-A28D-753E9C63CBAC}" presName="spacer" presStyleCnt="0"/>
      <dgm:spPr/>
    </dgm:pt>
    <dgm:pt modelId="{DFFE19A7-2FF7-422C-8AAA-70ABEA1109BF}" type="pres">
      <dgm:prSet presAssocID="{8EC8025E-4AE5-49FE-A29E-DACC1684969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DCC17E6E-47C6-4AEB-9699-85B79AECA128}" type="pres">
      <dgm:prSet presAssocID="{0EF839A6-7295-4621-A5D4-9D23A478AD78}" presName="spacer" presStyleCnt="0"/>
      <dgm:spPr/>
    </dgm:pt>
    <dgm:pt modelId="{2E3D6289-3780-49B8-BCAE-433443615B4B}" type="pres">
      <dgm:prSet presAssocID="{F1A2358B-B8B1-473F-8995-D617FE4C317B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0DFC5EAF-F502-4CD7-8F5A-1DA2795F2AA1}" type="pres">
      <dgm:prSet presAssocID="{8B48D6E1-B438-41ED-A8E1-DA8E41BA491A}" presName="spacer" presStyleCnt="0"/>
      <dgm:spPr/>
    </dgm:pt>
    <dgm:pt modelId="{6B76B6C0-A376-4A0D-9768-0886877459A7}" type="pres">
      <dgm:prSet presAssocID="{21FC5D17-8F25-4245-8DBF-1E3618AB520F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180A3A10-9259-497B-A355-0272D986F7D0}" type="presOf" srcId="{8EC8025E-4AE5-49FE-A29E-DACC16849694}" destId="{DFFE19A7-2FF7-422C-8AAA-70ABEA1109BF}" srcOrd="0" destOrd="0" presId="urn:microsoft.com/office/officeart/2005/8/layout/vList2"/>
    <dgm:cxn modelId="{C4809E20-9C46-40CC-AF63-BD967D24330A}" srcId="{8B81915A-F8BD-4229-8716-D3E833BCCF9E}" destId="{F1A2358B-B8B1-473F-8995-D617FE4C317B}" srcOrd="3" destOrd="0" parTransId="{D9E97573-E18E-49BC-9E18-ABC5F277B692}" sibTransId="{8B48D6E1-B438-41ED-A8E1-DA8E41BA491A}"/>
    <dgm:cxn modelId="{5D0B7A27-62BE-452F-9D36-DDF884F9623F}" type="presOf" srcId="{900851C3-36CF-49C5-B945-4E98162A161B}" destId="{67DB2D8D-206F-4C6A-8CF8-46458552C892}" srcOrd="0" destOrd="0" presId="urn:microsoft.com/office/officeart/2005/8/layout/vList2"/>
    <dgm:cxn modelId="{9BBE2E5B-0041-4A6C-97D2-36E0167A3459}" srcId="{8B81915A-F8BD-4229-8716-D3E833BCCF9E}" destId="{900851C3-36CF-49C5-B945-4E98162A161B}" srcOrd="1" destOrd="0" parTransId="{F6169DF8-C9AC-4E3F-A5E0-B6805427BDA5}" sibTransId="{B580584D-29A9-4785-A28D-753E9C63CBAC}"/>
    <dgm:cxn modelId="{C73AAB41-0278-465B-9974-6A9C874C0A1C}" type="presOf" srcId="{21FC5D17-8F25-4245-8DBF-1E3618AB520F}" destId="{6B76B6C0-A376-4A0D-9768-0886877459A7}" srcOrd="0" destOrd="0" presId="urn:microsoft.com/office/officeart/2005/8/layout/vList2"/>
    <dgm:cxn modelId="{9D6CA668-E3DB-40F1-AAAA-B4CE93212290}" srcId="{8B81915A-F8BD-4229-8716-D3E833BCCF9E}" destId="{DDC80A92-900C-46E3-BC4F-247755D16AD5}" srcOrd="0" destOrd="0" parTransId="{301BBD0D-7D2B-4420-9B91-BF978A8CBFE9}" sibTransId="{C7BC01AD-DE55-4FF3-A690-BFF3EBE04260}"/>
    <dgm:cxn modelId="{F4BD3072-5BFB-46F3-A936-B48FD9E485FC}" srcId="{8B81915A-F8BD-4229-8716-D3E833BCCF9E}" destId="{21FC5D17-8F25-4245-8DBF-1E3618AB520F}" srcOrd="4" destOrd="0" parTransId="{29EDCB23-FD28-4CF3-A891-E25A4FBF0C12}" sibTransId="{83822657-C1BC-4FAF-8B28-D1F29E48B813}"/>
    <dgm:cxn modelId="{328D1D92-F72F-4326-9C70-E52F46732660}" srcId="{8B81915A-F8BD-4229-8716-D3E833BCCF9E}" destId="{8EC8025E-4AE5-49FE-A29E-DACC16849694}" srcOrd="2" destOrd="0" parTransId="{B4C8A46C-12EF-4660-8730-E13FE43C2AE1}" sibTransId="{0EF839A6-7295-4621-A5D4-9D23A478AD78}"/>
    <dgm:cxn modelId="{18DAF996-3142-4C45-B5F1-D43D886CD355}" type="presOf" srcId="{F1A2358B-B8B1-473F-8995-D617FE4C317B}" destId="{2E3D6289-3780-49B8-BCAE-433443615B4B}" srcOrd="0" destOrd="0" presId="urn:microsoft.com/office/officeart/2005/8/layout/vList2"/>
    <dgm:cxn modelId="{4FE4E4E6-8063-4011-8CFB-68886E7AE5C4}" type="presOf" srcId="{8B81915A-F8BD-4229-8716-D3E833BCCF9E}" destId="{C723E786-B692-45E8-AF9B-D056FBB06338}" srcOrd="0" destOrd="0" presId="urn:microsoft.com/office/officeart/2005/8/layout/vList2"/>
    <dgm:cxn modelId="{C09B63F4-F689-4E5D-8449-03BED7FF4196}" type="presOf" srcId="{DDC80A92-900C-46E3-BC4F-247755D16AD5}" destId="{F06D3533-7A1D-4712-90FF-A2FA360D8C48}" srcOrd="0" destOrd="0" presId="urn:microsoft.com/office/officeart/2005/8/layout/vList2"/>
    <dgm:cxn modelId="{83E0BE13-83CC-4688-B67F-9DC98A6C9396}" type="presParOf" srcId="{C723E786-B692-45E8-AF9B-D056FBB06338}" destId="{F06D3533-7A1D-4712-90FF-A2FA360D8C48}" srcOrd="0" destOrd="0" presId="urn:microsoft.com/office/officeart/2005/8/layout/vList2"/>
    <dgm:cxn modelId="{8E153C4F-E2CA-4245-BCF8-E782B67E34D5}" type="presParOf" srcId="{C723E786-B692-45E8-AF9B-D056FBB06338}" destId="{DD54656C-FD93-479B-A13A-900B4AE9C4C0}" srcOrd="1" destOrd="0" presId="urn:microsoft.com/office/officeart/2005/8/layout/vList2"/>
    <dgm:cxn modelId="{45790B16-FEA8-47EB-902E-1D3ED6BB7224}" type="presParOf" srcId="{C723E786-B692-45E8-AF9B-D056FBB06338}" destId="{67DB2D8D-206F-4C6A-8CF8-46458552C892}" srcOrd="2" destOrd="0" presId="urn:microsoft.com/office/officeart/2005/8/layout/vList2"/>
    <dgm:cxn modelId="{36C8B7F0-DB37-4C8B-A012-54AEF68A6A3F}" type="presParOf" srcId="{C723E786-B692-45E8-AF9B-D056FBB06338}" destId="{0A0ABC0B-C894-4CBD-B72A-334A1E7F97FA}" srcOrd="3" destOrd="0" presId="urn:microsoft.com/office/officeart/2005/8/layout/vList2"/>
    <dgm:cxn modelId="{93DAF85A-F17D-4738-8442-E7AB7982EAFD}" type="presParOf" srcId="{C723E786-B692-45E8-AF9B-D056FBB06338}" destId="{DFFE19A7-2FF7-422C-8AAA-70ABEA1109BF}" srcOrd="4" destOrd="0" presId="urn:microsoft.com/office/officeart/2005/8/layout/vList2"/>
    <dgm:cxn modelId="{A1F004FD-DA13-4EC0-B7B3-1B8B220F3370}" type="presParOf" srcId="{C723E786-B692-45E8-AF9B-D056FBB06338}" destId="{DCC17E6E-47C6-4AEB-9699-85B79AECA128}" srcOrd="5" destOrd="0" presId="urn:microsoft.com/office/officeart/2005/8/layout/vList2"/>
    <dgm:cxn modelId="{B084F12E-80DB-4322-815B-74BF99EC600E}" type="presParOf" srcId="{C723E786-B692-45E8-AF9B-D056FBB06338}" destId="{2E3D6289-3780-49B8-BCAE-433443615B4B}" srcOrd="6" destOrd="0" presId="urn:microsoft.com/office/officeart/2005/8/layout/vList2"/>
    <dgm:cxn modelId="{E59A5523-E6ED-4854-A62E-1D2A2F758D68}" type="presParOf" srcId="{C723E786-B692-45E8-AF9B-D056FBB06338}" destId="{0DFC5EAF-F502-4CD7-8F5A-1DA2795F2AA1}" srcOrd="7" destOrd="0" presId="urn:microsoft.com/office/officeart/2005/8/layout/vList2"/>
    <dgm:cxn modelId="{4E26308F-89C8-48C2-9039-514A5A67ED75}" type="presParOf" srcId="{C723E786-B692-45E8-AF9B-D056FBB06338}" destId="{6B76B6C0-A376-4A0D-9768-0886877459A7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7D405259-598B-460B-8AF9-11B2F2D3B644}" type="doc">
      <dgm:prSet loTypeId="urn:microsoft.com/office/officeart/2005/8/layout/bProcess3" loCatId="process" qsTypeId="urn:microsoft.com/office/officeart/2005/8/quickstyle/simple1#37" qsCatId="simple" csTypeId="urn:microsoft.com/office/officeart/2005/8/colors/accent1_2#3" csCatId="accent1" phldr="1"/>
      <dgm:spPr/>
    </dgm:pt>
    <dgm:pt modelId="{488F541F-BCBF-4576-9153-98CC6FE98513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First Reading </a:t>
          </a:r>
          <a:endParaRPr lang="en-GB" dirty="0"/>
        </a:p>
      </dgm:t>
    </dgm:pt>
    <dgm:pt modelId="{E291847B-71C8-4251-90E4-2055AC6D1201}" type="parTrans" cxnId="{20D4CD34-11D2-4161-BB88-7369F7FFB0FA}">
      <dgm:prSet/>
      <dgm:spPr/>
    </dgm:pt>
    <dgm:pt modelId="{0A467CFA-9E28-4EB5-9401-D6C67889BE27}" type="sibTrans" cxnId="{20D4CD34-11D2-4161-BB88-7369F7FFB0FA}">
      <dgm:prSet/>
      <dgm:spPr/>
      <dgm:t>
        <a:bodyPr/>
        <a:lstStyle/>
        <a:p>
          <a:endParaRPr lang="en-US"/>
        </a:p>
      </dgm:t>
    </dgm:pt>
    <dgm:pt modelId="{569BE8B1-50F5-42E2-8AAD-6C8055C77589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Second Reading</a:t>
          </a:r>
          <a:endParaRPr lang="en-GB" dirty="0"/>
        </a:p>
      </dgm:t>
    </dgm:pt>
    <dgm:pt modelId="{F5F6B25C-D161-4F5D-AF24-0CBE9C07A1DD}" type="parTrans" cxnId="{A0AC43E3-AFEA-4D25-BF5A-309F0D6CF743}">
      <dgm:prSet/>
      <dgm:spPr/>
    </dgm:pt>
    <dgm:pt modelId="{45EB1C41-1BF2-443E-9ECA-E1F39905F89B}" type="sibTrans" cxnId="{A0AC43E3-AFEA-4D25-BF5A-309F0D6CF743}">
      <dgm:prSet/>
      <dgm:spPr/>
      <dgm:t>
        <a:bodyPr/>
        <a:lstStyle/>
        <a:p>
          <a:endParaRPr lang="en-US"/>
        </a:p>
      </dgm:t>
    </dgm:pt>
    <dgm:pt modelId="{A30F869E-F60F-4BEF-9DDE-5E90FF25688D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Committee Stage </a:t>
          </a:r>
          <a:endParaRPr lang="en-GB" dirty="0"/>
        </a:p>
      </dgm:t>
    </dgm:pt>
    <dgm:pt modelId="{E89DDC11-C49D-4659-80CC-B5C436227D70}" type="parTrans" cxnId="{A721AF9B-1B1A-4464-BE61-136A812F7F0D}">
      <dgm:prSet/>
      <dgm:spPr/>
    </dgm:pt>
    <dgm:pt modelId="{9C03012B-59B7-45A0-8345-3B5C55D0DC56}" type="sibTrans" cxnId="{A721AF9B-1B1A-4464-BE61-136A812F7F0D}">
      <dgm:prSet/>
      <dgm:spPr/>
      <dgm:t>
        <a:bodyPr/>
        <a:lstStyle/>
        <a:p>
          <a:endParaRPr lang="en-US"/>
        </a:p>
      </dgm:t>
    </dgm:pt>
    <dgm:pt modelId="{F650A500-9098-452E-8CC6-F4E990F3801B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Report stage </a:t>
          </a:r>
        </a:p>
      </dgm:t>
    </dgm:pt>
    <dgm:pt modelId="{BC177A3C-51B5-4105-98D3-D11E0041B3A7}" type="parTrans" cxnId="{E0993424-1F9A-47F0-B555-075558B86618}">
      <dgm:prSet/>
      <dgm:spPr/>
    </dgm:pt>
    <dgm:pt modelId="{153B2F02-3C4F-4C83-B009-BB923E1C425D}" type="sibTrans" cxnId="{E0993424-1F9A-47F0-B555-075558B86618}">
      <dgm:prSet/>
      <dgm:spPr/>
      <dgm:t>
        <a:bodyPr/>
        <a:lstStyle/>
        <a:p>
          <a:endParaRPr lang="en-US"/>
        </a:p>
      </dgm:t>
    </dgm:pt>
    <dgm:pt modelId="{AE2110D3-D255-4F63-A19F-9827294084D4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Legislative Grand Committee </a:t>
          </a:r>
        </a:p>
      </dgm:t>
    </dgm:pt>
    <dgm:pt modelId="{985EDB8F-9208-4FF7-83FA-DCA976AC6AEC}" type="parTrans" cxnId="{789373CE-07B6-4947-9ADF-D815B97EEE56}">
      <dgm:prSet/>
      <dgm:spPr/>
    </dgm:pt>
    <dgm:pt modelId="{CB6E3EA1-A4E4-49FE-8DDF-5F5FED074FE9}" type="sibTrans" cxnId="{789373CE-07B6-4947-9ADF-D815B97EEE56}">
      <dgm:prSet/>
      <dgm:spPr/>
      <dgm:t>
        <a:bodyPr/>
        <a:lstStyle/>
        <a:p>
          <a:endParaRPr lang="en-US"/>
        </a:p>
      </dgm:t>
    </dgm:pt>
    <dgm:pt modelId="{6AF25987-D907-42C3-BD1A-D3E15D747B41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Reconsideration stage </a:t>
          </a:r>
        </a:p>
      </dgm:t>
    </dgm:pt>
    <dgm:pt modelId="{91C82E26-1801-48C8-805F-DF60BA6D6EC2}" type="parTrans" cxnId="{67E3461C-A60A-4F73-821A-1D63A0A7F377}">
      <dgm:prSet/>
      <dgm:spPr/>
    </dgm:pt>
    <dgm:pt modelId="{DC43D60E-D01A-4877-9F73-0FCCCD1C0693}" type="sibTrans" cxnId="{67E3461C-A60A-4F73-821A-1D63A0A7F377}">
      <dgm:prSet/>
      <dgm:spPr/>
      <dgm:t>
        <a:bodyPr/>
        <a:lstStyle/>
        <a:p>
          <a:endParaRPr lang="en-US"/>
        </a:p>
      </dgm:t>
    </dgm:pt>
    <dgm:pt modelId="{CE615A16-C79A-4B9D-91D9-45E0FD1F053E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Consequential consideration stage </a:t>
          </a:r>
        </a:p>
      </dgm:t>
    </dgm:pt>
    <dgm:pt modelId="{3682D9E1-A064-4E87-8DE9-F4671B1A63DC}" type="parTrans" cxnId="{A830779D-5314-4164-8403-C0F8BF4F087F}">
      <dgm:prSet/>
      <dgm:spPr/>
    </dgm:pt>
    <dgm:pt modelId="{EEE1547C-4042-4CA1-96AA-8EA590FF82F3}" type="sibTrans" cxnId="{A830779D-5314-4164-8403-C0F8BF4F087F}">
      <dgm:prSet/>
      <dgm:spPr/>
      <dgm:t>
        <a:bodyPr/>
        <a:lstStyle/>
        <a:p>
          <a:endParaRPr lang="en-US"/>
        </a:p>
      </dgm:t>
    </dgm:pt>
    <dgm:pt modelId="{484CB054-02CA-4E0C-BB0C-151600E8BC52}">
      <dgm:prSet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Third Reading </a:t>
          </a:r>
        </a:p>
      </dgm:t>
    </dgm:pt>
    <dgm:pt modelId="{B1277191-B2FD-483F-A93B-76B4F95CA890}" type="parTrans" cxnId="{BB6FE876-8AAC-477A-AA91-F481F35917B1}">
      <dgm:prSet/>
      <dgm:spPr/>
    </dgm:pt>
    <dgm:pt modelId="{C4A4F794-842D-4397-AD28-1B3DE631F65A}" type="sibTrans" cxnId="{BB6FE876-8AAC-477A-AA91-F481F35917B1}">
      <dgm:prSet/>
      <dgm:spPr/>
    </dgm:pt>
    <dgm:pt modelId="{198B4E22-9F1B-4870-8174-90755B009228}" type="pres">
      <dgm:prSet presAssocID="{7D405259-598B-460B-8AF9-11B2F2D3B644}" presName="Name0" presStyleCnt="0">
        <dgm:presLayoutVars>
          <dgm:dir/>
          <dgm:resizeHandles val="exact"/>
        </dgm:presLayoutVars>
      </dgm:prSet>
      <dgm:spPr/>
    </dgm:pt>
    <dgm:pt modelId="{3F6DDF16-8D82-4AB4-89D8-D43252F41363}" type="pres">
      <dgm:prSet presAssocID="{488F541F-BCBF-4576-9153-98CC6FE98513}" presName="node" presStyleLbl="node1" presStyleIdx="0" presStyleCnt="8">
        <dgm:presLayoutVars>
          <dgm:bulletEnabled val="1"/>
        </dgm:presLayoutVars>
      </dgm:prSet>
      <dgm:spPr/>
    </dgm:pt>
    <dgm:pt modelId="{940C5B65-DD30-4375-910F-A3C967677ED1}" type="pres">
      <dgm:prSet presAssocID="{0A467CFA-9E28-4EB5-9401-D6C67889BE27}" presName="sibTrans" presStyleLbl="sibTrans1D1" presStyleIdx="0" presStyleCnt="7"/>
      <dgm:spPr/>
    </dgm:pt>
    <dgm:pt modelId="{DC0B7988-0408-42D7-8617-2CE34DC40BF1}" type="pres">
      <dgm:prSet presAssocID="{0A467CFA-9E28-4EB5-9401-D6C67889BE27}" presName="connectorText" presStyleLbl="sibTrans1D1" presStyleIdx="0" presStyleCnt="7"/>
      <dgm:spPr/>
    </dgm:pt>
    <dgm:pt modelId="{F72AB824-38FB-4CDA-AAC6-F9D795401431}" type="pres">
      <dgm:prSet presAssocID="{569BE8B1-50F5-42E2-8AAD-6C8055C77589}" presName="node" presStyleLbl="node1" presStyleIdx="1" presStyleCnt="8">
        <dgm:presLayoutVars>
          <dgm:bulletEnabled val="1"/>
        </dgm:presLayoutVars>
      </dgm:prSet>
      <dgm:spPr/>
    </dgm:pt>
    <dgm:pt modelId="{D1789714-D847-4382-80B9-F9ABECFBAFEE}" type="pres">
      <dgm:prSet presAssocID="{45EB1C41-1BF2-443E-9ECA-E1F39905F89B}" presName="sibTrans" presStyleLbl="sibTrans1D1" presStyleIdx="1" presStyleCnt="7"/>
      <dgm:spPr/>
    </dgm:pt>
    <dgm:pt modelId="{04660EA7-2140-4729-A816-5E6EDED00B0B}" type="pres">
      <dgm:prSet presAssocID="{45EB1C41-1BF2-443E-9ECA-E1F39905F89B}" presName="connectorText" presStyleLbl="sibTrans1D1" presStyleIdx="1" presStyleCnt="7"/>
      <dgm:spPr/>
    </dgm:pt>
    <dgm:pt modelId="{EC68C055-AD95-4B91-9ECB-8B955E5D39DC}" type="pres">
      <dgm:prSet presAssocID="{A30F869E-F60F-4BEF-9DDE-5E90FF25688D}" presName="node" presStyleLbl="node1" presStyleIdx="2" presStyleCnt="8">
        <dgm:presLayoutVars>
          <dgm:bulletEnabled val="1"/>
        </dgm:presLayoutVars>
      </dgm:prSet>
      <dgm:spPr/>
    </dgm:pt>
    <dgm:pt modelId="{60E1AD7C-20ED-45A5-81D3-CB6710360491}" type="pres">
      <dgm:prSet presAssocID="{9C03012B-59B7-45A0-8345-3B5C55D0DC56}" presName="sibTrans" presStyleLbl="sibTrans1D1" presStyleIdx="2" presStyleCnt="7"/>
      <dgm:spPr/>
    </dgm:pt>
    <dgm:pt modelId="{EC612F0F-4255-44A0-AB23-39E3E4F22997}" type="pres">
      <dgm:prSet presAssocID="{9C03012B-59B7-45A0-8345-3B5C55D0DC56}" presName="connectorText" presStyleLbl="sibTrans1D1" presStyleIdx="2" presStyleCnt="7"/>
      <dgm:spPr/>
    </dgm:pt>
    <dgm:pt modelId="{4DF6B69F-291F-49FE-B536-224AB4251091}" type="pres">
      <dgm:prSet presAssocID="{F650A500-9098-452E-8CC6-F4E990F3801B}" presName="node" presStyleLbl="node1" presStyleIdx="3" presStyleCnt="8">
        <dgm:presLayoutVars>
          <dgm:bulletEnabled val="1"/>
        </dgm:presLayoutVars>
      </dgm:prSet>
      <dgm:spPr/>
    </dgm:pt>
    <dgm:pt modelId="{EB0904D5-94B9-4DFE-A94B-3FFF48573FCF}" type="pres">
      <dgm:prSet presAssocID="{153B2F02-3C4F-4C83-B009-BB923E1C425D}" presName="sibTrans" presStyleLbl="sibTrans1D1" presStyleIdx="3" presStyleCnt="7"/>
      <dgm:spPr/>
    </dgm:pt>
    <dgm:pt modelId="{C1F83BE8-DD1D-4513-8AB1-6D13F6504E78}" type="pres">
      <dgm:prSet presAssocID="{153B2F02-3C4F-4C83-B009-BB923E1C425D}" presName="connectorText" presStyleLbl="sibTrans1D1" presStyleIdx="3" presStyleCnt="7"/>
      <dgm:spPr/>
    </dgm:pt>
    <dgm:pt modelId="{465BAFD2-F206-4DD5-8110-1BBCA6CE96E9}" type="pres">
      <dgm:prSet presAssocID="{AE2110D3-D255-4F63-A19F-9827294084D4}" presName="node" presStyleLbl="node1" presStyleIdx="4" presStyleCnt="8">
        <dgm:presLayoutVars>
          <dgm:bulletEnabled val="1"/>
        </dgm:presLayoutVars>
      </dgm:prSet>
      <dgm:spPr/>
    </dgm:pt>
    <dgm:pt modelId="{510268C8-5F22-4672-8B32-8F2AEEF49B63}" type="pres">
      <dgm:prSet presAssocID="{CB6E3EA1-A4E4-49FE-8DDF-5F5FED074FE9}" presName="sibTrans" presStyleLbl="sibTrans1D1" presStyleIdx="4" presStyleCnt="7"/>
      <dgm:spPr/>
    </dgm:pt>
    <dgm:pt modelId="{93950EFA-C844-4DCD-95E7-C4CFB5B653BA}" type="pres">
      <dgm:prSet presAssocID="{CB6E3EA1-A4E4-49FE-8DDF-5F5FED074FE9}" presName="connectorText" presStyleLbl="sibTrans1D1" presStyleIdx="4" presStyleCnt="7"/>
      <dgm:spPr/>
    </dgm:pt>
    <dgm:pt modelId="{2087602A-0779-4067-B560-2099DD14227B}" type="pres">
      <dgm:prSet presAssocID="{6AF25987-D907-42C3-BD1A-D3E15D747B41}" presName="node" presStyleLbl="node1" presStyleIdx="5" presStyleCnt="8">
        <dgm:presLayoutVars>
          <dgm:bulletEnabled val="1"/>
        </dgm:presLayoutVars>
      </dgm:prSet>
      <dgm:spPr/>
    </dgm:pt>
    <dgm:pt modelId="{282B581F-ED36-47D9-A033-B5C97536C5FA}" type="pres">
      <dgm:prSet presAssocID="{DC43D60E-D01A-4877-9F73-0FCCCD1C0693}" presName="sibTrans" presStyleLbl="sibTrans1D1" presStyleIdx="5" presStyleCnt="7"/>
      <dgm:spPr/>
    </dgm:pt>
    <dgm:pt modelId="{9B610684-9262-4997-872F-DE341E0F8DCF}" type="pres">
      <dgm:prSet presAssocID="{DC43D60E-D01A-4877-9F73-0FCCCD1C0693}" presName="connectorText" presStyleLbl="sibTrans1D1" presStyleIdx="5" presStyleCnt="7"/>
      <dgm:spPr/>
    </dgm:pt>
    <dgm:pt modelId="{F8B7B496-17D0-42CF-B8EF-9D8F1874EA45}" type="pres">
      <dgm:prSet presAssocID="{CE615A16-C79A-4B9D-91D9-45E0FD1F053E}" presName="node" presStyleLbl="node1" presStyleIdx="6" presStyleCnt="8">
        <dgm:presLayoutVars>
          <dgm:bulletEnabled val="1"/>
        </dgm:presLayoutVars>
      </dgm:prSet>
      <dgm:spPr/>
    </dgm:pt>
    <dgm:pt modelId="{3C8BAEC7-3A0F-47A9-B616-873C83885170}" type="pres">
      <dgm:prSet presAssocID="{EEE1547C-4042-4CA1-96AA-8EA590FF82F3}" presName="sibTrans" presStyleLbl="sibTrans1D1" presStyleIdx="6" presStyleCnt="7"/>
      <dgm:spPr/>
    </dgm:pt>
    <dgm:pt modelId="{5CC5B32E-6B4C-48D8-8D84-85966A529CBE}" type="pres">
      <dgm:prSet presAssocID="{EEE1547C-4042-4CA1-96AA-8EA590FF82F3}" presName="connectorText" presStyleLbl="sibTrans1D1" presStyleIdx="6" presStyleCnt="7"/>
      <dgm:spPr/>
    </dgm:pt>
    <dgm:pt modelId="{FD1D7CA6-4EAC-4560-B431-F53E6D45755C}" type="pres">
      <dgm:prSet presAssocID="{484CB054-02CA-4E0C-BB0C-151600E8BC52}" presName="node" presStyleLbl="node1" presStyleIdx="7" presStyleCnt="8">
        <dgm:presLayoutVars>
          <dgm:bulletEnabled val="1"/>
        </dgm:presLayoutVars>
      </dgm:prSet>
      <dgm:spPr/>
    </dgm:pt>
  </dgm:ptLst>
  <dgm:cxnLst>
    <dgm:cxn modelId="{DDF36518-371A-4279-BC1E-87287595B840}" type="presOf" srcId="{AE2110D3-D255-4F63-A19F-9827294084D4}" destId="{465BAFD2-F206-4DD5-8110-1BBCA6CE96E9}" srcOrd="0" destOrd="0" presId="urn:microsoft.com/office/officeart/2005/8/layout/bProcess3"/>
    <dgm:cxn modelId="{BBB5C61A-CA0D-4073-98EE-91793A5E32E1}" type="presOf" srcId="{45EB1C41-1BF2-443E-9ECA-E1F39905F89B}" destId="{D1789714-D847-4382-80B9-F9ABECFBAFEE}" srcOrd="0" destOrd="0" presId="urn:microsoft.com/office/officeart/2005/8/layout/bProcess3"/>
    <dgm:cxn modelId="{67E3461C-A60A-4F73-821A-1D63A0A7F377}" srcId="{7D405259-598B-460B-8AF9-11B2F2D3B644}" destId="{6AF25987-D907-42C3-BD1A-D3E15D747B41}" srcOrd="5" destOrd="0" parTransId="{91C82E26-1801-48C8-805F-DF60BA6D6EC2}" sibTransId="{DC43D60E-D01A-4877-9F73-0FCCCD1C0693}"/>
    <dgm:cxn modelId="{242FCA20-9635-4AF6-8773-7DAFEBA999DF}" type="presOf" srcId="{6AF25987-D907-42C3-BD1A-D3E15D747B41}" destId="{2087602A-0779-4067-B560-2099DD14227B}" srcOrd="0" destOrd="0" presId="urn:microsoft.com/office/officeart/2005/8/layout/bProcess3"/>
    <dgm:cxn modelId="{E0993424-1F9A-47F0-B555-075558B86618}" srcId="{7D405259-598B-460B-8AF9-11B2F2D3B644}" destId="{F650A500-9098-452E-8CC6-F4E990F3801B}" srcOrd="3" destOrd="0" parTransId="{BC177A3C-51B5-4105-98D3-D11E0041B3A7}" sibTransId="{153B2F02-3C4F-4C83-B009-BB923E1C425D}"/>
    <dgm:cxn modelId="{08DFE22A-7794-47DF-AF1C-037FBCD1CB25}" type="presOf" srcId="{484CB054-02CA-4E0C-BB0C-151600E8BC52}" destId="{FD1D7CA6-4EAC-4560-B431-F53E6D45755C}" srcOrd="0" destOrd="0" presId="urn:microsoft.com/office/officeart/2005/8/layout/bProcess3"/>
    <dgm:cxn modelId="{20D4CD34-11D2-4161-BB88-7369F7FFB0FA}" srcId="{7D405259-598B-460B-8AF9-11B2F2D3B644}" destId="{488F541F-BCBF-4576-9153-98CC6FE98513}" srcOrd="0" destOrd="0" parTransId="{E291847B-71C8-4251-90E4-2055AC6D1201}" sibTransId="{0A467CFA-9E28-4EB5-9401-D6C67889BE27}"/>
    <dgm:cxn modelId="{DEC9503A-0B8B-489B-A845-D7E348E37966}" type="presOf" srcId="{0A467CFA-9E28-4EB5-9401-D6C67889BE27}" destId="{940C5B65-DD30-4375-910F-A3C967677ED1}" srcOrd="0" destOrd="0" presId="urn:microsoft.com/office/officeart/2005/8/layout/bProcess3"/>
    <dgm:cxn modelId="{465E3946-83B5-4848-BB2D-40F12B23D431}" type="presOf" srcId="{DC43D60E-D01A-4877-9F73-0FCCCD1C0693}" destId="{282B581F-ED36-47D9-A033-B5C97536C5FA}" srcOrd="0" destOrd="0" presId="urn:microsoft.com/office/officeart/2005/8/layout/bProcess3"/>
    <dgm:cxn modelId="{BD2BB967-A1B0-4C59-B614-CECDB09650F3}" type="presOf" srcId="{A30F869E-F60F-4BEF-9DDE-5E90FF25688D}" destId="{EC68C055-AD95-4B91-9ECB-8B955E5D39DC}" srcOrd="0" destOrd="0" presId="urn:microsoft.com/office/officeart/2005/8/layout/bProcess3"/>
    <dgm:cxn modelId="{37BEBE4C-9265-47F7-81EE-4DBCB59A9E94}" type="presOf" srcId="{45EB1C41-1BF2-443E-9ECA-E1F39905F89B}" destId="{04660EA7-2140-4729-A816-5E6EDED00B0B}" srcOrd="1" destOrd="0" presId="urn:microsoft.com/office/officeart/2005/8/layout/bProcess3"/>
    <dgm:cxn modelId="{9CA94556-89A9-4A10-B8F5-CB667176E4DE}" type="presOf" srcId="{CB6E3EA1-A4E4-49FE-8DDF-5F5FED074FE9}" destId="{510268C8-5F22-4672-8B32-8F2AEEF49B63}" srcOrd="0" destOrd="0" presId="urn:microsoft.com/office/officeart/2005/8/layout/bProcess3"/>
    <dgm:cxn modelId="{BB6FE876-8AAC-477A-AA91-F481F35917B1}" srcId="{7D405259-598B-460B-8AF9-11B2F2D3B644}" destId="{484CB054-02CA-4E0C-BB0C-151600E8BC52}" srcOrd="7" destOrd="0" parTransId="{B1277191-B2FD-483F-A93B-76B4F95CA890}" sibTransId="{C4A4F794-842D-4397-AD28-1B3DE631F65A}"/>
    <dgm:cxn modelId="{19F90B7F-EBE3-4DB8-BC22-CE3B3B6AED6C}" type="presOf" srcId="{488F541F-BCBF-4576-9153-98CC6FE98513}" destId="{3F6DDF16-8D82-4AB4-89D8-D43252F41363}" srcOrd="0" destOrd="0" presId="urn:microsoft.com/office/officeart/2005/8/layout/bProcess3"/>
    <dgm:cxn modelId="{3D72AE86-98D9-43E2-90F8-7E6EC36402CC}" type="presOf" srcId="{EEE1547C-4042-4CA1-96AA-8EA590FF82F3}" destId="{3C8BAEC7-3A0F-47A9-B616-873C83885170}" srcOrd="0" destOrd="0" presId="urn:microsoft.com/office/officeart/2005/8/layout/bProcess3"/>
    <dgm:cxn modelId="{87B0838F-2233-4313-9C46-95BB96A596D7}" type="presOf" srcId="{569BE8B1-50F5-42E2-8AAD-6C8055C77589}" destId="{F72AB824-38FB-4CDA-AAC6-F9D795401431}" srcOrd="0" destOrd="0" presId="urn:microsoft.com/office/officeart/2005/8/layout/bProcess3"/>
    <dgm:cxn modelId="{A721AF9B-1B1A-4464-BE61-136A812F7F0D}" srcId="{7D405259-598B-460B-8AF9-11B2F2D3B644}" destId="{A30F869E-F60F-4BEF-9DDE-5E90FF25688D}" srcOrd="2" destOrd="0" parTransId="{E89DDC11-C49D-4659-80CC-B5C436227D70}" sibTransId="{9C03012B-59B7-45A0-8345-3B5C55D0DC56}"/>
    <dgm:cxn modelId="{A830779D-5314-4164-8403-C0F8BF4F087F}" srcId="{7D405259-598B-460B-8AF9-11B2F2D3B644}" destId="{CE615A16-C79A-4B9D-91D9-45E0FD1F053E}" srcOrd="6" destOrd="0" parTransId="{3682D9E1-A064-4E87-8DE9-F4671B1A63DC}" sibTransId="{EEE1547C-4042-4CA1-96AA-8EA590FF82F3}"/>
    <dgm:cxn modelId="{AFCC069F-71B1-4642-8C2C-E10DE33757E8}" type="presOf" srcId="{9C03012B-59B7-45A0-8345-3B5C55D0DC56}" destId="{EC612F0F-4255-44A0-AB23-39E3E4F22997}" srcOrd="1" destOrd="0" presId="urn:microsoft.com/office/officeart/2005/8/layout/bProcess3"/>
    <dgm:cxn modelId="{6FD9C4BB-1F83-4B59-9632-BD129E81D485}" type="presOf" srcId="{EEE1547C-4042-4CA1-96AA-8EA590FF82F3}" destId="{5CC5B32E-6B4C-48D8-8D84-85966A529CBE}" srcOrd="1" destOrd="0" presId="urn:microsoft.com/office/officeart/2005/8/layout/bProcess3"/>
    <dgm:cxn modelId="{29C36FBD-EBA3-4AC8-9986-AD35E4C3B478}" type="presOf" srcId="{0A467CFA-9E28-4EB5-9401-D6C67889BE27}" destId="{DC0B7988-0408-42D7-8617-2CE34DC40BF1}" srcOrd="1" destOrd="0" presId="urn:microsoft.com/office/officeart/2005/8/layout/bProcess3"/>
    <dgm:cxn modelId="{88B2E2C4-BBCA-46C9-81EC-D973F8878AB7}" type="presOf" srcId="{CE615A16-C79A-4B9D-91D9-45E0FD1F053E}" destId="{F8B7B496-17D0-42CF-B8EF-9D8F1874EA45}" srcOrd="0" destOrd="0" presId="urn:microsoft.com/office/officeart/2005/8/layout/bProcess3"/>
    <dgm:cxn modelId="{1F2F06CA-5311-4CD2-A1D6-2E5C1CF58CBC}" type="presOf" srcId="{7D405259-598B-460B-8AF9-11B2F2D3B644}" destId="{198B4E22-9F1B-4870-8174-90755B009228}" srcOrd="0" destOrd="0" presId="urn:microsoft.com/office/officeart/2005/8/layout/bProcess3"/>
    <dgm:cxn modelId="{BA9FD9CC-E56A-4F76-94A0-ABF7A7A6F890}" type="presOf" srcId="{153B2F02-3C4F-4C83-B009-BB923E1C425D}" destId="{C1F83BE8-DD1D-4513-8AB1-6D13F6504E78}" srcOrd="1" destOrd="0" presId="urn:microsoft.com/office/officeart/2005/8/layout/bProcess3"/>
    <dgm:cxn modelId="{789373CE-07B6-4947-9ADF-D815B97EEE56}" srcId="{7D405259-598B-460B-8AF9-11B2F2D3B644}" destId="{AE2110D3-D255-4F63-A19F-9827294084D4}" srcOrd="4" destOrd="0" parTransId="{985EDB8F-9208-4FF7-83FA-DCA976AC6AEC}" sibTransId="{CB6E3EA1-A4E4-49FE-8DDF-5F5FED074FE9}"/>
    <dgm:cxn modelId="{1B2BB4D3-485D-4AB9-A129-D9535C13AAFF}" type="presOf" srcId="{CB6E3EA1-A4E4-49FE-8DDF-5F5FED074FE9}" destId="{93950EFA-C844-4DCD-95E7-C4CFB5B653BA}" srcOrd="1" destOrd="0" presId="urn:microsoft.com/office/officeart/2005/8/layout/bProcess3"/>
    <dgm:cxn modelId="{B78232D5-9B35-4B9D-A302-3922A18C1640}" type="presOf" srcId="{9C03012B-59B7-45A0-8345-3B5C55D0DC56}" destId="{60E1AD7C-20ED-45A5-81D3-CB6710360491}" srcOrd="0" destOrd="0" presId="urn:microsoft.com/office/officeart/2005/8/layout/bProcess3"/>
    <dgm:cxn modelId="{0346A9E2-AECC-4D2B-A49E-8CC18648E66B}" type="presOf" srcId="{153B2F02-3C4F-4C83-B009-BB923E1C425D}" destId="{EB0904D5-94B9-4DFE-A94B-3FFF48573FCF}" srcOrd="0" destOrd="0" presId="urn:microsoft.com/office/officeart/2005/8/layout/bProcess3"/>
    <dgm:cxn modelId="{A0AC43E3-AFEA-4D25-BF5A-309F0D6CF743}" srcId="{7D405259-598B-460B-8AF9-11B2F2D3B644}" destId="{569BE8B1-50F5-42E2-8AAD-6C8055C77589}" srcOrd="1" destOrd="0" parTransId="{F5F6B25C-D161-4F5D-AF24-0CBE9C07A1DD}" sibTransId="{45EB1C41-1BF2-443E-9ECA-E1F39905F89B}"/>
    <dgm:cxn modelId="{2B8931E6-2E5B-4E77-89AE-EA35B71D420F}" type="presOf" srcId="{DC43D60E-D01A-4877-9F73-0FCCCD1C0693}" destId="{9B610684-9262-4997-872F-DE341E0F8DCF}" srcOrd="1" destOrd="0" presId="urn:microsoft.com/office/officeart/2005/8/layout/bProcess3"/>
    <dgm:cxn modelId="{012895F1-CB86-4DCB-8557-E17E2E840915}" type="presOf" srcId="{F650A500-9098-452E-8CC6-F4E990F3801B}" destId="{4DF6B69F-291F-49FE-B536-224AB4251091}" srcOrd="0" destOrd="0" presId="urn:microsoft.com/office/officeart/2005/8/layout/bProcess3"/>
    <dgm:cxn modelId="{EADCA29C-3B9B-41A8-A309-6915B0AF1B72}" type="presParOf" srcId="{198B4E22-9F1B-4870-8174-90755B009228}" destId="{3F6DDF16-8D82-4AB4-89D8-D43252F41363}" srcOrd="0" destOrd="0" presId="urn:microsoft.com/office/officeart/2005/8/layout/bProcess3"/>
    <dgm:cxn modelId="{8B809C6A-8A2B-4D76-8756-D703F6013868}" type="presParOf" srcId="{198B4E22-9F1B-4870-8174-90755B009228}" destId="{940C5B65-DD30-4375-910F-A3C967677ED1}" srcOrd="1" destOrd="0" presId="urn:microsoft.com/office/officeart/2005/8/layout/bProcess3"/>
    <dgm:cxn modelId="{2989C0C4-D4B7-4E81-BBEB-D1CB867071C1}" type="presParOf" srcId="{940C5B65-DD30-4375-910F-A3C967677ED1}" destId="{DC0B7988-0408-42D7-8617-2CE34DC40BF1}" srcOrd="0" destOrd="0" presId="urn:microsoft.com/office/officeart/2005/8/layout/bProcess3"/>
    <dgm:cxn modelId="{AEAA7634-BBD2-422B-92DC-DE768A6B257C}" type="presParOf" srcId="{198B4E22-9F1B-4870-8174-90755B009228}" destId="{F72AB824-38FB-4CDA-AAC6-F9D795401431}" srcOrd="2" destOrd="0" presId="urn:microsoft.com/office/officeart/2005/8/layout/bProcess3"/>
    <dgm:cxn modelId="{0DF0C5A0-733F-46DE-B60E-EE534C64BF78}" type="presParOf" srcId="{198B4E22-9F1B-4870-8174-90755B009228}" destId="{D1789714-D847-4382-80B9-F9ABECFBAFEE}" srcOrd="3" destOrd="0" presId="urn:microsoft.com/office/officeart/2005/8/layout/bProcess3"/>
    <dgm:cxn modelId="{B288BB98-8F4B-45D4-A079-E146B9006BF3}" type="presParOf" srcId="{D1789714-D847-4382-80B9-F9ABECFBAFEE}" destId="{04660EA7-2140-4729-A816-5E6EDED00B0B}" srcOrd="0" destOrd="0" presId="urn:microsoft.com/office/officeart/2005/8/layout/bProcess3"/>
    <dgm:cxn modelId="{B585A781-472B-4706-8E78-B0D1E55121C3}" type="presParOf" srcId="{198B4E22-9F1B-4870-8174-90755B009228}" destId="{EC68C055-AD95-4B91-9ECB-8B955E5D39DC}" srcOrd="4" destOrd="0" presId="urn:microsoft.com/office/officeart/2005/8/layout/bProcess3"/>
    <dgm:cxn modelId="{9B3E07D2-987A-4263-9E22-E020D2F9EC5C}" type="presParOf" srcId="{198B4E22-9F1B-4870-8174-90755B009228}" destId="{60E1AD7C-20ED-45A5-81D3-CB6710360491}" srcOrd="5" destOrd="0" presId="urn:microsoft.com/office/officeart/2005/8/layout/bProcess3"/>
    <dgm:cxn modelId="{6EA5D874-D10C-479C-A0B5-2C57F488B8D9}" type="presParOf" srcId="{60E1AD7C-20ED-45A5-81D3-CB6710360491}" destId="{EC612F0F-4255-44A0-AB23-39E3E4F22997}" srcOrd="0" destOrd="0" presId="urn:microsoft.com/office/officeart/2005/8/layout/bProcess3"/>
    <dgm:cxn modelId="{C9721B54-D4A9-4F87-A8E9-B08CD9F4CDF0}" type="presParOf" srcId="{198B4E22-9F1B-4870-8174-90755B009228}" destId="{4DF6B69F-291F-49FE-B536-224AB4251091}" srcOrd="6" destOrd="0" presId="urn:microsoft.com/office/officeart/2005/8/layout/bProcess3"/>
    <dgm:cxn modelId="{1E75EAD8-BF59-42EA-8AAA-114FEF636D7A}" type="presParOf" srcId="{198B4E22-9F1B-4870-8174-90755B009228}" destId="{EB0904D5-94B9-4DFE-A94B-3FFF48573FCF}" srcOrd="7" destOrd="0" presId="urn:microsoft.com/office/officeart/2005/8/layout/bProcess3"/>
    <dgm:cxn modelId="{B4D9321F-8BCC-4898-B000-815B9176F571}" type="presParOf" srcId="{EB0904D5-94B9-4DFE-A94B-3FFF48573FCF}" destId="{C1F83BE8-DD1D-4513-8AB1-6D13F6504E78}" srcOrd="0" destOrd="0" presId="urn:microsoft.com/office/officeart/2005/8/layout/bProcess3"/>
    <dgm:cxn modelId="{1F91E907-9CF2-45BA-8016-7E353009526C}" type="presParOf" srcId="{198B4E22-9F1B-4870-8174-90755B009228}" destId="{465BAFD2-F206-4DD5-8110-1BBCA6CE96E9}" srcOrd="8" destOrd="0" presId="urn:microsoft.com/office/officeart/2005/8/layout/bProcess3"/>
    <dgm:cxn modelId="{5469224A-28DF-46C9-99B4-FABC486CCA38}" type="presParOf" srcId="{198B4E22-9F1B-4870-8174-90755B009228}" destId="{510268C8-5F22-4672-8B32-8F2AEEF49B63}" srcOrd="9" destOrd="0" presId="urn:microsoft.com/office/officeart/2005/8/layout/bProcess3"/>
    <dgm:cxn modelId="{D74DBDEB-5F90-49C1-B7B8-B0FADB99A9CD}" type="presParOf" srcId="{510268C8-5F22-4672-8B32-8F2AEEF49B63}" destId="{93950EFA-C844-4DCD-95E7-C4CFB5B653BA}" srcOrd="0" destOrd="0" presId="urn:microsoft.com/office/officeart/2005/8/layout/bProcess3"/>
    <dgm:cxn modelId="{9F5B0566-970E-4439-A1E4-81BD935ACA27}" type="presParOf" srcId="{198B4E22-9F1B-4870-8174-90755B009228}" destId="{2087602A-0779-4067-B560-2099DD14227B}" srcOrd="10" destOrd="0" presId="urn:microsoft.com/office/officeart/2005/8/layout/bProcess3"/>
    <dgm:cxn modelId="{A9076490-CA17-49F9-9705-B83597AD407B}" type="presParOf" srcId="{198B4E22-9F1B-4870-8174-90755B009228}" destId="{282B581F-ED36-47D9-A033-B5C97536C5FA}" srcOrd="11" destOrd="0" presId="urn:microsoft.com/office/officeart/2005/8/layout/bProcess3"/>
    <dgm:cxn modelId="{3EC563FA-D707-495F-9931-34BE68D38449}" type="presParOf" srcId="{282B581F-ED36-47D9-A033-B5C97536C5FA}" destId="{9B610684-9262-4997-872F-DE341E0F8DCF}" srcOrd="0" destOrd="0" presId="urn:microsoft.com/office/officeart/2005/8/layout/bProcess3"/>
    <dgm:cxn modelId="{4BA93425-52AB-4585-B070-FFF14F4C075A}" type="presParOf" srcId="{198B4E22-9F1B-4870-8174-90755B009228}" destId="{F8B7B496-17D0-42CF-B8EF-9D8F1874EA45}" srcOrd="12" destOrd="0" presId="urn:microsoft.com/office/officeart/2005/8/layout/bProcess3"/>
    <dgm:cxn modelId="{1E2BB7B3-ADCE-4A14-AE47-5CCB9DE2D3AE}" type="presParOf" srcId="{198B4E22-9F1B-4870-8174-90755B009228}" destId="{3C8BAEC7-3A0F-47A9-B616-873C83885170}" srcOrd="13" destOrd="0" presId="urn:microsoft.com/office/officeart/2005/8/layout/bProcess3"/>
    <dgm:cxn modelId="{C5169B9A-E1A7-4598-9F5A-57006C25284C}" type="presParOf" srcId="{3C8BAEC7-3A0F-47A9-B616-873C83885170}" destId="{5CC5B32E-6B4C-48D8-8D84-85966A529CBE}" srcOrd="0" destOrd="0" presId="urn:microsoft.com/office/officeart/2005/8/layout/bProcess3"/>
    <dgm:cxn modelId="{92FA464C-A7DF-4838-84E2-0213D2A154E3}" type="presParOf" srcId="{198B4E22-9F1B-4870-8174-90755B009228}" destId="{FD1D7CA6-4EAC-4560-B431-F53E6D45755C}" srcOrd="14" destOrd="0" presId="urn:microsoft.com/office/officeart/2005/8/layout/bProcess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3991B2DA-682F-416C-B495-35CD5BE52A89}" type="doc">
      <dgm:prSet loTypeId="urn:microsoft.com/office/officeart/2005/8/layout/vList2" loCatId="list" qsTypeId="urn:microsoft.com/office/officeart/2005/8/quickstyle/simple4#2" qsCatId="simple" csTypeId="urn:microsoft.com/office/officeart/2005/8/colors/colorful2#10" csCatId="colorful" phldr="1"/>
      <dgm:spPr/>
      <dgm:t>
        <a:bodyPr/>
        <a:lstStyle/>
        <a:p>
          <a:endParaRPr lang="en-GB"/>
        </a:p>
      </dgm:t>
    </dgm:pt>
    <dgm:pt modelId="{6DEE1440-1F43-4D13-9B17-F63DF72E5725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First Reading </a:t>
          </a:r>
          <a:endParaRPr lang="en-GB" dirty="0"/>
        </a:p>
      </dgm:t>
    </dgm:pt>
    <dgm:pt modelId="{FC6D1864-1118-499C-B661-6637967BDCB6}" type="parTrans" cxnId="{4173EA82-8D6A-4F78-BA77-9E05E4B7AE60}">
      <dgm:prSet/>
      <dgm:spPr/>
      <dgm:t>
        <a:bodyPr/>
        <a:lstStyle/>
        <a:p>
          <a:endParaRPr lang="en-GB"/>
        </a:p>
      </dgm:t>
    </dgm:pt>
    <dgm:pt modelId="{B83BA7E4-90E3-4140-8004-9287187B53BB}" type="sibTrans" cxnId="{4173EA82-8D6A-4F78-BA77-9E05E4B7AE60}">
      <dgm:prSet/>
      <dgm:spPr/>
      <dgm:t>
        <a:bodyPr/>
        <a:lstStyle/>
        <a:p>
          <a:endParaRPr lang="en-GB"/>
        </a:p>
      </dgm:t>
    </dgm:pt>
    <dgm:pt modelId="{87D04DFD-4FD1-49C5-8754-972E488E410A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Second Reading</a:t>
          </a:r>
          <a:endParaRPr lang="en-GB" dirty="0"/>
        </a:p>
      </dgm:t>
    </dgm:pt>
    <dgm:pt modelId="{450A88AE-A154-4F39-AB74-033F0F63433E}" type="parTrans" cxnId="{FA04CA4F-0EC5-4021-9DE1-5F1836AAEC38}">
      <dgm:prSet/>
      <dgm:spPr/>
      <dgm:t>
        <a:bodyPr/>
        <a:lstStyle/>
        <a:p>
          <a:endParaRPr lang="en-GB"/>
        </a:p>
      </dgm:t>
    </dgm:pt>
    <dgm:pt modelId="{71590442-0D8F-4849-B717-C985AFA65BB8}" type="sibTrans" cxnId="{FA04CA4F-0EC5-4021-9DE1-5F1836AAEC38}">
      <dgm:prSet/>
      <dgm:spPr/>
      <dgm:t>
        <a:bodyPr/>
        <a:lstStyle/>
        <a:p>
          <a:endParaRPr lang="en-GB"/>
        </a:p>
      </dgm:t>
    </dgm:pt>
    <dgm:pt modelId="{88DB8F97-D9D1-4CD2-9E31-B26225300A38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Committee Stage </a:t>
          </a:r>
          <a:endParaRPr lang="en-GB" dirty="0"/>
        </a:p>
      </dgm:t>
    </dgm:pt>
    <dgm:pt modelId="{E88904B4-0352-44B6-BADD-F60D9BAFE702}" type="parTrans" cxnId="{322464FE-5B65-444A-998C-CB8057654E9F}">
      <dgm:prSet/>
      <dgm:spPr/>
      <dgm:t>
        <a:bodyPr/>
        <a:lstStyle/>
        <a:p>
          <a:endParaRPr lang="en-GB"/>
        </a:p>
      </dgm:t>
    </dgm:pt>
    <dgm:pt modelId="{C5574261-325A-4F42-9BE2-F7C2523B1EE0}" type="sibTrans" cxnId="{322464FE-5B65-444A-998C-CB8057654E9F}">
      <dgm:prSet/>
      <dgm:spPr/>
      <dgm:t>
        <a:bodyPr/>
        <a:lstStyle/>
        <a:p>
          <a:endParaRPr lang="en-GB"/>
        </a:p>
      </dgm:t>
    </dgm:pt>
    <dgm:pt modelId="{7DE4B070-CB95-4DD1-949B-5B96C4F25591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Report stage </a:t>
          </a:r>
          <a:endParaRPr lang="en-GB" dirty="0"/>
        </a:p>
      </dgm:t>
    </dgm:pt>
    <dgm:pt modelId="{A7D5ABD2-5228-4247-8F71-8AE3849DC471}" type="parTrans" cxnId="{5947A636-DAAC-49DF-8B16-095C883E8E72}">
      <dgm:prSet/>
      <dgm:spPr/>
      <dgm:t>
        <a:bodyPr/>
        <a:lstStyle/>
        <a:p>
          <a:endParaRPr lang="en-GB"/>
        </a:p>
      </dgm:t>
    </dgm:pt>
    <dgm:pt modelId="{DB199488-0846-4528-86FA-62A54CA35741}" type="sibTrans" cxnId="{5947A636-DAAC-49DF-8B16-095C883E8E72}">
      <dgm:prSet/>
      <dgm:spPr/>
      <dgm:t>
        <a:bodyPr/>
        <a:lstStyle/>
        <a:p>
          <a:endParaRPr lang="en-GB"/>
        </a:p>
      </dgm:t>
    </dgm:pt>
    <dgm:pt modelId="{0D5899C3-A25B-48BC-A907-38C9B7520E06}">
      <dgm:prSet phldrT="[Text]" phldr="0"/>
      <dgm:spPr/>
      <dgm:t>
        <a:bodyPr/>
        <a:lstStyle/>
        <a:p>
          <a:pPr rtl="0"/>
          <a:r>
            <a:rPr lang="en-GB" dirty="0">
              <a:latin typeface="Calibri Light" panose="020F0302020204030204"/>
            </a:rPr>
            <a:t>Third Reading </a:t>
          </a:r>
          <a:endParaRPr lang="en-GB" dirty="0"/>
        </a:p>
      </dgm:t>
    </dgm:pt>
    <dgm:pt modelId="{8A667B53-845C-4949-9B19-4AD70DC5A85E}" type="parTrans" cxnId="{A99E30F8-6F6A-415E-ADAE-54BAAA67B5B6}">
      <dgm:prSet/>
      <dgm:spPr/>
      <dgm:t>
        <a:bodyPr/>
        <a:lstStyle/>
        <a:p>
          <a:endParaRPr lang="en-GB"/>
        </a:p>
      </dgm:t>
    </dgm:pt>
    <dgm:pt modelId="{BC3C3FBF-574D-4108-BDBD-336556336500}" type="sibTrans" cxnId="{A99E30F8-6F6A-415E-ADAE-54BAAA67B5B6}">
      <dgm:prSet/>
      <dgm:spPr/>
      <dgm:t>
        <a:bodyPr/>
        <a:lstStyle/>
        <a:p>
          <a:endParaRPr lang="en-GB"/>
        </a:p>
      </dgm:t>
    </dgm:pt>
    <dgm:pt modelId="{3BDFBD01-A38F-4B35-ACC9-C02099258D5E}" type="pres">
      <dgm:prSet presAssocID="{3991B2DA-682F-416C-B495-35CD5BE52A89}" presName="linear" presStyleCnt="0">
        <dgm:presLayoutVars>
          <dgm:animLvl val="lvl"/>
          <dgm:resizeHandles val="exact"/>
        </dgm:presLayoutVars>
      </dgm:prSet>
      <dgm:spPr/>
    </dgm:pt>
    <dgm:pt modelId="{722EBC34-0181-4BCF-85D8-CE7420446E3E}" type="pres">
      <dgm:prSet presAssocID="{6DEE1440-1F43-4D13-9B17-F63DF72E572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9C830B0-59B5-494D-B64A-C05C7F311F45}" type="pres">
      <dgm:prSet presAssocID="{B83BA7E4-90E3-4140-8004-9287187B53BB}" presName="spacer" presStyleCnt="0"/>
      <dgm:spPr/>
    </dgm:pt>
    <dgm:pt modelId="{91FC06E4-D578-4A62-B24E-DBA32C69AA5F}" type="pres">
      <dgm:prSet presAssocID="{87D04DFD-4FD1-49C5-8754-972E488E410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47CCDCCD-4335-4E02-B19E-1619CBB2F2A5}" type="pres">
      <dgm:prSet presAssocID="{71590442-0D8F-4849-B717-C985AFA65BB8}" presName="spacer" presStyleCnt="0"/>
      <dgm:spPr/>
    </dgm:pt>
    <dgm:pt modelId="{AE22A87A-260E-4D86-9F53-9E54AD60B413}" type="pres">
      <dgm:prSet presAssocID="{88DB8F97-D9D1-4CD2-9E31-B26225300A38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FC010216-1AFD-472B-A131-D97D8A8CDD3F}" type="pres">
      <dgm:prSet presAssocID="{C5574261-325A-4F42-9BE2-F7C2523B1EE0}" presName="spacer" presStyleCnt="0"/>
      <dgm:spPr/>
    </dgm:pt>
    <dgm:pt modelId="{8310CD8A-6B5A-4B29-A5E1-585DAC268BE8}" type="pres">
      <dgm:prSet presAssocID="{7DE4B070-CB95-4DD1-949B-5B96C4F2559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CF764FC-C4DD-4970-9671-A72B5E44E7ED}" type="pres">
      <dgm:prSet presAssocID="{DB199488-0846-4528-86FA-62A54CA35741}" presName="spacer" presStyleCnt="0"/>
      <dgm:spPr/>
    </dgm:pt>
    <dgm:pt modelId="{EDE03A73-E9E1-492E-91BF-1348743FD3A8}" type="pres">
      <dgm:prSet presAssocID="{0D5899C3-A25B-48BC-A907-38C9B7520E06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947A636-DAAC-49DF-8B16-095C883E8E72}" srcId="{3991B2DA-682F-416C-B495-35CD5BE52A89}" destId="{7DE4B070-CB95-4DD1-949B-5B96C4F25591}" srcOrd="3" destOrd="0" parTransId="{A7D5ABD2-5228-4247-8F71-8AE3849DC471}" sibTransId="{DB199488-0846-4528-86FA-62A54CA35741}"/>
    <dgm:cxn modelId="{DE2FDF4B-0BEF-4841-A048-6F198A0080EB}" type="presOf" srcId="{0D5899C3-A25B-48BC-A907-38C9B7520E06}" destId="{EDE03A73-E9E1-492E-91BF-1348743FD3A8}" srcOrd="0" destOrd="0" presId="urn:microsoft.com/office/officeart/2005/8/layout/vList2"/>
    <dgm:cxn modelId="{FA04CA4F-0EC5-4021-9DE1-5F1836AAEC38}" srcId="{3991B2DA-682F-416C-B495-35CD5BE52A89}" destId="{87D04DFD-4FD1-49C5-8754-972E488E410A}" srcOrd="1" destOrd="0" parTransId="{450A88AE-A154-4F39-AB74-033F0F63433E}" sibTransId="{71590442-0D8F-4849-B717-C985AFA65BB8}"/>
    <dgm:cxn modelId="{4173EA82-8D6A-4F78-BA77-9E05E4B7AE60}" srcId="{3991B2DA-682F-416C-B495-35CD5BE52A89}" destId="{6DEE1440-1F43-4D13-9B17-F63DF72E5725}" srcOrd="0" destOrd="0" parTransId="{FC6D1864-1118-499C-B661-6637967BDCB6}" sibTransId="{B83BA7E4-90E3-4140-8004-9287187B53BB}"/>
    <dgm:cxn modelId="{1F53ECA1-BF6E-4B97-BD9F-E4F08CCC43FC}" type="presOf" srcId="{7DE4B070-CB95-4DD1-949B-5B96C4F25591}" destId="{8310CD8A-6B5A-4B29-A5E1-585DAC268BE8}" srcOrd="0" destOrd="0" presId="urn:microsoft.com/office/officeart/2005/8/layout/vList2"/>
    <dgm:cxn modelId="{0BEA4CD5-A07C-487B-9DC4-0849FE1E2EE0}" type="presOf" srcId="{6DEE1440-1F43-4D13-9B17-F63DF72E5725}" destId="{722EBC34-0181-4BCF-85D8-CE7420446E3E}" srcOrd="0" destOrd="0" presId="urn:microsoft.com/office/officeart/2005/8/layout/vList2"/>
    <dgm:cxn modelId="{A40B2FDD-DDF2-4AE3-95F1-5D369AC48532}" type="presOf" srcId="{87D04DFD-4FD1-49C5-8754-972E488E410A}" destId="{91FC06E4-D578-4A62-B24E-DBA32C69AA5F}" srcOrd="0" destOrd="0" presId="urn:microsoft.com/office/officeart/2005/8/layout/vList2"/>
    <dgm:cxn modelId="{813322E0-D10B-43A3-BD12-60DF2396405C}" type="presOf" srcId="{3991B2DA-682F-416C-B495-35CD5BE52A89}" destId="{3BDFBD01-A38F-4B35-ACC9-C02099258D5E}" srcOrd="0" destOrd="0" presId="urn:microsoft.com/office/officeart/2005/8/layout/vList2"/>
    <dgm:cxn modelId="{FBD1CCE5-4E9A-4774-B901-727E9EB09324}" type="presOf" srcId="{88DB8F97-D9D1-4CD2-9E31-B26225300A38}" destId="{AE22A87A-260E-4D86-9F53-9E54AD60B413}" srcOrd="0" destOrd="0" presId="urn:microsoft.com/office/officeart/2005/8/layout/vList2"/>
    <dgm:cxn modelId="{A99E30F8-6F6A-415E-ADAE-54BAAA67B5B6}" srcId="{3991B2DA-682F-416C-B495-35CD5BE52A89}" destId="{0D5899C3-A25B-48BC-A907-38C9B7520E06}" srcOrd="4" destOrd="0" parTransId="{8A667B53-845C-4949-9B19-4AD70DC5A85E}" sibTransId="{BC3C3FBF-574D-4108-BDBD-336556336500}"/>
    <dgm:cxn modelId="{322464FE-5B65-444A-998C-CB8057654E9F}" srcId="{3991B2DA-682F-416C-B495-35CD5BE52A89}" destId="{88DB8F97-D9D1-4CD2-9E31-B26225300A38}" srcOrd="2" destOrd="0" parTransId="{E88904B4-0352-44B6-BADD-F60D9BAFE702}" sibTransId="{C5574261-325A-4F42-9BE2-F7C2523B1EE0}"/>
    <dgm:cxn modelId="{1AC6C201-BC70-45CF-8FC9-FC76E7A1353E}" type="presParOf" srcId="{3BDFBD01-A38F-4B35-ACC9-C02099258D5E}" destId="{722EBC34-0181-4BCF-85D8-CE7420446E3E}" srcOrd="0" destOrd="0" presId="urn:microsoft.com/office/officeart/2005/8/layout/vList2"/>
    <dgm:cxn modelId="{6F09F080-75E8-4D65-879C-9638AEAA0548}" type="presParOf" srcId="{3BDFBD01-A38F-4B35-ACC9-C02099258D5E}" destId="{C9C830B0-59B5-494D-B64A-C05C7F311F45}" srcOrd="1" destOrd="0" presId="urn:microsoft.com/office/officeart/2005/8/layout/vList2"/>
    <dgm:cxn modelId="{1245DF3D-8908-4365-962E-13AD0FF1754A}" type="presParOf" srcId="{3BDFBD01-A38F-4B35-ACC9-C02099258D5E}" destId="{91FC06E4-D578-4A62-B24E-DBA32C69AA5F}" srcOrd="2" destOrd="0" presId="urn:microsoft.com/office/officeart/2005/8/layout/vList2"/>
    <dgm:cxn modelId="{52C25BF6-CE1D-4639-86B0-69CB60DFDA49}" type="presParOf" srcId="{3BDFBD01-A38F-4B35-ACC9-C02099258D5E}" destId="{47CCDCCD-4335-4E02-B19E-1619CBB2F2A5}" srcOrd="3" destOrd="0" presId="urn:microsoft.com/office/officeart/2005/8/layout/vList2"/>
    <dgm:cxn modelId="{4918F7BE-E9AE-41DC-BEBE-FEB3938F4AEC}" type="presParOf" srcId="{3BDFBD01-A38F-4B35-ACC9-C02099258D5E}" destId="{AE22A87A-260E-4D86-9F53-9E54AD60B413}" srcOrd="4" destOrd="0" presId="urn:microsoft.com/office/officeart/2005/8/layout/vList2"/>
    <dgm:cxn modelId="{0F2371C3-DBF2-44A0-B479-B8B76303DF78}" type="presParOf" srcId="{3BDFBD01-A38F-4B35-ACC9-C02099258D5E}" destId="{FC010216-1AFD-472B-A131-D97D8A8CDD3F}" srcOrd="5" destOrd="0" presId="urn:microsoft.com/office/officeart/2005/8/layout/vList2"/>
    <dgm:cxn modelId="{003FB020-A67C-41F1-9BDE-71283B3C7823}" type="presParOf" srcId="{3BDFBD01-A38F-4B35-ACC9-C02099258D5E}" destId="{8310CD8A-6B5A-4B29-A5E1-585DAC268BE8}" srcOrd="6" destOrd="0" presId="urn:microsoft.com/office/officeart/2005/8/layout/vList2"/>
    <dgm:cxn modelId="{E8121018-A7AF-495B-BC10-5B8192F0C673}" type="presParOf" srcId="{3BDFBD01-A38F-4B35-ACC9-C02099258D5E}" destId="{6CF764FC-C4DD-4970-9671-A72B5E44E7ED}" srcOrd="7" destOrd="0" presId="urn:microsoft.com/office/officeart/2005/8/layout/vList2"/>
    <dgm:cxn modelId="{788D1192-607C-451D-9736-173984FFDF38}" type="presParOf" srcId="{3BDFBD01-A38F-4B35-ACC9-C02099258D5E}" destId="{EDE03A73-E9E1-492E-91BF-1348743FD3A8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9C75DD4D-67DF-4572-B02D-9C0992F6E3F1}" type="doc">
      <dgm:prSet loTypeId="urn:microsoft.com/office/officeart/2005/8/layout/vList2" loCatId="list" qsTypeId="urn:microsoft.com/office/officeart/2005/8/quickstyle/simple1#38" qsCatId="simple" csTypeId="urn:microsoft.com/office/officeart/2005/8/colors/colorful5#8" csCatId="colorful"/>
      <dgm:spPr/>
      <dgm:t>
        <a:bodyPr/>
        <a:lstStyle/>
        <a:p>
          <a:endParaRPr lang="en-US"/>
        </a:p>
      </dgm:t>
    </dgm:pt>
    <dgm:pt modelId="{68DD9566-1EB3-4F29-8BF1-F729B74708CB}">
      <dgm:prSet/>
      <dgm:spPr/>
      <dgm:t>
        <a:bodyPr/>
        <a:lstStyle/>
        <a:p>
          <a:r>
            <a:rPr lang="en-GB"/>
            <a:t>Currently the prime minister is Keir Starmer. </a:t>
          </a:r>
          <a:endParaRPr lang="en-US"/>
        </a:p>
      </dgm:t>
    </dgm:pt>
    <dgm:pt modelId="{4D70E19B-B200-4143-BCD6-DC8C85C0D993}" type="parTrans" cxnId="{8BC1E612-C70C-431B-B69D-0B51315059E9}">
      <dgm:prSet/>
      <dgm:spPr/>
      <dgm:t>
        <a:bodyPr/>
        <a:lstStyle/>
        <a:p>
          <a:endParaRPr lang="en-US"/>
        </a:p>
      </dgm:t>
    </dgm:pt>
    <dgm:pt modelId="{68A75446-03A9-456E-A2F4-AC6FCE8AD66E}" type="sibTrans" cxnId="{8BC1E612-C70C-431B-B69D-0B51315059E9}">
      <dgm:prSet/>
      <dgm:spPr/>
      <dgm:t>
        <a:bodyPr/>
        <a:lstStyle/>
        <a:p>
          <a:endParaRPr lang="en-US"/>
        </a:p>
      </dgm:t>
    </dgm:pt>
    <dgm:pt modelId="{D72F46D7-2A17-40E6-82CD-097D8D556CED}">
      <dgm:prSet/>
      <dgm:spPr/>
      <dgm:t>
        <a:bodyPr/>
        <a:lstStyle/>
        <a:p>
          <a:r>
            <a:rPr lang="en-GB"/>
            <a:t>His role is to run the country among other roles such as; </a:t>
          </a:r>
          <a:endParaRPr lang="en-US"/>
        </a:p>
      </dgm:t>
    </dgm:pt>
    <dgm:pt modelId="{DA63F32F-24A0-4601-A418-0D78C37EE0BD}" type="parTrans" cxnId="{1E702F27-1194-44E6-A6FE-B842B55A60D5}">
      <dgm:prSet/>
      <dgm:spPr/>
      <dgm:t>
        <a:bodyPr/>
        <a:lstStyle/>
        <a:p>
          <a:endParaRPr lang="en-US"/>
        </a:p>
      </dgm:t>
    </dgm:pt>
    <dgm:pt modelId="{535B58CE-03FA-4EE0-A9CC-04C767C74135}" type="sibTrans" cxnId="{1E702F27-1194-44E6-A6FE-B842B55A60D5}">
      <dgm:prSet/>
      <dgm:spPr/>
      <dgm:t>
        <a:bodyPr/>
        <a:lstStyle/>
        <a:p>
          <a:endParaRPr lang="en-US"/>
        </a:p>
      </dgm:t>
    </dgm:pt>
    <dgm:pt modelId="{6AFA9353-C8F1-4795-97E4-38F73F437236}">
      <dgm:prSet/>
      <dgm:spPr/>
      <dgm:t>
        <a:bodyPr/>
        <a:lstStyle/>
        <a:p>
          <a:r>
            <a:rPr lang="en-GB"/>
            <a:t>Appointing ministers. </a:t>
          </a:r>
          <a:endParaRPr lang="en-US"/>
        </a:p>
      </dgm:t>
    </dgm:pt>
    <dgm:pt modelId="{5BC7181D-A85D-46B6-87BF-A67A04D9844F}" type="parTrans" cxnId="{EE14B53F-A91E-40B0-8E0F-331884962F0B}">
      <dgm:prSet/>
      <dgm:spPr/>
      <dgm:t>
        <a:bodyPr/>
        <a:lstStyle/>
        <a:p>
          <a:endParaRPr lang="en-US"/>
        </a:p>
      </dgm:t>
    </dgm:pt>
    <dgm:pt modelId="{4EBEEC4F-C2BB-4C6D-A3DA-0E34E3528503}" type="sibTrans" cxnId="{EE14B53F-A91E-40B0-8E0F-331884962F0B}">
      <dgm:prSet/>
      <dgm:spPr/>
      <dgm:t>
        <a:bodyPr/>
        <a:lstStyle/>
        <a:p>
          <a:endParaRPr lang="en-US"/>
        </a:p>
      </dgm:t>
    </dgm:pt>
    <dgm:pt modelId="{3711D6D6-605D-4D38-9EF3-8D2D3437B774}">
      <dgm:prSet/>
      <dgm:spPr/>
      <dgm:t>
        <a:bodyPr/>
        <a:lstStyle/>
        <a:p>
          <a:r>
            <a:rPr lang="en-GB"/>
            <a:t>Allocate tasks to other departments. </a:t>
          </a:r>
          <a:endParaRPr lang="en-US"/>
        </a:p>
      </dgm:t>
    </dgm:pt>
    <dgm:pt modelId="{C08D544E-F01A-4F98-9FDA-047735BCFD24}" type="parTrans" cxnId="{F411DE30-EB2A-42A9-A1F4-1B56F76BB49A}">
      <dgm:prSet/>
      <dgm:spPr/>
      <dgm:t>
        <a:bodyPr/>
        <a:lstStyle/>
        <a:p>
          <a:endParaRPr lang="en-US"/>
        </a:p>
      </dgm:t>
    </dgm:pt>
    <dgm:pt modelId="{4084007F-AF3C-4254-A386-E4EDEF042995}" type="sibTrans" cxnId="{F411DE30-EB2A-42A9-A1F4-1B56F76BB49A}">
      <dgm:prSet/>
      <dgm:spPr/>
      <dgm:t>
        <a:bodyPr/>
        <a:lstStyle/>
        <a:p>
          <a:endParaRPr lang="en-US"/>
        </a:p>
      </dgm:t>
    </dgm:pt>
    <dgm:pt modelId="{45AC9EB6-7AA2-4FBE-8736-D33B9CF2367B}">
      <dgm:prSet/>
      <dgm:spPr/>
      <dgm:t>
        <a:bodyPr/>
        <a:lstStyle/>
        <a:p>
          <a:r>
            <a:rPr lang="en-GB"/>
            <a:t>Head of Cabinet meetings. </a:t>
          </a:r>
          <a:endParaRPr lang="en-US"/>
        </a:p>
      </dgm:t>
    </dgm:pt>
    <dgm:pt modelId="{6EE9F453-2721-4C1C-8C8B-9A370F8D5826}" type="parTrans" cxnId="{3C0C3FE6-51A6-4C7B-BE81-F5CAA97B54CB}">
      <dgm:prSet/>
      <dgm:spPr/>
      <dgm:t>
        <a:bodyPr/>
        <a:lstStyle/>
        <a:p>
          <a:endParaRPr lang="en-US"/>
        </a:p>
      </dgm:t>
    </dgm:pt>
    <dgm:pt modelId="{516D3FE9-840E-4529-8132-ABAFAFE0A40A}" type="sibTrans" cxnId="{3C0C3FE6-51A6-4C7B-BE81-F5CAA97B54CB}">
      <dgm:prSet/>
      <dgm:spPr/>
      <dgm:t>
        <a:bodyPr/>
        <a:lstStyle/>
        <a:p>
          <a:endParaRPr lang="en-US"/>
        </a:p>
      </dgm:t>
    </dgm:pt>
    <dgm:pt modelId="{8B8110DC-6862-4325-8EE5-59387EF1E7BE}">
      <dgm:prSet/>
      <dgm:spPr/>
      <dgm:t>
        <a:bodyPr/>
        <a:lstStyle/>
        <a:p>
          <a:r>
            <a:rPr lang="en-GB"/>
            <a:t>Head of Government. </a:t>
          </a:r>
          <a:endParaRPr lang="en-US"/>
        </a:p>
      </dgm:t>
    </dgm:pt>
    <dgm:pt modelId="{9F5712CA-F7A9-4AC5-ABAB-2A45C88F3106}" type="parTrans" cxnId="{9ED8106D-1839-4FC4-A333-4DF32D2E7409}">
      <dgm:prSet/>
      <dgm:spPr/>
      <dgm:t>
        <a:bodyPr/>
        <a:lstStyle/>
        <a:p>
          <a:endParaRPr lang="en-US"/>
        </a:p>
      </dgm:t>
    </dgm:pt>
    <dgm:pt modelId="{111AA86B-1035-44AA-93FF-98DA42AFDC12}" type="sibTrans" cxnId="{9ED8106D-1839-4FC4-A333-4DF32D2E7409}">
      <dgm:prSet/>
      <dgm:spPr/>
      <dgm:t>
        <a:bodyPr/>
        <a:lstStyle/>
        <a:p>
          <a:endParaRPr lang="en-US"/>
        </a:p>
      </dgm:t>
    </dgm:pt>
    <dgm:pt modelId="{A91FB104-8D7E-4650-A88A-5ACE1F29B5D5}">
      <dgm:prSet/>
      <dgm:spPr/>
      <dgm:t>
        <a:bodyPr/>
        <a:lstStyle/>
        <a:p>
          <a:r>
            <a:rPr lang="en-GB"/>
            <a:t>Leader of his party and controls the government through government whips. </a:t>
          </a:r>
          <a:endParaRPr lang="en-US"/>
        </a:p>
      </dgm:t>
    </dgm:pt>
    <dgm:pt modelId="{58C4F020-3CA0-447A-A068-34BA47D44F7E}" type="parTrans" cxnId="{53F35339-8428-4648-BAA0-FD8F7BC233EC}">
      <dgm:prSet/>
      <dgm:spPr/>
      <dgm:t>
        <a:bodyPr/>
        <a:lstStyle/>
        <a:p>
          <a:endParaRPr lang="en-US"/>
        </a:p>
      </dgm:t>
    </dgm:pt>
    <dgm:pt modelId="{3E7F99DE-1048-4CFE-96B9-583CC5AAA1E5}" type="sibTrans" cxnId="{53F35339-8428-4648-BAA0-FD8F7BC233EC}">
      <dgm:prSet/>
      <dgm:spPr/>
      <dgm:t>
        <a:bodyPr/>
        <a:lstStyle/>
        <a:p>
          <a:endParaRPr lang="en-US"/>
        </a:p>
      </dgm:t>
    </dgm:pt>
    <dgm:pt modelId="{D671FE1E-0DE9-46FE-8D5E-1887893D6909}" type="pres">
      <dgm:prSet presAssocID="{9C75DD4D-67DF-4572-B02D-9C0992F6E3F1}" presName="linear" presStyleCnt="0">
        <dgm:presLayoutVars>
          <dgm:animLvl val="lvl"/>
          <dgm:resizeHandles val="exact"/>
        </dgm:presLayoutVars>
      </dgm:prSet>
      <dgm:spPr/>
    </dgm:pt>
    <dgm:pt modelId="{EDC2BA5D-E587-4D47-BC4C-EF6110B276E2}" type="pres">
      <dgm:prSet presAssocID="{68DD9566-1EB3-4F29-8BF1-F729B74708CB}" presName="parentText" presStyleLbl="node1" presStyleIdx="0" presStyleCnt="7">
        <dgm:presLayoutVars>
          <dgm:chMax val="0"/>
          <dgm:bulletEnabled val="1"/>
        </dgm:presLayoutVars>
      </dgm:prSet>
      <dgm:spPr/>
    </dgm:pt>
    <dgm:pt modelId="{D2CF8079-9738-4A5D-8707-27E2CC25807E}" type="pres">
      <dgm:prSet presAssocID="{68A75446-03A9-456E-A2F4-AC6FCE8AD66E}" presName="spacer" presStyleCnt="0"/>
      <dgm:spPr/>
    </dgm:pt>
    <dgm:pt modelId="{9A07D2B7-12BF-4B84-8421-3F911C16A566}" type="pres">
      <dgm:prSet presAssocID="{D72F46D7-2A17-40E6-82CD-097D8D556CED}" presName="parentText" presStyleLbl="node1" presStyleIdx="1" presStyleCnt="7">
        <dgm:presLayoutVars>
          <dgm:chMax val="0"/>
          <dgm:bulletEnabled val="1"/>
        </dgm:presLayoutVars>
      </dgm:prSet>
      <dgm:spPr/>
    </dgm:pt>
    <dgm:pt modelId="{67B43CBB-F376-4D4B-A275-C0417ED029E7}" type="pres">
      <dgm:prSet presAssocID="{535B58CE-03FA-4EE0-A9CC-04C767C74135}" presName="spacer" presStyleCnt="0"/>
      <dgm:spPr/>
    </dgm:pt>
    <dgm:pt modelId="{8A230E06-84B3-4E93-8423-EDB9BC350B5A}" type="pres">
      <dgm:prSet presAssocID="{6AFA9353-C8F1-4795-97E4-38F73F437236}" presName="parentText" presStyleLbl="node1" presStyleIdx="2" presStyleCnt="7">
        <dgm:presLayoutVars>
          <dgm:chMax val="0"/>
          <dgm:bulletEnabled val="1"/>
        </dgm:presLayoutVars>
      </dgm:prSet>
      <dgm:spPr/>
    </dgm:pt>
    <dgm:pt modelId="{BD702519-6343-4C4F-BCAB-9C1649BBE7FD}" type="pres">
      <dgm:prSet presAssocID="{4EBEEC4F-C2BB-4C6D-A3DA-0E34E3528503}" presName="spacer" presStyleCnt="0"/>
      <dgm:spPr/>
    </dgm:pt>
    <dgm:pt modelId="{99C6DC6C-792E-4357-A04A-782B901BFF19}" type="pres">
      <dgm:prSet presAssocID="{3711D6D6-605D-4D38-9EF3-8D2D3437B774}" presName="parentText" presStyleLbl="node1" presStyleIdx="3" presStyleCnt="7">
        <dgm:presLayoutVars>
          <dgm:chMax val="0"/>
          <dgm:bulletEnabled val="1"/>
        </dgm:presLayoutVars>
      </dgm:prSet>
      <dgm:spPr/>
    </dgm:pt>
    <dgm:pt modelId="{D6311E6E-5909-42BA-A940-04078E6CB6EC}" type="pres">
      <dgm:prSet presAssocID="{4084007F-AF3C-4254-A386-E4EDEF042995}" presName="spacer" presStyleCnt="0"/>
      <dgm:spPr/>
    </dgm:pt>
    <dgm:pt modelId="{470CA897-F408-4AA8-BD4A-9D7B7AE62B03}" type="pres">
      <dgm:prSet presAssocID="{45AC9EB6-7AA2-4FBE-8736-D33B9CF2367B}" presName="parentText" presStyleLbl="node1" presStyleIdx="4" presStyleCnt="7">
        <dgm:presLayoutVars>
          <dgm:chMax val="0"/>
          <dgm:bulletEnabled val="1"/>
        </dgm:presLayoutVars>
      </dgm:prSet>
      <dgm:spPr/>
    </dgm:pt>
    <dgm:pt modelId="{1FDF2A18-571F-411F-A390-14719F48C756}" type="pres">
      <dgm:prSet presAssocID="{516D3FE9-840E-4529-8132-ABAFAFE0A40A}" presName="spacer" presStyleCnt="0"/>
      <dgm:spPr/>
    </dgm:pt>
    <dgm:pt modelId="{9588710B-BB32-4C0F-9E0F-208F94B67C70}" type="pres">
      <dgm:prSet presAssocID="{8B8110DC-6862-4325-8EE5-59387EF1E7BE}" presName="parentText" presStyleLbl="node1" presStyleIdx="5" presStyleCnt="7">
        <dgm:presLayoutVars>
          <dgm:chMax val="0"/>
          <dgm:bulletEnabled val="1"/>
        </dgm:presLayoutVars>
      </dgm:prSet>
      <dgm:spPr/>
    </dgm:pt>
    <dgm:pt modelId="{A291092F-B29F-4D3E-832E-120B2FD2C71F}" type="pres">
      <dgm:prSet presAssocID="{111AA86B-1035-44AA-93FF-98DA42AFDC12}" presName="spacer" presStyleCnt="0"/>
      <dgm:spPr/>
    </dgm:pt>
    <dgm:pt modelId="{68F311AD-03D8-448F-901F-E0C508A217D2}" type="pres">
      <dgm:prSet presAssocID="{A91FB104-8D7E-4650-A88A-5ACE1F29B5D5}" presName="parentText" presStyleLbl="node1" presStyleIdx="6" presStyleCnt="7">
        <dgm:presLayoutVars>
          <dgm:chMax val="0"/>
          <dgm:bulletEnabled val="1"/>
        </dgm:presLayoutVars>
      </dgm:prSet>
      <dgm:spPr/>
    </dgm:pt>
  </dgm:ptLst>
  <dgm:cxnLst>
    <dgm:cxn modelId="{8BC1E612-C70C-431B-B69D-0B51315059E9}" srcId="{9C75DD4D-67DF-4572-B02D-9C0992F6E3F1}" destId="{68DD9566-1EB3-4F29-8BF1-F729B74708CB}" srcOrd="0" destOrd="0" parTransId="{4D70E19B-B200-4143-BCD6-DC8C85C0D993}" sibTransId="{68A75446-03A9-456E-A2F4-AC6FCE8AD66E}"/>
    <dgm:cxn modelId="{1E702F27-1194-44E6-A6FE-B842B55A60D5}" srcId="{9C75DD4D-67DF-4572-B02D-9C0992F6E3F1}" destId="{D72F46D7-2A17-40E6-82CD-097D8D556CED}" srcOrd="1" destOrd="0" parTransId="{DA63F32F-24A0-4601-A418-0D78C37EE0BD}" sibTransId="{535B58CE-03FA-4EE0-A9CC-04C767C74135}"/>
    <dgm:cxn modelId="{F411DE30-EB2A-42A9-A1F4-1B56F76BB49A}" srcId="{9C75DD4D-67DF-4572-B02D-9C0992F6E3F1}" destId="{3711D6D6-605D-4D38-9EF3-8D2D3437B774}" srcOrd="3" destOrd="0" parTransId="{C08D544E-F01A-4F98-9FDA-047735BCFD24}" sibTransId="{4084007F-AF3C-4254-A386-E4EDEF042995}"/>
    <dgm:cxn modelId="{53F35339-8428-4648-BAA0-FD8F7BC233EC}" srcId="{9C75DD4D-67DF-4572-B02D-9C0992F6E3F1}" destId="{A91FB104-8D7E-4650-A88A-5ACE1F29B5D5}" srcOrd="6" destOrd="0" parTransId="{58C4F020-3CA0-447A-A068-34BA47D44F7E}" sibTransId="{3E7F99DE-1048-4CFE-96B9-583CC5AAA1E5}"/>
    <dgm:cxn modelId="{EE14B53F-A91E-40B0-8E0F-331884962F0B}" srcId="{9C75DD4D-67DF-4572-B02D-9C0992F6E3F1}" destId="{6AFA9353-C8F1-4795-97E4-38F73F437236}" srcOrd="2" destOrd="0" parTransId="{5BC7181D-A85D-46B6-87BF-A67A04D9844F}" sibTransId="{4EBEEC4F-C2BB-4C6D-A3DA-0E34E3528503}"/>
    <dgm:cxn modelId="{E9B6FA5E-89A0-43C8-8858-1E2304C4E69B}" type="presOf" srcId="{8B8110DC-6862-4325-8EE5-59387EF1E7BE}" destId="{9588710B-BB32-4C0F-9E0F-208F94B67C70}" srcOrd="0" destOrd="0" presId="urn:microsoft.com/office/officeart/2005/8/layout/vList2"/>
    <dgm:cxn modelId="{42846D69-223A-4265-B968-C1336EEC1E57}" type="presOf" srcId="{68DD9566-1EB3-4F29-8BF1-F729B74708CB}" destId="{EDC2BA5D-E587-4D47-BC4C-EF6110B276E2}" srcOrd="0" destOrd="0" presId="urn:microsoft.com/office/officeart/2005/8/layout/vList2"/>
    <dgm:cxn modelId="{9ED8106D-1839-4FC4-A333-4DF32D2E7409}" srcId="{9C75DD4D-67DF-4572-B02D-9C0992F6E3F1}" destId="{8B8110DC-6862-4325-8EE5-59387EF1E7BE}" srcOrd="5" destOrd="0" parTransId="{9F5712CA-F7A9-4AC5-ABAB-2A45C88F3106}" sibTransId="{111AA86B-1035-44AA-93FF-98DA42AFDC12}"/>
    <dgm:cxn modelId="{5A91A39F-6DA7-47A9-B663-5B160772C0AC}" type="presOf" srcId="{A91FB104-8D7E-4650-A88A-5ACE1F29B5D5}" destId="{68F311AD-03D8-448F-901F-E0C508A217D2}" srcOrd="0" destOrd="0" presId="urn:microsoft.com/office/officeart/2005/8/layout/vList2"/>
    <dgm:cxn modelId="{995978A2-6EB3-471C-993A-BA349F6C4225}" type="presOf" srcId="{6AFA9353-C8F1-4795-97E4-38F73F437236}" destId="{8A230E06-84B3-4E93-8423-EDB9BC350B5A}" srcOrd="0" destOrd="0" presId="urn:microsoft.com/office/officeart/2005/8/layout/vList2"/>
    <dgm:cxn modelId="{968437D6-6C4B-42DF-A1AD-B347F8ADC545}" type="presOf" srcId="{45AC9EB6-7AA2-4FBE-8736-D33B9CF2367B}" destId="{470CA897-F408-4AA8-BD4A-9D7B7AE62B03}" srcOrd="0" destOrd="0" presId="urn:microsoft.com/office/officeart/2005/8/layout/vList2"/>
    <dgm:cxn modelId="{C276C6D7-5FD7-41E2-A30E-60CF891BD560}" type="presOf" srcId="{D72F46D7-2A17-40E6-82CD-097D8D556CED}" destId="{9A07D2B7-12BF-4B84-8421-3F911C16A566}" srcOrd="0" destOrd="0" presId="urn:microsoft.com/office/officeart/2005/8/layout/vList2"/>
    <dgm:cxn modelId="{3C0C3FE6-51A6-4C7B-BE81-F5CAA97B54CB}" srcId="{9C75DD4D-67DF-4572-B02D-9C0992F6E3F1}" destId="{45AC9EB6-7AA2-4FBE-8736-D33B9CF2367B}" srcOrd="4" destOrd="0" parTransId="{6EE9F453-2721-4C1C-8C8B-9A370F8D5826}" sibTransId="{516D3FE9-840E-4529-8132-ABAFAFE0A40A}"/>
    <dgm:cxn modelId="{F81990EC-B20F-45A3-8520-5EBA36695DAB}" type="presOf" srcId="{3711D6D6-605D-4D38-9EF3-8D2D3437B774}" destId="{99C6DC6C-792E-4357-A04A-782B901BFF19}" srcOrd="0" destOrd="0" presId="urn:microsoft.com/office/officeart/2005/8/layout/vList2"/>
    <dgm:cxn modelId="{96F165F6-1203-4B9F-9756-EF185784F6A1}" type="presOf" srcId="{9C75DD4D-67DF-4572-B02D-9C0992F6E3F1}" destId="{D671FE1E-0DE9-46FE-8D5E-1887893D6909}" srcOrd="0" destOrd="0" presId="urn:microsoft.com/office/officeart/2005/8/layout/vList2"/>
    <dgm:cxn modelId="{D5B22DF6-A8AA-411F-A6DC-E4D1A2FA5E9A}" type="presParOf" srcId="{D671FE1E-0DE9-46FE-8D5E-1887893D6909}" destId="{EDC2BA5D-E587-4D47-BC4C-EF6110B276E2}" srcOrd="0" destOrd="0" presId="urn:microsoft.com/office/officeart/2005/8/layout/vList2"/>
    <dgm:cxn modelId="{3D8D5CA9-201E-4FDC-8E76-84E7BE3FFCBE}" type="presParOf" srcId="{D671FE1E-0DE9-46FE-8D5E-1887893D6909}" destId="{D2CF8079-9738-4A5D-8707-27E2CC25807E}" srcOrd="1" destOrd="0" presId="urn:microsoft.com/office/officeart/2005/8/layout/vList2"/>
    <dgm:cxn modelId="{726548BD-4D44-493F-81D1-48AFC8ABEC9B}" type="presParOf" srcId="{D671FE1E-0DE9-46FE-8D5E-1887893D6909}" destId="{9A07D2B7-12BF-4B84-8421-3F911C16A566}" srcOrd="2" destOrd="0" presId="urn:microsoft.com/office/officeart/2005/8/layout/vList2"/>
    <dgm:cxn modelId="{473F0A25-5257-43B3-85BC-193C88D73FD4}" type="presParOf" srcId="{D671FE1E-0DE9-46FE-8D5E-1887893D6909}" destId="{67B43CBB-F376-4D4B-A275-C0417ED029E7}" srcOrd="3" destOrd="0" presId="urn:microsoft.com/office/officeart/2005/8/layout/vList2"/>
    <dgm:cxn modelId="{C03BCF2B-6B86-4004-AA2E-5F301FFDA51F}" type="presParOf" srcId="{D671FE1E-0DE9-46FE-8D5E-1887893D6909}" destId="{8A230E06-84B3-4E93-8423-EDB9BC350B5A}" srcOrd="4" destOrd="0" presId="urn:microsoft.com/office/officeart/2005/8/layout/vList2"/>
    <dgm:cxn modelId="{6AAB0B0A-4DE4-4EE0-86AF-DCDBBD8144E2}" type="presParOf" srcId="{D671FE1E-0DE9-46FE-8D5E-1887893D6909}" destId="{BD702519-6343-4C4F-BCAB-9C1649BBE7FD}" srcOrd="5" destOrd="0" presId="urn:microsoft.com/office/officeart/2005/8/layout/vList2"/>
    <dgm:cxn modelId="{59B6F623-6615-4772-B96F-C680520EE6E2}" type="presParOf" srcId="{D671FE1E-0DE9-46FE-8D5E-1887893D6909}" destId="{99C6DC6C-792E-4357-A04A-782B901BFF19}" srcOrd="6" destOrd="0" presId="urn:microsoft.com/office/officeart/2005/8/layout/vList2"/>
    <dgm:cxn modelId="{D9BF01DB-64D2-43E3-A26B-A88F8BCCF9C2}" type="presParOf" srcId="{D671FE1E-0DE9-46FE-8D5E-1887893D6909}" destId="{D6311E6E-5909-42BA-A940-04078E6CB6EC}" srcOrd="7" destOrd="0" presId="urn:microsoft.com/office/officeart/2005/8/layout/vList2"/>
    <dgm:cxn modelId="{93FCEC92-60F9-42B4-BD0B-833FFDF221D4}" type="presParOf" srcId="{D671FE1E-0DE9-46FE-8D5E-1887893D6909}" destId="{470CA897-F408-4AA8-BD4A-9D7B7AE62B03}" srcOrd="8" destOrd="0" presId="urn:microsoft.com/office/officeart/2005/8/layout/vList2"/>
    <dgm:cxn modelId="{19257D02-4019-4B1F-A075-9911C51D1ACD}" type="presParOf" srcId="{D671FE1E-0DE9-46FE-8D5E-1887893D6909}" destId="{1FDF2A18-571F-411F-A390-14719F48C756}" srcOrd="9" destOrd="0" presId="urn:microsoft.com/office/officeart/2005/8/layout/vList2"/>
    <dgm:cxn modelId="{37F19B3A-F607-41D5-93D6-09581E53E720}" type="presParOf" srcId="{D671FE1E-0DE9-46FE-8D5E-1887893D6909}" destId="{9588710B-BB32-4C0F-9E0F-208F94B67C70}" srcOrd="10" destOrd="0" presId="urn:microsoft.com/office/officeart/2005/8/layout/vList2"/>
    <dgm:cxn modelId="{6FE8EBF6-CC22-40CA-8AE0-64A3E54E0BB0}" type="presParOf" srcId="{D671FE1E-0DE9-46FE-8D5E-1887893D6909}" destId="{A291092F-B29F-4D3E-832E-120B2FD2C71F}" srcOrd="11" destOrd="0" presId="urn:microsoft.com/office/officeart/2005/8/layout/vList2"/>
    <dgm:cxn modelId="{ACD0A783-B161-49B3-ADCA-771CBBE8601A}" type="presParOf" srcId="{D671FE1E-0DE9-46FE-8D5E-1887893D6909}" destId="{68F311AD-03D8-448F-901F-E0C508A217D2}" srcOrd="12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3B0B391B-0AE7-4A4F-A0DC-A1DF6E88AB85}" type="doc">
      <dgm:prSet loTypeId="urn:microsoft.com/office/officeart/2005/8/layout/vList2" loCatId="list" qsTypeId="urn:microsoft.com/office/officeart/2005/8/quickstyle/simple1#39" qsCatId="simple" csTypeId="urn:microsoft.com/office/officeart/2005/8/colors/colorful5#9" csCatId="colorful"/>
      <dgm:spPr/>
      <dgm:t>
        <a:bodyPr/>
        <a:lstStyle/>
        <a:p>
          <a:endParaRPr lang="en-US"/>
        </a:p>
      </dgm:t>
    </dgm:pt>
    <dgm:pt modelId="{59303AC0-5E4E-47CB-9D44-8CF3C7C71B13}">
      <dgm:prSet/>
      <dgm:spPr/>
      <dgm:t>
        <a:bodyPr/>
        <a:lstStyle/>
        <a:p>
          <a:r>
            <a:rPr lang="en-GB"/>
            <a:t>Speaks to the king in weekly meeting regarding government affairs.</a:t>
          </a:r>
          <a:endParaRPr lang="en-US"/>
        </a:p>
      </dgm:t>
    </dgm:pt>
    <dgm:pt modelId="{CF9B0EEB-0FAA-408B-BA36-97B92AACF3B7}" type="parTrans" cxnId="{23058D6F-6BDD-4A58-8DE8-DFD03AB6F7B8}">
      <dgm:prSet/>
      <dgm:spPr/>
      <dgm:t>
        <a:bodyPr/>
        <a:lstStyle/>
        <a:p>
          <a:endParaRPr lang="en-US"/>
        </a:p>
      </dgm:t>
    </dgm:pt>
    <dgm:pt modelId="{A388546E-FEBB-41BC-BB6D-F6531609A0BB}" type="sibTrans" cxnId="{23058D6F-6BDD-4A58-8DE8-DFD03AB6F7B8}">
      <dgm:prSet/>
      <dgm:spPr/>
      <dgm:t>
        <a:bodyPr/>
        <a:lstStyle/>
        <a:p>
          <a:endParaRPr lang="en-US"/>
        </a:p>
      </dgm:t>
    </dgm:pt>
    <dgm:pt modelId="{D69876D8-4482-4FB4-A52F-5EC96330A4A1}">
      <dgm:prSet/>
      <dgm:spPr/>
      <dgm:t>
        <a:bodyPr/>
        <a:lstStyle/>
        <a:p>
          <a:r>
            <a:rPr lang="en-GB"/>
            <a:t>Supervises security and intelligence matters. </a:t>
          </a:r>
          <a:endParaRPr lang="en-US"/>
        </a:p>
      </dgm:t>
    </dgm:pt>
    <dgm:pt modelId="{46F79743-045D-46F5-AD1C-4884CC54F6EE}" type="parTrans" cxnId="{8E37749B-6342-4293-B306-AD9DBC08CE30}">
      <dgm:prSet/>
      <dgm:spPr/>
      <dgm:t>
        <a:bodyPr/>
        <a:lstStyle/>
        <a:p>
          <a:endParaRPr lang="en-US"/>
        </a:p>
      </dgm:t>
    </dgm:pt>
    <dgm:pt modelId="{1B42A5D5-A59B-4600-B773-8C13352F0D04}" type="sibTrans" cxnId="{8E37749B-6342-4293-B306-AD9DBC08CE30}">
      <dgm:prSet/>
      <dgm:spPr/>
      <dgm:t>
        <a:bodyPr/>
        <a:lstStyle/>
        <a:p>
          <a:endParaRPr lang="en-US"/>
        </a:p>
      </dgm:t>
    </dgm:pt>
    <dgm:pt modelId="{79A6A067-8CE4-4642-8C22-B86858A1A72A}">
      <dgm:prSet/>
      <dgm:spPr/>
      <dgm:t>
        <a:bodyPr/>
        <a:lstStyle/>
        <a:p>
          <a:r>
            <a:rPr lang="en-GB"/>
            <a:t>Appointing positions such as life peers and top civil servants. </a:t>
          </a:r>
          <a:endParaRPr lang="en-US"/>
        </a:p>
      </dgm:t>
    </dgm:pt>
    <dgm:pt modelId="{BB902B85-D7C9-4503-9048-ED2CE46BC781}" type="parTrans" cxnId="{10022831-D26F-443E-9E83-E0A61F9AA597}">
      <dgm:prSet/>
      <dgm:spPr/>
      <dgm:t>
        <a:bodyPr/>
        <a:lstStyle/>
        <a:p>
          <a:endParaRPr lang="en-US"/>
        </a:p>
      </dgm:t>
    </dgm:pt>
    <dgm:pt modelId="{C49AC7A4-5EF7-4E6A-9E1F-76337532EFA1}" type="sibTrans" cxnId="{10022831-D26F-443E-9E83-E0A61F9AA597}">
      <dgm:prSet/>
      <dgm:spPr/>
      <dgm:t>
        <a:bodyPr/>
        <a:lstStyle/>
        <a:p>
          <a:endParaRPr lang="en-US"/>
        </a:p>
      </dgm:t>
    </dgm:pt>
    <dgm:pt modelId="{ACA7C3CE-AFF4-4534-B9D0-4AF16AA66624}">
      <dgm:prSet/>
      <dgm:spPr/>
      <dgm:t>
        <a:bodyPr/>
        <a:lstStyle/>
        <a:p>
          <a:r>
            <a:rPr lang="en-GB"/>
            <a:t>Or makes recommendations for appointment. </a:t>
          </a:r>
          <a:endParaRPr lang="en-US"/>
        </a:p>
      </dgm:t>
    </dgm:pt>
    <dgm:pt modelId="{FB6572FE-42D4-4D84-A250-E705129CBFDA}" type="parTrans" cxnId="{67069769-FE3B-4445-AE26-5AFB21B4AA96}">
      <dgm:prSet/>
      <dgm:spPr/>
      <dgm:t>
        <a:bodyPr/>
        <a:lstStyle/>
        <a:p>
          <a:endParaRPr lang="en-US"/>
        </a:p>
      </dgm:t>
    </dgm:pt>
    <dgm:pt modelId="{6ECEC91B-FF7E-4800-B6CF-B47FFEBE0E3D}" type="sibTrans" cxnId="{67069769-FE3B-4445-AE26-5AFB21B4AA96}">
      <dgm:prSet/>
      <dgm:spPr/>
      <dgm:t>
        <a:bodyPr/>
        <a:lstStyle/>
        <a:p>
          <a:endParaRPr lang="en-US"/>
        </a:p>
      </dgm:t>
    </dgm:pt>
    <dgm:pt modelId="{B00D2111-4EFB-4B15-86B4-8F21649A76CF}" type="pres">
      <dgm:prSet presAssocID="{3B0B391B-0AE7-4A4F-A0DC-A1DF6E88AB85}" presName="linear" presStyleCnt="0">
        <dgm:presLayoutVars>
          <dgm:animLvl val="lvl"/>
          <dgm:resizeHandles val="exact"/>
        </dgm:presLayoutVars>
      </dgm:prSet>
      <dgm:spPr/>
    </dgm:pt>
    <dgm:pt modelId="{8A7717CB-B9C8-408E-99E0-8ECE1123047A}" type="pres">
      <dgm:prSet presAssocID="{59303AC0-5E4E-47CB-9D44-8CF3C7C71B13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04CD5C2F-8895-4EBB-96ED-A77DE63D3A41}" type="pres">
      <dgm:prSet presAssocID="{A388546E-FEBB-41BC-BB6D-F6531609A0BB}" presName="spacer" presStyleCnt="0"/>
      <dgm:spPr/>
    </dgm:pt>
    <dgm:pt modelId="{9CA3C864-2B83-4812-8450-34388C9A91E4}" type="pres">
      <dgm:prSet presAssocID="{D69876D8-4482-4FB4-A52F-5EC96330A4A1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B3F5FE6C-F235-4D9B-A0C4-B073BAC37FA9}" type="pres">
      <dgm:prSet presAssocID="{1B42A5D5-A59B-4600-B773-8C13352F0D04}" presName="spacer" presStyleCnt="0"/>
      <dgm:spPr/>
    </dgm:pt>
    <dgm:pt modelId="{66CF9017-78D7-4792-AB1C-F4B91E2BCFE5}" type="pres">
      <dgm:prSet presAssocID="{79A6A067-8CE4-4642-8C22-B86858A1A72A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15BD7C7E-E700-418A-A7AD-9F71BA210306}" type="pres">
      <dgm:prSet presAssocID="{C49AC7A4-5EF7-4E6A-9E1F-76337532EFA1}" presName="spacer" presStyleCnt="0"/>
      <dgm:spPr/>
    </dgm:pt>
    <dgm:pt modelId="{629D6A79-8EB3-413C-A75A-C6E909168AD9}" type="pres">
      <dgm:prSet presAssocID="{ACA7C3CE-AFF4-4534-B9D0-4AF16AA66624}" presName="parentText" presStyleLbl="node1" presStyleIdx="3" presStyleCnt="4">
        <dgm:presLayoutVars>
          <dgm:chMax val="0"/>
          <dgm:bulletEnabled val="1"/>
        </dgm:presLayoutVars>
      </dgm:prSet>
      <dgm:spPr/>
    </dgm:pt>
  </dgm:ptLst>
  <dgm:cxnLst>
    <dgm:cxn modelId="{74B5A62B-654F-4561-AED6-D36A3B0B8413}" type="presOf" srcId="{79A6A067-8CE4-4642-8C22-B86858A1A72A}" destId="{66CF9017-78D7-4792-AB1C-F4B91E2BCFE5}" srcOrd="0" destOrd="0" presId="urn:microsoft.com/office/officeart/2005/8/layout/vList2"/>
    <dgm:cxn modelId="{10022831-D26F-443E-9E83-E0A61F9AA597}" srcId="{3B0B391B-0AE7-4A4F-A0DC-A1DF6E88AB85}" destId="{79A6A067-8CE4-4642-8C22-B86858A1A72A}" srcOrd="2" destOrd="0" parTransId="{BB902B85-D7C9-4503-9048-ED2CE46BC781}" sibTransId="{C49AC7A4-5EF7-4E6A-9E1F-76337532EFA1}"/>
    <dgm:cxn modelId="{67069769-FE3B-4445-AE26-5AFB21B4AA96}" srcId="{3B0B391B-0AE7-4A4F-A0DC-A1DF6E88AB85}" destId="{ACA7C3CE-AFF4-4534-B9D0-4AF16AA66624}" srcOrd="3" destOrd="0" parTransId="{FB6572FE-42D4-4D84-A250-E705129CBFDA}" sibTransId="{6ECEC91B-FF7E-4800-B6CF-B47FFEBE0E3D}"/>
    <dgm:cxn modelId="{23058D6F-6BDD-4A58-8DE8-DFD03AB6F7B8}" srcId="{3B0B391B-0AE7-4A4F-A0DC-A1DF6E88AB85}" destId="{59303AC0-5E4E-47CB-9D44-8CF3C7C71B13}" srcOrd="0" destOrd="0" parTransId="{CF9B0EEB-0FAA-408B-BA36-97B92AACF3B7}" sibTransId="{A388546E-FEBB-41BC-BB6D-F6531609A0BB}"/>
    <dgm:cxn modelId="{FFB19270-0336-4AAF-807F-C6897DEC5BB4}" type="presOf" srcId="{59303AC0-5E4E-47CB-9D44-8CF3C7C71B13}" destId="{8A7717CB-B9C8-408E-99E0-8ECE1123047A}" srcOrd="0" destOrd="0" presId="urn:microsoft.com/office/officeart/2005/8/layout/vList2"/>
    <dgm:cxn modelId="{8E37749B-6342-4293-B306-AD9DBC08CE30}" srcId="{3B0B391B-0AE7-4A4F-A0DC-A1DF6E88AB85}" destId="{D69876D8-4482-4FB4-A52F-5EC96330A4A1}" srcOrd="1" destOrd="0" parTransId="{46F79743-045D-46F5-AD1C-4884CC54F6EE}" sibTransId="{1B42A5D5-A59B-4600-B773-8C13352F0D04}"/>
    <dgm:cxn modelId="{6DDF77AC-B426-435E-93F5-BECD98BC3E0A}" type="presOf" srcId="{D69876D8-4482-4FB4-A52F-5EC96330A4A1}" destId="{9CA3C864-2B83-4812-8450-34388C9A91E4}" srcOrd="0" destOrd="0" presId="urn:microsoft.com/office/officeart/2005/8/layout/vList2"/>
    <dgm:cxn modelId="{3F0218C3-0010-4D9F-BF9D-9D50EF7EA1A7}" type="presOf" srcId="{ACA7C3CE-AFF4-4534-B9D0-4AF16AA66624}" destId="{629D6A79-8EB3-413C-A75A-C6E909168AD9}" srcOrd="0" destOrd="0" presId="urn:microsoft.com/office/officeart/2005/8/layout/vList2"/>
    <dgm:cxn modelId="{583DB0F8-6894-4291-80A5-36DE3EEE2C3F}" type="presOf" srcId="{3B0B391B-0AE7-4A4F-A0DC-A1DF6E88AB85}" destId="{B00D2111-4EFB-4B15-86B4-8F21649A76CF}" srcOrd="0" destOrd="0" presId="urn:microsoft.com/office/officeart/2005/8/layout/vList2"/>
    <dgm:cxn modelId="{8A19E024-BE3B-4AF1-928C-24E6481C1D2C}" type="presParOf" srcId="{B00D2111-4EFB-4B15-86B4-8F21649A76CF}" destId="{8A7717CB-B9C8-408E-99E0-8ECE1123047A}" srcOrd="0" destOrd="0" presId="urn:microsoft.com/office/officeart/2005/8/layout/vList2"/>
    <dgm:cxn modelId="{33E40DB0-227F-4A9B-9E01-0F18F6415065}" type="presParOf" srcId="{B00D2111-4EFB-4B15-86B4-8F21649A76CF}" destId="{04CD5C2F-8895-4EBB-96ED-A77DE63D3A41}" srcOrd="1" destOrd="0" presId="urn:microsoft.com/office/officeart/2005/8/layout/vList2"/>
    <dgm:cxn modelId="{E2D962B2-33C2-409A-A743-76C95BFA5C06}" type="presParOf" srcId="{B00D2111-4EFB-4B15-86B4-8F21649A76CF}" destId="{9CA3C864-2B83-4812-8450-34388C9A91E4}" srcOrd="2" destOrd="0" presId="urn:microsoft.com/office/officeart/2005/8/layout/vList2"/>
    <dgm:cxn modelId="{503D4DB8-82E6-4BB5-A7F7-98C424207DFD}" type="presParOf" srcId="{B00D2111-4EFB-4B15-86B4-8F21649A76CF}" destId="{B3F5FE6C-F235-4D9B-A0C4-B073BAC37FA9}" srcOrd="3" destOrd="0" presId="urn:microsoft.com/office/officeart/2005/8/layout/vList2"/>
    <dgm:cxn modelId="{8C91E307-CB01-4241-9091-5B57769BAB66}" type="presParOf" srcId="{B00D2111-4EFB-4B15-86B4-8F21649A76CF}" destId="{66CF9017-78D7-4792-AB1C-F4B91E2BCFE5}" srcOrd="4" destOrd="0" presId="urn:microsoft.com/office/officeart/2005/8/layout/vList2"/>
    <dgm:cxn modelId="{00D04427-ABF8-49D1-B4C8-FD1F383E41BE}" type="presParOf" srcId="{B00D2111-4EFB-4B15-86B4-8F21649A76CF}" destId="{15BD7C7E-E700-418A-A7AD-9F71BA210306}" srcOrd="5" destOrd="0" presId="urn:microsoft.com/office/officeart/2005/8/layout/vList2"/>
    <dgm:cxn modelId="{8D09B249-A375-4777-AD95-24A9FF0EB278}" type="presParOf" srcId="{B00D2111-4EFB-4B15-86B4-8F21649A76CF}" destId="{629D6A79-8EB3-413C-A75A-C6E909168AD9}" srcOrd="6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4BC46451-F794-43E3-97E5-CD01A9788BB8}" type="doc">
      <dgm:prSet loTypeId="urn:microsoft.com/office/officeart/2008/layout/LinedList" loCatId="list" qsTypeId="urn:microsoft.com/office/officeart/2005/8/quickstyle/simple1#40" qsCatId="simple" csTypeId="urn:microsoft.com/office/officeart/2005/8/colors/colorful1#6" csCatId="colorful"/>
      <dgm:spPr/>
      <dgm:t>
        <a:bodyPr/>
        <a:lstStyle/>
        <a:p>
          <a:endParaRPr lang="en-US"/>
        </a:p>
      </dgm:t>
    </dgm:pt>
    <dgm:pt modelId="{D2575793-FC0F-4B87-A4B2-F325DD8D5FF5}">
      <dgm:prSet/>
      <dgm:spPr/>
      <dgm:t>
        <a:bodyPr/>
        <a:lstStyle/>
        <a:p>
          <a:r>
            <a:rPr lang="en-GB"/>
            <a:t>Parliament – House of Commons and House of Lords. </a:t>
          </a:r>
          <a:endParaRPr lang="en-US"/>
        </a:p>
      </dgm:t>
    </dgm:pt>
    <dgm:pt modelId="{4CD77C65-EDC1-4101-895B-070D79693BBB}" type="parTrans" cxnId="{09B27DA3-0AAE-43C9-BFBB-67FF72E118F6}">
      <dgm:prSet/>
      <dgm:spPr/>
      <dgm:t>
        <a:bodyPr/>
        <a:lstStyle/>
        <a:p>
          <a:endParaRPr lang="en-US"/>
        </a:p>
      </dgm:t>
    </dgm:pt>
    <dgm:pt modelId="{93EC6F30-A202-4F6D-982E-ACC050A0FB4E}" type="sibTrans" cxnId="{09B27DA3-0AAE-43C9-BFBB-67FF72E118F6}">
      <dgm:prSet/>
      <dgm:spPr/>
      <dgm:t>
        <a:bodyPr/>
        <a:lstStyle/>
        <a:p>
          <a:endParaRPr lang="en-US"/>
        </a:p>
      </dgm:t>
    </dgm:pt>
    <dgm:pt modelId="{92EF02CD-C4CD-41A8-B220-BF8FD1B95A53}">
      <dgm:prSet/>
      <dgm:spPr/>
      <dgm:t>
        <a:bodyPr/>
        <a:lstStyle/>
        <a:p>
          <a:r>
            <a:rPr lang="en-GB"/>
            <a:t>Government – An introduction (Continued in tomorrow's session) </a:t>
          </a:r>
          <a:endParaRPr lang="en-US"/>
        </a:p>
      </dgm:t>
    </dgm:pt>
    <dgm:pt modelId="{C61A4FBD-978B-486F-A872-3883B0E0D582}" type="parTrans" cxnId="{3C93E9DB-4690-4892-B614-5B5913A31156}">
      <dgm:prSet/>
      <dgm:spPr/>
      <dgm:t>
        <a:bodyPr/>
        <a:lstStyle/>
        <a:p>
          <a:endParaRPr lang="en-US"/>
        </a:p>
      </dgm:t>
    </dgm:pt>
    <dgm:pt modelId="{8BDC33F9-A137-4723-9A63-61994FFF6F4A}" type="sibTrans" cxnId="{3C93E9DB-4690-4892-B614-5B5913A31156}">
      <dgm:prSet/>
      <dgm:spPr/>
      <dgm:t>
        <a:bodyPr/>
        <a:lstStyle/>
        <a:p>
          <a:endParaRPr lang="en-US"/>
        </a:p>
      </dgm:t>
    </dgm:pt>
    <dgm:pt modelId="{42FC619C-3BC3-4A71-91AE-4C91F61178C6}" type="pres">
      <dgm:prSet presAssocID="{4BC46451-F794-43E3-97E5-CD01A9788BB8}" presName="vert0" presStyleCnt="0">
        <dgm:presLayoutVars>
          <dgm:dir/>
          <dgm:animOne val="branch"/>
          <dgm:animLvl val="lvl"/>
        </dgm:presLayoutVars>
      </dgm:prSet>
      <dgm:spPr/>
    </dgm:pt>
    <dgm:pt modelId="{A4AC4742-DE3F-4D20-A7C8-DFF40FAD8C01}" type="pres">
      <dgm:prSet presAssocID="{D2575793-FC0F-4B87-A4B2-F325DD8D5FF5}" presName="thickLine" presStyleLbl="alignNode1" presStyleIdx="0" presStyleCnt="2"/>
      <dgm:spPr/>
    </dgm:pt>
    <dgm:pt modelId="{6A1D8F5C-5469-4F09-BB6B-8D81A7F86073}" type="pres">
      <dgm:prSet presAssocID="{D2575793-FC0F-4B87-A4B2-F325DD8D5FF5}" presName="horz1" presStyleCnt="0"/>
      <dgm:spPr/>
    </dgm:pt>
    <dgm:pt modelId="{5BD4A407-E3CE-4472-BEDD-70B94D7DC9CA}" type="pres">
      <dgm:prSet presAssocID="{D2575793-FC0F-4B87-A4B2-F325DD8D5FF5}" presName="tx1" presStyleLbl="revTx" presStyleIdx="0" presStyleCnt="2"/>
      <dgm:spPr/>
    </dgm:pt>
    <dgm:pt modelId="{97F31084-E2E9-4B92-969F-DA4F0049B6D8}" type="pres">
      <dgm:prSet presAssocID="{D2575793-FC0F-4B87-A4B2-F325DD8D5FF5}" presName="vert1" presStyleCnt="0"/>
      <dgm:spPr/>
    </dgm:pt>
    <dgm:pt modelId="{CFED2239-E562-44D2-B949-C37E19DD941E}" type="pres">
      <dgm:prSet presAssocID="{92EF02CD-C4CD-41A8-B220-BF8FD1B95A53}" presName="thickLine" presStyleLbl="alignNode1" presStyleIdx="1" presStyleCnt="2"/>
      <dgm:spPr/>
    </dgm:pt>
    <dgm:pt modelId="{6E828A19-3B27-431C-A8D3-0788486307EC}" type="pres">
      <dgm:prSet presAssocID="{92EF02CD-C4CD-41A8-B220-BF8FD1B95A53}" presName="horz1" presStyleCnt="0"/>
      <dgm:spPr/>
    </dgm:pt>
    <dgm:pt modelId="{8A426B07-2BEB-46F1-8DB5-53DCA9B6CA74}" type="pres">
      <dgm:prSet presAssocID="{92EF02CD-C4CD-41A8-B220-BF8FD1B95A53}" presName="tx1" presStyleLbl="revTx" presStyleIdx="1" presStyleCnt="2"/>
      <dgm:spPr/>
    </dgm:pt>
    <dgm:pt modelId="{7EC469FD-B4F8-46F9-B323-2381227C8817}" type="pres">
      <dgm:prSet presAssocID="{92EF02CD-C4CD-41A8-B220-BF8FD1B95A53}" presName="vert1" presStyleCnt="0"/>
      <dgm:spPr/>
    </dgm:pt>
  </dgm:ptLst>
  <dgm:cxnLst>
    <dgm:cxn modelId="{EDD4EB58-2319-4B3C-9AA0-F9379CF46CEC}" type="presOf" srcId="{92EF02CD-C4CD-41A8-B220-BF8FD1B95A53}" destId="{8A426B07-2BEB-46F1-8DB5-53DCA9B6CA74}" srcOrd="0" destOrd="0" presId="urn:microsoft.com/office/officeart/2008/layout/LinedList"/>
    <dgm:cxn modelId="{176B659E-B43A-4465-8F4F-DCB21C5B7AFF}" type="presOf" srcId="{4BC46451-F794-43E3-97E5-CD01A9788BB8}" destId="{42FC619C-3BC3-4A71-91AE-4C91F61178C6}" srcOrd="0" destOrd="0" presId="urn:microsoft.com/office/officeart/2008/layout/LinedList"/>
    <dgm:cxn modelId="{09B27DA3-0AAE-43C9-BFBB-67FF72E118F6}" srcId="{4BC46451-F794-43E3-97E5-CD01A9788BB8}" destId="{D2575793-FC0F-4B87-A4B2-F325DD8D5FF5}" srcOrd="0" destOrd="0" parTransId="{4CD77C65-EDC1-4101-895B-070D79693BBB}" sibTransId="{93EC6F30-A202-4F6D-982E-ACC050A0FB4E}"/>
    <dgm:cxn modelId="{634CD3AF-6C3F-4489-B497-6A582B4FC91C}" type="presOf" srcId="{D2575793-FC0F-4B87-A4B2-F325DD8D5FF5}" destId="{5BD4A407-E3CE-4472-BEDD-70B94D7DC9CA}" srcOrd="0" destOrd="0" presId="urn:microsoft.com/office/officeart/2008/layout/LinedList"/>
    <dgm:cxn modelId="{3C93E9DB-4690-4892-B614-5B5913A31156}" srcId="{4BC46451-F794-43E3-97E5-CD01A9788BB8}" destId="{92EF02CD-C4CD-41A8-B220-BF8FD1B95A53}" srcOrd="1" destOrd="0" parTransId="{C61A4FBD-978B-486F-A872-3883B0E0D582}" sibTransId="{8BDC33F9-A137-4723-9A63-61994FFF6F4A}"/>
    <dgm:cxn modelId="{95C91A36-20A9-443E-8DE7-F241E928A09A}" type="presParOf" srcId="{42FC619C-3BC3-4A71-91AE-4C91F61178C6}" destId="{A4AC4742-DE3F-4D20-A7C8-DFF40FAD8C01}" srcOrd="0" destOrd="0" presId="urn:microsoft.com/office/officeart/2008/layout/LinedList"/>
    <dgm:cxn modelId="{34E2DF23-6EE2-40C3-93C8-E8BB92A7AB53}" type="presParOf" srcId="{42FC619C-3BC3-4A71-91AE-4C91F61178C6}" destId="{6A1D8F5C-5469-4F09-BB6B-8D81A7F86073}" srcOrd="1" destOrd="0" presId="urn:microsoft.com/office/officeart/2008/layout/LinedList"/>
    <dgm:cxn modelId="{90F4C627-2B8A-458E-8C04-CFF2612FC5FC}" type="presParOf" srcId="{6A1D8F5C-5469-4F09-BB6B-8D81A7F86073}" destId="{5BD4A407-E3CE-4472-BEDD-70B94D7DC9CA}" srcOrd="0" destOrd="0" presId="urn:microsoft.com/office/officeart/2008/layout/LinedList"/>
    <dgm:cxn modelId="{3B0FBD3E-9AD6-42FE-9E37-1536F301BE36}" type="presParOf" srcId="{6A1D8F5C-5469-4F09-BB6B-8D81A7F86073}" destId="{97F31084-E2E9-4B92-969F-DA4F0049B6D8}" srcOrd="1" destOrd="0" presId="urn:microsoft.com/office/officeart/2008/layout/LinedList"/>
    <dgm:cxn modelId="{324E2168-6C6F-460B-BEB3-C717BCEFBB8D}" type="presParOf" srcId="{42FC619C-3BC3-4A71-91AE-4C91F61178C6}" destId="{CFED2239-E562-44D2-B949-C37E19DD941E}" srcOrd="2" destOrd="0" presId="urn:microsoft.com/office/officeart/2008/layout/LinedList"/>
    <dgm:cxn modelId="{07C41926-3E6E-43AA-9BF3-6EA67AC6BB34}" type="presParOf" srcId="{42FC619C-3BC3-4A71-91AE-4C91F61178C6}" destId="{6E828A19-3B27-431C-A8D3-0788486307EC}" srcOrd="3" destOrd="0" presId="urn:microsoft.com/office/officeart/2008/layout/LinedList"/>
    <dgm:cxn modelId="{63A187D4-CF87-4329-98D9-4588A4DF2E44}" type="presParOf" srcId="{6E828A19-3B27-431C-A8D3-0788486307EC}" destId="{8A426B07-2BEB-46F1-8DB5-53DCA9B6CA74}" srcOrd="0" destOrd="0" presId="urn:microsoft.com/office/officeart/2008/layout/LinedList"/>
    <dgm:cxn modelId="{EDFE380F-10D6-4AF9-8741-84E03A2906F8}" type="presParOf" srcId="{6E828A19-3B27-431C-A8D3-0788486307EC}" destId="{7EC469FD-B4F8-46F9-B323-2381227C8817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CE3771-6AFE-4AA3-B2FA-DAAE910FE56A}">
      <dsp:nvSpPr>
        <dsp:cNvPr id="0" name=""/>
        <dsp:cNvSpPr/>
      </dsp:nvSpPr>
      <dsp:spPr>
        <a:xfrm>
          <a:off x="0" y="529"/>
          <a:ext cx="10232136" cy="123805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A2003DB-6D9F-4720-BF90-37B8A4D5CA38}">
      <dsp:nvSpPr>
        <dsp:cNvPr id="0" name=""/>
        <dsp:cNvSpPr/>
      </dsp:nvSpPr>
      <dsp:spPr>
        <a:xfrm>
          <a:off x="374512" y="279091"/>
          <a:ext cx="680931" cy="680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4B83A1B-E350-49AE-BB5B-09559C324916}">
      <dsp:nvSpPr>
        <dsp:cNvPr id="0" name=""/>
        <dsp:cNvSpPr/>
      </dsp:nvSpPr>
      <dsp:spPr>
        <a:xfrm>
          <a:off x="1429955" y="529"/>
          <a:ext cx="8802180" cy="1238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8" tIns="131028" rIns="131028" bIns="131028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The parties with the most members in the House of Lords include labour, conservatives and the liberal democrats. </a:t>
          </a:r>
          <a:endParaRPr lang="en-US" sz="2300" kern="1200"/>
        </a:p>
      </dsp:txBody>
      <dsp:txXfrm>
        <a:off x="1429955" y="529"/>
        <a:ext cx="8802180" cy="1238056"/>
      </dsp:txXfrm>
    </dsp:sp>
    <dsp:sp modelId="{644AEAC6-F664-49DF-AC6A-848698D07B04}">
      <dsp:nvSpPr>
        <dsp:cNvPr id="0" name=""/>
        <dsp:cNvSpPr/>
      </dsp:nvSpPr>
      <dsp:spPr>
        <a:xfrm>
          <a:off x="0" y="1548099"/>
          <a:ext cx="10232136" cy="123805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C56B82F-3E69-4BDD-B725-50E21D46F4A2}">
      <dsp:nvSpPr>
        <dsp:cNvPr id="0" name=""/>
        <dsp:cNvSpPr/>
      </dsp:nvSpPr>
      <dsp:spPr>
        <a:xfrm>
          <a:off x="374512" y="1826662"/>
          <a:ext cx="680931" cy="680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681B72-46C1-4C6D-A8D1-099B2CD2739C}">
      <dsp:nvSpPr>
        <dsp:cNvPr id="0" name=""/>
        <dsp:cNvSpPr/>
      </dsp:nvSpPr>
      <dsp:spPr>
        <a:xfrm>
          <a:off x="1429955" y="1548099"/>
          <a:ext cx="8802180" cy="1238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8" tIns="131028" rIns="131028" bIns="131028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Some of the other parties also have presence but there are some members who are not aligned to any parties and are known as crossbenchers. </a:t>
          </a:r>
          <a:endParaRPr lang="en-US" sz="2300" kern="1200"/>
        </a:p>
      </dsp:txBody>
      <dsp:txXfrm>
        <a:off x="1429955" y="1548099"/>
        <a:ext cx="8802180" cy="1238056"/>
      </dsp:txXfrm>
    </dsp:sp>
    <dsp:sp modelId="{051BA32E-38D3-4F55-B3FC-B474F0822438}">
      <dsp:nvSpPr>
        <dsp:cNvPr id="0" name=""/>
        <dsp:cNvSpPr/>
      </dsp:nvSpPr>
      <dsp:spPr>
        <a:xfrm>
          <a:off x="0" y="3095670"/>
          <a:ext cx="10232136" cy="1238056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624EFE5-235A-491C-93C6-88ACA37747C1}">
      <dsp:nvSpPr>
        <dsp:cNvPr id="0" name=""/>
        <dsp:cNvSpPr/>
      </dsp:nvSpPr>
      <dsp:spPr>
        <a:xfrm>
          <a:off x="374512" y="3374233"/>
          <a:ext cx="680931" cy="680931"/>
        </a:xfrm>
        <a:prstGeom prst="rect">
          <a:avLst/>
        </a:prstGeom>
        <a:blipFill>
          <a:blip xmlns:r="http://schemas.openxmlformats.org/officeDocument/2006/relationships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AF125BF-F511-4D1E-9122-1F6D3B278907}">
      <dsp:nvSpPr>
        <dsp:cNvPr id="0" name=""/>
        <dsp:cNvSpPr/>
      </dsp:nvSpPr>
      <dsp:spPr>
        <a:xfrm>
          <a:off x="1429955" y="3095670"/>
          <a:ext cx="8802180" cy="123805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31028" tIns="131028" rIns="131028" bIns="131028" numCol="1" spcCol="1270" anchor="ctr" anchorCtr="0">
          <a:noAutofit/>
        </a:bodyPr>
        <a:lstStyle/>
        <a:p>
          <a:pPr marL="0" lvl="0" indent="0" algn="l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Are there any benefits to the House of Lords?</a:t>
          </a:r>
          <a:endParaRPr lang="en-US" sz="2300" kern="1200"/>
        </a:p>
      </dsp:txBody>
      <dsp:txXfrm>
        <a:off x="1429955" y="3095670"/>
        <a:ext cx="8802180" cy="123805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BD7EF26-30B2-4D28-B20A-6BFE5C58488C}">
      <dsp:nvSpPr>
        <dsp:cNvPr id="0" name=""/>
        <dsp:cNvSpPr/>
      </dsp:nvSpPr>
      <dsp:spPr>
        <a:xfrm>
          <a:off x="0" y="2703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C1D1CDF-C95D-4843-AA35-11ABF071E876}">
      <dsp:nvSpPr>
        <dsp:cNvPr id="0" name=""/>
        <dsp:cNvSpPr/>
      </dsp:nvSpPr>
      <dsp:spPr>
        <a:xfrm>
          <a:off x="0" y="2703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House of commons and the house of lords do not do the same thing. </a:t>
          </a:r>
          <a:endParaRPr lang="en-US" sz="3300" kern="1200"/>
        </a:p>
      </dsp:txBody>
      <dsp:txXfrm>
        <a:off x="0" y="2703"/>
        <a:ext cx="6900512" cy="1843578"/>
      </dsp:txXfrm>
    </dsp:sp>
    <dsp:sp modelId="{A385756F-37B4-4DA5-91AB-4AEC938D71D0}">
      <dsp:nvSpPr>
        <dsp:cNvPr id="0" name=""/>
        <dsp:cNvSpPr/>
      </dsp:nvSpPr>
      <dsp:spPr>
        <a:xfrm>
          <a:off x="0" y="1846281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0398F5D-472B-4F8F-A204-C1B5C2E34A11}">
      <dsp:nvSpPr>
        <dsp:cNvPr id="0" name=""/>
        <dsp:cNvSpPr/>
      </dsp:nvSpPr>
      <dsp:spPr>
        <a:xfrm>
          <a:off x="0" y="1846281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house of commons are the first ones to look at a piece of legislation. </a:t>
          </a:r>
          <a:endParaRPr lang="en-US" sz="3300" kern="1200"/>
        </a:p>
      </dsp:txBody>
      <dsp:txXfrm>
        <a:off x="0" y="1846281"/>
        <a:ext cx="6900512" cy="1843578"/>
      </dsp:txXfrm>
    </dsp:sp>
    <dsp:sp modelId="{3220D9E2-E669-4C69-A441-629A9863CC63}">
      <dsp:nvSpPr>
        <dsp:cNvPr id="0" name=""/>
        <dsp:cNvSpPr/>
      </dsp:nvSpPr>
      <dsp:spPr>
        <a:xfrm>
          <a:off x="0" y="3689859"/>
          <a:ext cx="6900512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5C0A2EB-B3F2-45F8-876C-BF15330A9815}">
      <dsp:nvSpPr>
        <dsp:cNvPr id="0" name=""/>
        <dsp:cNvSpPr/>
      </dsp:nvSpPr>
      <dsp:spPr>
        <a:xfrm>
          <a:off x="0" y="3689859"/>
          <a:ext cx="6900512" cy="184357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5730" tIns="125730" rIns="125730" bIns="125730" numCol="1" spcCol="1270" anchor="t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The House of Lords – acts as a check on the powers of the executive. Including looking at legislation. </a:t>
          </a:r>
          <a:endParaRPr lang="en-US" sz="3300" kern="1200"/>
        </a:p>
      </dsp:txBody>
      <dsp:txXfrm>
        <a:off x="0" y="3689859"/>
        <a:ext cx="6900512" cy="184357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C4B0399-A33E-444E-8273-2398EA13E870}">
      <dsp:nvSpPr>
        <dsp:cNvPr id="0" name=""/>
        <dsp:cNvSpPr/>
      </dsp:nvSpPr>
      <dsp:spPr>
        <a:xfrm>
          <a:off x="0" y="30"/>
          <a:ext cx="6900512" cy="1312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 hold themselves to account. </a:t>
          </a:r>
          <a:endParaRPr lang="en-US" sz="3300" kern="1200"/>
        </a:p>
      </dsp:txBody>
      <dsp:txXfrm>
        <a:off x="64083" y="64113"/>
        <a:ext cx="6772346" cy="1184574"/>
      </dsp:txXfrm>
    </dsp:sp>
    <dsp:sp modelId="{37C2F66E-4490-4A58-8959-4DAF19D5AD41}">
      <dsp:nvSpPr>
        <dsp:cNvPr id="0" name=""/>
        <dsp:cNvSpPr/>
      </dsp:nvSpPr>
      <dsp:spPr>
        <a:xfrm>
          <a:off x="0" y="1407810"/>
          <a:ext cx="6900512" cy="13127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It set’s its own rules and privileges. </a:t>
          </a:r>
          <a:endParaRPr lang="en-US" sz="3300" kern="1200"/>
        </a:p>
      </dsp:txBody>
      <dsp:txXfrm>
        <a:off x="64083" y="1471893"/>
        <a:ext cx="6772346" cy="1184574"/>
      </dsp:txXfrm>
    </dsp:sp>
    <dsp:sp modelId="{0DE512F7-B3A4-46BB-8195-0B2DA3F93737}">
      <dsp:nvSpPr>
        <dsp:cNvPr id="0" name=""/>
        <dsp:cNvSpPr/>
      </dsp:nvSpPr>
      <dsp:spPr>
        <a:xfrm>
          <a:off x="0" y="2815590"/>
          <a:ext cx="6900512" cy="13127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Known as Parliamentary privilege.</a:t>
          </a:r>
          <a:endParaRPr lang="en-US" sz="3300" kern="1200"/>
        </a:p>
      </dsp:txBody>
      <dsp:txXfrm>
        <a:off x="64083" y="2879673"/>
        <a:ext cx="6772346" cy="1184574"/>
      </dsp:txXfrm>
    </dsp:sp>
    <dsp:sp modelId="{07FF27E6-C4E0-42DF-8C68-8B859213DEFF}">
      <dsp:nvSpPr>
        <dsp:cNvPr id="0" name=""/>
        <dsp:cNvSpPr/>
      </dsp:nvSpPr>
      <dsp:spPr>
        <a:xfrm>
          <a:off x="0" y="4223370"/>
          <a:ext cx="6900512" cy="13127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Example; Article 8 of the Bill of Rights 1689 – defamation.</a:t>
          </a:r>
          <a:endParaRPr lang="en-US" sz="3300" kern="1200"/>
        </a:p>
      </dsp:txBody>
      <dsp:txXfrm>
        <a:off x="64083" y="4287453"/>
        <a:ext cx="6772346" cy="1184574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68BFBD3-879C-4D7C-9AFB-32BEE4644B39}">
      <dsp:nvSpPr>
        <dsp:cNvPr id="0" name=""/>
        <dsp:cNvSpPr/>
      </dsp:nvSpPr>
      <dsp:spPr>
        <a:xfrm>
          <a:off x="0" y="30"/>
          <a:ext cx="6900512" cy="13127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 dirty="0"/>
            <a:t>Select committees – House of Commons and House of Lords. </a:t>
          </a:r>
          <a:endParaRPr lang="en-US" sz="3300" kern="1200" dirty="0"/>
        </a:p>
      </dsp:txBody>
      <dsp:txXfrm>
        <a:off x="64083" y="64113"/>
        <a:ext cx="6772346" cy="1184574"/>
      </dsp:txXfrm>
    </dsp:sp>
    <dsp:sp modelId="{31AEA217-4566-491B-8E2D-3CFAEEAF8D7C}">
      <dsp:nvSpPr>
        <dsp:cNvPr id="0" name=""/>
        <dsp:cNvSpPr/>
      </dsp:nvSpPr>
      <dsp:spPr>
        <a:xfrm>
          <a:off x="0" y="1407810"/>
          <a:ext cx="6900512" cy="131274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Joint Committees.</a:t>
          </a:r>
          <a:endParaRPr lang="en-US" sz="3300" kern="1200"/>
        </a:p>
      </dsp:txBody>
      <dsp:txXfrm>
        <a:off x="64083" y="1471893"/>
        <a:ext cx="6772346" cy="1184574"/>
      </dsp:txXfrm>
    </dsp:sp>
    <dsp:sp modelId="{4B94CAFA-79C6-48A8-AE06-D86F9321567B}">
      <dsp:nvSpPr>
        <dsp:cNvPr id="0" name=""/>
        <dsp:cNvSpPr/>
      </dsp:nvSpPr>
      <dsp:spPr>
        <a:xfrm>
          <a:off x="0" y="2815590"/>
          <a:ext cx="6900512" cy="131274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Debates. </a:t>
          </a:r>
          <a:endParaRPr lang="en-US" sz="3300" kern="1200"/>
        </a:p>
      </dsp:txBody>
      <dsp:txXfrm>
        <a:off x="64083" y="2879673"/>
        <a:ext cx="6772346" cy="1184574"/>
      </dsp:txXfrm>
    </dsp:sp>
    <dsp:sp modelId="{004B3B46-700C-42EC-9D42-653737FDCAD4}">
      <dsp:nvSpPr>
        <dsp:cNvPr id="0" name=""/>
        <dsp:cNvSpPr/>
      </dsp:nvSpPr>
      <dsp:spPr>
        <a:xfrm>
          <a:off x="0" y="4223370"/>
          <a:ext cx="6900512" cy="131274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5730" tIns="125730" rIns="125730" bIns="125730" numCol="1" spcCol="1270" anchor="ctr" anchorCtr="0">
          <a:noAutofit/>
        </a:bodyPr>
        <a:lstStyle/>
        <a:p>
          <a:pPr marL="0" lvl="0" indent="0" algn="l" defTabSz="14668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300" kern="1200"/>
            <a:t>Parliamentary Questions. </a:t>
          </a:r>
          <a:endParaRPr lang="en-US" sz="3300" kern="1200"/>
        </a:p>
      </dsp:txBody>
      <dsp:txXfrm>
        <a:off x="64083" y="4287453"/>
        <a:ext cx="6772346" cy="118457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0A2C69-67E8-4F52-B147-2A07D6723E02}">
      <dsp:nvSpPr>
        <dsp:cNvPr id="0" name=""/>
        <dsp:cNvSpPr/>
      </dsp:nvSpPr>
      <dsp:spPr>
        <a:xfrm>
          <a:off x="682185" y="0"/>
          <a:ext cx="5536141" cy="5536141"/>
        </a:xfrm>
        <a:prstGeom prst="diamond">
          <a:avLst/>
        </a:prstGeom>
        <a:solidFill>
          <a:schemeClr val="accent2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6D92E67-5A9F-4691-9387-700702BA121A}">
      <dsp:nvSpPr>
        <dsp:cNvPr id="0" name=""/>
        <dsp:cNvSpPr/>
      </dsp:nvSpPr>
      <dsp:spPr>
        <a:xfrm>
          <a:off x="1208118" y="525933"/>
          <a:ext cx="2159094" cy="2159094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Also known as statute. </a:t>
          </a:r>
          <a:endParaRPr lang="en-US" sz="2000" kern="1200"/>
        </a:p>
      </dsp:txBody>
      <dsp:txXfrm>
        <a:off x="1313516" y="631331"/>
        <a:ext cx="1948298" cy="1948298"/>
      </dsp:txXfrm>
    </dsp:sp>
    <dsp:sp modelId="{96BAE6C3-08EF-4469-9074-309BBB5A3EA9}">
      <dsp:nvSpPr>
        <dsp:cNvPr id="0" name=""/>
        <dsp:cNvSpPr/>
      </dsp:nvSpPr>
      <dsp:spPr>
        <a:xfrm>
          <a:off x="3533298" y="525933"/>
          <a:ext cx="2159094" cy="2159094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Law made by Parliament. </a:t>
          </a:r>
          <a:endParaRPr lang="en-US" sz="2000" kern="1200"/>
        </a:p>
      </dsp:txBody>
      <dsp:txXfrm>
        <a:off x="3638696" y="631331"/>
        <a:ext cx="1948298" cy="1948298"/>
      </dsp:txXfrm>
    </dsp:sp>
    <dsp:sp modelId="{FCAE2717-9861-4E51-BCF4-9CB0220455A3}">
      <dsp:nvSpPr>
        <dsp:cNvPr id="0" name=""/>
        <dsp:cNvSpPr/>
      </dsp:nvSpPr>
      <dsp:spPr>
        <a:xfrm>
          <a:off x="1208118" y="2851112"/>
          <a:ext cx="2159094" cy="2159094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They need to be passed through the house of commons and the house of lords. </a:t>
          </a:r>
          <a:endParaRPr lang="en-US" sz="2000" kern="1200"/>
        </a:p>
      </dsp:txBody>
      <dsp:txXfrm>
        <a:off x="1313516" y="2956510"/>
        <a:ext cx="1948298" cy="1948298"/>
      </dsp:txXfrm>
    </dsp:sp>
    <dsp:sp modelId="{F757E40C-5C41-4239-895C-4FCD90978F15}">
      <dsp:nvSpPr>
        <dsp:cNvPr id="0" name=""/>
        <dsp:cNvSpPr/>
      </dsp:nvSpPr>
      <dsp:spPr>
        <a:xfrm>
          <a:off x="3533298" y="2851112"/>
          <a:ext cx="2159094" cy="2159094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000" kern="1200"/>
            <a:t>Then they need to be given royal assent. </a:t>
          </a:r>
          <a:endParaRPr lang="en-US" sz="2000" kern="1200"/>
        </a:p>
      </dsp:txBody>
      <dsp:txXfrm>
        <a:off x="3638696" y="2956510"/>
        <a:ext cx="1948298" cy="1948298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06D3533-7A1D-4712-90FF-A2FA360D8C48}">
      <dsp:nvSpPr>
        <dsp:cNvPr id="0" name=""/>
        <dsp:cNvSpPr/>
      </dsp:nvSpPr>
      <dsp:spPr>
        <a:xfrm>
          <a:off x="0" y="128679"/>
          <a:ext cx="6900512" cy="998156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Idea is presented – by a number of groups. </a:t>
          </a:r>
          <a:endParaRPr lang="en-US" sz="2500" kern="1200"/>
        </a:p>
      </dsp:txBody>
      <dsp:txXfrm>
        <a:off x="48726" y="177405"/>
        <a:ext cx="6803060" cy="900704"/>
      </dsp:txXfrm>
    </dsp:sp>
    <dsp:sp modelId="{67DB2D8D-206F-4C6A-8CF8-46458552C892}">
      <dsp:nvSpPr>
        <dsp:cNvPr id="0" name=""/>
        <dsp:cNvSpPr/>
      </dsp:nvSpPr>
      <dsp:spPr>
        <a:xfrm>
          <a:off x="0" y="1198836"/>
          <a:ext cx="6900512" cy="998156"/>
        </a:xfrm>
        <a:prstGeom prst="roundRect">
          <a:avLst/>
        </a:prstGeom>
        <a:solidFill>
          <a:schemeClr val="accent2">
            <a:hueOff val="1610903"/>
            <a:satOff val="-4623"/>
            <a:lumOff val="-7402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Green papers is where we start – which explains the idea – shared for consultation (Public). </a:t>
          </a:r>
          <a:endParaRPr lang="en-US" sz="2500" kern="1200"/>
        </a:p>
      </dsp:txBody>
      <dsp:txXfrm>
        <a:off x="48726" y="1247562"/>
        <a:ext cx="6803060" cy="900704"/>
      </dsp:txXfrm>
    </dsp:sp>
    <dsp:sp modelId="{DFFE19A7-2FF7-422C-8AAA-70ABEA1109BF}">
      <dsp:nvSpPr>
        <dsp:cNvPr id="0" name=""/>
        <dsp:cNvSpPr/>
      </dsp:nvSpPr>
      <dsp:spPr>
        <a:xfrm>
          <a:off x="0" y="2268992"/>
          <a:ext cx="6900512" cy="998156"/>
        </a:xfrm>
        <a:prstGeom prst="roundRect">
          <a:avLst/>
        </a:prstGeom>
        <a:solidFill>
          <a:schemeClr val="accent2">
            <a:hueOff val="3221807"/>
            <a:satOff val="-9246"/>
            <a:lumOff val="-14805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White paper comes next – outlines plan. </a:t>
          </a:r>
          <a:endParaRPr lang="en-US" sz="2500" kern="1200"/>
        </a:p>
      </dsp:txBody>
      <dsp:txXfrm>
        <a:off x="48726" y="2317718"/>
        <a:ext cx="6803060" cy="900704"/>
      </dsp:txXfrm>
    </dsp:sp>
    <dsp:sp modelId="{2E3D6289-3780-49B8-BCAE-433443615B4B}">
      <dsp:nvSpPr>
        <dsp:cNvPr id="0" name=""/>
        <dsp:cNvSpPr/>
      </dsp:nvSpPr>
      <dsp:spPr>
        <a:xfrm>
          <a:off x="0" y="3339148"/>
          <a:ext cx="6900512" cy="998156"/>
        </a:xfrm>
        <a:prstGeom prst="roundRect">
          <a:avLst/>
        </a:prstGeom>
        <a:solidFill>
          <a:schemeClr val="accent2">
            <a:hueOff val="4832710"/>
            <a:satOff val="-13870"/>
            <a:lumOff val="-222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Cabinet then agree and a bill is created. </a:t>
          </a:r>
          <a:endParaRPr lang="en-US" sz="2500" kern="1200"/>
        </a:p>
      </dsp:txBody>
      <dsp:txXfrm>
        <a:off x="48726" y="3387874"/>
        <a:ext cx="6803060" cy="900704"/>
      </dsp:txXfrm>
    </dsp:sp>
    <dsp:sp modelId="{6B76B6C0-A376-4A0D-9768-0886877459A7}">
      <dsp:nvSpPr>
        <dsp:cNvPr id="0" name=""/>
        <dsp:cNvSpPr/>
      </dsp:nvSpPr>
      <dsp:spPr>
        <a:xfrm>
          <a:off x="0" y="4409304"/>
          <a:ext cx="6900512" cy="998156"/>
        </a:xfrm>
        <a:prstGeom prst="roundRect">
          <a:avLst/>
        </a:prstGeom>
        <a:solidFill>
          <a:schemeClr val="accent2">
            <a:hueOff val="6443614"/>
            <a:satOff val="-18493"/>
            <a:lumOff val="-29609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Whoever is in charge of the bill presents it to parliament. </a:t>
          </a:r>
          <a:endParaRPr lang="en-US" sz="2500" kern="1200"/>
        </a:p>
      </dsp:txBody>
      <dsp:txXfrm>
        <a:off x="48726" y="4458030"/>
        <a:ext cx="6803060" cy="90070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940C5B65-DD30-4375-910F-A3C967677ED1}">
      <dsp:nvSpPr>
        <dsp:cNvPr id="0" name=""/>
        <dsp:cNvSpPr/>
      </dsp:nvSpPr>
      <dsp:spPr>
        <a:xfrm>
          <a:off x="2944249" y="506578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550196"/>
        <a:ext cx="21019" cy="4203"/>
      </dsp:txXfrm>
    </dsp:sp>
    <dsp:sp modelId="{3F6DDF16-8D82-4AB4-89D8-D43252F41363}">
      <dsp:nvSpPr>
        <dsp:cNvPr id="0" name=""/>
        <dsp:cNvSpPr/>
      </dsp:nvSpPr>
      <dsp:spPr>
        <a:xfrm>
          <a:off x="1118263" y="3962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First Reading </a:t>
          </a:r>
          <a:endParaRPr lang="en-GB" sz="1800" kern="1200" dirty="0"/>
        </a:p>
      </dsp:txBody>
      <dsp:txXfrm>
        <a:off x="1118263" y="3962"/>
        <a:ext cx="1827786" cy="1096671"/>
      </dsp:txXfrm>
    </dsp:sp>
    <dsp:sp modelId="{D1789714-D847-4382-80B9-F9ABECFBAFEE}">
      <dsp:nvSpPr>
        <dsp:cNvPr id="0" name=""/>
        <dsp:cNvSpPr/>
      </dsp:nvSpPr>
      <dsp:spPr>
        <a:xfrm>
          <a:off x="2032156" y="1098834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1291627"/>
        <a:ext cx="114357" cy="4203"/>
      </dsp:txXfrm>
    </dsp:sp>
    <dsp:sp modelId="{F72AB824-38FB-4CDA-AAC6-F9D795401431}">
      <dsp:nvSpPr>
        <dsp:cNvPr id="0" name=""/>
        <dsp:cNvSpPr/>
      </dsp:nvSpPr>
      <dsp:spPr>
        <a:xfrm>
          <a:off x="3366440" y="3962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Second Reading</a:t>
          </a:r>
          <a:endParaRPr lang="en-GB" sz="1800" kern="1200" dirty="0"/>
        </a:p>
      </dsp:txBody>
      <dsp:txXfrm>
        <a:off x="3366440" y="3962"/>
        <a:ext cx="1827786" cy="1096671"/>
      </dsp:txXfrm>
    </dsp:sp>
    <dsp:sp modelId="{60E1AD7C-20ED-45A5-81D3-CB6710360491}">
      <dsp:nvSpPr>
        <dsp:cNvPr id="0" name=""/>
        <dsp:cNvSpPr/>
      </dsp:nvSpPr>
      <dsp:spPr>
        <a:xfrm>
          <a:off x="2944249" y="2023641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2067259"/>
        <a:ext cx="21019" cy="4203"/>
      </dsp:txXfrm>
    </dsp:sp>
    <dsp:sp modelId="{EC68C055-AD95-4B91-9ECB-8B955E5D39DC}">
      <dsp:nvSpPr>
        <dsp:cNvPr id="0" name=""/>
        <dsp:cNvSpPr/>
      </dsp:nvSpPr>
      <dsp:spPr>
        <a:xfrm>
          <a:off x="1118263" y="1521025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Committee Stage </a:t>
          </a:r>
          <a:endParaRPr lang="en-GB" sz="1800" kern="1200" dirty="0"/>
        </a:p>
      </dsp:txBody>
      <dsp:txXfrm>
        <a:off x="1118263" y="1521025"/>
        <a:ext cx="1827786" cy="1096671"/>
      </dsp:txXfrm>
    </dsp:sp>
    <dsp:sp modelId="{EB0904D5-94B9-4DFE-A94B-3FFF48573FCF}">
      <dsp:nvSpPr>
        <dsp:cNvPr id="0" name=""/>
        <dsp:cNvSpPr/>
      </dsp:nvSpPr>
      <dsp:spPr>
        <a:xfrm>
          <a:off x="2032156" y="2615897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2808690"/>
        <a:ext cx="114357" cy="4203"/>
      </dsp:txXfrm>
    </dsp:sp>
    <dsp:sp modelId="{4DF6B69F-291F-49FE-B536-224AB4251091}">
      <dsp:nvSpPr>
        <dsp:cNvPr id="0" name=""/>
        <dsp:cNvSpPr/>
      </dsp:nvSpPr>
      <dsp:spPr>
        <a:xfrm>
          <a:off x="3366440" y="1521025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Report stage </a:t>
          </a:r>
        </a:p>
      </dsp:txBody>
      <dsp:txXfrm>
        <a:off x="3366440" y="1521025"/>
        <a:ext cx="1827786" cy="1096671"/>
      </dsp:txXfrm>
    </dsp:sp>
    <dsp:sp modelId="{510268C8-5F22-4672-8B32-8F2AEEF49B63}">
      <dsp:nvSpPr>
        <dsp:cNvPr id="0" name=""/>
        <dsp:cNvSpPr/>
      </dsp:nvSpPr>
      <dsp:spPr>
        <a:xfrm>
          <a:off x="2944249" y="3540703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3584321"/>
        <a:ext cx="21019" cy="4203"/>
      </dsp:txXfrm>
    </dsp:sp>
    <dsp:sp modelId="{465BAFD2-F206-4DD5-8110-1BBCA6CE96E9}">
      <dsp:nvSpPr>
        <dsp:cNvPr id="0" name=""/>
        <dsp:cNvSpPr/>
      </dsp:nvSpPr>
      <dsp:spPr>
        <a:xfrm>
          <a:off x="1118263" y="3038087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Legislative Grand Committee </a:t>
          </a:r>
        </a:p>
      </dsp:txBody>
      <dsp:txXfrm>
        <a:off x="1118263" y="3038087"/>
        <a:ext cx="1827786" cy="1096671"/>
      </dsp:txXfrm>
    </dsp:sp>
    <dsp:sp modelId="{282B581F-ED36-47D9-A033-B5C97536C5FA}">
      <dsp:nvSpPr>
        <dsp:cNvPr id="0" name=""/>
        <dsp:cNvSpPr/>
      </dsp:nvSpPr>
      <dsp:spPr>
        <a:xfrm>
          <a:off x="2032156" y="4132959"/>
          <a:ext cx="2248177" cy="389790"/>
        </a:xfrm>
        <a:custGeom>
          <a:avLst/>
          <a:gdLst/>
          <a:ahLst/>
          <a:cxnLst/>
          <a:rect l="0" t="0" r="0" b="0"/>
          <a:pathLst>
            <a:path>
              <a:moveTo>
                <a:pt x="2248177" y="0"/>
              </a:moveTo>
              <a:lnTo>
                <a:pt x="2248177" y="211995"/>
              </a:lnTo>
              <a:lnTo>
                <a:pt x="0" y="211995"/>
              </a:lnTo>
              <a:lnTo>
                <a:pt x="0" y="38979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099066" y="4325753"/>
        <a:ext cx="114357" cy="4203"/>
      </dsp:txXfrm>
    </dsp:sp>
    <dsp:sp modelId="{2087602A-0779-4067-B560-2099DD14227B}">
      <dsp:nvSpPr>
        <dsp:cNvPr id="0" name=""/>
        <dsp:cNvSpPr/>
      </dsp:nvSpPr>
      <dsp:spPr>
        <a:xfrm>
          <a:off x="3366440" y="3038087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Reconsideration stage </a:t>
          </a:r>
        </a:p>
      </dsp:txBody>
      <dsp:txXfrm>
        <a:off x="3366440" y="3038087"/>
        <a:ext cx="1827786" cy="1096671"/>
      </dsp:txXfrm>
    </dsp:sp>
    <dsp:sp modelId="{3C8BAEC7-3A0F-47A9-B616-873C83885170}">
      <dsp:nvSpPr>
        <dsp:cNvPr id="0" name=""/>
        <dsp:cNvSpPr/>
      </dsp:nvSpPr>
      <dsp:spPr>
        <a:xfrm>
          <a:off x="2944249" y="5057766"/>
          <a:ext cx="389790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389790" y="45720"/>
              </a:lnTo>
            </a:path>
          </a:pathLst>
        </a:custGeom>
        <a:noFill/>
        <a:ln w="12700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3128635" y="5101384"/>
        <a:ext cx="21019" cy="4203"/>
      </dsp:txXfrm>
    </dsp:sp>
    <dsp:sp modelId="{F8B7B496-17D0-42CF-B8EF-9D8F1874EA45}">
      <dsp:nvSpPr>
        <dsp:cNvPr id="0" name=""/>
        <dsp:cNvSpPr/>
      </dsp:nvSpPr>
      <dsp:spPr>
        <a:xfrm>
          <a:off x="1118263" y="4555150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Consequential consideration stage </a:t>
          </a:r>
        </a:p>
      </dsp:txBody>
      <dsp:txXfrm>
        <a:off x="1118263" y="4555150"/>
        <a:ext cx="1827786" cy="1096671"/>
      </dsp:txXfrm>
    </dsp:sp>
    <dsp:sp modelId="{FD1D7CA6-4EAC-4560-B431-F53E6D45755C}">
      <dsp:nvSpPr>
        <dsp:cNvPr id="0" name=""/>
        <dsp:cNvSpPr/>
      </dsp:nvSpPr>
      <dsp:spPr>
        <a:xfrm>
          <a:off x="3366440" y="4555150"/>
          <a:ext cx="1827786" cy="1096671"/>
        </a:xfrm>
        <a:prstGeom prst="rect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8016" tIns="128016" rIns="128016" bIns="128016" numCol="1" spcCol="1270" anchor="ctr" anchorCtr="0">
          <a:noAutofit/>
        </a:bodyPr>
        <a:lstStyle/>
        <a:p>
          <a:pPr marL="0" lvl="0" indent="0" algn="ctr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 dirty="0">
              <a:latin typeface="Calibri Light" panose="020F0302020204030204"/>
            </a:rPr>
            <a:t>Third Reading </a:t>
          </a:r>
        </a:p>
      </dsp:txBody>
      <dsp:txXfrm>
        <a:off x="3366440" y="4555150"/>
        <a:ext cx="1827786" cy="1096671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22EBC34-0181-4BCF-85D8-CE7420446E3E}">
      <dsp:nvSpPr>
        <dsp:cNvPr id="0" name=""/>
        <dsp:cNvSpPr/>
      </dsp:nvSpPr>
      <dsp:spPr>
        <a:xfrm>
          <a:off x="0" y="19172"/>
          <a:ext cx="6683374" cy="835380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First Reading </a:t>
          </a:r>
          <a:endParaRPr lang="en-GB" sz="3400" kern="1200" dirty="0"/>
        </a:p>
      </dsp:txBody>
      <dsp:txXfrm>
        <a:off x="40780" y="59952"/>
        <a:ext cx="6601814" cy="753820"/>
      </dsp:txXfrm>
    </dsp:sp>
    <dsp:sp modelId="{91FC06E4-D578-4A62-B24E-DBA32C69AA5F}">
      <dsp:nvSpPr>
        <dsp:cNvPr id="0" name=""/>
        <dsp:cNvSpPr/>
      </dsp:nvSpPr>
      <dsp:spPr>
        <a:xfrm>
          <a:off x="0" y="952472"/>
          <a:ext cx="6683374" cy="835380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Second Reading</a:t>
          </a:r>
          <a:endParaRPr lang="en-GB" sz="3400" kern="1200" dirty="0"/>
        </a:p>
      </dsp:txBody>
      <dsp:txXfrm>
        <a:off x="40780" y="993252"/>
        <a:ext cx="6601814" cy="753820"/>
      </dsp:txXfrm>
    </dsp:sp>
    <dsp:sp modelId="{AE22A87A-260E-4D86-9F53-9E54AD60B413}">
      <dsp:nvSpPr>
        <dsp:cNvPr id="0" name=""/>
        <dsp:cNvSpPr/>
      </dsp:nvSpPr>
      <dsp:spPr>
        <a:xfrm>
          <a:off x="0" y="1885772"/>
          <a:ext cx="6683374" cy="835380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Committee Stage </a:t>
          </a:r>
          <a:endParaRPr lang="en-GB" sz="3400" kern="1200" dirty="0"/>
        </a:p>
      </dsp:txBody>
      <dsp:txXfrm>
        <a:off x="40780" y="1926552"/>
        <a:ext cx="6601814" cy="753820"/>
      </dsp:txXfrm>
    </dsp:sp>
    <dsp:sp modelId="{8310CD8A-6B5A-4B29-A5E1-585DAC268BE8}">
      <dsp:nvSpPr>
        <dsp:cNvPr id="0" name=""/>
        <dsp:cNvSpPr/>
      </dsp:nvSpPr>
      <dsp:spPr>
        <a:xfrm>
          <a:off x="0" y="2819072"/>
          <a:ext cx="6683374" cy="835380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Report stage </a:t>
          </a:r>
          <a:endParaRPr lang="en-GB" sz="3400" kern="1200" dirty="0"/>
        </a:p>
      </dsp:txBody>
      <dsp:txXfrm>
        <a:off x="40780" y="2859852"/>
        <a:ext cx="6601814" cy="753820"/>
      </dsp:txXfrm>
    </dsp:sp>
    <dsp:sp modelId="{EDE03A73-E9E1-492E-91BF-1348743FD3A8}">
      <dsp:nvSpPr>
        <dsp:cNvPr id="0" name=""/>
        <dsp:cNvSpPr/>
      </dsp:nvSpPr>
      <dsp:spPr>
        <a:xfrm>
          <a:off x="0" y="3752372"/>
          <a:ext cx="6683374" cy="835380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129540" tIns="129540" rIns="129540" bIns="129540" numCol="1" spcCol="1270" anchor="ctr" anchorCtr="0">
          <a:noAutofit/>
        </a:bodyPr>
        <a:lstStyle/>
        <a:p>
          <a:pPr marL="0" lvl="0" indent="0" algn="l" defTabSz="15113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400" kern="1200" dirty="0">
              <a:latin typeface="Calibri Light" panose="020F0302020204030204"/>
            </a:rPr>
            <a:t>Third Reading </a:t>
          </a:r>
          <a:endParaRPr lang="en-GB" sz="3400" kern="1200" dirty="0"/>
        </a:p>
      </dsp:txBody>
      <dsp:txXfrm>
        <a:off x="40780" y="3793152"/>
        <a:ext cx="6601814" cy="753820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DC2BA5D-E587-4D47-BC4C-EF6110B276E2}">
      <dsp:nvSpPr>
        <dsp:cNvPr id="0" name=""/>
        <dsp:cNvSpPr/>
      </dsp:nvSpPr>
      <dsp:spPr>
        <a:xfrm>
          <a:off x="0" y="81470"/>
          <a:ext cx="6263640" cy="718672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Currently the prime minister is Keir Starmer. </a:t>
          </a:r>
          <a:endParaRPr lang="en-US" sz="1800" kern="1200"/>
        </a:p>
      </dsp:txBody>
      <dsp:txXfrm>
        <a:off x="35083" y="116553"/>
        <a:ext cx="6193474" cy="648506"/>
      </dsp:txXfrm>
    </dsp:sp>
    <dsp:sp modelId="{9A07D2B7-12BF-4B84-8421-3F911C16A566}">
      <dsp:nvSpPr>
        <dsp:cNvPr id="0" name=""/>
        <dsp:cNvSpPr/>
      </dsp:nvSpPr>
      <dsp:spPr>
        <a:xfrm>
          <a:off x="0" y="851982"/>
          <a:ext cx="6263640" cy="718672"/>
        </a:xfrm>
        <a:prstGeom prst="roundRect">
          <a:avLst/>
        </a:prstGeom>
        <a:solidFill>
          <a:schemeClr val="accent5">
            <a:hueOff val="-2025358"/>
            <a:satOff val="-138"/>
            <a:lumOff val="32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His role is to run the country among other roles such as; </a:t>
          </a:r>
          <a:endParaRPr lang="en-US" sz="1800" kern="1200"/>
        </a:p>
      </dsp:txBody>
      <dsp:txXfrm>
        <a:off x="35083" y="887065"/>
        <a:ext cx="6193474" cy="648506"/>
      </dsp:txXfrm>
    </dsp:sp>
    <dsp:sp modelId="{8A230E06-84B3-4E93-8423-EDB9BC350B5A}">
      <dsp:nvSpPr>
        <dsp:cNvPr id="0" name=""/>
        <dsp:cNvSpPr/>
      </dsp:nvSpPr>
      <dsp:spPr>
        <a:xfrm>
          <a:off x="0" y="1622495"/>
          <a:ext cx="6263640" cy="718672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Appointing ministers. </a:t>
          </a:r>
          <a:endParaRPr lang="en-US" sz="1800" kern="1200"/>
        </a:p>
      </dsp:txBody>
      <dsp:txXfrm>
        <a:off x="35083" y="1657578"/>
        <a:ext cx="6193474" cy="648506"/>
      </dsp:txXfrm>
    </dsp:sp>
    <dsp:sp modelId="{99C6DC6C-792E-4357-A04A-782B901BFF19}">
      <dsp:nvSpPr>
        <dsp:cNvPr id="0" name=""/>
        <dsp:cNvSpPr/>
      </dsp:nvSpPr>
      <dsp:spPr>
        <a:xfrm>
          <a:off x="0" y="2393007"/>
          <a:ext cx="6263640" cy="718672"/>
        </a:xfrm>
        <a:prstGeom prst="roundRect">
          <a:avLst/>
        </a:prstGeom>
        <a:solidFill>
          <a:schemeClr val="accent5">
            <a:hueOff val="-6076075"/>
            <a:satOff val="-413"/>
            <a:lumOff val="98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Allocate tasks to other departments. </a:t>
          </a:r>
          <a:endParaRPr lang="en-US" sz="1800" kern="1200"/>
        </a:p>
      </dsp:txBody>
      <dsp:txXfrm>
        <a:off x="35083" y="2428090"/>
        <a:ext cx="6193474" cy="648506"/>
      </dsp:txXfrm>
    </dsp:sp>
    <dsp:sp modelId="{470CA897-F408-4AA8-BD4A-9D7B7AE62B03}">
      <dsp:nvSpPr>
        <dsp:cNvPr id="0" name=""/>
        <dsp:cNvSpPr/>
      </dsp:nvSpPr>
      <dsp:spPr>
        <a:xfrm>
          <a:off x="0" y="3163520"/>
          <a:ext cx="6263640" cy="718672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Head of Cabinet meetings. </a:t>
          </a:r>
          <a:endParaRPr lang="en-US" sz="1800" kern="1200"/>
        </a:p>
      </dsp:txBody>
      <dsp:txXfrm>
        <a:off x="35083" y="3198603"/>
        <a:ext cx="6193474" cy="648506"/>
      </dsp:txXfrm>
    </dsp:sp>
    <dsp:sp modelId="{9588710B-BB32-4C0F-9E0F-208F94B67C70}">
      <dsp:nvSpPr>
        <dsp:cNvPr id="0" name=""/>
        <dsp:cNvSpPr/>
      </dsp:nvSpPr>
      <dsp:spPr>
        <a:xfrm>
          <a:off x="0" y="3934032"/>
          <a:ext cx="6263640" cy="718672"/>
        </a:xfrm>
        <a:prstGeom prst="roundRect">
          <a:avLst/>
        </a:prstGeom>
        <a:solidFill>
          <a:schemeClr val="accent5">
            <a:hueOff val="-10126791"/>
            <a:satOff val="-688"/>
            <a:lumOff val="163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Head of Government. </a:t>
          </a:r>
          <a:endParaRPr lang="en-US" sz="1800" kern="1200"/>
        </a:p>
      </dsp:txBody>
      <dsp:txXfrm>
        <a:off x="35083" y="3969115"/>
        <a:ext cx="6193474" cy="648506"/>
      </dsp:txXfrm>
    </dsp:sp>
    <dsp:sp modelId="{68F311AD-03D8-448F-901F-E0C508A217D2}">
      <dsp:nvSpPr>
        <dsp:cNvPr id="0" name=""/>
        <dsp:cNvSpPr/>
      </dsp:nvSpPr>
      <dsp:spPr>
        <a:xfrm>
          <a:off x="0" y="4704545"/>
          <a:ext cx="6263640" cy="718672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Leader of his party and controls the government through government whips. </a:t>
          </a:r>
          <a:endParaRPr lang="en-US" sz="1800" kern="1200"/>
        </a:p>
      </dsp:txBody>
      <dsp:txXfrm>
        <a:off x="35083" y="4739628"/>
        <a:ext cx="6193474" cy="64850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7717CB-B9C8-408E-99E0-8ECE1123047A}">
      <dsp:nvSpPr>
        <dsp:cNvPr id="0" name=""/>
        <dsp:cNvSpPr/>
      </dsp:nvSpPr>
      <dsp:spPr>
        <a:xfrm>
          <a:off x="0" y="240515"/>
          <a:ext cx="6364224" cy="119340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Speaks to the king in weekly meeting regarding government affairs.</a:t>
          </a:r>
          <a:endParaRPr lang="en-US" sz="3000" kern="1200"/>
        </a:p>
      </dsp:txBody>
      <dsp:txXfrm>
        <a:off x="58257" y="298772"/>
        <a:ext cx="6247710" cy="1076886"/>
      </dsp:txXfrm>
    </dsp:sp>
    <dsp:sp modelId="{9CA3C864-2B83-4812-8450-34388C9A91E4}">
      <dsp:nvSpPr>
        <dsp:cNvPr id="0" name=""/>
        <dsp:cNvSpPr/>
      </dsp:nvSpPr>
      <dsp:spPr>
        <a:xfrm>
          <a:off x="0" y="1520315"/>
          <a:ext cx="6364224" cy="1193400"/>
        </a:xfrm>
        <a:prstGeom prst="roundRect">
          <a:avLst/>
        </a:prstGeom>
        <a:solidFill>
          <a:schemeClr val="accent5">
            <a:hueOff val="-4050717"/>
            <a:satOff val="-275"/>
            <a:lumOff val="654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Supervises security and intelligence matters. </a:t>
          </a:r>
          <a:endParaRPr lang="en-US" sz="3000" kern="1200"/>
        </a:p>
      </dsp:txBody>
      <dsp:txXfrm>
        <a:off x="58257" y="1578572"/>
        <a:ext cx="6247710" cy="1076886"/>
      </dsp:txXfrm>
    </dsp:sp>
    <dsp:sp modelId="{66CF9017-78D7-4792-AB1C-F4B91E2BCFE5}">
      <dsp:nvSpPr>
        <dsp:cNvPr id="0" name=""/>
        <dsp:cNvSpPr/>
      </dsp:nvSpPr>
      <dsp:spPr>
        <a:xfrm>
          <a:off x="0" y="2800115"/>
          <a:ext cx="6364224" cy="1193400"/>
        </a:xfrm>
        <a:prstGeom prst="roundRect">
          <a:avLst/>
        </a:prstGeom>
        <a:solidFill>
          <a:schemeClr val="accent5">
            <a:hueOff val="-8101434"/>
            <a:satOff val="-551"/>
            <a:lumOff val="1307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Appointing positions such as life peers and top civil servants. </a:t>
          </a:r>
          <a:endParaRPr lang="en-US" sz="3000" kern="1200"/>
        </a:p>
      </dsp:txBody>
      <dsp:txXfrm>
        <a:off x="58257" y="2858372"/>
        <a:ext cx="6247710" cy="1076886"/>
      </dsp:txXfrm>
    </dsp:sp>
    <dsp:sp modelId="{629D6A79-8EB3-413C-A75A-C6E909168AD9}">
      <dsp:nvSpPr>
        <dsp:cNvPr id="0" name=""/>
        <dsp:cNvSpPr/>
      </dsp:nvSpPr>
      <dsp:spPr>
        <a:xfrm>
          <a:off x="0" y="4079916"/>
          <a:ext cx="6364224" cy="1193400"/>
        </a:xfrm>
        <a:prstGeom prst="roundRect">
          <a:avLst/>
        </a:prstGeom>
        <a:solidFill>
          <a:schemeClr val="accent5">
            <a:hueOff val="-12152150"/>
            <a:satOff val="-826"/>
            <a:lumOff val="1961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4300" tIns="114300" rIns="114300" bIns="114300" numCol="1" spcCol="1270" anchor="ctr" anchorCtr="0">
          <a:noAutofit/>
        </a:bodyPr>
        <a:lstStyle/>
        <a:p>
          <a:pPr marL="0" lvl="0" indent="0" algn="l" defTabSz="1333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000" kern="1200"/>
            <a:t>Or makes recommendations for appointment. </a:t>
          </a:r>
          <a:endParaRPr lang="en-US" sz="3000" kern="1200"/>
        </a:p>
      </dsp:txBody>
      <dsp:txXfrm>
        <a:off x="58257" y="4138173"/>
        <a:ext cx="6247710" cy="107688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4AC4742-DE3F-4D20-A7C8-DFF40FAD8C01}">
      <dsp:nvSpPr>
        <dsp:cNvPr id="0" name=""/>
        <dsp:cNvSpPr/>
      </dsp:nvSpPr>
      <dsp:spPr>
        <a:xfrm>
          <a:off x="0" y="0"/>
          <a:ext cx="6900512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BD4A407-E3CE-4472-BEDD-70B94D7DC9CA}">
      <dsp:nvSpPr>
        <dsp:cNvPr id="0" name=""/>
        <dsp:cNvSpPr/>
      </dsp:nvSpPr>
      <dsp:spPr>
        <a:xfrm>
          <a:off x="0" y="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Parliament – House of Commons and House of Lords. </a:t>
          </a:r>
          <a:endParaRPr lang="en-US" sz="4900" kern="1200"/>
        </a:p>
      </dsp:txBody>
      <dsp:txXfrm>
        <a:off x="0" y="0"/>
        <a:ext cx="6900512" cy="2768070"/>
      </dsp:txXfrm>
    </dsp:sp>
    <dsp:sp modelId="{CFED2239-E562-44D2-B949-C37E19DD941E}">
      <dsp:nvSpPr>
        <dsp:cNvPr id="0" name=""/>
        <dsp:cNvSpPr/>
      </dsp:nvSpPr>
      <dsp:spPr>
        <a:xfrm>
          <a:off x="0" y="2768070"/>
          <a:ext cx="6900512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A426B07-2BEB-46F1-8DB5-53DCA9B6CA74}">
      <dsp:nvSpPr>
        <dsp:cNvPr id="0" name=""/>
        <dsp:cNvSpPr/>
      </dsp:nvSpPr>
      <dsp:spPr>
        <a:xfrm>
          <a:off x="0" y="2768070"/>
          <a:ext cx="6900512" cy="276807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86690" tIns="186690" rIns="186690" bIns="186690" numCol="1" spcCol="1270" anchor="t" anchorCtr="0">
          <a:noAutofit/>
        </a:bodyPr>
        <a:lstStyle/>
        <a:p>
          <a:pPr marL="0" lvl="0" indent="0" algn="l" defTabSz="21780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4900" kern="1200"/>
            <a:t>Government – An introduction (Continued in tomorrow's session) </a:t>
          </a:r>
          <a:endParaRPr lang="en-US" sz="4900" kern="1200"/>
        </a:p>
      </dsp:txBody>
      <dsp:txXfrm>
        <a:off x="0" y="2768070"/>
        <a:ext cx="6900512" cy="2768070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matrix3">
  <dgm:title val=""/>
  <dgm:desc val=""/>
  <dgm:catLst>
    <dgm:cat type="matrix" pri="1000"/>
    <dgm:cat type="convert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0" destOrd="0"/>
        <dgm:cxn modelId="8" srcId="0" destId="4" srcOrd="1" destOrd="0"/>
      </dgm:cxnLst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matrix">
    <dgm:varLst>
      <dgm:chMax val="1"/>
      <dgm:dir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29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71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29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71"/>
          <dgm:constr type="ctrY" for="ch" forName="quad4" refType="h" fact="0.71"/>
          <dgm:constr type="primFontSz" for="des" ptType="node" op="equ" val="65"/>
        </dgm:constrLst>
      </dgm:if>
      <dgm:else name="Name2">
        <dgm:constrLst>
          <dgm:constr type="w" for="ch" forName="diamond" refType="w"/>
          <dgm:constr type="h" for="ch" forName="diamond" refType="h"/>
          <dgm:constr type="w" for="ch" forName="quad1" refType="w" fact="0.39"/>
          <dgm:constr type="h" for="ch" forName="quad1" refType="h" fact="0.39"/>
          <dgm:constr type="ctrX" for="ch" forName="quad1" refType="w" fact="0.71"/>
          <dgm:constr type="ctrY" for="ch" forName="quad1" refType="h" fact="0.29"/>
          <dgm:constr type="w" for="ch" forName="quad2" refType="w" fact="0.39"/>
          <dgm:constr type="h" for="ch" forName="quad2" refType="h" fact="0.39"/>
          <dgm:constr type="ctrX" for="ch" forName="quad2" refType="w" fact="0.29"/>
          <dgm:constr type="ctrY" for="ch" forName="quad2" refType="h" fact="0.29"/>
          <dgm:constr type="w" for="ch" forName="quad3" refType="w" fact="0.39"/>
          <dgm:constr type="h" for="ch" forName="quad3" refType="h" fact="0.39"/>
          <dgm:constr type="ctrX" for="ch" forName="quad3" refType="w" fact="0.71"/>
          <dgm:constr type="ctrY" for="ch" forName="quad3" refType="h" fact="0.71"/>
          <dgm:constr type="w" for="ch" forName="quad4" refType="w" fact="0.39"/>
          <dgm:constr type="h" for="ch" forName="quad4" refType="h" fact="0.39"/>
          <dgm:constr type="ctrX" for="ch" forName="quad4" refType="w" fact="0.29"/>
          <dgm:constr type="ctrY" for="ch" forName="quad4" refType="h" fact="0.71"/>
          <dgm:constr type="primFontSz" for="des" ptType="node" op="equ" val="65"/>
        </dgm:constrLst>
      </dgm:else>
    </dgm:choose>
    <dgm:ruleLst/>
    <dgm:choose name="Name3">
      <dgm:if name="Name4" axis="ch" ptType="node" func="cnt" op="gte" val="1">
        <dgm:layoutNode name="diamond" styleLbl="bgShp">
          <dgm:alg type="sp"/>
          <dgm:shape xmlns:r="http://schemas.openxmlformats.org/officeDocument/2006/relationships" type="diamond" r:blip="">
            <dgm:adjLst/>
          </dgm:shape>
          <dgm:presOf/>
          <dgm:constrLst>
            <dgm:constr type="w" refType="h" op="equ"/>
          </dgm:constrLst>
          <dgm:ruleLst/>
        </dgm:layoutNode>
        <dgm:layoutNode name="quad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1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2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3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quad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ch desOrSelf" ptType="node node" st="4 1" cnt="1 0"/>
          <dgm:constrLst>
            <dgm:constr type="w" refType="h" op="equ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</dgm:if>
      <dgm:else name="Name5"/>
    </dgm:choose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bProcess3">
  <dgm:title val=""/>
  <dgm:desc val=""/>
  <dgm:catLst>
    <dgm:cat type="process" pri="18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</dgm:constrLst>
        <dgm:ruleLst>
          <dgm:rule type="primFontSz" val="5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#3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#32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#33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#34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#35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#36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#37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#2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#38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#39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#40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73A3B2-2B23-4019-8333-54E1742B62F4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C548179-B0EC-40E7-805C-973ABAB6680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696356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Formal Record called Hansard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8179-B0EC-40E7-805C-973ABAB6680B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5904168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PARLIAMENT QUESTIONS - Questions asked to the prime minister.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Only on issues such as 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public affairs;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proceedings pending in Parliament; or</a:t>
            </a:r>
          </a:p>
          <a:p>
            <a:pPr algn="just">
              <a:buFont typeface="Arial" panose="020B0604020202020204" pitchFamily="34" charset="0"/>
              <a:buChar char="•"/>
            </a:pPr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the administration of that minister’s department.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In addition, it must ask for information or action.</a:t>
            </a:r>
          </a:p>
          <a:p>
            <a:pPr algn="just"/>
            <a:r>
              <a:rPr lang="en-GB" b="0" i="0" dirty="0">
                <a:solidFill>
                  <a:srgbClr val="000000"/>
                </a:solidFill>
                <a:effectLst/>
                <a:latin typeface="+mj-lt"/>
              </a:rPr>
              <a:t>May refuse to answer. </a:t>
            </a:r>
          </a:p>
          <a:p>
            <a:r>
              <a:rPr lang="en-GB" dirty="0"/>
              <a:t> </a:t>
            </a:r>
          </a:p>
          <a:p>
            <a:endParaRPr lang="en-GB" dirty="0"/>
          </a:p>
          <a:p>
            <a:r>
              <a:rPr lang="en-GB" dirty="0"/>
              <a:t>Debates – </a:t>
            </a:r>
          </a:p>
          <a:p>
            <a:endParaRPr lang="en-GB" dirty="0"/>
          </a:p>
          <a:p>
            <a:pPr lvl="0"/>
            <a:r>
              <a:rPr lang="en-GB" dirty="0"/>
              <a:t>Content of the queens speech.</a:t>
            </a:r>
            <a:endParaRPr lang="en-US" dirty="0"/>
          </a:p>
          <a:p>
            <a:pPr lvl="0"/>
            <a:r>
              <a:rPr lang="en-GB" dirty="0"/>
              <a:t>3 days to debate spending. </a:t>
            </a:r>
            <a:endParaRPr lang="en-US" dirty="0"/>
          </a:p>
          <a:p>
            <a:pPr lvl="0"/>
            <a:r>
              <a:rPr lang="en-GB" dirty="0"/>
              <a:t>20 days for opposing party to raise issues on anything they wish. </a:t>
            </a:r>
            <a:endParaRPr lang="en-US" dirty="0"/>
          </a:p>
          <a:p>
            <a:pPr lvl="0"/>
            <a:r>
              <a:rPr lang="en-GB" dirty="0"/>
              <a:t>Can have emergency debates. </a:t>
            </a:r>
            <a:endParaRPr lang="en-US" dirty="0"/>
          </a:p>
          <a:p>
            <a:pPr lvl="0"/>
            <a:r>
              <a:rPr lang="en-GB" dirty="0"/>
              <a:t>Depends on the speaker of the house. </a:t>
            </a:r>
            <a:endParaRPr lang="en-US" dirty="0"/>
          </a:p>
          <a:p>
            <a:pPr lvl="0"/>
            <a:r>
              <a:rPr lang="en-GB" dirty="0"/>
              <a:t>Adjourning debate.  </a:t>
            </a:r>
            <a:endParaRPr lang="en-US" dirty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C548179-B0EC-40E7-805C-973ABAB6680B}" type="slidenum">
              <a:rPr lang="en-GB" smtClean="0"/>
              <a:t>15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7610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794AAD-2965-C59E-8E55-CB938FDA8F7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4E09110-87D5-E2A5-F02D-A9E4F2E9AB5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DD5888A-CD9A-9398-5420-455DDE6FF53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DCF6CB6-9FC9-7CA5-A7DA-7BD5D30175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EBA0FFF-5115-F86A-A891-63A78ABF88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32326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0E6A82D-4DAD-4545-6CCC-260C32858AD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0537CBE-D9A9-7FB7-F88F-40DE56E4F5F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684133-A3DB-A1A1-A8A4-749C165AD9A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239BC5D-F4B6-195E-3C3C-5D2FBC4D52D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FC851CB-76D2-0EE2-9DEB-811DA4190A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368994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BA03CC-FEC9-8F89-3947-E3D01C9E6FE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EC3A1EF-88C3-030E-D890-A844CDDD54E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D089164-CB80-1791-64F2-7A40C1FD96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D9663EA-3355-B952-3386-9DF60B7A9C6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8CABB63-F603-5C67-B5DF-729722B5A4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3444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61E258-FA19-9966-2C92-6DEC70C87D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C19BED-EF3D-B6FF-5B67-0DA4B693652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E4AE6E8-FB53-3D8D-D101-83BCE1291BD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0AB05095-0F5C-1CF7-B4CA-667E6080CAF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F6984B1-86DC-483D-03C5-A23A7CA5723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8FE6D9C3-5557-9D1B-FC12-9C990BC823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061483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D2514BA-D69F-C497-B72A-C36ACC02BD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FDCCAE2-4BB1-59E9-484B-E5AB14FFCBA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91C2B9F-16AE-A580-CFC0-A7BADDA3936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8BAC392-8A07-512B-AD53-09828E4077E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170E8FF-E43A-7C99-3DF5-B4F6474B930A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49CD836-B645-C7C0-DE6C-AEC6C548D07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91D30958-4C74-9B16-67C5-D2D2FB28294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787DF7E-A939-A304-5813-6B5789CAC29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01957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798D79-7991-0E77-B769-6713445DD50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AB9B9FF2-AECF-6074-4C4F-2D7E0B360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0468C8D-57EC-5721-5224-BE380793A94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31DB8488-C4FD-04BF-0B69-8815332854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173399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5114196-3041-096E-4A62-C49267FFC5B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D0C93057-57D6-BB5E-0EF0-E72D012B4CB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87E010D4-F55F-6349-69BC-6ED0CC04E30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7829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6C974E-9111-FBC3-C38E-1A5EFEB10E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3C4ECE2-AE46-3625-C4C0-F18AE560F23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BFB262-3E60-9686-62F3-E0A9760D90B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4D95D6FC-F4C5-9AF9-5996-51FA13FC3A5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F91C0CE-B730-99BC-E87A-7B642CBA88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2EFDDD1-02F9-5154-E1EB-6B94A40402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30734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3BF15E-440B-66A7-4238-49631DCBD4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9766AF19-EA78-F05A-5E5B-C23813E63FD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FC0AA57-9AD1-F559-CB53-93145EA5BFE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ACB52F1-AB42-12DE-31BF-A70050063A0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1404FD8-7DF8-095C-F610-61C04AFF599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8F0E068-4067-7E95-03A8-A422E27DC6A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3432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BF69C0F-1A83-507C-ECD4-E83EC74B6A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CCB1DE9-CD55-D784-F4CD-3241FD571A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2B2B4ED-CB75-0DD6-B27C-59AC8407FB2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BF4AB45-9F03-611D-F158-F967F4C9DB5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3F1C1A6-201B-E3E9-0E98-8B08CA5C3B6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963412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7B5C9B22-CA41-0B6C-B0EF-B2209D2BABF2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D7C60240-752F-2210-740D-39335E3DF68E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D6A775D-0982-2BAB-0753-74E9425B125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10BB04-AB43-12C9-1E79-D24BA48BCD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073C343-2BFF-9841-6874-646CB71BDF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261909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">
  <p:cSld name="3_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 descr="Droplets-H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913774" y="2367092"/>
            <a:ext cx="10363826" cy="342410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smtClean="0"/>
              <a:pPr/>
              <a:t>10/10/2026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9264036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5D02D42-578E-7BBE-66F6-540B51C341F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932FEF8-F2E1-2458-349E-CA772D01427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1D6A6DB-B2D3-588D-DDDA-C882934D133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1D56770-0D19-4B1F-BF40-7917CEE6F78B}" type="datetimeFigureOut">
              <a:rPr lang="en-GB" smtClean="0"/>
              <a:t>10/10/2026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CDB6991-1F5F-412E-9F93-8A1CD5F0688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B7C3C45-4B34-24CC-1C6B-77FEF14BE2D2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D7A4FB-A599-4229-819D-7B6FB09D956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76846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https://en.wikipedia.org/wiki/Britishness" TargetMode="External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alicebonasio/you-can-now-visit-the-uk-houses-of-parliament-in-vr-87e64549084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flickr.com/photos/ukhouseoflords/49809849957/" TargetMode="External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5" Type="http://schemas.openxmlformats.org/officeDocument/2006/relationships/diagramQuickStyle" Target="../diagrams/quickStyle4.xml"/><Relationship Id="rId4" Type="http://schemas.openxmlformats.org/officeDocument/2006/relationships/diagramLayout" Target="../diagrams/layout4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slideLayout" Target="../slideLayouts/slideLayout2.xml"/><Relationship Id="rId1" Type="http://schemas.openxmlformats.org/officeDocument/2006/relationships/video" Target="https://www.youtube.com/embed/zGPvkRbIJRo?feature=oembed" TargetMode="Externa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7" Type="http://schemas.openxmlformats.org/officeDocument/2006/relationships/image" Target="../media/image9.svg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8.xml"/><Relationship Id="rId2" Type="http://schemas.openxmlformats.org/officeDocument/2006/relationships/diagramData" Target="../diagrams/data8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8.xml"/><Relationship Id="rId5" Type="http://schemas.openxmlformats.org/officeDocument/2006/relationships/diagramColors" Target="../diagrams/colors8.xml"/><Relationship Id="rId4" Type="http://schemas.openxmlformats.org/officeDocument/2006/relationships/diagramQuickStyle" Target="../diagrams/quickStyle8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medium.com/@alicebonasio/you-can-now-visit-the-uk-houses-of-parliament-in-vr-87e645490840" TargetMode="External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1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9.xml"/><Relationship Id="rId2" Type="http://schemas.openxmlformats.org/officeDocument/2006/relationships/diagramData" Target="../diagrams/data9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9.xml"/><Relationship Id="rId5" Type="http://schemas.openxmlformats.org/officeDocument/2006/relationships/diagramColors" Target="../diagrams/colors9.xml"/><Relationship Id="rId4" Type="http://schemas.openxmlformats.org/officeDocument/2006/relationships/diagramQuickStyle" Target="../diagrams/quickStyle9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0.xml"/><Relationship Id="rId2" Type="http://schemas.openxmlformats.org/officeDocument/2006/relationships/diagramData" Target="../diagrams/data10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0.xml"/><Relationship Id="rId5" Type="http://schemas.openxmlformats.org/officeDocument/2006/relationships/diagramColors" Target="../diagrams/colors10.xml"/><Relationship Id="rId4" Type="http://schemas.openxmlformats.org/officeDocument/2006/relationships/diagramQuickStyle" Target="../diagrams/quickStyle10.xml"/></Relationships>
</file>

<file path=ppt/slides/_rels/slide3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1.xml"/><Relationship Id="rId2" Type="http://schemas.openxmlformats.org/officeDocument/2006/relationships/diagramData" Target="../diagrams/data1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1.xml"/><Relationship Id="rId5" Type="http://schemas.openxmlformats.org/officeDocument/2006/relationships/diagramColors" Target="../diagrams/colors11.xml"/><Relationship Id="rId4" Type="http://schemas.openxmlformats.org/officeDocument/2006/relationships/diagramQuickStyle" Target="../diagrams/quickStyle11.xml"/></Relationships>
</file>

<file path=ppt/slides/_rels/slide3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flag with a cross with Great Britain in the background&#10;&#10;Description automatically generated">
            <a:extLst>
              <a:ext uri="{FF2B5EF4-FFF2-40B4-BE49-F238E27FC236}">
                <a16:creationId xmlns:a16="http://schemas.microsoft.com/office/drawing/2014/main" id="{4D852AD8-DC59-59B8-022A-A1A02DFF615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51082C0-B6E7-8AB4-3645-AE16A129A7F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713516"/>
          </a:xfrm>
        </p:spPr>
        <p:txBody>
          <a:bodyPr>
            <a:normAutofit/>
          </a:bodyPr>
          <a:lstStyle/>
          <a:p>
            <a:pPr algn="ctr"/>
            <a:r>
              <a:rPr lang="en-GB" sz="6600" b="1" u="sng" dirty="0">
                <a:solidFill>
                  <a:schemeClr val="bg1"/>
                </a:solidFill>
              </a:rPr>
              <a:t>The State Part 2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0B15996-8396-E84B-EB4A-C1AE04DEC0C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454989" y="3633274"/>
            <a:ext cx="9144000" cy="559164"/>
          </a:xfrm>
        </p:spPr>
        <p:txBody>
          <a:bodyPr>
            <a:normAutofit/>
          </a:bodyPr>
          <a:lstStyle/>
          <a:p>
            <a:pPr algn="ctr"/>
            <a:r>
              <a:rPr lang="en-GB" dirty="0">
                <a:solidFill>
                  <a:schemeClr val="bg1"/>
                </a:solidFill>
              </a:rPr>
              <a:t>By Zita Draper</a:t>
            </a:r>
          </a:p>
        </p:txBody>
      </p:sp>
    </p:spTree>
    <p:extLst>
      <p:ext uri="{BB962C8B-B14F-4D97-AF65-F5344CB8AC3E}">
        <p14:creationId xmlns:p14="http://schemas.microsoft.com/office/powerpoint/2010/main" val="79501301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8181FC64-B306-4821-98E2-780662EFC4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5" y="0"/>
            <a:ext cx="12191695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pic>
        <p:nvPicPr>
          <p:cNvPr id="5" name="Picture 4" descr="A room with green benches and green chairs&#10;&#10;Description automatically generated">
            <a:extLst>
              <a:ext uri="{FF2B5EF4-FFF2-40B4-BE49-F238E27FC236}">
                <a16:creationId xmlns:a16="http://schemas.microsoft.com/office/drawing/2014/main" id="{507F865B-0943-7851-04C5-C58261DE943E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l="1654" r="1893"/>
          <a:stretch/>
        </p:blipFill>
        <p:spPr>
          <a:xfrm>
            <a:off x="20" y="10"/>
            <a:ext cx="9947062" cy="6857990"/>
          </a:xfrm>
          <a:prstGeom prst="rect">
            <a:avLst/>
          </a:prstGeom>
        </p:spPr>
      </p:pic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5871FC61-DD4E-47D4-81FD-8A7E7D12B37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986049" y="0"/>
            <a:ext cx="5205951" cy="6858000"/>
          </a:xfrm>
          <a:custGeom>
            <a:avLst/>
            <a:gdLst>
              <a:gd name="connsiteX0" fmla="*/ 0 w 5205951"/>
              <a:gd name="connsiteY0" fmla="*/ 0 h 6858000"/>
              <a:gd name="connsiteX1" fmla="*/ 1709529 w 5205951"/>
              <a:gd name="connsiteY1" fmla="*/ 0 h 6858000"/>
              <a:gd name="connsiteX2" fmla="*/ 2489695 w 5205951"/>
              <a:gd name="connsiteY2" fmla="*/ 0 h 6858000"/>
              <a:gd name="connsiteX3" fmla="*/ 3582928 w 5205951"/>
              <a:gd name="connsiteY3" fmla="*/ 0 h 6858000"/>
              <a:gd name="connsiteX4" fmla="*/ 3605052 w 5205951"/>
              <a:gd name="connsiteY4" fmla="*/ 14997 h 6858000"/>
              <a:gd name="connsiteX5" fmla="*/ 5205951 w 5205951"/>
              <a:gd name="connsiteY5" fmla="*/ 3621656 h 6858000"/>
              <a:gd name="connsiteX6" fmla="*/ 3331601 w 5205951"/>
              <a:gd name="connsiteY6" fmla="*/ 6374814 h 6858000"/>
              <a:gd name="connsiteX7" fmla="*/ 2814953 w 5205951"/>
              <a:gd name="connsiteY7" fmla="*/ 6780599 h 6858000"/>
              <a:gd name="connsiteX8" fmla="*/ 2703197 w 5205951"/>
              <a:gd name="connsiteY8" fmla="*/ 6858000 h 6858000"/>
              <a:gd name="connsiteX9" fmla="*/ 2489695 w 5205951"/>
              <a:gd name="connsiteY9" fmla="*/ 6858000 h 6858000"/>
              <a:gd name="connsiteX10" fmla="*/ 1709529 w 5205951"/>
              <a:gd name="connsiteY10" fmla="*/ 6858000 h 6858000"/>
              <a:gd name="connsiteX11" fmla="*/ 0 w 5205951"/>
              <a:gd name="connsiteY11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5205951" h="6858000">
                <a:moveTo>
                  <a:pt x="0" y="0"/>
                </a:moveTo>
                <a:lnTo>
                  <a:pt x="1709529" y="0"/>
                </a:lnTo>
                <a:lnTo>
                  <a:pt x="2489695" y="0"/>
                </a:lnTo>
                <a:lnTo>
                  <a:pt x="3582928" y="0"/>
                </a:lnTo>
                <a:lnTo>
                  <a:pt x="3605052" y="14997"/>
                </a:lnTo>
                <a:cubicBezTo>
                  <a:pt x="4632215" y="754641"/>
                  <a:pt x="5205951" y="2093192"/>
                  <a:pt x="5205951" y="3621656"/>
                </a:cubicBezTo>
                <a:cubicBezTo>
                  <a:pt x="5205951" y="4969131"/>
                  <a:pt x="4277226" y="5602839"/>
                  <a:pt x="3331601" y="6374814"/>
                </a:cubicBezTo>
                <a:cubicBezTo>
                  <a:pt x="3159398" y="6515397"/>
                  <a:pt x="2988771" y="6653108"/>
                  <a:pt x="2814953" y="6780599"/>
                </a:cubicBezTo>
                <a:lnTo>
                  <a:pt x="2703197" y="6858000"/>
                </a:lnTo>
                <a:lnTo>
                  <a:pt x="2489695" y="6858000"/>
                </a:lnTo>
                <a:lnTo>
                  <a:pt x="1709529" y="6858000"/>
                </a:lnTo>
                <a:lnTo>
                  <a:pt x="0" y="6858000"/>
                </a:lnTo>
                <a:close/>
              </a:path>
            </a:pathLst>
          </a:custGeom>
          <a:solidFill>
            <a:srgbClr val="FFFFFF">
              <a:alpha val="6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 useBgFill="1">
        <p:nvSpPr>
          <p:cNvPr id="15" name="Freeform: Shape 14">
            <a:extLst>
              <a:ext uri="{FF2B5EF4-FFF2-40B4-BE49-F238E27FC236}">
                <a16:creationId xmlns:a16="http://schemas.microsoft.com/office/drawing/2014/main" id="{F9EC3F91-A75C-4F74-867E-E4C28C13546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148226" y="0"/>
            <a:ext cx="5043774" cy="6858000"/>
          </a:xfrm>
          <a:custGeom>
            <a:avLst/>
            <a:gdLst>
              <a:gd name="connsiteX0" fmla="*/ 1648981 w 5043774"/>
              <a:gd name="connsiteY0" fmla="*/ 0 h 6858000"/>
              <a:gd name="connsiteX1" fmla="*/ 2759699 w 5043774"/>
              <a:gd name="connsiteY1" fmla="*/ 0 h 6858000"/>
              <a:gd name="connsiteX2" fmla="*/ 3379301 w 5043774"/>
              <a:gd name="connsiteY2" fmla="*/ 0 h 6858000"/>
              <a:gd name="connsiteX3" fmla="*/ 3552342 w 5043774"/>
              <a:gd name="connsiteY3" fmla="*/ 0 h 6858000"/>
              <a:gd name="connsiteX4" fmla="*/ 4617166 w 5043774"/>
              <a:gd name="connsiteY4" fmla="*/ 0 h 6858000"/>
              <a:gd name="connsiteX5" fmla="*/ 4786130 w 5043774"/>
              <a:gd name="connsiteY5" fmla="*/ 0 h 6858000"/>
              <a:gd name="connsiteX6" fmla="*/ 4980168 w 5043774"/>
              <a:gd name="connsiteY6" fmla="*/ 0 h 6858000"/>
              <a:gd name="connsiteX7" fmla="*/ 5043774 w 5043774"/>
              <a:gd name="connsiteY7" fmla="*/ 0 h 6858000"/>
              <a:gd name="connsiteX8" fmla="*/ 5043774 w 5043774"/>
              <a:gd name="connsiteY8" fmla="*/ 6858000 h 6858000"/>
              <a:gd name="connsiteX9" fmla="*/ 4980168 w 5043774"/>
              <a:gd name="connsiteY9" fmla="*/ 6858000 h 6858000"/>
              <a:gd name="connsiteX10" fmla="*/ 4786130 w 5043774"/>
              <a:gd name="connsiteY10" fmla="*/ 6858000 h 6858000"/>
              <a:gd name="connsiteX11" fmla="*/ 4617166 w 5043774"/>
              <a:gd name="connsiteY11" fmla="*/ 6858000 h 6858000"/>
              <a:gd name="connsiteX12" fmla="*/ 3552342 w 5043774"/>
              <a:gd name="connsiteY12" fmla="*/ 6858000 h 6858000"/>
              <a:gd name="connsiteX13" fmla="*/ 3379301 w 5043774"/>
              <a:gd name="connsiteY13" fmla="*/ 6858000 h 6858000"/>
              <a:gd name="connsiteX14" fmla="*/ 2759699 w 5043774"/>
              <a:gd name="connsiteY14" fmla="*/ 6858000 h 6858000"/>
              <a:gd name="connsiteX15" fmla="*/ 2542782 w 5043774"/>
              <a:gd name="connsiteY15" fmla="*/ 6858000 h 6858000"/>
              <a:gd name="connsiteX16" fmla="*/ 2429239 w 5043774"/>
              <a:gd name="connsiteY16" fmla="*/ 6780599 h 6858000"/>
              <a:gd name="connsiteX17" fmla="*/ 1904328 w 5043774"/>
              <a:gd name="connsiteY17" fmla="*/ 6374814 h 6858000"/>
              <a:gd name="connsiteX18" fmla="*/ 0 w 5043774"/>
              <a:gd name="connsiteY18" fmla="*/ 3621656 h 6858000"/>
              <a:gd name="connsiteX19" fmla="*/ 1626503 w 5043774"/>
              <a:gd name="connsiteY19" fmla="*/ 14997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5043774" h="6858000">
                <a:moveTo>
                  <a:pt x="1648981" y="0"/>
                </a:moveTo>
                <a:lnTo>
                  <a:pt x="2759699" y="0"/>
                </a:lnTo>
                <a:lnTo>
                  <a:pt x="3379301" y="0"/>
                </a:lnTo>
                <a:lnTo>
                  <a:pt x="3552342" y="0"/>
                </a:lnTo>
                <a:lnTo>
                  <a:pt x="4617166" y="0"/>
                </a:lnTo>
                <a:lnTo>
                  <a:pt x="4786130" y="0"/>
                </a:lnTo>
                <a:lnTo>
                  <a:pt x="4980168" y="0"/>
                </a:lnTo>
                <a:lnTo>
                  <a:pt x="5043774" y="0"/>
                </a:lnTo>
                <a:lnTo>
                  <a:pt x="5043774" y="6858000"/>
                </a:lnTo>
                <a:lnTo>
                  <a:pt x="4980168" y="6858000"/>
                </a:lnTo>
                <a:lnTo>
                  <a:pt x="4786130" y="6858000"/>
                </a:lnTo>
                <a:lnTo>
                  <a:pt x="4617166" y="6858000"/>
                </a:lnTo>
                <a:lnTo>
                  <a:pt x="3552342" y="6858000"/>
                </a:lnTo>
                <a:lnTo>
                  <a:pt x="3379301" y="6858000"/>
                </a:lnTo>
                <a:lnTo>
                  <a:pt x="2759699" y="6858000"/>
                </a:lnTo>
                <a:lnTo>
                  <a:pt x="2542782" y="6858000"/>
                </a:lnTo>
                <a:lnTo>
                  <a:pt x="2429239" y="6780599"/>
                </a:lnTo>
                <a:cubicBezTo>
                  <a:pt x="2252641" y="6653108"/>
                  <a:pt x="2079285" y="6515397"/>
                  <a:pt x="1904328" y="6374814"/>
                </a:cubicBezTo>
                <a:cubicBezTo>
                  <a:pt x="943579" y="5602839"/>
                  <a:pt x="0" y="4969131"/>
                  <a:pt x="0" y="3621656"/>
                </a:cubicBezTo>
                <a:cubicBezTo>
                  <a:pt x="0" y="2093192"/>
                  <a:pt x="582912" y="754641"/>
                  <a:pt x="1626503" y="14997"/>
                </a:cubicBezTo>
                <a:close/>
              </a:path>
            </a:pathLst>
          </a:custGeom>
          <a:solidFill>
            <a:schemeClr val="bg2">
              <a:tint val="95000"/>
              <a:satMod val="17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prstClr val="white"/>
              </a:solidFill>
              <a:latin typeface="Meiryo"/>
            </a:endParaRPr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829A1E2C-5AC8-40FC-99E9-832069D3979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697013" y="0"/>
            <a:ext cx="2529723" cy="6858000"/>
          </a:xfrm>
          <a:custGeom>
            <a:avLst/>
            <a:gdLst>
              <a:gd name="connsiteX0" fmla="*/ 1258269 w 2529723"/>
              <a:gd name="connsiteY0" fmla="*/ 0 h 6858000"/>
              <a:gd name="connsiteX1" fmla="*/ 1275627 w 2529723"/>
              <a:gd name="connsiteY1" fmla="*/ 0 h 6858000"/>
              <a:gd name="connsiteX2" fmla="*/ 1302560 w 2529723"/>
              <a:gd name="connsiteY2" fmla="*/ 24338 h 6858000"/>
              <a:gd name="connsiteX3" fmla="*/ 2522825 w 2529723"/>
              <a:gd name="connsiteY3" fmla="*/ 3678515 h 6858000"/>
              <a:gd name="connsiteX4" fmla="*/ 557500 w 2529723"/>
              <a:gd name="connsiteY4" fmla="*/ 6451411 h 6858000"/>
              <a:gd name="connsiteX5" fmla="*/ 32482 w 2529723"/>
              <a:gd name="connsiteY5" fmla="*/ 6849373 h 6858000"/>
              <a:gd name="connsiteX6" fmla="*/ 19531 w 2529723"/>
              <a:gd name="connsiteY6" fmla="*/ 6858000 h 6858000"/>
              <a:gd name="connsiteX7" fmla="*/ 0 w 2529723"/>
              <a:gd name="connsiteY7" fmla="*/ 6858000 h 6858000"/>
              <a:gd name="connsiteX8" fmla="*/ 14202 w 2529723"/>
              <a:gd name="connsiteY8" fmla="*/ 6848540 h 6858000"/>
              <a:gd name="connsiteX9" fmla="*/ 539221 w 2529723"/>
              <a:gd name="connsiteY9" fmla="*/ 6450578 h 6858000"/>
              <a:gd name="connsiteX10" fmla="*/ 2504546 w 2529723"/>
              <a:gd name="connsiteY10" fmla="*/ 3677682 h 6858000"/>
              <a:gd name="connsiteX11" fmla="*/ 1284280 w 2529723"/>
              <a:gd name="connsiteY11" fmla="*/ 23504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529723" h="6858000">
                <a:moveTo>
                  <a:pt x="1258269" y="0"/>
                </a:moveTo>
                <a:lnTo>
                  <a:pt x="1275627" y="0"/>
                </a:lnTo>
                <a:lnTo>
                  <a:pt x="1302560" y="24338"/>
                </a:lnTo>
                <a:cubicBezTo>
                  <a:pt x="2156831" y="855667"/>
                  <a:pt x="2590622" y="2191755"/>
                  <a:pt x="2522825" y="3678515"/>
                </a:cubicBezTo>
                <a:cubicBezTo>
                  <a:pt x="2459072" y="5076606"/>
                  <a:pt x="1519830" y="5692656"/>
                  <a:pt x="557500" y="6451411"/>
                </a:cubicBezTo>
                <a:cubicBezTo>
                  <a:pt x="382255" y="6589587"/>
                  <a:pt x="208689" y="6724853"/>
                  <a:pt x="32482" y="6849373"/>
                </a:cubicBezTo>
                <a:lnTo>
                  <a:pt x="19531" y="6858000"/>
                </a:lnTo>
                <a:lnTo>
                  <a:pt x="0" y="6858000"/>
                </a:lnTo>
                <a:lnTo>
                  <a:pt x="14202" y="6848540"/>
                </a:lnTo>
                <a:cubicBezTo>
                  <a:pt x="190409" y="6724020"/>
                  <a:pt x="363976" y="6588754"/>
                  <a:pt x="539221" y="6450578"/>
                </a:cubicBezTo>
                <a:cubicBezTo>
                  <a:pt x="1501550" y="5691822"/>
                  <a:pt x="2440792" y="5075773"/>
                  <a:pt x="2504546" y="3677682"/>
                </a:cubicBezTo>
                <a:cubicBezTo>
                  <a:pt x="2572343" y="2190921"/>
                  <a:pt x="2138551" y="854834"/>
                  <a:pt x="1284280" y="23504"/>
                </a:cubicBezTo>
                <a:close/>
              </a:path>
            </a:pathLst>
          </a:custGeom>
          <a:solidFill>
            <a:srgbClr val="FFFFFF">
              <a:alpha val="70000"/>
            </a:srgb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Meiryo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A00C3B6-4AC6-9EFA-132F-27E7078A20E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961874" y="1242203"/>
            <a:ext cx="3633746" cy="839725"/>
          </a:xfrm>
        </p:spPr>
        <p:txBody>
          <a:bodyPr anchor="b">
            <a:normAutofit/>
          </a:bodyPr>
          <a:lstStyle/>
          <a:p>
            <a:r>
              <a:rPr lang="en-GB" sz="3600" b="1" i="1" u="sng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6A16B4-3D0E-8DED-A5D5-BCC2BE50E6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770036" y="2182141"/>
            <a:ext cx="3633747" cy="2700062"/>
          </a:xfrm>
        </p:spPr>
        <p:txBody>
          <a:bodyPr>
            <a:normAutofit/>
          </a:bodyPr>
          <a:lstStyle/>
          <a:p>
            <a:r>
              <a:rPr lang="en-GB" sz="2000" dirty="0"/>
              <a:t>Aims and Learning Objectives </a:t>
            </a:r>
          </a:p>
          <a:p>
            <a:r>
              <a:rPr lang="en-GB" sz="2000" dirty="0"/>
              <a:t>Parliament Continued </a:t>
            </a:r>
          </a:p>
          <a:p>
            <a:r>
              <a:rPr lang="en-GB" sz="2000" dirty="0"/>
              <a:t>Government </a:t>
            </a:r>
          </a:p>
          <a:p>
            <a:r>
              <a:rPr lang="en-GB" sz="2000" dirty="0"/>
              <a:t>The Cabinet Activity. </a:t>
            </a:r>
          </a:p>
          <a:p>
            <a:r>
              <a:rPr lang="en-GB" sz="2000" dirty="0"/>
              <a:t>Summary</a:t>
            </a:r>
          </a:p>
          <a:p>
            <a:r>
              <a:rPr lang="en-GB" sz="2000" dirty="0"/>
              <a:t>Thank you, any questions?</a:t>
            </a:r>
          </a:p>
        </p:txBody>
      </p:sp>
    </p:spTree>
    <p:extLst>
      <p:ext uri="{BB962C8B-B14F-4D97-AF65-F5344CB8AC3E}">
        <p14:creationId xmlns:p14="http://schemas.microsoft.com/office/powerpoint/2010/main" val="73534448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B09959D-B8D1-ED5B-7EB2-D95C6932D1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Aims and Learning Objectives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C3D3C99-4CC4-2D37-1E5F-924FBAC6074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 aim of today’s session is to complete our discussion surrounding parliament. </a:t>
            </a:r>
            <a:endParaRPr lang="en-GB"/>
          </a:p>
          <a:p>
            <a:r>
              <a:rPr lang="en-GB" dirty="0"/>
              <a:t>The aim of today’s session is to discuss the government. </a:t>
            </a:r>
            <a:endParaRPr lang="en-GB"/>
          </a:p>
          <a:p>
            <a:r>
              <a:rPr lang="en-GB" dirty="0"/>
              <a:t>By the end of today’s session students should be able to demonstrate their understanding of parliament and the government. </a:t>
            </a:r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182795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B8D7F24-8E00-6FBF-C502-DAAB3D5C41A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u="sng" dirty="0"/>
              <a:t>What is the role of parliament?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7D60CBD-02B5-576D-EEC9-BD4C6889D17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/>
              <a:t>Role includes; </a:t>
            </a:r>
          </a:p>
          <a:p>
            <a:endParaRPr lang="en-GB" dirty="0"/>
          </a:p>
          <a:p>
            <a:r>
              <a:rPr lang="en-GB" dirty="0"/>
              <a:t>Consider, Review and enact, </a:t>
            </a:r>
          </a:p>
          <a:p>
            <a:endParaRPr lang="en-GB" dirty="0"/>
          </a:p>
          <a:p>
            <a:r>
              <a:rPr lang="en-GB" dirty="0"/>
              <a:t>Primary and secondary legislation. </a:t>
            </a:r>
          </a:p>
          <a:p>
            <a:endParaRPr lang="en-GB" dirty="0"/>
          </a:p>
          <a:p>
            <a:r>
              <a:rPr lang="en-GB" dirty="0"/>
              <a:t>Checks and balances on powers they give out. </a:t>
            </a:r>
          </a:p>
          <a:p>
            <a:endParaRPr lang="en-GB" dirty="0"/>
          </a:p>
          <a:p>
            <a:r>
              <a:rPr lang="en-GB" dirty="0"/>
              <a:t>Including devolution. </a:t>
            </a:r>
          </a:p>
        </p:txBody>
      </p:sp>
    </p:spTree>
    <p:extLst>
      <p:ext uri="{BB962C8B-B14F-4D97-AF65-F5344CB8AC3E}">
        <p14:creationId xmlns:p14="http://schemas.microsoft.com/office/powerpoint/2010/main" val="290495180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384493-0C80-A57F-11A6-E898524EE2B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Parliament 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BAF8A8-83AC-89EE-5591-2AF220A489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650 members in the house of commons. </a:t>
            </a:r>
          </a:p>
          <a:p>
            <a:endParaRPr lang="en-GB" dirty="0"/>
          </a:p>
          <a:p>
            <a:r>
              <a:rPr lang="en-GB" dirty="0"/>
              <a:t>They have multiple roles. </a:t>
            </a:r>
          </a:p>
          <a:p>
            <a:endParaRPr lang="en-GB" dirty="0"/>
          </a:p>
          <a:p>
            <a:r>
              <a:rPr lang="en-GB" dirty="0"/>
              <a:t>We elect them every five years.</a:t>
            </a:r>
          </a:p>
        </p:txBody>
      </p:sp>
    </p:spTree>
    <p:extLst>
      <p:ext uri="{BB962C8B-B14F-4D97-AF65-F5344CB8AC3E}">
        <p14:creationId xmlns:p14="http://schemas.microsoft.com/office/powerpoint/2010/main" val="53970155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ECB95E5-0821-8B9A-2806-9DC85B31CC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</a:rPr>
              <a:t>Important people who sit in the House of Commons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EFD9E10-0340-F427-63AB-F5F5FFBEEC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The Speaker of the House. </a:t>
            </a:r>
          </a:p>
          <a:p>
            <a:endParaRPr lang="en-GB" dirty="0"/>
          </a:p>
          <a:p>
            <a:r>
              <a:rPr lang="en-GB" dirty="0"/>
              <a:t>The Head of the House. </a:t>
            </a:r>
          </a:p>
          <a:p>
            <a:endParaRPr lang="en-GB" dirty="0"/>
          </a:p>
          <a:p>
            <a:r>
              <a:rPr lang="en-GB" dirty="0"/>
              <a:t>Senior Minister/s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87242807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 descr="A group of people sitting in a room&#10;&#10;Description automatically generated">
            <a:extLst>
              <a:ext uri="{FF2B5EF4-FFF2-40B4-BE49-F238E27FC236}">
                <a16:creationId xmlns:a16="http://schemas.microsoft.com/office/drawing/2014/main" id="{E7EACFED-6FAC-951A-82E5-16014922A452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CC6B34DA-9329-55B9-59A5-A0D0F872AD8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GB" sz="5200" u="sng">
                <a:solidFill>
                  <a:srgbClr val="FFFFFF"/>
                </a:solidFill>
              </a:rPr>
              <a:t>House of Lords</a:t>
            </a:r>
          </a:p>
        </p:txBody>
      </p:sp>
    </p:spTree>
    <p:extLst>
      <p:ext uri="{BB962C8B-B14F-4D97-AF65-F5344CB8AC3E}">
        <p14:creationId xmlns:p14="http://schemas.microsoft.com/office/powerpoint/2010/main" val="123148350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34366C-2528-87ED-FB55-779A88B722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What is the house of Lords?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953949B-EC27-E3C0-A979-DE88B611A52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They are a house that include a number of non-elected individuals. </a:t>
            </a:r>
          </a:p>
          <a:p>
            <a:endParaRPr lang="en-GB" dirty="0"/>
          </a:p>
          <a:p>
            <a:r>
              <a:rPr lang="en-GB" dirty="0"/>
              <a:t>Some are experts in their field. </a:t>
            </a:r>
          </a:p>
          <a:p>
            <a:endParaRPr lang="en-GB" dirty="0"/>
          </a:p>
          <a:p>
            <a:r>
              <a:rPr lang="en-GB" dirty="0"/>
              <a:t>There are currently 800 members within the house of Lords. </a:t>
            </a:r>
          </a:p>
          <a:p>
            <a:endParaRPr lang="en-GB" dirty="0"/>
          </a:p>
          <a:p>
            <a:r>
              <a:rPr lang="en-GB" dirty="0"/>
              <a:t>They are called Peers. </a:t>
            </a:r>
          </a:p>
        </p:txBody>
      </p:sp>
    </p:spTree>
    <p:extLst>
      <p:ext uri="{BB962C8B-B14F-4D97-AF65-F5344CB8AC3E}">
        <p14:creationId xmlns:p14="http://schemas.microsoft.com/office/powerpoint/2010/main" val="280309135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9AF0804-D02B-3746-CE0A-B1D9B02419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Continued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1E6DB67-D100-8578-101E-A919668FA1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Some are appointed for life – these are called life peers. </a:t>
            </a:r>
          </a:p>
          <a:p>
            <a:endParaRPr lang="en-GB" dirty="0"/>
          </a:p>
          <a:p>
            <a:r>
              <a:rPr lang="en-GB" dirty="0"/>
              <a:t>Some are hereditary peers – Inherit the position – these are being removed slowly – House of Lords Act 1999 – removed the majority.</a:t>
            </a:r>
          </a:p>
          <a:p>
            <a:endParaRPr lang="en-GB" dirty="0"/>
          </a:p>
          <a:p>
            <a:r>
              <a:rPr lang="en-GB" dirty="0"/>
              <a:t>Lord Spiritual’s. </a:t>
            </a:r>
          </a:p>
          <a:p>
            <a:endParaRPr lang="en-GB" dirty="0"/>
          </a:p>
          <a:p>
            <a:r>
              <a:rPr lang="en-GB" dirty="0"/>
              <a:t>Now to include women due to the Lords Spiritual (Women) Act 2015) </a:t>
            </a:r>
          </a:p>
        </p:txBody>
      </p:sp>
    </p:spTree>
    <p:extLst>
      <p:ext uri="{BB962C8B-B14F-4D97-AF65-F5344CB8AC3E}">
        <p14:creationId xmlns:p14="http://schemas.microsoft.com/office/powerpoint/2010/main" val="243340438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D4783E-E019-051A-32EA-46C73F6947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u="sng">
                <a:solidFill>
                  <a:srgbClr val="FFFFFF"/>
                </a:solidFill>
              </a:rPr>
              <a:t>What is the role of the house of lords?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825F4F8-615D-08F3-DD00-3F894511652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Pass laws. </a:t>
            </a:r>
          </a:p>
          <a:p>
            <a:endParaRPr lang="en-GB" dirty="0"/>
          </a:p>
          <a:p>
            <a:r>
              <a:rPr lang="en-GB" dirty="0"/>
              <a:t>Better skilled at looking at difficult legislation. </a:t>
            </a:r>
          </a:p>
          <a:p>
            <a:endParaRPr lang="en-GB" dirty="0"/>
          </a:p>
          <a:p>
            <a:r>
              <a:rPr lang="en-GB" dirty="0"/>
              <a:t>Keep an eye on the government. </a:t>
            </a:r>
          </a:p>
          <a:p>
            <a:endParaRPr lang="en-GB" dirty="0"/>
          </a:p>
          <a:p>
            <a:r>
              <a:rPr lang="en-GB" dirty="0"/>
              <a:t>Raise matters and debate the working of the government. </a:t>
            </a:r>
          </a:p>
          <a:p>
            <a:endParaRPr lang="en-GB" dirty="0"/>
          </a:p>
          <a:p>
            <a:r>
              <a:rPr lang="en-GB" dirty="0"/>
              <a:t>Upper chamber – Review and revising law. </a:t>
            </a:r>
          </a:p>
        </p:txBody>
      </p:sp>
    </p:spTree>
    <p:extLst>
      <p:ext uri="{BB962C8B-B14F-4D97-AF65-F5344CB8AC3E}">
        <p14:creationId xmlns:p14="http://schemas.microsoft.com/office/powerpoint/2010/main" val="149681523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6D1A2CED-DA9B-4CCF-8215-CFC65FE7160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562DFC44-A40C-4573-9230-B3EDB3EC8E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58209" y="260019"/>
            <a:ext cx="11167447" cy="5933012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853E9FA-A9EB-29D6-205E-7AFAB3138EB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15568" y="509521"/>
            <a:ext cx="10232136" cy="1014984"/>
          </a:xfrm>
        </p:spPr>
        <p:txBody>
          <a:bodyPr>
            <a:normAutofit/>
          </a:bodyPr>
          <a:lstStyle/>
          <a:p>
            <a:r>
              <a:rPr lang="en-GB" sz="4000" b="1" u="sng"/>
              <a:t>More information about the House of Lords</a:t>
            </a:r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15589D35-CF9F-4DE9-A792-8571A09E9B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98834" y="658327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9BB571F-D43C-9239-34FA-A17993BD387D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790188083"/>
              </p:ext>
            </p:extLst>
          </p:nvPr>
        </p:nvGraphicFramePr>
        <p:xfrm>
          <a:off x="1115568" y="1673352"/>
          <a:ext cx="10232136" cy="433425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3985612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2E2529-ABB3-6A67-39F2-F7D54AA95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 i="1" u="sng"/>
              <a:t>What is the relationship between the house of commons and the house of lords?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BEDB0B-2C39-7860-8677-0FEEA7505DB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8833629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59539846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10803EA-E099-EEE2-AD58-7C6024C7B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6000" b="1" i="1" u="sng" dirty="0"/>
              <a:t>Continued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A7336BD-473D-D355-4624-C601905B402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House of Lords are not empowered to block proposed legislation especially if it forms part of the government’s manifesto. </a:t>
            </a:r>
          </a:p>
          <a:p>
            <a:endParaRPr lang="en-GB" dirty="0"/>
          </a:p>
          <a:p>
            <a:r>
              <a:rPr lang="en-GB" dirty="0"/>
              <a:t>The House of Lords can delay legislation but because of the Parliament Act 1911 and 1949 , it cannot stop legislation being passed in the house of commons wants it to be passed.</a:t>
            </a:r>
          </a:p>
          <a:p>
            <a:endParaRPr lang="en-GB" dirty="0"/>
          </a:p>
          <a:p>
            <a:r>
              <a:rPr lang="en-GB" dirty="0"/>
              <a:t>There are circumstances where only the house of commons need to have looked at the Bill – Research and </a:t>
            </a:r>
            <a:r>
              <a:rPr lang="en-GB"/>
              <a:t>find them.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51675801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1899A4-D5E2-CF0C-C117-102CC00D686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pPr algn="ctr"/>
            <a:r>
              <a:rPr lang="en-GB" sz="5400" b="1" i="1" u="sng" dirty="0"/>
              <a:t>How are they held to account?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B469D79-FA71-6218-ECA0-837E67046D0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40810952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39793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CDF720B-EEBD-0FFD-24F1-20E9027266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4600" b="1" i="1" u="sng" dirty="0"/>
              <a:t>Who does parliament regulate?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DDE132D-3BC2-0341-E5DF-095DCB0BE4A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13438829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59204052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5A07A7C-1B2E-E6EC-4AF4-8765A31B72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en-GB" sz="5400" b="1" i="1" u="sng" dirty="0"/>
              <a:t>Parliamentary Debates</a:t>
            </a:r>
          </a:p>
        </p:txBody>
      </p:sp>
      <p:pic>
        <p:nvPicPr>
          <p:cNvPr id="4" name="Online Media 3" title="Rishi Sunak faces off with Keir Starmer | FULL DEBATE">
            <a:hlinkClick r:id="" action="ppaction://media"/>
            <a:extLst>
              <a:ext uri="{FF2B5EF4-FFF2-40B4-BE49-F238E27FC236}">
                <a16:creationId xmlns:a16="http://schemas.microsoft.com/office/drawing/2014/main" id="{E03C3E46-986F-409F-EA20-9D9504F52137}"/>
              </a:ext>
            </a:extLst>
          </p:cNvPr>
          <p:cNvPicPr>
            <a:picLocks noGrp="1" noRot="1" noChangeAspect="1"/>
          </p:cNvPicPr>
          <p:nvPr>
            <p:ph idx="1"/>
            <a:videoFile r:link="rId1"/>
          </p:nvPr>
        </p:nvPicPr>
        <p:blipFill>
          <a:blip r:embed="rId3"/>
          <a:stretch>
            <a:fillRect/>
          </a:stretch>
        </p:blipFill>
        <p:spPr>
          <a:xfrm>
            <a:off x="2246313" y="1825625"/>
            <a:ext cx="7700962" cy="435133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6349197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video>
              <p:cMediaNode vol="80000">
                <p:cTn id="7" fill="hold" display="0">
                  <p:stCondLst>
                    <p:cond delay="indefinite"/>
                  </p:stCondLst>
                </p:cTn>
                <p:tgtEl>
                  <p:spTgt spid="4"/>
                </p:tgtEl>
              </p:cMediaNode>
            </p:video>
            <p:seq concurrent="1" nextAc="seek">
              <p:cTn id="8" restart="whenNotActive" fill="hold" evtFilter="cancelBubble" nodeType="interactiveSeq">
                <p:stCondLst>
                  <p:cond evt="onClick" delay="0">
                    <p:tgtEl>
                      <p:spTgt spid="4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9" fill="hold">
                      <p:stCondLst>
                        <p:cond delay="0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togglePause">
                                      <p:cBhvr>
                                        <p:cTn id="12" dur="1" fill="hold"/>
                                        <p:tgtEl>
                                          <p:spTgt spid="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4"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D278ADA9-6383-4BDD-80D2-8899A402687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84B7147-B0F6-40ED-B5A2-FF72BC8198B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B36D2DE0-0628-4A9A-A59D-7BA8B5EB30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48E405C9-94BE-41DA-928C-DEC9A8550E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815929" y="148929"/>
            <a:ext cx="6560142" cy="6560142"/>
          </a:xfrm>
          <a:prstGeom prst="ellipse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FAAEE52-90FA-FC74-A607-7EA062772B6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315031" y="1380754"/>
            <a:ext cx="5561938" cy="2513516"/>
          </a:xfrm>
        </p:spPr>
        <p:txBody>
          <a:bodyPr>
            <a:normAutofit/>
          </a:bodyPr>
          <a:lstStyle/>
          <a:p>
            <a:r>
              <a:rPr lang="en-GB" dirty="0"/>
              <a:t>Let’s take a break!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EA8EB204-00F3-C399-A425-5F8C6DB63D1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315031" y="4076802"/>
            <a:ext cx="5561938" cy="1534587"/>
          </a:xfrm>
        </p:spPr>
        <p:txBody>
          <a:bodyPr>
            <a:normAutofit/>
          </a:bodyPr>
          <a:lstStyle/>
          <a:p>
            <a:r>
              <a:rPr lang="en-GB" dirty="0"/>
              <a:t>Take 10 minutes and then we will return</a:t>
            </a:r>
          </a:p>
        </p:txBody>
      </p:sp>
      <p:sp>
        <p:nvSpPr>
          <p:cNvPr id="18" name="Arc 17">
            <a:extLst>
              <a:ext uri="{FF2B5EF4-FFF2-40B4-BE49-F238E27FC236}">
                <a16:creationId xmlns:a16="http://schemas.microsoft.com/office/drawing/2014/main" id="{D2091A72-D5BB-42AC-8FD3-F7747D90861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9222429" flipV="1">
            <a:off x="2494119" y="6170"/>
            <a:ext cx="6816262" cy="6816262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Oval 19">
            <a:extLst>
              <a:ext uri="{FF2B5EF4-FFF2-40B4-BE49-F238E27FC236}">
                <a16:creationId xmlns:a16="http://schemas.microsoft.com/office/drawing/2014/main" id="{6ED12BFC-A737-46AF-8411-481112D54B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200995" y="5310973"/>
            <a:ext cx="705948" cy="686798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777672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5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wd">
                                    <p:tmPct val="15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5" grpId="0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>
            <a:extLst>
              <a:ext uri="{FF2B5EF4-FFF2-40B4-BE49-F238E27FC236}">
                <a16:creationId xmlns:a16="http://schemas.microsoft.com/office/drawing/2014/main" id="{489B7BFD-8F45-4093-AD9C-91B15B0503D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042BC7E5-76DB-4826-8C07-4A49B6353F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1479558"/>
            <a:ext cx="1861854" cy="717514"/>
            <a:chOff x="0" y="1479558"/>
            <a:chExt cx="1861854" cy="717514"/>
          </a:xfrm>
          <a:solidFill>
            <a:schemeClr val="bg1"/>
          </a:solidFill>
        </p:grpSpPr>
        <p:sp>
          <p:nvSpPr>
            <p:cNvPr id="10" name="Freeform: Shape 9">
              <a:extLst>
                <a:ext uri="{FF2B5EF4-FFF2-40B4-BE49-F238E27FC236}">
                  <a16:creationId xmlns:a16="http://schemas.microsoft.com/office/drawing/2014/main" id="{E16C8D8F-10E9-4498-ABDB-0F923F8B68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479558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7963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283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7963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283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  <p:sp>
          <p:nvSpPr>
            <p:cNvPr id="11" name="Freeform: Shape 10">
              <a:extLst>
                <a:ext uri="{FF2B5EF4-FFF2-40B4-BE49-F238E27FC236}">
                  <a16:creationId xmlns:a16="http://schemas.microsoft.com/office/drawing/2014/main" id="{1E5A83E3-8A11-4492-BB6E-F5F2240316F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0" y="1919293"/>
              <a:ext cx="1861854" cy="277779"/>
            </a:xfrm>
            <a:custGeom>
              <a:avLst/>
              <a:gdLst>
                <a:gd name="connsiteX0" fmla="*/ 180458 w 1861854"/>
                <a:gd name="connsiteY0" fmla="*/ 0 h 277779"/>
                <a:gd name="connsiteX1" fmla="*/ 419222 w 1861854"/>
                <a:gd name="connsiteY1" fmla="*/ 238761 h 277779"/>
                <a:gd name="connsiteX2" fmla="*/ 657984 w 1861854"/>
                <a:gd name="connsiteY2" fmla="*/ 0 h 277779"/>
                <a:gd name="connsiteX3" fmla="*/ 896745 w 1861854"/>
                <a:gd name="connsiteY3" fmla="*/ 238761 h 277779"/>
                <a:gd name="connsiteX4" fmla="*/ 1135754 w 1861854"/>
                <a:gd name="connsiteY4" fmla="*/ 0 h 277779"/>
                <a:gd name="connsiteX5" fmla="*/ 1374516 w 1861854"/>
                <a:gd name="connsiteY5" fmla="*/ 238761 h 277779"/>
                <a:gd name="connsiteX6" fmla="*/ 1613277 w 1861854"/>
                <a:gd name="connsiteY6" fmla="*/ 0 h 277779"/>
                <a:gd name="connsiteX7" fmla="*/ 1861854 w 1861854"/>
                <a:gd name="connsiteY7" fmla="*/ 248577 h 277779"/>
                <a:gd name="connsiteX8" fmla="*/ 1842470 w 1861854"/>
                <a:gd name="connsiteY8" fmla="*/ 268208 h 277779"/>
                <a:gd name="connsiteX9" fmla="*/ 1613277 w 1861854"/>
                <a:gd name="connsiteY9" fmla="*/ 39017 h 277779"/>
                <a:gd name="connsiteX10" fmla="*/ 1374516 w 1861854"/>
                <a:gd name="connsiteY10" fmla="*/ 277779 h 277779"/>
                <a:gd name="connsiteX11" fmla="*/ 1135754 w 1861854"/>
                <a:gd name="connsiteY11" fmla="*/ 39017 h 277779"/>
                <a:gd name="connsiteX12" fmla="*/ 896745 w 1861854"/>
                <a:gd name="connsiteY12" fmla="*/ 277779 h 277779"/>
                <a:gd name="connsiteX13" fmla="*/ 657984 w 1861854"/>
                <a:gd name="connsiteY13" fmla="*/ 39017 h 277779"/>
                <a:gd name="connsiteX14" fmla="*/ 419222 w 1861854"/>
                <a:gd name="connsiteY14" fmla="*/ 277779 h 277779"/>
                <a:gd name="connsiteX15" fmla="*/ 180458 w 1861854"/>
                <a:gd name="connsiteY15" fmla="*/ 39017 h 277779"/>
                <a:gd name="connsiteX16" fmla="*/ 0 w 1861854"/>
                <a:gd name="connsiteY16" fmla="*/ 219475 h 277779"/>
                <a:gd name="connsiteX17" fmla="*/ 0 w 1861854"/>
                <a:gd name="connsiteY17" fmla="*/ 180458 h 27777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861854" h="277779">
                  <a:moveTo>
                    <a:pt x="180458" y="0"/>
                  </a:moveTo>
                  <a:lnTo>
                    <a:pt x="419222" y="238761"/>
                  </a:lnTo>
                  <a:lnTo>
                    <a:pt x="657984" y="0"/>
                  </a:lnTo>
                  <a:lnTo>
                    <a:pt x="896745" y="238761"/>
                  </a:lnTo>
                  <a:lnTo>
                    <a:pt x="1135754" y="0"/>
                  </a:lnTo>
                  <a:lnTo>
                    <a:pt x="1374516" y="238761"/>
                  </a:lnTo>
                  <a:lnTo>
                    <a:pt x="1613277" y="0"/>
                  </a:lnTo>
                  <a:lnTo>
                    <a:pt x="1861854" y="248577"/>
                  </a:lnTo>
                  <a:lnTo>
                    <a:pt x="1842470" y="268208"/>
                  </a:lnTo>
                  <a:lnTo>
                    <a:pt x="1613277" y="39017"/>
                  </a:lnTo>
                  <a:lnTo>
                    <a:pt x="1374516" y="277779"/>
                  </a:lnTo>
                  <a:lnTo>
                    <a:pt x="1135754" y="39017"/>
                  </a:lnTo>
                  <a:lnTo>
                    <a:pt x="896745" y="277779"/>
                  </a:lnTo>
                  <a:lnTo>
                    <a:pt x="657984" y="39017"/>
                  </a:lnTo>
                  <a:lnTo>
                    <a:pt x="419222" y="277779"/>
                  </a:lnTo>
                  <a:lnTo>
                    <a:pt x="180458" y="39017"/>
                  </a:lnTo>
                  <a:lnTo>
                    <a:pt x="0" y="219475"/>
                  </a:lnTo>
                  <a:lnTo>
                    <a:pt x="0" y="180458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wrap="square" rtlCol="0" anchor="ctr">
              <a:noAutofit/>
            </a:bodyPr>
            <a:lstStyle/>
            <a:p>
              <a:endParaRPr lang="en-US"/>
            </a:p>
          </p:txBody>
        </p:sp>
      </p:grpSp>
      <p:sp>
        <p:nvSpPr>
          <p:cNvPr id="13" name="Freeform: Shape 12">
            <a:extLst>
              <a:ext uri="{FF2B5EF4-FFF2-40B4-BE49-F238E27FC236}">
                <a16:creationId xmlns:a16="http://schemas.microsoft.com/office/drawing/2014/main" id="{498F8FF6-43B4-494A-AF8F-123A4983ED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018992" y="-34538"/>
            <a:ext cx="6655405" cy="6335470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2B06059C-C357-4011-82B9-9C010630138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955194" y="-23905"/>
            <a:ext cx="6705251" cy="6318526"/>
          </a:xfrm>
          <a:custGeom>
            <a:avLst/>
            <a:gdLst>
              <a:gd name="connsiteX0" fmla="*/ 1825048 w 6355652"/>
              <a:gd name="connsiteY0" fmla="*/ 0 h 6050127"/>
              <a:gd name="connsiteX1" fmla="*/ 4530604 w 6355652"/>
              <a:gd name="connsiteY1" fmla="*/ 0 h 6050127"/>
              <a:gd name="connsiteX2" fmla="*/ 4692567 w 6355652"/>
              <a:gd name="connsiteY2" fmla="*/ 78022 h 6050127"/>
              <a:gd name="connsiteX3" fmla="*/ 6355652 w 6355652"/>
              <a:gd name="connsiteY3" fmla="*/ 2872301 h 6050127"/>
              <a:gd name="connsiteX4" fmla="*/ 3177826 w 6355652"/>
              <a:gd name="connsiteY4" fmla="*/ 6050127 h 6050127"/>
              <a:gd name="connsiteX5" fmla="*/ 0 w 6355652"/>
              <a:gd name="connsiteY5" fmla="*/ 2872301 h 6050127"/>
              <a:gd name="connsiteX6" fmla="*/ 1663086 w 6355652"/>
              <a:gd name="connsiteY6" fmla="*/ 78022 h 605012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6050127">
                <a:moveTo>
                  <a:pt x="1825048" y="0"/>
                </a:moveTo>
                <a:lnTo>
                  <a:pt x="4530604" y="0"/>
                </a:lnTo>
                <a:lnTo>
                  <a:pt x="4692567" y="78022"/>
                </a:lnTo>
                <a:cubicBezTo>
                  <a:pt x="5683175" y="616152"/>
                  <a:pt x="6355652" y="1665694"/>
                  <a:pt x="6355652" y="2872301"/>
                </a:cubicBezTo>
                <a:cubicBezTo>
                  <a:pt x="6355652" y="4627366"/>
                  <a:pt x="4932891" y="6050127"/>
                  <a:pt x="3177826" y="6050127"/>
                </a:cubicBezTo>
                <a:cubicBezTo>
                  <a:pt x="1422761" y="6050127"/>
                  <a:pt x="0" y="4627366"/>
                  <a:pt x="0" y="2872301"/>
                </a:cubicBezTo>
                <a:cubicBezTo>
                  <a:pt x="0" y="1665694"/>
                  <a:pt x="672477" y="616152"/>
                  <a:pt x="1663086" y="78022"/>
                </a:cubicBezTo>
                <a:close/>
              </a:path>
            </a:pathLst>
          </a:cu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5AFEC601-A132-47EE-B0C2-B38ACD9FCE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86886" y="-23905"/>
            <a:ext cx="6705251" cy="6215019"/>
          </a:xfrm>
          <a:custGeom>
            <a:avLst/>
            <a:gdLst>
              <a:gd name="connsiteX0" fmla="*/ 1529549 w 6355652"/>
              <a:gd name="connsiteY0" fmla="*/ 0 h 5890980"/>
              <a:gd name="connsiteX1" fmla="*/ 4826104 w 6355652"/>
              <a:gd name="connsiteY1" fmla="*/ 0 h 5890980"/>
              <a:gd name="connsiteX2" fmla="*/ 4954579 w 6355652"/>
              <a:gd name="connsiteY2" fmla="*/ 78051 h 5890980"/>
              <a:gd name="connsiteX3" fmla="*/ 6355652 w 6355652"/>
              <a:gd name="connsiteY3" fmla="*/ 2713154 h 5890980"/>
              <a:gd name="connsiteX4" fmla="*/ 3177826 w 6355652"/>
              <a:gd name="connsiteY4" fmla="*/ 5890980 h 5890980"/>
              <a:gd name="connsiteX5" fmla="*/ 0 w 6355652"/>
              <a:gd name="connsiteY5" fmla="*/ 2713154 h 5890980"/>
              <a:gd name="connsiteX6" fmla="*/ 1401073 w 6355652"/>
              <a:gd name="connsiteY6" fmla="*/ 78051 h 589098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355652" h="5890980">
                <a:moveTo>
                  <a:pt x="1529549" y="0"/>
                </a:moveTo>
                <a:lnTo>
                  <a:pt x="4826104" y="0"/>
                </a:lnTo>
                <a:lnTo>
                  <a:pt x="4954579" y="78051"/>
                </a:lnTo>
                <a:cubicBezTo>
                  <a:pt x="5799886" y="649129"/>
                  <a:pt x="6355652" y="1616239"/>
                  <a:pt x="6355652" y="2713154"/>
                </a:cubicBezTo>
                <a:cubicBezTo>
                  <a:pt x="6355652" y="4468219"/>
                  <a:pt x="4932891" y="5890980"/>
                  <a:pt x="3177826" y="5890980"/>
                </a:cubicBezTo>
                <a:cubicBezTo>
                  <a:pt x="1422761" y="5890980"/>
                  <a:pt x="0" y="4468219"/>
                  <a:pt x="0" y="2713154"/>
                </a:cubicBezTo>
                <a:cubicBezTo>
                  <a:pt x="0" y="1616239"/>
                  <a:pt x="555766" y="649129"/>
                  <a:pt x="1401073" y="78051"/>
                </a:cubicBezTo>
                <a:close/>
              </a:path>
            </a:pathLst>
          </a:cu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0F4F685-A914-6322-E6B9-E4122620301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242409" y="895483"/>
            <a:ext cx="5786232" cy="3011190"/>
          </a:xfrm>
        </p:spPr>
        <p:txBody>
          <a:bodyPr>
            <a:normAutofit/>
          </a:bodyPr>
          <a:lstStyle/>
          <a:p>
            <a:r>
              <a:rPr lang="en-GB" sz="5400" b="1" i="1" u="sng">
                <a:solidFill>
                  <a:schemeClr val="bg1"/>
                </a:solidFill>
              </a:rPr>
              <a:t>Houses of Parliament and Primary Law</a:t>
            </a:r>
          </a:p>
        </p:txBody>
      </p:sp>
      <p:sp>
        <p:nvSpPr>
          <p:cNvPr id="19" name="Graphic 212">
            <a:extLst>
              <a:ext uri="{FF2B5EF4-FFF2-40B4-BE49-F238E27FC236}">
                <a16:creationId xmlns:a16="http://schemas.microsoft.com/office/drawing/2014/main" id="{279CAF82-0ECF-42BE-8F37-F71941E5D41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sp>
        <p:nvSpPr>
          <p:cNvPr id="21" name="Graphic 212">
            <a:extLst>
              <a:ext uri="{FF2B5EF4-FFF2-40B4-BE49-F238E27FC236}">
                <a16:creationId xmlns:a16="http://schemas.microsoft.com/office/drawing/2014/main" id="{218E095B-4870-4AD5-9C41-C16D5952350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34716" y="188494"/>
            <a:ext cx="1048371" cy="1048371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>
              <a:solidFill>
                <a:schemeClr val="lt1"/>
              </a:solidFill>
            </a:endParaRPr>
          </a:p>
        </p:txBody>
      </p:sp>
      <p:grpSp>
        <p:nvGrpSpPr>
          <p:cNvPr id="23" name="Graphic 185">
            <a:extLst>
              <a:ext uri="{FF2B5EF4-FFF2-40B4-BE49-F238E27FC236}">
                <a16:creationId xmlns:a16="http://schemas.microsoft.com/office/drawing/2014/main" id="{FB9739EB-7F66-433D-841F-AB3CD18700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9583101" y="3578317"/>
            <a:ext cx="1054466" cy="469689"/>
            <a:chOff x="9841624" y="4115729"/>
            <a:chExt cx="602169" cy="268223"/>
          </a:xfrm>
          <a:solidFill>
            <a:schemeClr val="bg1"/>
          </a:solidFill>
        </p:grpSpPr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104F2BBD-A005-4DCB-9566-F2351050BEE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841624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8B00DEC7-198B-49D1-98FD-018F3ECFCF4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941445" y="4115729"/>
              <a:ext cx="202882" cy="268223"/>
            </a:xfrm>
            <a:custGeom>
              <a:avLst/>
              <a:gdLst>
                <a:gd name="connsiteX0" fmla="*/ 20765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765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F14DFC82-B3B3-468E-91B3-1302CFC684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041267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3250EFE-214E-4B8E-AF96-036A514FFB2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141090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AD058EBE-D4A5-4C43-B170-6A451F87A7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240911" y="4115729"/>
              <a:ext cx="202882" cy="268223"/>
            </a:xfrm>
            <a:custGeom>
              <a:avLst/>
              <a:gdLst>
                <a:gd name="connsiteX0" fmla="*/ 20669 w 202882"/>
                <a:gd name="connsiteY0" fmla="*/ 268224 h 268223"/>
                <a:gd name="connsiteX1" fmla="*/ 0 w 202882"/>
                <a:gd name="connsiteY1" fmla="*/ 268224 h 268223"/>
                <a:gd name="connsiteX2" fmla="*/ 182118 w 202882"/>
                <a:gd name="connsiteY2" fmla="*/ 0 h 268223"/>
                <a:gd name="connsiteX3" fmla="*/ 202883 w 202882"/>
                <a:gd name="connsiteY3" fmla="*/ 0 h 268223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02882" h="268223">
                  <a:moveTo>
                    <a:pt x="20669" y="268224"/>
                  </a:moveTo>
                  <a:lnTo>
                    <a:pt x="0" y="268224"/>
                  </a:lnTo>
                  <a:lnTo>
                    <a:pt x="182118" y="0"/>
                  </a:lnTo>
                  <a:lnTo>
                    <a:pt x="202883" y="0"/>
                  </a:ln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30" name="Oval 29">
            <a:extLst>
              <a:ext uri="{FF2B5EF4-FFF2-40B4-BE49-F238E27FC236}">
                <a16:creationId xmlns:a16="http://schemas.microsoft.com/office/drawing/2014/main" id="{033BC44A-0661-43B4-9C14-FD5963C226A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2" name="Oval 31">
            <a:extLst>
              <a:ext uri="{FF2B5EF4-FFF2-40B4-BE49-F238E27FC236}">
                <a16:creationId xmlns:a16="http://schemas.microsoft.com/office/drawing/2014/main" id="{BE8CB2F0-2F5A-4EBD-B214-E0309C31F57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444525" y="4910353"/>
            <a:ext cx="468090" cy="468090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34" name="Freeform: Shape 33">
            <a:extLst>
              <a:ext uri="{FF2B5EF4-FFF2-40B4-BE49-F238E27FC236}">
                <a16:creationId xmlns:a16="http://schemas.microsoft.com/office/drawing/2014/main" id="{FFD3887D-244B-4EC4-9208-E304984C5D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36" name="Freeform: Shape 35">
            <a:extLst>
              <a:ext uri="{FF2B5EF4-FFF2-40B4-BE49-F238E27FC236}">
                <a16:creationId xmlns:a16="http://schemas.microsoft.com/office/drawing/2014/main" id="{97224C31-855E-4593-8A58-5B2B0CC4F53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422467" y="4200769"/>
            <a:ext cx="2769534" cy="2657232"/>
          </a:xfrm>
          <a:custGeom>
            <a:avLst/>
            <a:gdLst>
              <a:gd name="connsiteX0" fmla="*/ 2473947 w 3432581"/>
              <a:gd name="connsiteY0" fmla="*/ 0 h 3293393"/>
              <a:gd name="connsiteX1" fmla="*/ 3209623 w 3432581"/>
              <a:gd name="connsiteY1" fmla="*/ 111224 h 3293393"/>
              <a:gd name="connsiteX2" fmla="*/ 3432581 w 3432581"/>
              <a:gd name="connsiteY2" fmla="*/ 192828 h 3293393"/>
              <a:gd name="connsiteX3" fmla="*/ 3432581 w 3432581"/>
              <a:gd name="connsiteY3" fmla="*/ 3293393 h 3293393"/>
              <a:gd name="connsiteX4" fmla="*/ 141884 w 3432581"/>
              <a:gd name="connsiteY4" fmla="*/ 3293393 h 3293393"/>
              <a:gd name="connsiteX5" fmla="*/ 111224 w 3432581"/>
              <a:gd name="connsiteY5" fmla="*/ 3209623 h 3293393"/>
              <a:gd name="connsiteX6" fmla="*/ 0 w 3432581"/>
              <a:gd name="connsiteY6" fmla="*/ 2473947 h 3293393"/>
              <a:gd name="connsiteX7" fmla="*/ 2473947 w 3432581"/>
              <a:gd name="connsiteY7" fmla="*/ 0 h 3293393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3432581" h="3293393">
                <a:moveTo>
                  <a:pt x="2473947" y="0"/>
                </a:moveTo>
                <a:cubicBezTo>
                  <a:pt x="2730133" y="0"/>
                  <a:pt x="2977223" y="38940"/>
                  <a:pt x="3209623" y="111224"/>
                </a:cubicBezTo>
                <a:lnTo>
                  <a:pt x="3432581" y="192828"/>
                </a:lnTo>
                <a:lnTo>
                  <a:pt x="3432581" y="3293393"/>
                </a:lnTo>
                <a:lnTo>
                  <a:pt x="141884" y="3293393"/>
                </a:lnTo>
                <a:lnTo>
                  <a:pt x="111224" y="3209623"/>
                </a:lnTo>
                <a:cubicBezTo>
                  <a:pt x="38940" y="2977224"/>
                  <a:pt x="0" y="2730133"/>
                  <a:pt x="0" y="2473947"/>
                </a:cubicBezTo>
                <a:cubicBezTo>
                  <a:pt x="0" y="1107624"/>
                  <a:pt x="1107624" y="0"/>
                  <a:pt x="2473947" y="0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55436252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5049D76-2CD6-5C96-E284-8FDDCBAADD6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Parliament and Primary law </a:t>
            </a:r>
            <a:endParaRPr lang="en-GB" sz="5400" b="1" i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5EADF68-0621-7832-4901-EE52FFAE944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506098378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5439360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BF5B96E-E399-DE22-F5CA-4EBA538E7ED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 dirty="0"/>
              <a:t>How does the process of creating a law  start?</a:t>
            </a:r>
            <a:endParaRPr lang="en-GB" sz="5400" b="1" i="1" u="sng"/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2CEA1D1-3CB9-9FAE-5C54-3E9D247D8CD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8213290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63698219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4463217-404F-3C44-7BC2-0C34220A61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b="1" i="1" u="sng"/>
              <a:t>Next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C57DBE8-14BB-F7CE-A0B6-2C157A3B1E9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It will ping pong between the House of Commons and House of Lords. 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4596063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F9D3427F-7F41-AFE0-DCD8-FCB3892D8C3A}"/>
              </a:ext>
            </a:extLst>
          </p:cNvPr>
          <p:cNvGraphicFramePr/>
          <p:nvPr/>
        </p:nvGraphicFramePr>
        <p:xfrm>
          <a:off x="5731451" y="592948"/>
          <a:ext cx="6312490" cy="565578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pic>
        <p:nvPicPr>
          <p:cNvPr id="128" name="Graphic 128" descr="Scales of justice with solid fill">
            <a:extLst>
              <a:ext uri="{FF2B5EF4-FFF2-40B4-BE49-F238E27FC236}">
                <a16:creationId xmlns:a16="http://schemas.microsoft.com/office/drawing/2014/main" id="{FFE4385E-3F40-9E58-98B7-66DEE57D05EE}"/>
              </a:ext>
            </a:extLst>
          </p:cNvPr>
          <p:cNvPicPr>
            <a:picLocks noChangeAspect="1"/>
          </p:cNvPicPr>
          <p:nvPr/>
        </p:nvPicPr>
        <p:blipFill>
          <a:blip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937404" y="958970"/>
            <a:ext cx="4595003" cy="453749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F30102A-0703-3E9C-B2D9-8E64A34ADC9B}"/>
              </a:ext>
            </a:extLst>
          </p:cNvPr>
          <p:cNvSpPr txBox="1"/>
          <p:nvPr/>
        </p:nvSpPr>
        <p:spPr>
          <a:xfrm>
            <a:off x="687377" y="517109"/>
            <a:ext cx="4975597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3600" b="1" i="1" u="sng" dirty="0"/>
              <a:t>House of commons!</a:t>
            </a:r>
          </a:p>
        </p:txBody>
      </p:sp>
    </p:spTree>
    <p:extLst>
      <p:ext uri="{BB962C8B-B14F-4D97-AF65-F5344CB8AC3E}">
        <p14:creationId xmlns:p14="http://schemas.microsoft.com/office/powerpoint/2010/main" val="2725665508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D8EC8-632A-D07A-C368-EF23DF1857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789" y="2525110"/>
            <a:ext cx="3248222" cy="1325880"/>
          </a:xfrm>
        </p:spPr>
        <p:txBody>
          <a:bodyPr>
            <a:normAutofit fontScale="90000"/>
          </a:bodyPr>
          <a:lstStyle/>
          <a:p>
            <a:r>
              <a:rPr lang="en-GB" sz="6000" b="1" i="1" u="sng" dirty="0">
                <a:cs typeface="Calibri Light"/>
              </a:rPr>
              <a:t>House of Lords</a:t>
            </a:r>
            <a:endParaRPr lang="en-GB" sz="6000" i="1" u="sng" dirty="0">
              <a:cs typeface="Calibri Light"/>
            </a:endParaRPr>
          </a:p>
        </p:txBody>
      </p:sp>
      <p:graphicFrame>
        <p:nvGraphicFramePr>
          <p:cNvPr id="4" name="Diagram 4">
            <a:extLst>
              <a:ext uri="{FF2B5EF4-FFF2-40B4-BE49-F238E27FC236}">
                <a16:creationId xmlns:a16="http://schemas.microsoft.com/office/drawing/2014/main" id="{507D0AD2-9278-47E4-B9E8-97152E74943A}"/>
              </a:ext>
            </a:extLst>
          </p:cNvPr>
          <p:cNvGraphicFramePr/>
          <p:nvPr/>
        </p:nvGraphicFramePr>
        <p:xfrm>
          <a:off x="4594225" y="889000"/>
          <a:ext cx="6683375" cy="46069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41191962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12D5BE-D4B4-651F-8E94-E87604B48C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17952" y="381000"/>
            <a:ext cx="7693047" cy="1325563"/>
          </a:xfrm>
        </p:spPr>
        <p:txBody>
          <a:bodyPr>
            <a:normAutofit/>
          </a:bodyPr>
          <a:lstStyle/>
          <a:p>
            <a:r>
              <a:rPr lang="en-GB" sz="5400" b="1" i="1" u="sng" dirty="0"/>
              <a:t>Continued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EEEB5CB-2065-04FD-E526-0E231C38793C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>
            <a:normAutofit fontScale="92500"/>
          </a:bodyPr>
          <a:lstStyle/>
          <a:p>
            <a:pPr>
              <a:lnSpc>
                <a:spcPct val="200000"/>
              </a:lnSpc>
            </a:pPr>
            <a:r>
              <a:rPr lang="en-GB" dirty="0"/>
              <a:t>Amendments- Ping pong. </a:t>
            </a:r>
          </a:p>
          <a:p>
            <a:pPr>
              <a:lnSpc>
                <a:spcPct val="200000"/>
              </a:lnSpc>
            </a:pPr>
            <a:r>
              <a:rPr lang="en-GB" dirty="0"/>
              <a:t>Must agree on exact wording of the legislation. </a:t>
            </a:r>
          </a:p>
          <a:p>
            <a:pPr>
              <a:lnSpc>
                <a:spcPct val="200000"/>
              </a:lnSpc>
            </a:pPr>
            <a:r>
              <a:rPr lang="en-GB" dirty="0"/>
              <a:t>So, House of Lords can block as bill they feel is needed to be blocked.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864119508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91FD23-565A-9414-002E-CF686EBA69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/>
              <a:t>Next,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1AB5E7F-FBBB-B306-CE28-B1735D192D36}"/>
              </a:ext>
            </a:extLst>
          </p:cNvPr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r>
              <a:rPr lang="en-GB" dirty="0"/>
              <a:t>Goes to the monarchy for royal assent. </a:t>
            </a:r>
          </a:p>
          <a:p>
            <a:endParaRPr lang="en-GB" dirty="0"/>
          </a:p>
          <a:p>
            <a:r>
              <a:rPr lang="en-GB" dirty="0"/>
              <a:t>The monarchy can decide whether or not they agree with the law. </a:t>
            </a:r>
          </a:p>
        </p:txBody>
      </p:sp>
    </p:spTree>
    <p:extLst>
      <p:ext uri="{BB962C8B-B14F-4D97-AF65-F5344CB8AC3E}">
        <p14:creationId xmlns:p14="http://schemas.microsoft.com/office/powerpoint/2010/main" val="279175162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657F69E0-C4B0-4BEC-A689-4F8D877F05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 descr="A room with green benches and green chairs&#10;&#10;Description automatically generated">
            <a:extLst>
              <a:ext uri="{FF2B5EF4-FFF2-40B4-BE49-F238E27FC236}">
                <a16:creationId xmlns:a16="http://schemas.microsoft.com/office/drawing/2014/main" id="{C55CFE2B-4EB3-8C41-40ED-1E4F048F6C9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50000"/>
            <a:extLst>
              <a:ext uri="{28A0092B-C50C-407E-A947-70E740481C1C}">
                <a14:useLocalDpi xmlns:a14="http://schemas.microsoft.com/office/drawing/2010/main" val="0"/>
              </a:ext>
              <a:ext uri="{837473B0-CC2E-450A-ABE3-18F120FF3D39}">
                <a1611:picAttrSrcUrl xmlns:a1611="http://schemas.microsoft.com/office/drawing/2016/11/main" r:id="rId3"/>
              </a:ext>
            </a:extLst>
          </a:blip>
          <a:srcRect t="7696" r="-1" b="7695"/>
          <a:stretch/>
        </p:blipFill>
        <p:spPr>
          <a:xfrm>
            <a:off x="20" y="10"/>
            <a:ext cx="12188930" cy="6857990"/>
          </a:xfrm>
          <a:prstGeom prst="rect">
            <a:avLst/>
          </a:prstGeom>
        </p:spPr>
      </p:pic>
      <p:sp>
        <p:nvSpPr>
          <p:cNvPr id="4" name="Title 3">
            <a:extLst>
              <a:ext uri="{FF2B5EF4-FFF2-40B4-BE49-F238E27FC236}">
                <a16:creationId xmlns:a16="http://schemas.microsoft.com/office/drawing/2014/main" id="{3120CFEE-FC6F-C2E7-7293-28FD9F33F72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3063240"/>
          </a:xfrm>
        </p:spPr>
        <p:txBody>
          <a:bodyPr>
            <a:normAutofit/>
          </a:bodyPr>
          <a:lstStyle/>
          <a:p>
            <a:r>
              <a:rPr lang="en-GB" sz="6600" u="sng">
                <a:solidFill>
                  <a:schemeClr val="bg1"/>
                </a:solidFill>
              </a:rPr>
              <a:t>The Government </a:t>
            </a:r>
          </a:p>
        </p:txBody>
      </p:sp>
      <p:sp>
        <p:nvSpPr>
          <p:cNvPr id="16" name="sketchy line">
            <a:extLst>
              <a:ext uri="{FF2B5EF4-FFF2-40B4-BE49-F238E27FC236}">
                <a16:creationId xmlns:a16="http://schemas.microsoft.com/office/drawing/2014/main" id="{9F6380B4-6A1C-481E-8408-B4E6C75B9B8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4206" y="4368623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716982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E92FEB64-6EEA-4759-B4A4-BD2C1E660BA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07393" y="847600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6E8FDB8-F9D3-35FA-DAC6-C86BA3F41A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89278" y="1233241"/>
            <a:ext cx="3240506" cy="4064628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Who are they?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435D7F-6393-8E1A-30E8-1998AB52F8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Prime minister and his party. </a:t>
            </a:r>
          </a:p>
          <a:p>
            <a:endParaRPr lang="en-GB" dirty="0"/>
          </a:p>
          <a:p>
            <a:r>
              <a:rPr lang="en-GB" dirty="0"/>
              <a:t>This includes the Cabinet. </a:t>
            </a:r>
          </a:p>
          <a:p>
            <a:endParaRPr lang="en-GB" dirty="0"/>
          </a:p>
          <a:p>
            <a:r>
              <a:rPr lang="en-GB" dirty="0"/>
              <a:t>This encompasses the ‘’ wider’’ and ‘’ Political’’  Government. </a:t>
            </a:r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05056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1243563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CC231C8-C761-4B31-9B1C-C6D19248C6B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01AD30E-D364-9357-316E-D94C3D9502D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57189"/>
            <a:ext cx="3374136" cy="5567891"/>
          </a:xfrm>
        </p:spPr>
        <p:txBody>
          <a:bodyPr>
            <a:normAutofit/>
          </a:bodyPr>
          <a:lstStyle/>
          <a:p>
            <a:r>
              <a:rPr lang="en-GB" sz="5200" b="1" i="1" u="sng"/>
              <a:t>Who is the prime minister?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74F2EDE3-2693-A320-3138-F1E573CEE92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19025343"/>
              </p:ext>
            </p:extLst>
          </p:nvPr>
        </p:nvGraphicFramePr>
        <p:xfrm>
          <a:off x="5093208" y="620392"/>
          <a:ext cx="6263640" cy="550468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54863565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517A47C-B2E5-4B79-8061-D74B1311AF6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1" name="Freeform: Shape 10">
            <a:extLst>
              <a:ext uri="{FF2B5EF4-FFF2-40B4-BE49-F238E27FC236}">
                <a16:creationId xmlns:a16="http://schemas.microsoft.com/office/drawing/2014/main" id="{C505E780-2083-4CB5-A42A-5E0E2908ECC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4818889" cy="6858000"/>
          </a:xfrm>
          <a:custGeom>
            <a:avLst/>
            <a:gdLst>
              <a:gd name="connsiteX0" fmla="*/ 0 w 4818889"/>
              <a:gd name="connsiteY0" fmla="*/ 0 h 6858000"/>
              <a:gd name="connsiteX1" fmla="*/ 3605911 w 4818889"/>
              <a:gd name="connsiteY1" fmla="*/ 0 h 6858000"/>
              <a:gd name="connsiteX2" fmla="*/ 3668894 w 4818889"/>
              <a:gd name="connsiteY2" fmla="*/ 69271 h 6858000"/>
              <a:gd name="connsiteX3" fmla="*/ 4818889 w 4818889"/>
              <a:gd name="connsiteY3" fmla="*/ 3429000 h 6858000"/>
              <a:gd name="connsiteX4" fmla="*/ 3668894 w 4818889"/>
              <a:gd name="connsiteY4" fmla="*/ 6788730 h 6858000"/>
              <a:gd name="connsiteX5" fmla="*/ 3605911 w 4818889"/>
              <a:gd name="connsiteY5" fmla="*/ 6858000 h 6858000"/>
              <a:gd name="connsiteX6" fmla="*/ 0 w 4818889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8889" h="6858000">
                <a:moveTo>
                  <a:pt x="0" y="0"/>
                </a:moveTo>
                <a:lnTo>
                  <a:pt x="3605911" y="0"/>
                </a:lnTo>
                <a:lnTo>
                  <a:pt x="3668894" y="69271"/>
                </a:lnTo>
                <a:cubicBezTo>
                  <a:pt x="4379420" y="929100"/>
                  <a:pt x="4818889" y="2116944"/>
                  <a:pt x="4818889" y="3429000"/>
                </a:cubicBezTo>
                <a:cubicBezTo>
                  <a:pt x="4818889" y="4741056"/>
                  <a:pt x="4379420" y="5928900"/>
                  <a:pt x="3668894" y="6788730"/>
                </a:cubicBezTo>
                <a:lnTo>
                  <a:pt x="3605911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3" name="Freeform: Shape 12">
            <a:extLst>
              <a:ext uri="{FF2B5EF4-FFF2-40B4-BE49-F238E27FC236}">
                <a16:creationId xmlns:a16="http://schemas.microsoft.com/office/drawing/2014/main" id="{D2C0AE1C-0118-41AE-8A10-7CDCBF10E96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811477" cy="6858000"/>
          </a:xfrm>
          <a:custGeom>
            <a:avLst/>
            <a:gdLst>
              <a:gd name="connsiteX0" fmla="*/ 0 w 4811477"/>
              <a:gd name="connsiteY0" fmla="*/ 0 h 6858000"/>
              <a:gd name="connsiteX1" fmla="*/ 3598499 w 4811477"/>
              <a:gd name="connsiteY1" fmla="*/ 0 h 6858000"/>
              <a:gd name="connsiteX2" fmla="*/ 3661482 w 4811477"/>
              <a:gd name="connsiteY2" fmla="*/ 69271 h 6858000"/>
              <a:gd name="connsiteX3" fmla="*/ 4811477 w 4811477"/>
              <a:gd name="connsiteY3" fmla="*/ 3429000 h 6858000"/>
              <a:gd name="connsiteX4" fmla="*/ 3661482 w 4811477"/>
              <a:gd name="connsiteY4" fmla="*/ 6788730 h 6858000"/>
              <a:gd name="connsiteX5" fmla="*/ 3598499 w 4811477"/>
              <a:gd name="connsiteY5" fmla="*/ 6858000 h 6858000"/>
              <a:gd name="connsiteX6" fmla="*/ 0 w 481147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811477" h="6858000">
                <a:moveTo>
                  <a:pt x="0" y="0"/>
                </a:moveTo>
                <a:lnTo>
                  <a:pt x="3598499" y="0"/>
                </a:lnTo>
                <a:lnTo>
                  <a:pt x="3661482" y="69271"/>
                </a:lnTo>
                <a:cubicBezTo>
                  <a:pt x="4372008" y="929100"/>
                  <a:pt x="4811477" y="2116944"/>
                  <a:pt x="4811477" y="3429000"/>
                </a:cubicBezTo>
                <a:cubicBezTo>
                  <a:pt x="4811477" y="4741056"/>
                  <a:pt x="4372008" y="5928900"/>
                  <a:pt x="3661482" y="6788730"/>
                </a:cubicBezTo>
                <a:lnTo>
                  <a:pt x="3598499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9AB7F3E6-532F-688B-43C3-2D03125180A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1792" y="1161288"/>
            <a:ext cx="3602736" cy="4526280"/>
          </a:xfrm>
        </p:spPr>
        <p:txBody>
          <a:bodyPr>
            <a:normAutofit/>
          </a:bodyPr>
          <a:lstStyle/>
          <a:p>
            <a:r>
              <a:rPr lang="en-GB" sz="4000" b="1" i="1" u="sng"/>
              <a:t>Continued</a:t>
            </a:r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463EEC44-1BA3-44ED-81FC-A644B04B2A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3081528"/>
            <a:ext cx="128016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37BD6A7-523E-E02E-E405-019785B7500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2649646"/>
              </p:ext>
            </p:extLst>
          </p:nvPr>
        </p:nvGraphicFramePr>
        <p:xfrm>
          <a:off x="5303520" y="676656"/>
          <a:ext cx="6364224" cy="551383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191640715"/>
      </p:ext>
    </p:extLst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588BFE9-2AAE-3B44-F672-6D795B97B6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b="1" i="1" u="sng">
                <a:solidFill>
                  <a:srgbClr val="FFFFFF"/>
                </a:solidFill>
              </a:rPr>
              <a:t>Activity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627A797-59B2-2133-7C29-718C9B4D4E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 dirty="0"/>
              <a:t>Research 2 individuals who you find interesting who sit in either the house of commons or the house of lords. </a:t>
            </a:r>
          </a:p>
          <a:p>
            <a:endParaRPr lang="en-GB" dirty="0"/>
          </a:p>
          <a:p>
            <a:r>
              <a:rPr lang="en-GB" dirty="0"/>
              <a:t>Tell the class; </a:t>
            </a:r>
          </a:p>
          <a:p>
            <a:endParaRPr lang="en-GB" dirty="0"/>
          </a:p>
          <a:p>
            <a:r>
              <a:rPr lang="en-GB" dirty="0"/>
              <a:t>Who they are? </a:t>
            </a:r>
          </a:p>
          <a:p>
            <a:endParaRPr lang="en-GB" dirty="0"/>
          </a:p>
          <a:p>
            <a:r>
              <a:rPr lang="en-GB" dirty="0"/>
              <a:t>What position they hold?</a:t>
            </a:r>
          </a:p>
          <a:p>
            <a:endParaRPr lang="en-GB" dirty="0"/>
          </a:p>
          <a:p>
            <a:r>
              <a:rPr lang="en-GB" dirty="0"/>
              <a:t>Why you find them interesting?</a:t>
            </a:r>
          </a:p>
        </p:txBody>
      </p:sp>
    </p:spTree>
    <p:extLst>
      <p:ext uri="{BB962C8B-B14F-4D97-AF65-F5344CB8AC3E}">
        <p14:creationId xmlns:p14="http://schemas.microsoft.com/office/powerpoint/2010/main" val="3010524849"/>
      </p:ext>
    </p:extLst>
  </p:cSld>
  <p:clrMapOvr>
    <a:masterClrMapping/>
  </p:clrMapOvr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C61293E-6EBE-43EF-A52C-9BEBFD7679D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FC48050-1BFA-2357-F559-6E98094B926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97762" y="329184"/>
            <a:ext cx="6251110" cy="1783080"/>
          </a:xfrm>
        </p:spPr>
        <p:txBody>
          <a:bodyPr anchor="b">
            <a:normAutofit/>
          </a:bodyPr>
          <a:lstStyle/>
          <a:p>
            <a:r>
              <a:rPr lang="en-GB" sz="5400" b="1" i="1" u="sng"/>
              <a:t>Activity</a:t>
            </a:r>
          </a:p>
        </p:txBody>
      </p:sp>
      <p:pic>
        <p:nvPicPr>
          <p:cNvPr id="5" name="Picture 4" descr="Sticky notes with question marks">
            <a:extLst>
              <a:ext uri="{FF2B5EF4-FFF2-40B4-BE49-F238E27FC236}">
                <a16:creationId xmlns:a16="http://schemas.microsoft.com/office/drawing/2014/main" id="{E42B4830-6605-7E8B-D56A-4E7C0AC9F55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556" r="26113" b="-1"/>
          <a:stretch/>
        </p:blipFill>
        <p:spPr>
          <a:xfrm>
            <a:off x="1" y="10"/>
            <a:ext cx="4657344" cy="6857990"/>
          </a:xfrm>
          <a:custGeom>
            <a:avLst/>
            <a:gdLst/>
            <a:ahLst/>
            <a:cxnLst/>
            <a:rect l="l" t="t" r="r" b="b"/>
            <a:pathLst>
              <a:path w="4657344" h="6858000">
                <a:moveTo>
                  <a:pt x="0" y="0"/>
                </a:moveTo>
                <a:lnTo>
                  <a:pt x="3429755" y="0"/>
                </a:lnTo>
                <a:lnTo>
                  <a:pt x="3526016" y="148742"/>
                </a:lnTo>
                <a:cubicBezTo>
                  <a:pt x="3657740" y="365513"/>
                  <a:pt x="3777402" y="589569"/>
                  <a:pt x="3886489" y="819975"/>
                </a:cubicBezTo>
                <a:cubicBezTo>
                  <a:pt x="3891856" y="833492"/>
                  <a:pt x="3900663" y="845393"/>
                  <a:pt x="3912049" y="854514"/>
                </a:cubicBezTo>
                <a:cubicBezTo>
                  <a:pt x="3897352" y="819849"/>
                  <a:pt x="3883037" y="784928"/>
                  <a:pt x="3868083" y="750263"/>
                </a:cubicBezTo>
                <a:cubicBezTo>
                  <a:pt x="3806989" y="608712"/>
                  <a:pt x="3742478" y="469145"/>
                  <a:pt x="3674155" y="331786"/>
                </a:cubicBezTo>
                <a:lnTo>
                  <a:pt x="3496656" y="0"/>
                </a:lnTo>
                <a:lnTo>
                  <a:pt x="3554371" y="0"/>
                </a:lnTo>
                <a:lnTo>
                  <a:pt x="3661621" y="196614"/>
                </a:lnTo>
                <a:cubicBezTo>
                  <a:pt x="3856899" y="573253"/>
                  <a:pt x="4021071" y="966066"/>
                  <a:pt x="4161279" y="1371196"/>
                </a:cubicBezTo>
                <a:cubicBezTo>
                  <a:pt x="4379525" y="2007265"/>
                  <a:pt x="4530141" y="2664286"/>
                  <a:pt x="4610660" y="3331516"/>
                </a:cubicBezTo>
                <a:cubicBezTo>
                  <a:pt x="4652837" y="3672965"/>
                  <a:pt x="4671625" y="4013908"/>
                  <a:pt x="4645040" y="4357388"/>
                </a:cubicBezTo>
                <a:cubicBezTo>
                  <a:pt x="4613599" y="4758899"/>
                  <a:pt x="4566181" y="5157998"/>
                  <a:pt x="4485789" y="5552906"/>
                </a:cubicBezTo>
                <a:cubicBezTo>
                  <a:pt x="4397121" y="5988893"/>
                  <a:pt x="4276748" y="6414594"/>
                  <a:pt x="4117769" y="6828295"/>
                </a:cubicBezTo>
                <a:lnTo>
                  <a:pt x="4105288" y="6858000"/>
                </a:lnTo>
                <a:lnTo>
                  <a:pt x="4052520" y="6858000"/>
                </a:lnTo>
                <a:lnTo>
                  <a:pt x="4059369" y="6841549"/>
                </a:lnTo>
                <a:cubicBezTo>
                  <a:pt x="4147276" y="6614016"/>
                  <a:pt x="4224193" y="6380817"/>
                  <a:pt x="4291518" y="6142729"/>
                </a:cubicBezTo>
                <a:cubicBezTo>
                  <a:pt x="4350055" y="5935370"/>
                  <a:pt x="4393256" y="5723695"/>
                  <a:pt x="4443357" y="5513923"/>
                </a:cubicBezTo>
                <a:cubicBezTo>
                  <a:pt x="4444541" y="5502788"/>
                  <a:pt x="4445137" y="5491601"/>
                  <a:pt x="4445146" y="5480401"/>
                </a:cubicBezTo>
                <a:cubicBezTo>
                  <a:pt x="4408465" y="5607635"/>
                  <a:pt x="4379196" y="5719759"/>
                  <a:pt x="4344559" y="5830359"/>
                </a:cubicBezTo>
                <a:cubicBezTo>
                  <a:pt x="4254261" y="6118381"/>
                  <a:pt x="4150112" y="6398531"/>
                  <a:pt x="4031702" y="6670527"/>
                </a:cubicBezTo>
                <a:lnTo>
                  <a:pt x="3943824" y="6858000"/>
                </a:lnTo>
                <a:lnTo>
                  <a:pt x="0" y="6858000"/>
                </a:lnTo>
                <a:close/>
              </a:path>
            </a:pathLst>
          </a:custGeom>
        </p:spPr>
      </p:pic>
      <p:sp>
        <p:nvSpPr>
          <p:cNvPr id="11" name="sketchy line">
            <a:extLst>
              <a:ext uri="{FF2B5EF4-FFF2-40B4-BE49-F238E27FC236}">
                <a16:creationId xmlns:a16="http://schemas.microsoft.com/office/drawing/2014/main" id="{21540236-BFD5-4A9D-8840-4703E7F7682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297762" y="2374947"/>
            <a:ext cx="4243589" cy="18288"/>
          </a:xfrm>
          <a:custGeom>
            <a:avLst/>
            <a:gdLst>
              <a:gd name="csX0" fmla="*/ 0 w 4243589"/>
              <a:gd name="csY0" fmla="*/ 0 h 18288"/>
              <a:gd name="csX1" fmla="*/ 478919 w 4243589"/>
              <a:gd name="csY1" fmla="*/ 0 h 18288"/>
              <a:gd name="csX2" fmla="*/ 957839 w 4243589"/>
              <a:gd name="csY2" fmla="*/ 0 h 18288"/>
              <a:gd name="csX3" fmla="*/ 1521630 w 4243589"/>
              <a:gd name="csY3" fmla="*/ 0 h 18288"/>
              <a:gd name="csX4" fmla="*/ 2212729 w 4243589"/>
              <a:gd name="csY4" fmla="*/ 0 h 18288"/>
              <a:gd name="csX5" fmla="*/ 2734084 w 4243589"/>
              <a:gd name="csY5" fmla="*/ 0 h 18288"/>
              <a:gd name="csX6" fmla="*/ 3255439 w 4243589"/>
              <a:gd name="csY6" fmla="*/ 0 h 18288"/>
              <a:gd name="csX7" fmla="*/ 4243589 w 4243589"/>
              <a:gd name="csY7" fmla="*/ 0 h 18288"/>
              <a:gd name="csX8" fmla="*/ 4243589 w 4243589"/>
              <a:gd name="csY8" fmla="*/ 18288 h 18288"/>
              <a:gd name="csX9" fmla="*/ 3594926 w 4243589"/>
              <a:gd name="csY9" fmla="*/ 18288 h 18288"/>
              <a:gd name="csX10" fmla="*/ 3073571 w 4243589"/>
              <a:gd name="csY10" fmla="*/ 18288 h 18288"/>
              <a:gd name="csX11" fmla="*/ 2552216 w 4243589"/>
              <a:gd name="csY11" fmla="*/ 18288 h 18288"/>
              <a:gd name="csX12" fmla="*/ 1903553 w 4243589"/>
              <a:gd name="csY12" fmla="*/ 18288 h 18288"/>
              <a:gd name="csX13" fmla="*/ 1212454 w 4243589"/>
              <a:gd name="csY13" fmla="*/ 18288 h 18288"/>
              <a:gd name="csX14" fmla="*/ 733535 w 4243589"/>
              <a:gd name="csY14" fmla="*/ 18288 h 18288"/>
              <a:gd name="csX15" fmla="*/ 0 w 4243589"/>
              <a:gd name="csY15" fmla="*/ 18288 h 18288"/>
              <a:gd name="csX16" fmla="*/ 0 w 4243589"/>
              <a:gd name="csY1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</a:cxnLst>
            <a:rect l="l" t="t" r="r" b="b"/>
            <a:pathLst>
              <a:path w="4243589" h="18288" fill="none" extrusionOk="0">
                <a:moveTo>
                  <a:pt x="0" y="0"/>
                </a:moveTo>
                <a:cubicBezTo>
                  <a:pt x="213395" y="-21006"/>
                  <a:pt x="307421" y="-18116"/>
                  <a:pt x="478919" y="0"/>
                </a:cubicBezTo>
                <a:cubicBezTo>
                  <a:pt x="650417" y="18116"/>
                  <a:pt x="831092" y="-21237"/>
                  <a:pt x="957839" y="0"/>
                </a:cubicBezTo>
                <a:cubicBezTo>
                  <a:pt x="1084586" y="21237"/>
                  <a:pt x="1301682" y="25124"/>
                  <a:pt x="1521630" y="0"/>
                </a:cubicBezTo>
                <a:cubicBezTo>
                  <a:pt x="1741578" y="-25124"/>
                  <a:pt x="1970269" y="-29139"/>
                  <a:pt x="2212729" y="0"/>
                </a:cubicBezTo>
                <a:cubicBezTo>
                  <a:pt x="2455189" y="29139"/>
                  <a:pt x="2558847" y="-4796"/>
                  <a:pt x="2734084" y="0"/>
                </a:cubicBezTo>
                <a:cubicBezTo>
                  <a:pt x="2909321" y="4796"/>
                  <a:pt x="3097217" y="-13409"/>
                  <a:pt x="3255439" y="0"/>
                </a:cubicBezTo>
                <a:cubicBezTo>
                  <a:pt x="3413662" y="13409"/>
                  <a:pt x="3979999" y="-10121"/>
                  <a:pt x="4243589" y="0"/>
                </a:cubicBezTo>
                <a:cubicBezTo>
                  <a:pt x="4244484" y="8974"/>
                  <a:pt x="4243043" y="9359"/>
                  <a:pt x="4243589" y="18288"/>
                </a:cubicBezTo>
                <a:cubicBezTo>
                  <a:pt x="4058777" y="31246"/>
                  <a:pt x="3910348" y="3158"/>
                  <a:pt x="3594926" y="18288"/>
                </a:cubicBezTo>
                <a:cubicBezTo>
                  <a:pt x="3279504" y="33418"/>
                  <a:pt x="3319955" y="-3977"/>
                  <a:pt x="3073571" y="18288"/>
                </a:cubicBezTo>
                <a:cubicBezTo>
                  <a:pt x="2827187" y="40553"/>
                  <a:pt x="2767387" y="1863"/>
                  <a:pt x="2552216" y="18288"/>
                </a:cubicBezTo>
                <a:cubicBezTo>
                  <a:pt x="2337046" y="34713"/>
                  <a:pt x="2181871" y="19527"/>
                  <a:pt x="1903553" y="18288"/>
                </a:cubicBezTo>
                <a:cubicBezTo>
                  <a:pt x="1625235" y="17049"/>
                  <a:pt x="1557672" y="24174"/>
                  <a:pt x="1212454" y="18288"/>
                </a:cubicBezTo>
                <a:cubicBezTo>
                  <a:pt x="867236" y="12402"/>
                  <a:pt x="874382" y="15627"/>
                  <a:pt x="733535" y="18288"/>
                </a:cubicBezTo>
                <a:cubicBezTo>
                  <a:pt x="592688" y="20949"/>
                  <a:pt x="183477" y="14753"/>
                  <a:pt x="0" y="18288"/>
                </a:cubicBezTo>
                <a:cubicBezTo>
                  <a:pt x="-229" y="14222"/>
                  <a:pt x="509" y="5816"/>
                  <a:pt x="0" y="0"/>
                </a:cubicBezTo>
                <a:close/>
              </a:path>
              <a:path w="4243589" h="18288" stroke="0" extrusionOk="0">
                <a:moveTo>
                  <a:pt x="0" y="0"/>
                </a:moveTo>
                <a:cubicBezTo>
                  <a:pt x="143690" y="16630"/>
                  <a:pt x="266667" y="14847"/>
                  <a:pt x="521355" y="0"/>
                </a:cubicBezTo>
                <a:cubicBezTo>
                  <a:pt x="776043" y="-14847"/>
                  <a:pt x="814491" y="-17363"/>
                  <a:pt x="1000275" y="0"/>
                </a:cubicBezTo>
                <a:cubicBezTo>
                  <a:pt x="1186059" y="17363"/>
                  <a:pt x="1352504" y="-23507"/>
                  <a:pt x="1521630" y="0"/>
                </a:cubicBezTo>
                <a:cubicBezTo>
                  <a:pt x="1690756" y="23507"/>
                  <a:pt x="1889525" y="5871"/>
                  <a:pt x="2127857" y="0"/>
                </a:cubicBezTo>
                <a:cubicBezTo>
                  <a:pt x="2366189" y="-5871"/>
                  <a:pt x="2620628" y="-27997"/>
                  <a:pt x="2776520" y="0"/>
                </a:cubicBezTo>
                <a:cubicBezTo>
                  <a:pt x="2932412" y="27997"/>
                  <a:pt x="3131683" y="-25073"/>
                  <a:pt x="3467618" y="0"/>
                </a:cubicBezTo>
                <a:cubicBezTo>
                  <a:pt x="3803553" y="25073"/>
                  <a:pt x="4017371" y="3071"/>
                  <a:pt x="4243589" y="0"/>
                </a:cubicBezTo>
                <a:cubicBezTo>
                  <a:pt x="4243134" y="6162"/>
                  <a:pt x="4243492" y="11775"/>
                  <a:pt x="4243589" y="18288"/>
                </a:cubicBezTo>
                <a:cubicBezTo>
                  <a:pt x="4017834" y="-5779"/>
                  <a:pt x="3834586" y="13376"/>
                  <a:pt x="3594926" y="18288"/>
                </a:cubicBezTo>
                <a:cubicBezTo>
                  <a:pt x="3355266" y="23200"/>
                  <a:pt x="3204179" y="2869"/>
                  <a:pt x="2903827" y="18288"/>
                </a:cubicBezTo>
                <a:cubicBezTo>
                  <a:pt x="2603475" y="33707"/>
                  <a:pt x="2526187" y="46187"/>
                  <a:pt x="2212729" y="18288"/>
                </a:cubicBezTo>
                <a:cubicBezTo>
                  <a:pt x="1899271" y="-9611"/>
                  <a:pt x="1966289" y="29692"/>
                  <a:pt x="1733809" y="18288"/>
                </a:cubicBezTo>
                <a:cubicBezTo>
                  <a:pt x="1501329" y="6884"/>
                  <a:pt x="1343612" y="12492"/>
                  <a:pt x="1085146" y="18288"/>
                </a:cubicBezTo>
                <a:cubicBezTo>
                  <a:pt x="826680" y="24084"/>
                  <a:pt x="778184" y="35607"/>
                  <a:pt x="521355" y="18288"/>
                </a:cubicBezTo>
                <a:cubicBezTo>
                  <a:pt x="264526" y="969"/>
                  <a:pt x="120277" y="4268"/>
                  <a:pt x="0" y="18288"/>
                </a:cubicBezTo>
                <a:cubicBezTo>
                  <a:pt x="766" y="10800"/>
                  <a:pt x="-457" y="8180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88B2931-A4A0-F9C2-D1B0-098E5A66C9B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97762" y="2706624"/>
            <a:ext cx="6251110" cy="3483864"/>
          </a:xfrm>
        </p:spPr>
        <p:txBody>
          <a:bodyPr>
            <a:normAutofit/>
          </a:bodyPr>
          <a:lstStyle/>
          <a:p>
            <a:r>
              <a:rPr lang="en-GB" sz="2200"/>
              <a:t>Create 5 questions regarding everything we have discussed over the past two weeks. </a:t>
            </a:r>
          </a:p>
          <a:p>
            <a:endParaRPr lang="en-GB" sz="2200"/>
          </a:p>
          <a:p>
            <a:r>
              <a:rPr lang="en-GB" sz="2200"/>
              <a:t>However, one of the questions needs to be a hard question. </a:t>
            </a:r>
          </a:p>
        </p:txBody>
      </p:sp>
    </p:spTree>
    <p:extLst>
      <p:ext uri="{BB962C8B-B14F-4D97-AF65-F5344CB8AC3E}">
        <p14:creationId xmlns:p14="http://schemas.microsoft.com/office/powerpoint/2010/main" val="2965283533"/>
      </p:ext>
    </p:extLst>
  </p:cSld>
  <p:clrMapOvr>
    <a:masterClrMapping/>
  </p:clrMapOvr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E442304-DDBD-4F7B-8017-36BCC863F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85F6D77-F097-BBE7-53BE-3452FCEEB72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35000" y="640823"/>
            <a:ext cx="3418659" cy="5583148"/>
          </a:xfrm>
        </p:spPr>
        <p:txBody>
          <a:bodyPr anchor="ctr">
            <a:normAutofit/>
          </a:bodyPr>
          <a:lstStyle/>
          <a:p>
            <a:r>
              <a:rPr lang="en-GB" sz="5400" b="1" i="1" u="sng"/>
              <a:t>Summary</a:t>
            </a:r>
          </a:p>
        </p:txBody>
      </p:sp>
      <p:sp>
        <p:nvSpPr>
          <p:cNvPr id="11" name="sketch line">
            <a:extLst>
              <a:ext uri="{FF2B5EF4-FFF2-40B4-BE49-F238E27FC236}">
                <a16:creationId xmlns:a16="http://schemas.microsoft.com/office/drawing/2014/main" id="{5E107275-3853-46FD-A241-DE4355A426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1627450" y="3462719"/>
            <a:ext cx="5410200" cy="18288"/>
          </a:xfrm>
          <a:custGeom>
            <a:avLst/>
            <a:gdLst>
              <a:gd name="csX0" fmla="*/ 0 w 5410200"/>
              <a:gd name="csY0" fmla="*/ 0 h 18288"/>
              <a:gd name="csX1" fmla="*/ 568071 w 5410200"/>
              <a:gd name="csY1" fmla="*/ 0 h 18288"/>
              <a:gd name="csX2" fmla="*/ 1298448 w 5410200"/>
              <a:gd name="csY2" fmla="*/ 0 h 18288"/>
              <a:gd name="csX3" fmla="*/ 1920621 w 5410200"/>
              <a:gd name="csY3" fmla="*/ 0 h 18288"/>
              <a:gd name="csX4" fmla="*/ 2488692 w 5410200"/>
              <a:gd name="csY4" fmla="*/ 0 h 18288"/>
              <a:gd name="csX5" fmla="*/ 3219069 w 5410200"/>
              <a:gd name="csY5" fmla="*/ 0 h 18288"/>
              <a:gd name="csX6" fmla="*/ 3895344 w 5410200"/>
              <a:gd name="csY6" fmla="*/ 0 h 18288"/>
              <a:gd name="csX7" fmla="*/ 4571619 w 5410200"/>
              <a:gd name="csY7" fmla="*/ 0 h 18288"/>
              <a:gd name="csX8" fmla="*/ 5410200 w 5410200"/>
              <a:gd name="csY8" fmla="*/ 0 h 18288"/>
              <a:gd name="csX9" fmla="*/ 5410200 w 5410200"/>
              <a:gd name="csY9" fmla="*/ 18288 h 18288"/>
              <a:gd name="csX10" fmla="*/ 4842129 w 5410200"/>
              <a:gd name="csY10" fmla="*/ 18288 h 18288"/>
              <a:gd name="csX11" fmla="*/ 4328160 w 5410200"/>
              <a:gd name="csY11" fmla="*/ 18288 h 18288"/>
              <a:gd name="csX12" fmla="*/ 3597783 w 5410200"/>
              <a:gd name="csY12" fmla="*/ 18288 h 18288"/>
              <a:gd name="csX13" fmla="*/ 3029712 w 5410200"/>
              <a:gd name="csY13" fmla="*/ 18288 h 18288"/>
              <a:gd name="csX14" fmla="*/ 2299335 w 5410200"/>
              <a:gd name="csY14" fmla="*/ 18288 h 18288"/>
              <a:gd name="csX15" fmla="*/ 1514856 w 5410200"/>
              <a:gd name="csY15" fmla="*/ 18288 h 18288"/>
              <a:gd name="csX16" fmla="*/ 892683 w 5410200"/>
              <a:gd name="csY16" fmla="*/ 18288 h 18288"/>
              <a:gd name="csX17" fmla="*/ 0 w 5410200"/>
              <a:gd name="csY17" fmla="*/ 18288 h 18288"/>
              <a:gd name="csX18" fmla="*/ 0 w 5410200"/>
              <a:gd name="csY18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</a:cxnLst>
            <a:rect l="l" t="t" r="r" b="b"/>
            <a:pathLst>
              <a:path w="5410200" h="18288" fill="none" extrusionOk="0">
                <a:moveTo>
                  <a:pt x="0" y="0"/>
                </a:moveTo>
                <a:cubicBezTo>
                  <a:pt x="163050" y="-18707"/>
                  <a:pt x="319321" y="-16364"/>
                  <a:pt x="568071" y="0"/>
                </a:cubicBezTo>
                <a:cubicBezTo>
                  <a:pt x="816821" y="16364"/>
                  <a:pt x="1013224" y="-7268"/>
                  <a:pt x="1298448" y="0"/>
                </a:cubicBezTo>
                <a:cubicBezTo>
                  <a:pt x="1583672" y="7268"/>
                  <a:pt x="1631711" y="-3367"/>
                  <a:pt x="1920621" y="0"/>
                </a:cubicBezTo>
                <a:cubicBezTo>
                  <a:pt x="2209531" y="3367"/>
                  <a:pt x="2364420" y="-19184"/>
                  <a:pt x="2488692" y="0"/>
                </a:cubicBezTo>
                <a:cubicBezTo>
                  <a:pt x="2612964" y="19184"/>
                  <a:pt x="3023298" y="-34627"/>
                  <a:pt x="3219069" y="0"/>
                </a:cubicBezTo>
                <a:cubicBezTo>
                  <a:pt x="3414840" y="34627"/>
                  <a:pt x="3656810" y="24043"/>
                  <a:pt x="3895344" y="0"/>
                </a:cubicBezTo>
                <a:cubicBezTo>
                  <a:pt x="4133879" y="-24043"/>
                  <a:pt x="4393984" y="-19577"/>
                  <a:pt x="4571619" y="0"/>
                </a:cubicBezTo>
                <a:cubicBezTo>
                  <a:pt x="4749255" y="19577"/>
                  <a:pt x="5179928" y="-6281"/>
                  <a:pt x="5410200" y="0"/>
                </a:cubicBezTo>
                <a:cubicBezTo>
                  <a:pt x="5410730" y="6954"/>
                  <a:pt x="5410934" y="12839"/>
                  <a:pt x="5410200" y="18288"/>
                </a:cubicBezTo>
                <a:cubicBezTo>
                  <a:pt x="5139060" y="6751"/>
                  <a:pt x="5121593" y="31035"/>
                  <a:pt x="4842129" y="18288"/>
                </a:cubicBezTo>
                <a:cubicBezTo>
                  <a:pt x="4562665" y="5541"/>
                  <a:pt x="4448273" y="9487"/>
                  <a:pt x="4328160" y="18288"/>
                </a:cubicBezTo>
                <a:cubicBezTo>
                  <a:pt x="4208047" y="27089"/>
                  <a:pt x="3760936" y="22567"/>
                  <a:pt x="3597783" y="18288"/>
                </a:cubicBezTo>
                <a:cubicBezTo>
                  <a:pt x="3434630" y="14009"/>
                  <a:pt x="3299718" y="33213"/>
                  <a:pt x="3029712" y="18288"/>
                </a:cubicBezTo>
                <a:cubicBezTo>
                  <a:pt x="2759706" y="3363"/>
                  <a:pt x="2640159" y="27394"/>
                  <a:pt x="2299335" y="18288"/>
                </a:cubicBezTo>
                <a:cubicBezTo>
                  <a:pt x="1958511" y="9182"/>
                  <a:pt x="1801186" y="28985"/>
                  <a:pt x="1514856" y="18288"/>
                </a:cubicBezTo>
                <a:cubicBezTo>
                  <a:pt x="1228526" y="7591"/>
                  <a:pt x="1063509" y="-5305"/>
                  <a:pt x="892683" y="18288"/>
                </a:cubicBezTo>
                <a:cubicBezTo>
                  <a:pt x="721857" y="41881"/>
                  <a:pt x="186945" y="-20897"/>
                  <a:pt x="0" y="18288"/>
                </a:cubicBezTo>
                <a:cubicBezTo>
                  <a:pt x="-570" y="9279"/>
                  <a:pt x="132" y="5100"/>
                  <a:pt x="0" y="0"/>
                </a:cubicBezTo>
                <a:close/>
              </a:path>
              <a:path w="5410200" h="18288" stroke="0" extrusionOk="0">
                <a:moveTo>
                  <a:pt x="0" y="0"/>
                </a:moveTo>
                <a:cubicBezTo>
                  <a:pt x="285096" y="-4925"/>
                  <a:pt x="376456" y="22268"/>
                  <a:pt x="622173" y="0"/>
                </a:cubicBezTo>
                <a:cubicBezTo>
                  <a:pt x="867890" y="-22268"/>
                  <a:pt x="1031392" y="7228"/>
                  <a:pt x="1136142" y="0"/>
                </a:cubicBezTo>
                <a:cubicBezTo>
                  <a:pt x="1240892" y="-7228"/>
                  <a:pt x="1561853" y="9877"/>
                  <a:pt x="1920621" y="0"/>
                </a:cubicBezTo>
                <a:cubicBezTo>
                  <a:pt x="2279389" y="-9877"/>
                  <a:pt x="2367255" y="19546"/>
                  <a:pt x="2542794" y="0"/>
                </a:cubicBezTo>
                <a:cubicBezTo>
                  <a:pt x="2718333" y="-19546"/>
                  <a:pt x="2866732" y="-22226"/>
                  <a:pt x="3164967" y="0"/>
                </a:cubicBezTo>
                <a:cubicBezTo>
                  <a:pt x="3463202" y="22226"/>
                  <a:pt x="3568055" y="-2765"/>
                  <a:pt x="3949446" y="0"/>
                </a:cubicBezTo>
                <a:cubicBezTo>
                  <a:pt x="4330837" y="2765"/>
                  <a:pt x="4287895" y="10557"/>
                  <a:pt x="4517517" y="0"/>
                </a:cubicBezTo>
                <a:cubicBezTo>
                  <a:pt x="4747139" y="-10557"/>
                  <a:pt x="5149588" y="8716"/>
                  <a:pt x="5410200" y="0"/>
                </a:cubicBezTo>
                <a:cubicBezTo>
                  <a:pt x="5409517" y="5414"/>
                  <a:pt x="5409480" y="12510"/>
                  <a:pt x="5410200" y="18288"/>
                </a:cubicBezTo>
                <a:cubicBezTo>
                  <a:pt x="5163327" y="41494"/>
                  <a:pt x="5008749" y="10693"/>
                  <a:pt x="4842129" y="18288"/>
                </a:cubicBezTo>
                <a:cubicBezTo>
                  <a:pt x="4675509" y="25883"/>
                  <a:pt x="4433401" y="-615"/>
                  <a:pt x="4165854" y="18288"/>
                </a:cubicBezTo>
                <a:cubicBezTo>
                  <a:pt x="3898308" y="37191"/>
                  <a:pt x="3809032" y="-8710"/>
                  <a:pt x="3543681" y="18288"/>
                </a:cubicBezTo>
                <a:cubicBezTo>
                  <a:pt x="3278330" y="45286"/>
                  <a:pt x="3073876" y="-15917"/>
                  <a:pt x="2759202" y="18288"/>
                </a:cubicBezTo>
                <a:cubicBezTo>
                  <a:pt x="2444528" y="52493"/>
                  <a:pt x="2204144" y="3372"/>
                  <a:pt x="1974723" y="18288"/>
                </a:cubicBezTo>
                <a:cubicBezTo>
                  <a:pt x="1745302" y="33204"/>
                  <a:pt x="1602335" y="31490"/>
                  <a:pt x="1406652" y="18288"/>
                </a:cubicBezTo>
                <a:cubicBezTo>
                  <a:pt x="1210969" y="5086"/>
                  <a:pt x="923948" y="3161"/>
                  <a:pt x="730377" y="18288"/>
                </a:cubicBezTo>
                <a:cubicBezTo>
                  <a:pt x="536806" y="33415"/>
                  <a:pt x="336496" y="-141"/>
                  <a:pt x="0" y="18288"/>
                </a:cubicBezTo>
                <a:cubicBezTo>
                  <a:pt x="-306" y="11061"/>
                  <a:pt x="-655" y="7751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1275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1219033472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570E437-F098-24A3-BA5A-32945BB42BD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51485981"/>
              </p:ext>
            </p:extLst>
          </p:nvPr>
        </p:nvGraphicFramePr>
        <p:xfrm>
          <a:off x="4648018" y="640822"/>
          <a:ext cx="6900512" cy="553614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87138261"/>
      </p:ext>
    </p:extLst>
  </p:cSld>
  <p:clrMapOvr>
    <a:masterClrMapping/>
  </p:clrMapOvr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3677BAFB-3BD3-41BB-9107-FAE224AE21C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/>
          </a:solidFill>
          <a:ln w="12700" cap="flat" cmpd="sng" algn="ctr">
            <a:noFill/>
            <a:prstDash val="solid"/>
            <a:miter lim="800000"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E6823A9B-C188-42D4-847C-3AD928DB14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42784" y="253140"/>
            <a:ext cx="6184555" cy="6184555"/>
          </a:xfrm>
          <a:prstGeom prst="ellipse">
            <a:avLst/>
          </a:prstGeom>
          <a:solidFill>
            <a:srgbClr val="FFFFFF"/>
          </a:soli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34B557F3-1A0C-4749-A6DB-EAC082DF3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24848" y="253140"/>
            <a:ext cx="6184555" cy="6184555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schemeClr val="accent3"/>
              </a:solidFill>
            </a:endParaRPr>
          </a:p>
        </p:txBody>
      </p:sp>
      <p:sp>
        <p:nvSpPr>
          <p:cNvPr id="16" name="Oval 15">
            <a:extLst>
              <a:ext uri="{FF2B5EF4-FFF2-40B4-BE49-F238E27FC236}">
                <a16:creationId xmlns:a16="http://schemas.microsoft.com/office/drawing/2014/main" id="{55D55AA6-3751-494F-868A-DCEDC5CE82B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03723" y="136525"/>
            <a:ext cx="6184555" cy="6184555"/>
          </a:xfrm>
          <a:prstGeom prst="ellipse">
            <a:avLst/>
          </a:prstGeom>
          <a:solidFill>
            <a:schemeClr val="tx1"/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4" name="Title 3">
            <a:extLst>
              <a:ext uri="{FF2B5EF4-FFF2-40B4-BE49-F238E27FC236}">
                <a16:creationId xmlns:a16="http://schemas.microsoft.com/office/drawing/2014/main" id="{BC2866D2-9BFD-41DC-6319-D8F88CD73914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581400" y="965580"/>
            <a:ext cx="5204489" cy="3160593"/>
          </a:xfrm>
        </p:spPr>
        <p:txBody>
          <a:bodyPr>
            <a:normAutofit/>
          </a:bodyPr>
          <a:lstStyle/>
          <a:p>
            <a:r>
              <a:rPr lang="en-GB" sz="5400">
                <a:solidFill>
                  <a:schemeClr val="bg1"/>
                </a:solidFill>
              </a:rPr>
              <a:t>Thank you!</a:t>
            </a:r>
          </a:p>
        </p:txBody>
      </p:sp>
      <p:sp>
        <p:nvSpPr>
          <p:cNvPr id="5" name="Subtitle 4">
            <a:extLst>
              <a:ext uri="{FF2B5EF4-FFF2-40B4-BE49-F238E27FC236}">
                <a16:creationId xmlns:a16="http://schemas.microsoft.com/office/drawing/2014/main" id="{C5DFDAB8-E05F-1A28-3D86-8055B71AE10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3820817" y="4409960"/>
            <a:ext cx="4508641" cy="1116414"/>
          </a:xfrm>
        </p:spPr>
        <p:txBody>
          <a:bodyPr>
            <a:normAutofit/>
          </a:bodyPr>
          <a:lstStyle/>
          <a:p>
            <a:r>
              <a:rPr lang="en-GB" sz="2000">
                <a:solidFill>
                  <a:schemeClr val="bg1"/>
                </a:solidFill>
              </a:rPr>
              <a:t>Any questions?</a:t>
            </a:r>
          </a:p>
        </p:txBody>
      </p:sp>
      <p:sp>
        <p:nvSpPr>
          <p:cNvPr id="18" name="Graphic 212">
            <a:extLst>
              <a:ext uri="{FF2B5EF4-FFF2-40B4-BE49-F238E27FC236}">
                <a16:creationId xmlns:a16="http://schemas.microsoft.com/office/drawing/2014/main" id="{4D4C00DC-4DC6-4CD2-9E31-F17E6CEBC5A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sp>
        <p:nvSpPr>
          <p:cNvPr id="20" name="Graphic 212">
            <a:extLst>
              <a:ext uri="{FF2B5EF4-FFF2-40B4-BE49-F238E27FC236}">
                <a16:creationId xmlns:a16="http://schemas.microsoft.com/office/drawing/2014/main" id="{D82AB1B2-7970-42CF-8BF5-567C69E9FFF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56275" y="975977"/>
            <a:ext cx="413564" cy="413564"/>
          </a:xfrm>
          <a:custGeom>
            <a:avLst/>
            <a:gdLst>
              <a:gd name="connsiteX0" fmla="*/ 403574 w 807148"/>
              <a:gd name="connsiteY0" fmla="*/ 0 h 807148"/>
              <a:gd name="connsiteX1" fmla="*/ 0 w 807148"/>
              <a:gd name="connsiteY1" fmla="*/ 403574 h 807148"/>
              <a:gd name="connsiteX2" fmla="*/ 403574 w 807148"/>
              <a:gd name="connsiteY2" fmla="*/ 807149 h 807148"/>
              <a:gd name="connsiteX3" fmla="*/ 807149 w 807148"/>
              <a:gd name="connsiteY3" fmla="*/ 403574 h 807148"/>
              <a:gd name="connsiteX4" fmla="*/ 403574 w 807148"/>
              <a:gd name="connsiteY4" fmla="*/ 0 h 807148"/>
              <a:gd name="connsiteX5" fmla="*/ 403574 w 807148"/>
              <a:gd name="connsiteY5" fmla="*/ 667988 h 807148"/>
              <a:gd name="connsiteX6" fmla="*/ 139160 w 807148"/>
              <a:gd name="connsiteY6" fmla="*/ 403574 h 807148"/>
              <a:gd name="connsiteX7" fmla="*/ 403574 w 807148"/>
              <a:gd name="connsiteY7" fmla="*/ 139160 h 807148"/>
              <a:gd name="connsiteX8" fmla="*/ 667988 w 807148"/>
              <a:gd name="connsiteY8" fmla="*/ 403574 h 807148"/>
              <a:gd name="connsiteX9" fmla="*/ 403574 w 807148"/>
              <a:gd name="connsiteY9" fmla="*/ 667988 h 8071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807148" h="807148">
                <a:moveTo>
                  <a:pt x="403574" y="0"/>
                </a:moveTo>
                <a:cubicBezTo>
                  <a:pt x="180689" y="0"/>
                  <a:pt x="0" y="180689"/>
                  <a:pt x="0" y="403574"/>
                </a:cubicBezTo>
                <a:cubicBezTo>
                  <a:pt x="0" y="626459"/>
                  <a:pt x="180689" y="807149"/>
                  <a:pt x="403574" y="807149"/>
                </a:cubicBezTo>
                <a:cubicBezTo>
                  <a:pt x="626459" y="807149"/>
                  <a:pt x="807149" y="626459"/>
                  <a:pt x="807149" y="403574"/>
                </a:cubicBezTo>
                <a:cubicBezTo>
                  <a:pt x="807149" y="180689"/>
                  <a:pt x="626459" y="0"/>
                  <a:pt x="403574" y="0"/>
                </a:cubicBezTo>
                <a:close/>
                <a:moveTo>
                  <a:pt x="403574" y="667988"/>
                </a:moveTo>
                <a:cubicBezTo>
                  <a:pt x="257556" y="667988"/>
                  <a:pt x="139160" y="549593"/>
                  <a:pt x="139160" y="403574"/>
                </a:cubicBezTo>
                <a:cubicBezTo>
                  <a:pt x="139160" y="257556"/>
                  <a:pt x="257556" y="139160"/>
                  <a:pt x="403574" y="139160"/>
                </a:cubicBezTo>
                <a:cubicBezTo>
                  <a:pt x="549593" y="139160"/>
                  <a:pt x="667988" y="257556"/>
                  <a:pt x="667988" y="403574"/>
                </a:cubicBezTo>
                <a:cubicBezTo>
                  <a:pt x="667988" y="549593"/>
                  <a:pt x="549593" y="667988"/>
                  <a:pt x="403574" y="667988"/>
                </a:cubicBezTo>
                <a:close/>
              </a:path>
            </a:pathLst>
          </a:cu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>
              <a:solidFill>
                <a:schemeClr val="lt1"/>
              </a:solidFill>
            </a:endParaRPr>
          </a:p>
        </p:txBody>
      </p:sp>
      <p:grpSp>
        <p:nvGrpSpPr>
          <p:cNvPr id="22" name="Graphic 190">
            <a:extLst>
              <a:ext uri="{FF2B5EF4-FFF2-40B4-BE49-F238E27FC236}">
                <a16:creationId xmlns:a16="http://schemas.microsoft.com/office/drawing/2014/main" id="{66FB5A75-BDE2-4F12-A95B-C48788A7685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2080947" y="1755501"/>
            <a:ext cx="1598829" cy="531293"/>
            <a:chOff x="2504802" y="1755501"/>
            <a:chExt cx="1598829" cy="531293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DC86CBC8-A814-4C0C-A287-7C549693D2E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2113855"/>
              <a:ext cx="1598614" cy="172939"/>
            </a:xfrm>
            <a:custGeom>
              <a:avLst/>
              <a:gdLst>
                <a:gd name="connsiteX0" fmla="*/ 1248648 w 1598614"/>
                <a:gd name="connsiteY0" fmla="*/ 172939 h 172939"/>
                <a:gd name="connsiteX1" fmla="*/ 1123031 w 1598614"/>
                <a:gd name="connsiteY1" fmla="*/ 92708 h 172939"/>
                <a:gd name="connsiteX2" fmla="*/ 1024085 w 1598614"/>
                <a:gd name="connsiteY2" fmla="*/ 29469 h 172939"/>
                <a:gd name="connsiteX3" fmla="*/ 925140 w 1598614"/>
                <a:gd name="connsiteY3" fmla="*/ 92708 h 172939"/>
                <a:gd name="connsiteX4" fmla="*/ 799522 w 1598614"/>
                <a:gd name="connsiteY4" fmla="*/ 172939 h 172939"/>
                <a:gd name="connsiteX5" fmla="*/ 799522 w 1598614"/>
                <a:gd name="connsiteY5" fmla="*/ 172939 h 172939"/>
                <a:gd name="connsiteX6" fmla="*/ 673905 w 1598614"/>
                <a:gd name="connsiteY6" fmla="*/ 92708 h 172939"/>
                <a:gd name="connsiteX7" fmla="*/ 574959 w 1598614"/>
                <a:gd name="connsiteY7" fmla="*/ 29469 h 172939"/>
                <a:gd name="connsiteX8" fmla="*/ 476014 w 1598614"/>
                <a:gd name="connsiteY8" fmla="*/ 92708 h 172939"/>
                <a:gd name="connsiteX9" fmla="*/ 350396 w 1598614"/>
                <a:gd name="connsiteY9" fmla="*/ 172939 h 172939"/>
                <a:gd name="connsiteX10" fmla="*/ 224778 w 1598614"/>
                <a:gd name="connsiteY10" fmla="*/ 92708 h 172939"/>
                <a:gd name="connsiteX11" fmla="*/ 125833 w 1598614"/>
                <a:gd name="connsiteY11" fmla="*/ 29469 h 172939"/>
                <a:gd name="connsiteX12" fmla="*/ 26887 w 1598614"/>
                <a:gd name="connsiteY12" fmla="*/ 92708 h 172939"/>
                <a:gd name="connsiteX13" fmla="*/ 0 w 1598614"/>
                <a:gd name="connsiteY13" fmla="*/ 80232 h 172939"/>
                <a:gd name="connsiteX14" fmla="*/ 125618 w 1598614"/>
                <a:gd name="connsiteY14" fmla="*/ 0 h 172939"/>
                <a:gd name="connsiteX15" fmla="*/ 251235 w 1598614"/>
                <a:gd name="connsiteY15" fmla="*/ 80232 h 172939"/>
                <a:gd name="connsiteX16" fmla="*/ 350181 w 1598614"/>
                <a:gd name="connsiteY16" fmla="*/ 143471 h 172939"/>
                <a:gd name="connsiteX17" fmla="*/ 449126 w 1598614"/>
                <a:gd name="connsiteY17" fmla="*/ 80232 h 172939"/>
                <a:gd name="connsiteX18" fmla="*/ 574744 w 1598614"/>
                <a:gd name="connsiteY18" fmla="*/ 0 h 172939"/>
                <a:gd name="connsiteX19" fmla="*/ 700362 w 1598614"/>
                <a:gd name="connsiteY19" fmla="*/ 80232 h 172939"/>
                <a:gd name="connsiteX20" fmla="*/ 799307 w 1598614"/>
                <a:gd name="connsiteY20" fmla="*/ 143471 h 172939"/>
                <a:gd name="connsiteX21" fmla="*/ 799307 w 1598614"/>
                <a:gd name="connsiteY21" fmla="*/ 143471 h 172939"/>
                <a:gd name="connsiteX22" fmla="*/ 898253 w 1598614"/>
                <a:gd name="connsiteY22" fmla="*/ 80232 h 172939"/>
                <a:gd name="connsiteX23" fmla="*/ 1023870 w 1598614"/>
                <a:gd name="connsiteY23" fmla="*/ 0 h 172939"/>
                <a:gd name="connsiteX24" fmla="*/ 1149488 w 1598614"/>
                <a:gd name="connsiteY24" fmla="*/ 80232 h 172939"/>
                <a:gd name="connsiteX25" fmla="*/ 1248433 w 1598614"/>
                <a:gd name="connsiteY25" fmla="*/ 143471 h 172939"/>
                <a:gd name="connsiteX26" fmla="*/ 1347379 w 1598614"/>
                <a:gd name="connsiteY26" fmla="*/ 80232 h 172939"/>
                <a:gd name="connsiteX27" fmla="*/ 1472997 w 1598614"/>
                <a:gd name="connsiteY27" fmla="*/ 0 h 172939"/>
                <a:gd name="connsiteX28" fmla="*/ 1598614 w 1598614"/>
                <a:gd name="connsiteY28" fmla="*/ 80232 h 172939"/>
                <a:gd name="connsiteX29" fmla="*/ 1571942 w 1598614"/>
                <a:gd name="connsiteY29" fmla="*/ 92708 h 172939"/>
                <a:gd name="connsiteX30" fmla="*/ 1472997 w 1598614"/>
                <a:gd name="connsiteY30" fmla="*/ 29469 h 172939"/>
                <a:gd name="connsiteX31" fmla="*/ 1374051 w 1598614"/>
                <a:gd name="connsiteY31" fmla="*/ 92708 h 172939"/>
                <a:gd name="connsiteX32" fmla="*/ 1248648 w 1598614"/>
                <a:gd name="connsiteY32" fmla="*/ 172939 h 17293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614" h="172939">
                  <a:moveTo>
                    <a:pt x="1248648" y="172939"/>
                  </a:moveTo>
                  <a:cubicBezTo>
                    <a:pt x="1194229" y="172939"/>
                    <a:pt x="1146046" y="142180"/>
                    <a:pt x="1123031" y="92708"/>
                  </a:cubicBezTo>
                  <a:cubicBezTo>
                    <a:pt x="1104962" y="53775"/>
                    <a:pt x="1067105" y="29469"/>
                    <a:pt x="1024085" y="29469"/>
                  </a:cubicBezTo>
                  <a:cubicBezTo>
                    <a:pt x="981066" y="29469"/>
                    <a:pt x="943208" y="53775"/>
                    <a:pt x="925140" y="92708"/>
                  </a:cubicBezTo>
                  <a:cubicBezTo>
                    <a:pt x="902124" y="142180"/>
                    <a:pt x="853942" y="172939"/>
                    <a:pt x="799522" y="172939"/>
                  </a:cubicBezTo>
                  <a:cubicBezTo>
                    <a:pt x="799522" y="172939"/>
                    <a:pt x="799522" y="172939"/>
                    <a:pt x="799522" y="172939"/>
                  </a:cubicBezTo>
                  <a:cubicBezTo>
                    <a:pt x="744887" y="172939"/>
                    <a:pt x="696920" y="142180"/>
                    <a:pt x="673905" y="92708"/>
                  </a:cubicBezTo>
                  <a:cubicBezTo>
                    <a:pt x="655836" y="53775"/>
                    <a:pt x="617979" y="29469"/>
                    <a:pt x="574959" y="29469"/>
                  </a:cubicBezTo>
                  <a:cubicBezTo>
                    <a:pt x="531939" y="29469"/>
                    <a:pt x="494082" y="53775"/>
                    <a:pt x="476014" y="92708"/>
                  </a:cubicBezTo>
                  <a:cubicBezTo>
                    <a:pt x="452998" y="142180"/>
                    <a:pt x="405031" y="172939"/>
                    <a:pt x="350396" y="172939"/>
                  </a:cubicBezTo>
                  <a:cubicBezTo>
                    <a:pt x="295976" y="172939"/>
                    <a:pt x="247794" y="142180"/>
                    <a:pt x="224778" y="92708"/>
                  </a:cubicBezTo>
                  <a:cubicBezTo>
                    <a:pt x="206710" y="53775"/>
                    <a:pt x="168853" y="29469"/>
                    <a:pt x="125833" y="29469"/>
                  </a:cubicBezTo>
                  <a:cubicBezTo>
                    <a:pt x="82813" y="29469"/>
                    <a:pt x="44956" y="53775"/>
                    <a:pt x="26887" y="92708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268" y="30759"/>
                    <a:pt x="969235" y="0"/>
                    <a:pt x="1023870" y="0"/>
                  </a:cubicBezTo>
                  <a:cubicBezTo>
                    <a:pt x="1078505" y="0"/>
                    <a:pt x="1126472" y="30759"/>
                    <a:pt x="1149488" y="80232"/>
                  </a:cubicBezTo>
                  <a:cubicBezTo>
                    <a:pt x="1167556" y="119165"/>
                    <a:pt x="1205414" y="143471"/>
                    <a:pt x="1248433" y="143471"/>
                  </a:cubicBezTo>
                  <a:cubicBezTo>
                    <a:pt x="1291453" y="143471"/>
                    <a:pt x="1329311" y="119165"/>
                    <a:pt x="1347379" y="80232"/>
                  </a:cubicBezTo>
                  <a:cubicBezTo>
                    <a:pt x="1370394" y="30759"/>
                    <a:pt x="1418361" y="0"/>
                    <a:pt x="1472997" y="0"/>
                  </a:cubicBezTo>
                  <a:cubicBezTo>
                    <a:pt x="1527632" y="0"/>
                    <a:pt x="1575814" y="30759"/>
                    <a:pt x="1598614" y="80232"/>
                  </a:cubicBezTo>
                  <a:lnTo>
                    <a:pt x="1571942" y="92708"/>
                  </a:lnTo>
                  <a:cubicBezTo>
                    <a:pt x="1553874" y="53775"/>
                    <a:pt x="1515801" y="29469"/>
                    <a:pt x="1472997" y="29469"/>
                  </a:cubicBezTo>
                  <a:cubicBezTo>
                    <a:pt x="1429977" y="29469"/>
                    <a:pt x="1392119" y="53775"/>
                    <a:pt x="1374051" y="92708"/>
                  </a:cubicBezTo>
                  <a:cubicBezTo>
                    <a:pt x="1351251" y="142180"/>
                    <a:pt x="1303069" y="172939"/>
                    <a:pt x="1248648" y="172939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6AA52F4F-14E6-402F-A196-668B9CA9BC6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504802" y="1755501"/>
              <a:ext cx="1598829" cy="172724"/>
            </a:xfrm>
            <a:custGeom>
              <a:avLst/>
              <a:gdLst>
                <a:gd name="connsiteX0" fmla="*/ 1248648 w 1598829"/>
                <a:gd name="connsiteY0" fmla="*/ 172724 h 172724"/>
                <a:gd name="connsiteX1" fmla="*/ 1123031 w 1598829"/>
                <a:gd name="connsiteY1" fmla="*/ 92492 h 172724"/>
                <a:gd name="connsiteX2" fmla="*/ 1024085 w 1598829"/>
                <a:gd name="connsiteY2" fmla="*/ 29253 h 172724"/>
                <a:gd name="connsiteX3" fmla="*/ 925140 w 1598829"/>
                <a:gd name="connsiteY3" fmla="*/ 92492 h 172724"/>
                <a:gd name="connsiteX4" fmla="*/ 799522 w 1598829"/>
                <a:gd name="connsiteY4" fmla="*/ 172724 h 172724"/>
                <a:gd name="connsiteX5" fmla="*/ 799522 w 1598829"/>
                <a:gd name="connsiteY5" fmla="*/ 172724 h 172724"/>
                <a:gd name="connsiteX6" fmla="*/ 673905 w 1598829"/>
                <a:gd name="connsiteY6" fmla="*/ 92492 h 172724"/>
                <a:gd name="connsiteX7" fmla="*/ 574959 w 1598829"/>
                <a:gd name="connsiteY7" fmla="*/ 29253 h 172724"/>
                <a:gd name="connsiteX8" fmla="*/ 476014 w 1598829"/>
                <a:gd name="connsiteY8" fmla="*/ 92492 h 172724"/>
                <a:gd name="connsiteX9" fmla="*/ 350396 w 1598829"/>
                <a:gd name="connsiteY9" fmla="*/ 172724 h 172724"/>
                <a:gd name="connsiteX10" fmla="*/ 224778 w 1598829"/>
                <a:gd name="connsiteY10" fmla="*/ 92492 h 172724"/>
                <a:gd name="connsiteX11" fmla="*/ 125833 w 1598829"/>
                <a:gd name="connsiteY11" fmla="*/ 29253 h 172724"/>
                <a:gd name="connsiteX12" fmla="*/ 26887 w 1598829"/>
                <a:gd name="connsiteY12" fmla="*/ 92492 h 172724"/>
                <a:gd name="connsiteX13" fmla="*/ 0 w 1598829"/>
                <a:gd name="connsiteY13" fmla="*/ 80232 h 172724"/>
                <a:gd name="connsiteX14" fmla="*/ 125618 w 1598829"/>
                <a:gd name="connsiteY14" fmla="*/ 0 h 172724"/>
                <a:gd name="connsiteX15" fmla="*/ 251235 w 1598829"/>
                <a:gd name="connsiteY15" fmla="*/ 80232 h 172724"/>
                <a:gd name="connsiteX16" fmla="*/ 350181 w 1598829"/>
                <a:gd name="connsiteY16" fmla="*/ 143471 h 172724"/>
                <a:gd name="connsiteX17" fmla="*/ 449126 w 1598829"/>
                <a:gd name="connsiteY17" fmla="*/ 80232 h 172724"/>
                <a:gd name="connsiteX18" fmla="*/ 574744 w 1598829"/>
                <a:gd name="connsiteY18" fmla="*/ 0 h 172724"/>
                <a:gd name="connsiteX19" fmla="*/ 700362 w 1598829"/>
                <a:gd name="connsiteY19" fmla="*/ 80232 h 172724"/>
                <a:gd name="connsiteX20" fmla="*/ 799307 w 1598829"/>
                <a:gd name="connsiteY20" fmla="*/ 143471 h 172724"/>
                <a:gd name="connsiteX21" fmla="*/ 799307 w 1598829"/>
                <a:gd name="connsiteY21" fmla="*/ 143471 h 172724"/>
                <a:gd name="connsiteX22" fmla="*/ 898253 w 1598829"/>
                <a:gd name="connsiteY22" fmla="*/ 80232 h 172724"/>
                <a:gd name="connsiteX23" fmla="*/ 1024085 w 1598829"/>
                <a:gd name="connsiteY23" fmla="*/ 0 h 172724"/>
                <a:gd name="connsiteX24" fmla="*/ 1149703 w 1598829"/>
                <a:gd name="connsiteY24" fmla="*/ 80232 h 172724"/>
                <a:gd name="connsiteX25" fmla="*/ 1248648 w 1598829"/>
                <a:gd name="connsiteY25" fmla="*/ 143471 h 172724"/>
                <a:gd name="connsiteX26" fmla="*/ 1347594 w 1598829"/>
                <a:gd name="connsiteY26" fmla="*/ 80232 h 172724"/>
                <a:gd name="connsiteX27" fmla="*/ 1473212 w 1598829"/>
                <a:gd name="connsiteY27" fmla="*/ 0 h 172724"/>
                <a:gd name="connsiteX28" fmla="*/ 1598829 w 1598829"/>
                <a:gd name="connsiteY28" fmla="*/ 80232 h 172724"/>
                <a:gd name="connsiteX29" fmla="*/ 1572157 w 1598829"/>
                <a:gd name="connsiteY29" fmla="*/ 92492 h 172724"/>
                <a:gd name="connsiteX30" fmla="*/ 1473212 w 1598829"/>
                <a:gd name="connsiteY30" fmla="*/ 29253 h 172724"/>
                <a:gd name="connsiteX31" fmla="*/ 1374266 w 1598829"/>
                <a:gd name="connsiteY31" fmla="*/ 92492 h 172724"/>
                <a:gd name="connsiteX32" fmla="*/ 1248648 w 1598829"/>
                <a:gd name="connsiteY32" fmla="*/ 172724 h 17272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</a:cxnLst>
              <a:rect l="l" t="t" r="r" b="b"/>
              <a:pathLst>
                <a:path w="1598829" h="172724">
                  <a:moveTo>
                    <a:pt x="1248648" y="172724"/>
                  </a:moveTo>
                  <a:cubicBezTo>
                    <a:pt x="1194229" y="172724"/>
                    <a:pt x="1146046" y="141965"/>
                    <a:pt x="1123031" y="92492"/>
                  </a:cubicBezTo>
                  <a:cubicBezTo>
                    <a:pt x="1104962" y="53560"/>
                    <a:pt x="1067105" y="29253"/>
                    <a:pt x="1024085" y="29253"/>
                  </a:cubicBezTo>
                  <a:cubicBezTo>
                    <a:pt x="981066" y="29253"/>
                    <a:pt x="943208" y="53560"/>
                    <a:pt x="925140" y="92492"/>
                  </a:cubicBezTo>
                  <a:cubicBezTo>
                    <a:pt x="902124" y="141965"/>
                    <a:pt x="853942" y="172724"/>
                    <a:pt x="799522" y="172724"/>
                  </a:cubicBezTo>
                  <a:cubicBezTo>
                    <a:pt x="799522" y="172724"/>
                    <a:pt x="799522" y="172724"/>
                    <a:pt x="799522" y="172724"/>
                  </a:cubicBezTo>
                  <a:cubicBezTo>
                    <a:pt x="744887" y="172724"/>
                    <a:pt x="696920" y="141965"/>
                    <a:pt x="673905" y="92492"/>
                  </a:cubicBezTo>
                  <a:cubicBezTo>
                    <a:pt x="655836" y="53560"/>
                    <a:pt x="617979" y="29253"/>
                    <a:pt x="574959" y="29253"/>
                  </a:cubicBezTo>
                  <a:cubicBezTo>
                    <a:pt x="531939" y="29253"/>
                    <a:pt x="494082" y="53560"/>
                    <a:pt x="476014" y="92492"/>
                  </a:cubicBezTo>
                  <a:cubicBezTo>
                    <a:pt x="452998" y="141965"/>
                    <a:pt x="405031" y="172724"/>
                    <a:pt x="350396" y="172724"/>
                  </a:cubicBezTo>
                  <a:cubicBezTo>
                    <a:pt x="295976" y="172724"/>
                    <a:pt x="247794" y="141965"/>
                    <a:pt x="224778" y="92492"/>
                  </a:cubicBezTo>
                  <a:cubicBezTo>
                    <a:pt x="206710" y="53560"/>
                    <a:pt x="168853" y="29253"/>
                    <a:pt x="125833" y="29253"/>
                  </a:cubicBezTo>
                  <a:cubicBezTo>
                    <a:pt x="82813" y="29253"/>
                    <a:pt x="44956" y="53560"/>
                    <a:pt x="26887" y="92492"/>
                  </a:cubicBezTo>
                  <a:lnTo>
                    <a:pt x="0" y="80232"/>
                  </a:lnTo>
                  <a:cubicBezTo>
                    <a:pt x="23016" y="30759"/>
                    <a:pt x="70983" y="0"/>
                    <a:pt x="125618" y="0"/>
                  </a:cubicBezTo>
                  <a:cubicBezTo>
                    <a:pt x="180253" y="0"/>
                    <a:pt x="228220" y="30759"/>
                    <a:pt x="251235" y="80232"/>
                  </a:cubicBezTo>
                  <a:cubicBezTo>
                    <a:pt x="269304" y="119165"/>
                    <a:pt x="307376" y="143471"/>
                    <a:pt x="350181" y="143471"/>
                  </a:cubicBezTo>
                  <a:cubicBezTo>
                    <a:pt x="393201" y="143471"/>
                    <a:pt x="431058" y="119165"/>
                    <a:pt x="449126" y="80232"/>
                  </a:cubicBezTo>
                  <a:cubicBezTo>
                    <a:pt x="472142" y="30759"/>
                    <a:pt x="520324" y="0"/>
                    <a:pt x="574744" y="0"/>
                  </a:cubicBezTo>
                  <a:cubicBezTo>
                    <a:pt x="629164" y="0"/>
                    <a:pt x="677346" y="30759"/>
                    <a:pt x="700362" y="80232"/>
                  </a:cubicBezTo>
                  <a:cubicBezTo>
                    <a:pt x="718430" y="119165"/>
                    <a:pt x="756287" y="143471"/>
                    <a:pt x="799307" y="143471"/>
                  </a:cubicBezTo>
                  <a:lnTo>
                    <a:pt x="799307" y="143471"/>
                  </a:lnTo>
                  <a:cubicBezTo>
                    <a:pt x="842327" y="143471"/>
                    <a:pt x="880184" y="119165"/>
                    <a:pt x="898253" y="80232"/>
                  </a:cubicBezTo>
                  <a:cubicBezTo>
                    <a:pt x="921483" y="30759"/>
                    <a:pt x="969450" y="0"/>
                    <a:pt x="1024085" y="0"/>
                  </a:cubicBezTo>
                  <a:cubicBezTo>
                    <a:pt x="1078720" y="0"/>
                    <a:pt x="1126688" y="30759"/>
                    <a:pt x="1149703" y="80232"/>
                  </a:cubicBezTo>
                  <a:cubicBezTo>
                    <a:pt x="1167771" y="119165"/>
                    <a:pt x="1205629" y="143471"/>
                    <a:pt x="1248648" y="143471"/>
                  </a:cubicBezTo>
                  <a:cubicBezTo>
                    <a:pt x="1291668" y="143471"/>
                    <a:pt x="1329526" y="119165"/>
                    <a:pt x="1347594" y="80232"/>
                  </a:cubicBezTo>
                  <a:cubicBezTo>
                    <a:pt x="1370610" y="30759"/>
                    <a:pt x="1418792" y="0"/>
                    <a:pt x="1473212" y="0"/>
                  </a:cubicBezTo>
                  <a:cubicBezTo>
                    <a:pt x="1527847" y="0"/>
                    <a:pt x="1576029" y="30759"/>
                    <a:pt x="1598829" y="80232"/>
                  </a:cubicBezTo>
                  <a:lnTo>
                    <a:pt x="1572157" y="92492"/>
                  </a:lnTo>
                  <a:cubicBezTo>
                    <a:pt x="1554089" y="53560"/>
                    <a:pt x="1516016" y="29253"/>
                    <a:pt x="1473212" y="29253"/>
                  </a:cubicBezTo>
                  <a:cubicBezTo>
                    <a:pt x="1430192" y="29253"/>
                    <a:pt x="1392335" y="53560"/>
                    <a:pt x="1374266" y="92492"/>
                  </a:cubicBezTo>
                  <a:cubicBezTo>
                    <a:pt x="1351251" y="141965"/>
                    <a:pt x="1303069" y="172724"/>
                    <a:pt x="1248648" y="172724"/>
                  </a:cubicBezTo>
                  <a:close/>
                </a:path>
              </a:pathLst>
            </a:custGeom>
            <a:grpFill/>
            <a:ln w="21496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C10FB9CA-E7FA-462C-B537-F1224ED1ACF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rgbClr val="FFFFFF"/>
          </a:solidFill>
          <a:ln w="28575"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D8469AE7-A75B-4F37-850B-EF5974ABED2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19820" y="4236107"/>
            <a:ext cx="510988" cy="510988"/>
          </a:xfrm>
          <a:prstGeom prst="ellipse">
            <a:avLst/>
          </a:prstGeom>
          <a:solidFill>
            <a:schemeClr val="accent2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 dirty="0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63301095-70B2-49AA-8DA9-A35629AD621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8597506" y="4175798"/>
            <a:ext cx="1861486" cy="1861665"/>
            <a:chOff x="5734053" y="3067000"/>
            <a:chExt cx="724484" cy="724549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D218E08C-0BEA-45C2-8C09-4141DDDA001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067000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32F6090-14E0-44C6-B9FC-C91047BCDC4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FDB9402B-335C-4892-9E7C-C400E95BE0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E7A4371D-4448-409A-93F3-0C92E3EBDC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780149CB-4B8F-4FD1-AC5E-25670C9EA0A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92D49A1A-35B0-4620-9D1E-A782A0E978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AFF46F08-B1E4-44C1-BD4A-4191D6EAD9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8DB16610-3D81-4E5C-850D-5D1245C0DC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26244"/>
              <a:ext cx="14192" cy="14097"/>
            </a:xfrm>
            <a:custGeom>
              <a:avLst/>
              <a:gdLst>
                <a:gd name="connsiteX0" fmla="*/ 14192 w 14192"/>
                <a:gd name="connsiteY0" fmla="*/ 7049 h 14097"/>
                <a:gd name="connsiteX1" fmla="*/ 7144 w 14192"/>
                <a:gd name="connsiteY1" fmla="*/ 14097 h 14097"/>
                <a:gd name="connsiteX2" fmla="*/ 0 w 14192"/>
                <a:gd name="connsiteY2" fmla="*/ 7049 h 14097"/>
                <a:gd name="connsiteX3" fmla="*/ 7049 w 14192"/>
                <a:gd name="connsiteY3" fmla="*/ 0 h 14097"/>
                <a:gd name="connsiteX4" fmla="*/ 14192 w 14192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E05501B2-83AC-4299-BE5A-8CA16B408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26242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07CF1B90-3B3A-403E-A94F-8B82945D07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56A1CBA9-4AC1-4C42-9429-3FF31DF282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21318D9B-FD39-402A-ADFA-0E6CC789A7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333FB08F-B346-47C0-A7CD-1DE53E6C0D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126244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8 w 14097"/>
                <a:gd name="connsiteY1" fmla="*/ 14097 h 14097"/>
                <a:gd name="connsiteX2" fmla="*/ 0 w 14097"/>
                <a:gd name="connsiteY2" fmla="*/ 7049 h 14097"/>
                <a:gd name="connsiteX3" fmla="*/ 7048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893AD6F2-6408-4A8E-9749-CB7388EF3D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26242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715D9D2F-1568-4BE3-A54A-69F52492B0E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185393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AB547A7-0D80-491F-98B4-C6B7CC4FC4A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7E2693CD-DAF5-4B26-9A2F-17673BF3183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A96EEE12-952A-4693-B161-D7071D6010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49" name="Freeform: Shape 48">
              <a:extLst>
                <a:ext uri="{FF2B5EF4-FFF2-40B4-BE49-F238E27FC236}">
                  <a16:creationId xmlns:a16="http://schemas.microsoft.com/office/drawing/2014/main" id="{F4228DCC-1611-4BDC-90AA-231F67EB11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DA163C3C-D3DF-461F-B6A8-90C7C227D12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185393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4D021D29-2980-41C3-AB83-DA93C105BCE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18539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AC09C1FA-1A9D-49A7-9D73-8B777140A30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244637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0B8D8CD4-7B9B-48A5-BC59-0CB859354F7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24463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224D0A27-A8B0-4020-9399-24127726E6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5" name="Freeform: Shape 54">
              <a:extLst>
                <a:ext uri="{FF2B5EF4-FFF2-40B4-BE49-F238E27FC236}">
                  <a16:creationId xmlns:a16="http://schemas.microsoft.com/office/drawing/2014/main" id="{168E8EBA-9F8C-4650-B9BE-38A0A56BCF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6A460BB3-2605-4AA2-AE1D-B9FB61EBF2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7" name="Freeform: Shape 56">
              <a:extLst>
                <a:ext uri="{FF2B5EF4-FFF2-40B4-BE49-F238E27FC236}">
                  <a16:creationId xmlns:a16="http://schemas.microsoft.com/office/drawing/2014/main" id="{1E2E38EE-DBBE-4CC1-9498-E7193E1B28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2446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BF191D5C-7D2A-4408-A8F2-389D2360F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24463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59" name="Freeform: Shape 58">
              <a:extLst>
                <a:ext uri="{FF2B5EF4-FFF2-40B4-BE49-F238E27FC236}">
                  <a16:creationId xmlns:a16="http://schemas.microsoft.com/office/drawing/2014/main" id="{08F7193B-B379-4921-9F17-1841D50611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03786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0" name="Freeform: Shape 59">
              <a:extLst>
                <a:ext uri="{FF2B5EF4-FFF2-40B4-BE49-F238E27FC236}">
                  <a16:creationId xmlns:a16="http://schemas.microsoft.com/office/drawing/2014/main" id="{B4C5E53C-6003-4F74-B1CA-C7EA1E49930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CB97B2B1-1CF5-46A5-940D-AB8F57F59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2" name="Freeform: Shape 61">
              <a:extLst>
                <a:ext uri="{FF2B5EF4-FFF2-40B4-BE49-F238E27FC236}">
                  <a16:creationId xmlns:a16="http://schemas.microsoft.com/office/drawing/2014/main" id="{0783F4F1-D8CE-4453-B79B-AD976E272C8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3" name="Freeform: Shape 62">
              <a:extLst>
                <a:ext uri="{FF2B5EF4-FFF2-40B4-BE49-F238E27FC236}">
                  <a16:creationId xmlns:a16="http://schemas.microsoft.com/office/drawing/2014/main" id="{06A7A4C9-F24F-4F00-A2FA-29E788A091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4" name="Freeform: Shape 63">
              <a:extLst>
                <a:ext uri="{FF2B5EF4-FFF2-40B4-BE49-F238E27FC236}">
                  <a16:creationId xmlns:a16="http://schemas.microsoft.com/office/drawing/2014/main" id="{EB694A32-59D6-46E3-8CE4-E4C485C2CB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5" name="Freeform: Shape 64">
              <a:extLst>
                <a:ext uri="{FF2B5EF4-FFF2-40B4-BE49-F238E27FC236}">
                  <a16:creationId xmlns:a16="http://schemas.microsoft.com/office/drawing/2014/main" id="{983EBB4C-28FF-41C6-90D6-5F30FC0868E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6" name="Freeform: Shape 65">
              <a:extLst>
                <a:ext uri="{FF2B5EF4-FFF2-40B4-BE49-F238E27FC236}">
                  <a16:creationId xmlns:a16="http://schemas.microsoft.com/office/drawing/2014/main" id="{0707659D-8AE9-49B5-AB29-ECC099F495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363031"/>
              <a:ext cx="14192" cy="14097"/>
            </a:xfrm>
            <a:custGeom>
              <a:avLst/>
              <a:gdLst>
                <a:gd name="connsiteX0" fmla="*/ 14192 w 14192"/>
                <a:gd name="connsiteY0" fmla="*/ 7048 h 14097"/>
                <a:gd name="connsiteX1" fmla="*/ 7144 w 14192"/>
                <a:gd name="connsiteY1" fmla="*/ 14097 h 14097"/>
                <a:gd name="connsiteX2" fmla="*/ 0 w 14192"/>
                <a:gd name="connsiteY2" fmla="*/ 7048 h 14097"/>
                <a:gd name="connsiteX3" fmla="*/ 7049 w 14192"/>
                <a:gd name="connsiteY3" fmla="*/ 0 h 14097"/>
                <a:gd name="connsiteX4" fmla="*/ 14192 w 14192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7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7" name="Freeform: Shape 66">
              <a:extLst>
                <a:ext uri="{FF2B5EF4-FFF2-40B4-BE49-F238E27FC236}">
                  <a16:creationId xmlns:a16="http://schemas.microsoft.com/office/drawing/2014/main" id="{5C987ECC-9573-46EA-9C4A-7C3CAE39380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363029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8" name="Freeform: Shape 67">
              <a:extLst>
                <a:ext uri="{FF2B5EF4-FFF2-40B4-BE49-F238E27FC236}">
                  <a16:creationId xmlns:a16="http://schemas.microsoft.com/office/drawing/2014/main" id="{4DAF6708-18C2-4082-B024-6CEA32AE01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69" name="Freeform: Shape 68">
              <a:extLst>
                <a:ext uri="{FF2B5EF4-FFF2-40B4-BE49-F238E27FC236}">
                  <a16:creationId xmlns:a16="http://schemas.microsoft.com/office/drawing/2014/main" id="{72CBB5AE-39E2-4D9B-A834-64D31B00327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0" name="Freeform: Shape 69">
              <a:extLst>
                <a:ext uri="{FF2B5EF4-FFF2-40B4-BE49-F238E27FC236}">
                  <a16:creationId xmlns:a16="http://schemas.microsoft.com/office/drawing/2014/main" id="{4592DE98-77BF-4E8E-AEB4-1934207BAE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1" name="Freeform: Shape 70">
              <a:extLst>
                <a:ext uri="{FF2B5EF4-FFF2-40B4-BE49-F238E27FC236}">
                  <a16:creationId xmlns:a16="http://schemas.microsoft.com/office/drawing/2014/main" id="{5AF5D9A0-BA94-4D2B-8479-26C55355B6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363031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8 w 14097"/>
                <a:gd name="connsiteY1" fmla="*/ 14097 h 14097"/>
                <a:gd name="connsiteX2" fmla="*/ 0 w 14097"/>
                <a:gd name="connsiteY2" fmla="*/ 7048 h 14097"/>
                <a:gd name="connsiteX3" fmla="*/ 7048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2" name="Freeform: Shape 71">
              <a:extLst>
                <a:ext uri="{FF2B5EF4-FFF2-40B4-BE49-F238E27FC236}">
                  <a16:creationId xmlns:a16="http://schemas.microsoft.com/office/drawing/2014/main" id="{2CAA6A8E-7ACF-4EF7-AAD6-734A009DCF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363029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3" name="Freeform: Shape 72">
              <a:extLst>
                <a:ext uri="{FF2B5EF4-FFF2-40B4-BE49-F238E27FC236}">
                  <a16:creationId xmlns:a16="http://schemas.microsoft.com/office/drawing/2014/main" id="{D3DD3695-F212-4BAD-BBB3-EC1F624740B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22181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4" name="Freeform: Shape 73">
              <a:extLst>
                <a:ext uri="{FF2B5EF4-FFF2-40B4-BE49-F238E27FC236}">
                  <a16:creationId xmlns:a16="http://schemas.microsoft.com/office/drawing/2014/main" id="{AB1B3ECB-7594-4C5C-B62B-E686C0A89E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5" name="Freeform: Shape 74">
              <a:extLst>
                <a:ext uri="{FF2B5EF4-FFF2-40B4-BE49-F238E27FC236}">
                  <a16:creationId xmlns:a16="http://schemas.microsoft.com/office/drawing/2014/main" id="{5EE54C3C-D9E5-4782-B8F6-058EB2D63E8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6" name="Freeform: Shape 75">
              <a:extLst>
                <a:ext uri="{FF2B5EF4-FFF2-40B4-BE49-F238E27FC236}">
                  <a16:creationId xmlns:a16="http://schemas.microsoft.com/office/drawing/2014/main" id="{EAE78EEE-DC43-44E1-AB47-ACB80F94B12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7" name="Freeform: Shape 76">
              <a:extLst>
                <a:ext uri="{FF2B5EF4-FFF2-40B4-BE49-F238E27FC236}">
                  <a16:creationId xmlns:a16="http://schemas.microsoft.com/office/drawing/2014/main" id="{847D67EF-1141-4582-866E-FE02FB2360D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8" name="Freeform: Shape 77">
              <a:extLst>
                <a:ext uri="{FF2B5EF4-FFF2-40B4-BE49-F238E27FC236}">
                  <a16:creationId xmlns:a16="http://schemas.microsoft.com/office/drawing/2014/main" id="{99ECC931-60A1-4628-A34B-4B68DA3CC26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4221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79" name="Freeform: Shape 78">
              <a:extLst>
                <a:ext uri="{FF2B5EF4-FFF2-40B4-BE49-F238E27FC236}">
                  <a16:creationId xmlns:a16="http://schemas.microsoft.com/office/drawing/2014/main" id="{A587D2BE-3417-44AE-BEEF-57F88CECB4D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0" name="Freeform: Shape 79">
              <a:extLst>
                <a:ext uri="{FF2B5EF4-FFF2-40B4-BE49-F238E27FC236}">
                  <a16:creationId xmlns:a16="http://schemas.microsoft.com/office/drawing/2014/main" id="{FCEB2ED3-A08D-4286-B75D-893289F3F3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06700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6953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1" name="Freeform: Shape 80">
              <a:extLst>
                <a:ext uri="{FF2B5EF4-FFF2-40B4-BE49-F238E27FC236}">
                  <a16:creationId xmlns:a16="http://schemas.microsoft.com/office/drawing/2014/main" id="{7C7DB7BB-8173-4377-85B0-032B7BDAB6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2" name="Freeform: Shape 81">
              <a:extLst>
                <a:ext uri="{FF2B5EF4-FFF2-40B4-BE49-F238E27FC236}">
                  <a16:creationId xmlns:a16="http://schemas.microsoft.com/office/drawing/2014/main" id="{93EF69B4-3F48-4509-8BF8-926E23BC1D5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9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3" name="Freeform: Shape 82">
              <a:extLst>
                <a:ext uri="{FF2B5EF4-FFF2-40B4-BE49-F238E27FC236}">
                  <a16:creationId xmlns:a16="http://schemas.microsoft.com/office/drawing/2014/main" id="{C1A86650-1EF5-46E3-885D-96985105A8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4" name="Freeform: Shape 83">
              <a:extLst>
                <a:ext uri="{FF2B5EF4-FFF2-40B4-BE49-F238E27FC236}">
                  <a16:creationId xmlns:a16="http://schemas.microsoft.com/office/drawing/2014/main" id="{47EBBDE2-BD90-481F-A671-34E2186FB0E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6953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048" y="0"/>
                    <a:pt x="6953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5" name="Freeform: Shape 84">
              <a:extLst>
                <a:ext uri="{FF2B5EF4-FFF2-40B4-BE49-F238E27FC236}">
                  <a16:creationId xmlns:a16="http://schemas.microsoft.com/office/drawing/2014/main" id="{87DAF1CB-838D-4C5C-8FB7-76BF677FEB0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067000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6" name="Freeform: Shape 85">
              <a:extLst>
                <a:ext uri="{FF2B5EF4-FFF2-40B4-BE49-F238E27FC236}">
                  <a16:creationId xmlns:a16="http://schemas.microsoft.com/office/drawing/2014/main" id="{64573DA8-D2F3-4644-AC79-83843615C43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26241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7" name="Freeform: Shape 86">
              <a:extLst>
                <a:ext uri="{FF2B5EF4-FFF2-40B4-BE49-F238E27FC236}">
                  <a16:creationId xmlns:a16="http://schemas.microsoft.com/office/drawing/2014/main" id="{41AB53B8-0D5C-44BD-A2A9-ABBF659E1F9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8" name="Freeform: Shape 87">
              <a:extLst>
                <a:ext uri="{FF2B5EF4-FFF2-40B4-BE49-F238E27FC236}">
                  <a16:creationId xmlns:a16="http://schemas.microsoft.com/office/drawing/2014/main" id="{29B7FA60-B453-4877-8D47-CA1209DF91A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89" name="Freeform: Shape 88">
              <a:extLst>
                <a:ext uri="{FF2B5EF4-FFF2-40B4-BE49-F238E27FC236}">
                  <a16:creationId xmlns:a16="http://schemas.microsoft.com/office/drawing/2014/main" id="{7A6D2414-BCCC-40E8-B990-47642EFE96E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26241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0" name="Freeform: Shape 89">
              <a:extLst>
                <a:ext uri="{FF2B5EF4-FFF2-40B4-BE49-F238E27FC236}">
                  <a16:creationId xmlns:a16="http://schemas.microsoft.com/office/drawing/2014/main" id="{B0F37C2B-B7E6-420D-AD39-3AE4A2FBE9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2624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1" name="Freeform: Shape 90">
              <a:extLst>
                <a:ext uri="{FF2B5EF4-FFF2-40B4-BE49-F238E27FC236}">
                  <a16:creationId xmlns:a16="http://schemas.microsoft.com/office/drawing/2014/main" id="{F6417E45-D7FC-40B8-AD49-941B28D18CA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26242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2" name="Freeform: Shape 91">
              <a:extLst>
                <a:ext uri="{FF2B5EF4-FFF2-40B4-BE49-F238E27FC236}">
                  <a16:creationId xmlns:a16="http://schemas.microsoft.com/office/drawing/2014/main" id="{2A8D1963-0C59-476C-AAFA-A7AF4FF508F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18539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3" name="Freeform: Shape 92">
              <a:extLst>
                <a:ext uri="{FF2B5EF4-FFF2-40B4-BE49-F238E27FC236}">
                  <a16:creationId xmlns:a16="http://schemas.microsoft.com/office/drawing/2014/main" id="{6BE777A9-EC29-46FC-AD21-AC7FD89B13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4" name="Freeform: Shape 93">
              <a:extLst>
                <a:ext uri="{FF2B5EF4-FFF2-40B4-BE49-F238E27FC236}">
                  <a16:creationId xmlns:a16="http://schemas.microsoft.com/office/drawing/2014/main" id="{C63BA1CE-93FB-42C7-8381-765E500232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5" name="Freeform: Shape 94">
              <a:extLst>
                <a:ext uri="{FF2B5EF4-FFF2-40B4-BE49-F238E27FC236}">
                  <a16:creationId xmlns:a16="http://schemas.microsoft.com/office/drawing/2014/main" id="{7F30F275-ADC8-4FD1-8B4B-673B37517B2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6" name="Freeform: Shape 95">
              <a:extLst>
                <a:ext uri="{FF2B5EF4-FFF2-40B4-BE49-F238E27FC236}">
                  <a16:creationId xmlns:a16="http://schemas.microsoft.com/office/drawing/2014/main" id="{DB20529C-F2DD-4607-8DEE-19A932968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18539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7" name="Freeform: Shape 96">
              <a:extLst>
                <a:ext uri="{FF2B5EF4-FFF2-40B4-BE49-F238E27FC236}">
                  <a16:creationId xmlns:a16="http://schemas.microsoft.com/office/drawing/2014/main" id="{B8029A9A-DFF9-49CE-8CEE-95A6695F396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185391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8" name="Freeform: Shape 97">
              <a:extLst>
                <a:ext uri="{FF2B5EF4-FFF2-40B4-BE49-F238E27FC236}">
                  <a16:creationId xmlns:a16="http://schemas.microsoft.com/office/drawing/2014/main" id="{6822C2EC-B05D-4CE6-9D59-164769D0E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244634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99" name="Freeform: Shape 98">
              <a:extLst>
                <a:ext uri="{FF2B5EF4-FFF2-40B4-BE49-F238E27FC236}">
                  <a16:creationId xmlns:a16="http://schemas.microsoft.com/office/drawing/2014/main" id="{53A0760F-F576-4A97-94AF-8BBE590844E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0" name="Freeform: Shape 99">
              <a:extLst>
                <a:ext uri="{FF2B5EF4-FFF2-40B4-BE49-F238E27FC236}">
                  <a16:creationId xmlns:a16="http://schemas.microsoft.com/office/drawing/2014/main" id="{CA76721C-646A-4910-AD1A-BE6B67767C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1" name="Freeform: Shape 100">
              <a:extLst>
                <a:ext uri="{FF2B5EF4-FFF2-40B4-BE49-F238E27FC236}">
                  <a16:creationId xmlns:a16="http://schemas.microsoft.com/office/drawing/2014/main" id="{065D4766-CAEC-4074-A9E2-6110A12389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2" name="Freeform: Shape 101">
              <a:extLst>
                <a:ext uri="{FF2B5EF4-FFF2-40B4-BE49-F238E27FC236}">
                  <a16:creationId xmlns:a16="http://schemas.microsoft.com/office/drawing/2014/main" id="{4F1A0AC6-319D-49D8-A4FB-17A70E8E89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24463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3" name="Freeform: Shape 102">
              <a:extLst>
                <a:ext uri="{FF2B5EF4-FFF2-40B4-BE49-F238E27FC236}">
                  <a16:creationId xmlns:a16="http://schemas.microsoft.com/office/drawing/2014/main" id="{79502B48-2B92-45BF-B9AC-1102B38078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24463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4" name="Freeform: Shape 103">
              <a:extLst>
                <a:ext uri="{FF2B5EF4-FFF2-40B4-BE49-F238E27FC236}">
                  <a16:creationId xmlns:a16="http://schemas.microsoft.com/office/drawing/2014/main" id="{6363AFA7-321F-431C-B2FD-ADCB4D24BDD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03786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5" name="Freeform: Shape 104">
              <a:extLst>
                <a:ext uri="{FF2B5EF4-FFF2-40B4-BE49-F238E27FC236}">
                  <a16:creationId xmlns:a16="http://schemas.microsoft.com/office/drawing/2014/main" id="{33EDDE1B-7379-4973-8CFD-F3C737104D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6" name="Freeform: Shape 105">
              <a:extLst>
                <a:ext uri="{FF2B5EF4-FFF2-40B4-BE49-F238E27FC236}">
                  <a16:creationId xmlns:a16="http://schemas.microsoft.com/office/drawing/2014/main" id="{1F20B58A-2DB8-46B2-9E93-9C8C817DCD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7" name="Freeform: Shape 106">
              <a:extLst>
                <a:ext uri="{FF2B5EF4-FFF2-40B4-BE49-F238E27FC236}">
                  <a16:creationId xmlns:a16="http://schemas.microsoft.com/office/drawing/2014/main" id="{A5A3EF12-3DA1-4505-A44B-1B9634887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8" name="Freeform: Shape 107">
              <a:extLst>
                <a:ext uri="{FF2B5EF4-FFF2-40B4-BE49-F238E27FC236}">
                  <a16:creationId xmlns:a16="http://schemas.microsoft.com/office/drawing/2014/main" id="{5B08812B-9264-47E7-8EC8-1233869F6B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037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09" name="Freeform: Shape 108">
              <a:extLst>
                <a:ext uri="{FF2B5EF4-FFF2-40B4-BE49-F238E27FC236}">
                  <a16:creationId xmlns:a16="http://schemas.microsoft.com/office/drawing/2014/main" id="{2A29F226-A243-410B-BEE4-EBA9DD76F8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0378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0" name="Freeform: Shape 109">
              <a:extLst>
                <a:ext uri="{FF2B5EF4-FFF2-40B4-BE49-F238E27FC236}">
                  <a16:creationId xmlns:a16="http://schemas.microsoft.com/office/drawing/2014/main" id="{9DF57348-F837-475C-A7AA-3C7210041E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363028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1" name="Freeform: Shape 110">
              <a:extLst>
                <a:ext uri="{FF2B5EF4-FFF2-40B4-BE49-F238E27FC236}">
                  <a16:creationId xmlns:a16="http://schemas.microsoft.com/office/drawing/2014/main" id="{1E41B89A-9A45-4947-ADB0-9400400498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2" name="Freeform: Shape 111">
              <a:extLst>
                <a:ext uri="{FF2B5EF4-FFF2-40B4-BE49-F238E27FC236}">
                  <a16:creationId xmlns:a16="http://schemas.microsoft.com/office/drawing/2014/main" id="{6C1F1525-32BC-46E1-84E6-C2BB88730B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3" name="Freeform: Shape 112">
              <a:extLst>
                <a:ext uri="{FF2B5EF4-FFF2-40B4-BE49-F238E27FC236}">
                  <a16:creationId xmlns:a16="http://schemas.microsoft.com/office/drawing/2014/main" id="{C73A8972-BA44-40C6-B045-83E78C4D4A6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363028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4" name="Freeform: Shape 113">
              <a:extLst>
                <a:ext uri="{FF2B5EF4-FFF2-40B4-BE49-F238E27FC236}">
                  <a16:creationId xmlns:a16="http://schemas.microsoft.com/office/drawing/2014/main" id="{C196E956-03D1-4F79-826A-A2F5E3DEF1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363027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5" name="Freeform: Shape 114">
              <a:extLst>
                <a:ext uri="{FF2B5EF4-FFF2-40B4-BE49-F238E27FC236}">
                  <a16:creationId xmlns:a16="http://schemas.microsoft.com/office/drawing/2014/main" id="{ADA7B07B-EAC8-4FA5-B14F-3ABF8BA7A27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363029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6" name="Freeform: Shape 115">
              <a:extLst>
                <a:ext uri="{FF2B5EF4-FFF2-40B4-BE49-F238E27FC236}">
                  <a16:creationId xmlns:a16="http://schemas.microsoft.com/office/drawing/2014/main" id="{93C28672-FF9E-4FE0-AC47-2FDD26CD756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87" y="3422179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7" name="Freeform: Shape 116">
              <a:extLst>
                <a:ext uri="{FF2B5EF4-FFF2-40B4-BE49-F238E27FC236}">
                  <a16:creationId xmlns:a16="http://schemas.microsoft.com/office/drawing/2014/main" id="{E347BAB3-EA9C-4ADD-AE5E-28F2E3C538A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38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8" name="Freeform: Shape 117">
              <a:extLst>
                <a:ext uri="{FF2B5EF4-FFF2-40B4-BE49-F238E27FC236}">
                  <a16:creationId xmlns:a16="http://schemas.microsoft.com/office/drawing/2014/main" id="{321920C4-EE31-4F03-A0D5-A280D3F4B10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83" y="34221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19" name="Freeform: Shape 118">
              <a:extLst>
                <a:ext uri="{FF2B5EF4-FFF2-40B4-BE49-F238E27FC236}">
                  <a16:creationId xmlns:a16="http://schemas.microsoft.com/office/drawing/2014/main" id="{6EBB3D05-4C78-4F10-8D03-8909DBCFB32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33" y="342217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0" name="Freeform: Shape 119">
              <a:extLst>
                <a:ext uri="{FF2B5EF4-FFF2-40B4-BE49-F238E27FC236}">
                  <a16:creationId xmlns:a16="http://schemas.microsoft.com/office/drawing/2014/main" id="{FC65F531-84E4-463F-8791-EB6EDFA63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79" y="342218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1" name="Freeform: Shape 120">
              <a:extLst>
                <a:ext uri="{FF2B5EF4-FFF2-40B4-BE49-F238E27FC236}">
                  <a16:creationId xmlns:a16="http://schemas.microsoft.com/office/drawing/2014/main" id="{A63BB6A3-D482-43F2-9F5F-20E163CC441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9" y="34221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2" name="Freeform: Shape 121">
              <a:extLst>
                <a:ext uri="{FF2B5EF4-FFF2-40B4-BE49-F238E27FC236}">
                  <a16:creationId xmlns:a16="http://schemas.microsoft.com/office/drawing/2014/main" id="{ABDCCD34-EB5D-4194-8A28-1424E98AE45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481330"/>
              <a:ext cx="14192" cy="14096"/>
            </a:xfrm>
            <a:custGeom>
              <a:avLst/>
              <a:gdLst>
                <a:gd name="connsiteX0" fmla="*/ 14192 w 14192"/>
                <a:gd name="connsiteY0" fmla="*/ 7049 h 14096"/>
                <a:gd name="connsiteX1" fmla="*/ 7144 w 14192"/>
                <a:gd name="connsiteY1" fmla="*/ 14097 h 14096"/>
                <a:gd name="connsiteX2" fmla="*/ 0 w 14192"/>
                <a:gd name="connsiteY2" fmla="*/ 7049 h 14096"/>
                <a:gd name="connsiteX3" fmla="*/ 7049 w 14192"/>
                <a:gd name="connsiteY3" fmla="*/ 0 h 14096"/>
                <a:gd name="connsiteX4" fmla="*/ 14192 w 14192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9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1049"/>
                    <a:pt x="0" y="7049"/>
                  </a:cubicBezTo>
                  <a:cubicBezTo>
                    <a:pt x="0" y="3048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3" name="Freeform: Shape 122">
              <a:extLst>
                <a:ext uri="{FF2B5EF4-FFF2-40B4-BE49-F238E27FC236}">
                  <a16:creationId xmlns:a16="http://schemas.microsoft.com/office/drawing/2014/main" id="{F058544E-163D-4FFF-9A69-0B3A3F2D66C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4" name="Freeform: Shape 123">
              <a:extLst>
                <a:ext uri="{FF2B5EF4-FFF2-40B4-BE49-F238E27FC236}">
                  <a16:creationId xmlns:a16="http://schemas.microsoft.com/office/drawing/2014/main" id="{11041486-0577-4F0E-8DD5-5E20E26729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5" name="Freeform: Shape 124">
              <a:extLst>
                <a:ext uri="{FF2B5EF4-FFF2-40B4-BE49-F238E27FC236}">
                  <a16:creationId xmlns:a16="http://schemas.microsoft.com/office/drawing/2014/main" id="{71D11099-C84E-43AC-9F20-92460E17084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6" name="Freeform: Shape 125">
              <a:extLst>
                <a:ext uri="{FF2B5EF4-FFF2-40B4-BE49-F238E27FC236}">
                  <a16:creationId xmlns:a16="http://schemas.microsoft.com/office/drawing/2014/main" id="{E598FB87-8AFF-4C56-9E2C-776F4641E9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7" name="Freeform: Shape 126">
              <a:extLst>
                <a:ext uri="{FF2B5EF4-FFF2-40B4-BE49-F238E27FC236}">
                  <a16:creationId xmlns:a16="http://schemas.microsoft.com/office/drawing/2014/main" id="{7701E761-16DE-4350-9718-DD81B37FB9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481330"/>
              <a:ext cx="14097" cy="14097"/>
            </a:xfrm>
            <a:custGeom>
              <a:avLst/>
              <a:gdLst>
                <a:gd name="connsiteX0" fmla="*/ 14097 w 14097"/>
                <a:gd name="connsiteY0" fmla="*/ 7049 h 14097"/>
                <a:gd name="connsiteX1" fmla="*/ 7049 w 14097"/>
                <a:gd name="connsiteY1" fmla="*/ 14097 h 14097"/>
                <a:gd name="connsiteX2" fmla="*/ 0 w 14097"/>
                <a:gd name="connsiteY2" fmla="*/ 7049 h 14097"/>
                <a:gd name="connsiteX3" fmla="*/ 7049 w 14097"/>
                <a:gd name="connsiteY3" fmla="*/ 0 h 14097"/>
                <a:gd name="connsiteX4" fmla="*/ 14097 w 14097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8" name="Freeform: Shape 127">
              <a:extLst>
                <a:ext uri="{FF2B5EF4-FFF2-40B4-BE49-F238E27FC236}">
                  <a16:creationId xmlns:a16="http://schemas.microsoft.com/office/drawing/2014/main" id="{552E747F-E415-4348-A11A-4CABCB64B5F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29" name="Freeform: Shape 128">
              <a:extLst>
                <a:ext uri="{FF2B5EF4-FFF2-40B4-BE49-F238E27FC236}">
                  <a16:creationId xmlns:a16="http://schemas.microsoft.com/office/drawing/2014/main" id="{C6472F13-E6DE-4469-9563-F478261B6E6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4057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0" name="Freeform: Shape 129">
              <a:extLst>
                <a:ext uri="{FF2B5EF4-FFF2-40B4-BE49-F238E27FC236}">
                  <a16:creationId xmlns:a16="http://schemas.microsoft.com/office/drawing/2014/main" id="{5C72FE15-910B-4622-A14C-AFA2DFCC028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1" name="Freeform: Shape 130">
              <a:extLst>
                <a:ext uri="{FF2B5EF4-FFF2-40B4-BE49-F238E27FC236}">
                  <a16:creationId xmlns:a16="http://schemas.microsoft.com/office/drawing/2014/main" id="{BAB8F759-DEFA-4D35-B76E-6D3034FB77D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2" name="Freeform: Shape 131">
              <a:extLst>
                <a:ext uri="{FF2B5EF4-FFF2-40B4-BE49-F238E27FC236}">
                  <a16:creationId xmlns:a16="http://schemas.microsoft.com/office/drawing/2014/main" id="{A1BBCEBD-DCE2-4354-B878-49ABEC3679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3" name="Freeform: Shape 132">
              <a:extLst>
                <a:ext uri="{FF2B5EF4-FFF2-40B4-BE49-F238E27FC236}">
                  <a16:creationId xmlns:a16="http://schemas.microsoft.com/office/drawing/2014/main" id="{2CBB3A18-0021-403F-8E24-8805829B42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4" name="Freeform: Shape 133">
              <a:extLst>
                <a:ext uri="{FF2B5EF4-FFF2-40B4-BE49-F238E27FC236}">
                  <a16:creationId xmlns:a16="http://schemas.microsoft.com/office/drawing/2014/main" id="{8FDF7AAC-1EC6-4409-90AB-DBB984883D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2" y="3540575"/>
              <a:ext cx="14097" cy="14097"/>
            </a:xfrm>
            <a:custGeom>
              <a:avLst/>
              <a:gdLst>
                <a:gd name="connsiteX0" fmla="*/ 14097 w 14097"/>
                <a:gd name="connsiteY0" fmla="*/ 7048 h 14097"/>
                <a:gd name="connsiteX1" fmla="*/ 7049 w 14097"/>
                <a:gd name="connsiteY1" fmla="*/ 14097 h 14097"/>
                <a:gd name="connsiteX2" fmla="*/ 0 w 14097"/>
                <a:gd name="connsiteY2" fmla="*/ 7048 h 14097"/>
                <a:gd name="connsiteX3" fmla="*/ 7049 w 14097"/>
                <a:gd name="connsiteY3" fmla="*/ 0 h 14097"/>
                <a:gd name="connsiteX4" fmla="*/ 14097 w 14097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5" name="Freeform: Shape 134">
              <a:extLst>
                <a:ext uri="{FF2B5EF4-FFF2-40B4-BE49-F238E27FC236}">
                  <a16:creationId xmlns:a16="http://schemas.microsoft.com/office/drawing/2014/main" id="{5B9999E8-7D25-4049-8328-685B556DC65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4057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6" name="Freeform: Shape 135">
              <a:extLst>
                <a:ext uri="{FF2B5EF4-FFF2-40B4-BE49-F238E27FC236}">
                  <a16:creationId xmlns:a16="http://schemas.microsoft.com/office/drawing/2014/main" id="{E77FC8A9-DEAE-424D-B460-12E0F3268DC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599725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7" name="Freeform: Shape 136">
              <a:extLst>
                <a:ext uri="{FF2B5EF4-FFF2-40B4-BE49-F238E27FC236}">
                  <a16:creationId xmlns:a16="http://schemas.microsoft.com/office/drawing/2014/main" id="{54F9C69A-0DCF-444A-B970-32B4120483D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8" name="Freeform: Shape 137">
              <a:extLst>
                <a:ext uri="{FF2B5EF4-FFF2-40B4-BE49-F238E27FC236}">
                  <a16:creationId xmlns:a16="http://schemas.microsoft.com/office/drawing/2014/main" id="{8BD94DDA-54FF-48EE-9DAC-C0EA6F91D4A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39" name="Freeform: Shape 138">
              <a:extLst>
                <a:ext uri="{FF2B5EF4-FFF2-40B4-BE49-F238E27FC236}">
                  <a16:creationId xmlns:a16="http://schemas.microsoft.com/office/drawing/2014/main" id="{E18A6989-0132-4CB7-BB68-EEBC4E0806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0" name="Freeform: Shape 139">
              <a:extLst>
                <a:ext uri="{FF2B5EF4-FFF2-40B4-BE49-F238E27FC236}">
                  <a16:creationId xmlns:a16="http://schemas.microsoft.com/office/drawing/2014/main" id="{A1357332-D19F-4C2B-B474-21D5539B90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1" name="Freeform: Shape 140">
              <a:extLst>
                <a:ext uri="{FF2B5EF4-FFF2-40B4-BE49-F238E27FC236}">
                  <a16:creationId xmlns:a16="http://schemas.microsoft.com/office/drawing/2014/main" id="{295C7590-8B80-428C-95A9-638B2654257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599725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2" name="Freeform: Shape 141">
              <a:extLst>
                <a:ext uri="{FF2B5EF4-FFF2-40B4-BE49-F238E27FC236}">
                  <a16:creationId xmlns:a16="http://schemas.microsoft.com/office/drawing/2014/main" id="{CA0E8A31-7520-4726-9D96-43BA87407E0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59972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3" name="Freeform: Shape 142">
              <a:extLst>
                <a:ext uri="{FF2B5EF4-FFF2-40B4-BE49-F238E27FC236}">
                  <a16:creationId xmlns:a16="http://schemas.microsoft.com/office/drawing/2014/main" id="{9407EEE0-5D8E-4CCC-A91B-0CB523227CF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3" y="365896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4" name="Freeform: Shape 143">
              <a:extLst>
                <a:ext uri="{FF2B5EF4-FFF2-40B4-BE49-F238E27FC236}">
                  <a16:creationId xmlns:a16="http://schemas.microsoft.com/office/drawing/2014/main" id="{3799DFCC-868B-4257-B530-8E8D616CC5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299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5" name="Freeform: Shape 144">
              <a:extLst>
                <a:ext uri="{FF2B5EF4-FFF2-40B4-BE49-F238E27FC236}">
                  <a16:creationId xmlns:a16="http://schemas.microsoft.com/office/drawing/2014/main" id="{F7F5EEB5-FE82-45A8-97C4-88460ABAFB3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49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6" name="Freeform: Shape 145">
              <a:extLst>
                <a:ext uri="{FF2B5EF4-FFF2-40B4-BE49-F238E27FC236}">
                  <a16:creationId xmlns:a16="http://schemas.microsoft.com/office/drawing/2014/main" id="{CD76E4C7-EB07-499D-9BC3-FF39C8B613F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7" name="Freeform: Shape 146">
              <a:extLst>
                <a:ext uri="{FF2B5EF4-FFF2-40B4-BE49-F238E27FC236}">
                  <a16:creationId xmlns:a16="http://schemas.microsoft.com/office/drawing/2014/main" id="{86EFDF8D-E5F7-4EB8-B8DA-3CC7E21D88A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5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8" name="Freeform: Shape 147">
              <a:extLst>
                <a:ext uri="{FF2B5EF4-FFF2-40B4-BE49-F238E27FC236}">
                  <a16:creationId xmlns:a16="http://schemas.microsoft.com/office/drawing/2014/main" id="{2CA6506B-EACA-4FB2-81AB-E028F44786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0" y="365896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49" name="Freeform: Shape 148">
              <a:extLst>
                <a:ext uri="{FF2B5EF4-FFF2-40B4-BE49-F238E27FC236}">
                  <a16:creationId xmlns:a16="http://schemas.microsoft.com/office/drawing/2014/main" id="{193E4771-2787-4901-93D8-7E90F3F479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65896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0" name="Freeform: Shape 149">
              <a:extLst>
                <a:ext uri="{FF2B5EF4-FFF2-40B4-BE49-F238E27FC236}">
                  <a16:creationId xmlns:a16="http://schemas.microsoft.com/office/drawing/2014/main" id="{0EA31773-15F1-4605-8787-6891ABB2118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5" y="3718118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1" name="Freeform: Shape 150">
              <a:extLst>
                <a:ext uri="{FF2B5EF4-FFF2-40B4-BE49-F238E27FC236}">
                  <a16:creationId xmlns:a16="http://schemas.microsoft.com/office/drawing/2014/main" id="{1302C213-2CD5-4168-9534-111E6E81A8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0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2" name="Freeform: Shape 151">
              <a:extLst>
                <a:ext uri="{FF2B5EF4-FFF2-40B4-BE49-F238E27FC236}">
                  <a16:creationId xmlns:a16="http://schemas.microsoft.com/office/drawing/2014/main" id="{B9B36C24-2336-41FD-BAC4-6CD69DFD551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0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3" name="Freeform: Shape 152">
              <a:extLst>
                <a:ext uri="{FF2B5EF4-FFF2-40B4-BE49-F238E27FC236}">
                  <a16:creationId xmlns:a16="http://schemas.microsoft.com/office/drawing/2014/main" id="{CA3AFAFE-D376-4A7B-928B-833531472DD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69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4" name="Freeform: Shape 153">
              <a:extLst>
                <a:ext uri="{FF2B5EF4-FFF2-40B4-BE49-F238E27FC236}">
                  <a16:creationId xmlns:a16="http://schemas.microsoft.com/office/drawing/2014/main" id="{7C685A00-A4F7-4250-BAAA-70978DADE4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46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5" name="Freeform: Shape 154">
              <a:extLst>
                <a:ext uri="{FF2B5EF4-FFF2-40B4-BE49-F238E27FC236}">
                  <a16:creationId xmlns:a16="http://schemas.microsoft.com/office/drawing/2014/main" id="{E52682F3-EDD5-4BDC-BB19-A4540873A8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091" y="371811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8 w 14097"/>
                <a:gd name="connsiteY1" fmla="*/ 14097 h 14096"/>
                <a:gd name="connsiteX2" fmla="*/ 0 w 14097"/>
                <a:gd name="connsiteY2" fmla="*/ 7048 h 14096"/>
                <a:gd name="connsiteX3" fmla="*/ 7048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6" name="Freeform: Shape 155">
              <a:extLst>
                <a:ext uri="{FF2B5EF4-FFF2-40B4-BE49-F238E27FC236}">
                  <a16:creationId xmlns:a16="http://schemas.microsoft.com/office/drawing/2014/main" id="{2C5E1880-CFBA-4547-9C23-6D2C433048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42" y="371811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7" name="Freeform: Shape 156">
              <a:extLst>
                <a:ext uri="{FF2B5EF4-FFF2-40B4-BE49-F238E27FC236}">
                  <a16:creationId xmlns:a16="http://schemas.microsoft.com/office/drawing/2014/main" id="{439AAF4F-2AAD-4A02-A7FA-FE28D52869A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34057" y="3777362"/>
              <a:ext cx="14192" cy="14096"/>
            </a:xfrm>
            <a:custGeom>
              <a:avLst/>
              <a:gdLst>
                <a:gd name="connsiteX0" fmla="*/ 14192 w 14192"/>
                <a:gd name="connsiteY0" fmla="*/ 7048 h 14096"/>
                <a:gd name="connsiteX1" fmla="*/ 7144 w 14192"/>
                <a:gd name="connsiteY1" fmla="*/ 14097 h 14096"/>
                <a:gd name="connsiteX2" fmla="*/ 0 w 14192"/>
                <a:gd name="connsiteY2" fmla="*/ 7048 h 14096"/>
                <a:gd name="connsiteX3" fmla="*/ 7049 w 14192"/>
                <a:gd name="connsiteY3" fmla="*/ 0 h 14096"/>
                <a:gd name="connsiteX4" fmla="*/ 14192 w 14192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192" h="14096">
                  <a:moveTo>
                    <a:pt x="14192" y="7048"/>
                  </a:moveTo>
                  <a:cubicBezTo>
                    <a:pt x="14192" y="10954"/>
                    <a:pt x="11049" y="14097"/>
                    <a:pt x="7144" y="14097"/>
                  </a:cubicBezTo>
                  <a:cubicBezTo>
                    <a:pt x="3239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192" y="3143"/>
                    <a:pt x="14192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8" name="Freeform: Shape 157">
              <a:extLst>
                <a:ext uri="{FF2B5EF4-FFF2-40B4-BE49-F238E27FC236}">
                  <a16:creationId xmlns:a16="http://schemas.microsoft.com/office/drawing/2014/main" id="{05614144-9309-41ED-8E05-839A6EEFF8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793301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9" name="Freeform: Shape 158">
              <a:extLst>
                <a:ext uri="{FF2B5EF4-FFF2-40B4-BE49-F238E27FC236}">
                  <a16:creationId xmlns:a16="http://schemas.microsoft.com/office/drawing/2014/main" id="{24324D6F-A81D-45F2-BA36-C53F1AB0C6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2453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0" name="Freeform: Shape 159">
              <a:extLst>
                <a:ext uri="{FF2B5EF4-FFF2-40B4-BE49-F238E27FC236}">
                  <a16:creationId xmlns:a16="http://schemas.microsoft.com/office/drawing/2014/main" id="{6B00668D-07BC-47CF-9D1E-F94EC7C56F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11701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1" name="Freeform: Shape 160">
              <a:extLst>
                <a:ext uri="{FF2B5EF4-FFF2-40B4-BE49-F238E27FC236}">
                  <a16:creationId xmlns:a16="http://schemas.microsoft.com/office/drawing/2014/main" id="{BCF78A89-29F2-4973-8463-DF3C57EFB4F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0854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2" name="Freeform: Shape 161">
              <a:extLst>
                <a:ext uri="{FF2B5EF4-FFF2-40B4-BE49-F238E27FC236}">
                  <a16:creationId xmlns:a16="http://schemas.microsoft.com/office/drawing/2014/main" id="{F5BCB645-FB02-40FC-99A4-06CA3F1B287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30102" y="3777362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9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9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3" name="Freeform: Shape 162">
              <a:extLst>
                <a:ext uri="{FF2B5EF4-FFF2-40B4-BE49-F238E27FC236}">
                  <a16:creationId xmlns:a16="http://schemas.microsoft.com/office/drawing/2014/main" id="{F6115A3A-2FBE-4633-A426-37D05BC0712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89250" y="377736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4" name="Freeform: Shape 163">
              <a:extLst>
                <a:ext uri="{FF2B5EF4-FFF2-40B4-BE49-F238E27FC236}">
                  <a16:creationId xmlns:a16="http://schemas.microsoft.com/office/drawing/2014/main" id="{AEFD8D2F-B95A-4C0A-AE85-53171B29F5F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481330"/>
              <a:ext cx="14097" cy="14096"/>
            </a:xfrm>
            <a:custGeom>
              <a:avLst/>
              <a:gdLst>
                <a:gd name="connsiteX0" fmla="*/ 14097 w 14097"/>
                <a:gd name="connsiteY0" fmla="*/ 7049 h 14096"/>
                <a:gd name="connsiteX1" fmla="*/ 7049 w 14097"/>
                <a:gd name="connsiteY1" fmla="*/ 14097 h 14096"/>
                <a:gd name="connsiteX2" fmla="*/ 0 w 14097"/>
                <a:gd name="connsiteY2" fmla="*/ 7049 h 14096"/>
                <a:gd name="connsiteX3" fmla="*/ 7049 w 14097"/>
                <a:gd name="connsiteY3" fmla="*/ 0 h 14096"/>
                <a:gd name="connsiteX4" fmla="*/ 14097 w 14097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5" name="Freeform: Shape 164">
              <a:extLst>
                <a:ext uri="{FF2B5EF4-FFF2-40B4-BE49-F238E27FC236}">
                  <a16:creationId xmlns:a16="http://schemas.microsoft.com/office/drawing/2014/main" id="{4DD4F397-1F35-4E06-8EC1-8F58C51912A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6" name="Freeform: Shape 165">
              <a:extLst>
                <a:ext uri="{FF2B5EF4-FFF2-40B4-BE49-F238E27FC236}">
                  <a16:creationId xmlns:a16="http://schemas.microsoft.com/office/drawing/2014/main" id="{B031E5E0-C77D-49F7-ADF2-258D23052D9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9 w 14096"/>
                <a:gd name="connsiteY1" fmla="*/ 14097 h 14096"/>
                <a:gd name="connsiteX2" fmla="*/ 0 w 14096"/>
                <a:gd name="connsiteY2" fmla="*/ 7049 h 14096"/>
                <a:gd name="connsiteX3" fmla="*/ 7049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7" name="Freeform: Shape 166">
              <a:extLst>
                <a:ext uri="{FF2B5EF4-FFF2-40B4-BE49-F238E27FC236}">
                  <a16:creationId xmlns:a16="http://schemas.microsoft.com/office/drawing/2014/main" id="{3F044DE9-FE64-4C30-8191-7E1547880C4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8" name="Freeform: Shape 167">
              <a:extLst>
                <a:ext uri="{FF2B5EF4-FFF2-40B4-BE49-F238E27FC236}">
                  <a16:creationId xmlns:a16="http://schemas.microsoft.com/office/drawing/2014/main" id="{9B18BCEB-85ED-4077-ACB7-FEB2F64432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481330"/>
              <a:ext cx="14096" cy="14096"/>
            </a:xfrm>
            <a:custGeom>
              <a:avLst/>
              <a:gdLst>
                <a:gd name="connsiteX0" fmla="*/ 14097 w 14096"/>
                <a:gd name="connsiteY0" fmla="*/ 7049 h 14096"/>
                <a:gd name="connsiteX1" fmla="*/ 7048 w 14096"/>
                <a:gd name="connsiteY1" fmla="*/ 14097 h 14096"/>
                <a:gd name="connsiteX2" fmla="*/ 0 w 14096"/>
                <a:gd name="connsiteY2" fmla="*/ 7049 h 14096"/>
                <a:gd name="connsiteX3" fmla="*/ 7048 w 14096"/>
                <a:gd name="connsiteY3" fmla="*/ 0 h 14096"/>
                <a:gd name="connsiteX4" fmla="*/ 14097 w 14096"/>
                <a:gd name="connsiteY4" fmla="*/ 7049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9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9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69" name="Freeform: Shape 168">
              <a:extLst>
                <a:ext uri="{FF2B5EF4-FFF2-40B4-BE49-F238E27FC236}">
                  <a16:creationId xmlns:a16="http://schemas.microsoft.com/office/drawing/2014/main" id="{00C0927E-2CCF-4F8E-8A54-22B8A93C979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481329"/>
              <a:ext cx="14096" cy="14097"/>
            </a:xfrm>
            <a:custGeom>
              <a:avLst/>
              <a:gdLst>
                <a:gd name="connsiteX0" fmla="*/ 14097 w 14096"/>
                <a:gd name="connsiteY0" fmla="*/ 7049 h 14097"/>
                <a:gd name="connsiteX1" fmla="*/ 7048 w 14096"/>
                <a:gd name="connsiteY1" fmla="*/ 14097 h 14097"/>
                <a:gd name="connsiteX2" fmla="*/ 0 w 14096"/>
                <a:gd name="connsiteY2" fmla="*/ 7049 h 14097"/>
                <a:gd name="connsiteX3" fmla="*/ 7048 w 14096"/>
                <a:gd name="connsiteY3" fmla="*/ 0 h 14097"/>
                <a:gd name="connsiteX4" fmla="*/ 14097 w 14096"/>
                <a:gd name="connsiteY4" fmla="*/ 7049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9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9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0" name="Freeform: Shape 169">
              <a:extLst>
                <a:ext uri="{FF2B5EF4-FFF2-40B4-BE49-F238E27FC236}">
                  <a16:creationId xmlns:a16="http://schemas.microsoft.com/office/drawing/2014/main" id="{D0C3350E-04F5-4FED-9991-4DD964E099D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40578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1" name="Freeform: Shape 170">
              <a:extLst>
                <a:ext uri="{FF2B5EF4-FFF2-40B4-BE49-F238E27FC236}">
                  <a16:creationId xmlns:a16="http://schemas.microsoft.com/office/drawing/2014/main" id="{F43D0338-A6C9-4866-8D0C-072664518ED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405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2" name="Freeform: Shape 171">
              <a:extLst>
                <a:ext uri="{FF2B5EF4-FFF2-40B4-BE49-F238E27FC236}">
                  <a16:creationId xmlns:a16="http://schemas.microsoft.com/office/drawing/2014/main" id="{40EA171B-27E2-4100-9D5F-123CF6E7F9E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3" name="Freeform: Shape 172">
              <a:extLst>
                <a:ext uri="{FF2B5EF4-FFF2-40B4-BE49-F238E27FC236}">
                  <a16:creationId xmlns:a16="http://schemas.microsoft.com/office/drawing/2014/main" id="{22FD540C-F3DF-40F5-B2BE-BBD113EF43C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4058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4" name="Freeform: Shape 173">
              <a:extLst>
                <a:ext uri="{FF2B5EF4-FFF2-40B4-BE49-F238E27FC236}">
                  <a16:creationId xmlns:a16="http://schemas.microsoft.com/office/drawing/2014/main" id="{57768D93-FAD4-4236-969B-B8EE8E88F3F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40586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5" name="Freeform: Shape 174">
              <a:extLst>
                <a:ext uri="{FF2B5EF4-FFF2-40B4-BE49-F238E27FC236}">
                  <a16:creationId xmlns:a16="http://schemas.microsoft.com/office/drawing/2014/main" id="{0F5E0490-21C2-4EF6-950D-38814F32C26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40588"/>
              <a:ext cx="14096" cy="14097"/>
            </a:xfrm>
            <a:custGeom>
              <a:avLst/>
              <a:gdLst>
                <a:gd name="connsiteX0" fmla="*/ 14097 w 14096"/>
                <a:gd name="connsiteY0" fmla="*/ 7048 h 14097"/>
                <a:gd name="connsiteX1" fmla="*/ 7048 w 14096"/>
                <a:gd name="connsiteY1" fmla="*/ 14097 h 14097"/>
                <a:gd name="connsiteX2" fmla="*/ 0 w 14096"/>
                <a:gd name="connsiteY2" fmla="*/ 7048 h 14097"/>
                <a:gd name="connsiteX3" fmla="*/ 7048 w 14096"/>
                <a:gd name="connsiteY3" fmla="*/ 0 h 14097"/>
                <a:gd name="connsiteX4" fmla="*/ 14097 w 14096"/>
                <a:gd name="connsiteY4" fmla="*/ 7048 h 140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7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6" name="Freeform: Shape 175">
              <a:extLst>
                <a:ext uri="{FF2B5EF4-FFF2-40B4-BE49-F238E27FC236}">
                  <a16:creationId xmlns:a16="http://schemas.microsoft.com/office/drawing/2014/main" id="{8E981C9B-710F-4034-AE82-28B1B07245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599737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7" name="Freeform: Shape 176">
              <a:extLst>
                <a:ext uri="{FF2B5EF4-FFF2-40B4-BE49-F238E27FC236}">
                  <a16:creationId xmlns:a16="http://schemas.microsoft.com/office/drawing/2014/main" id="{CC62C2CC-DBAE-4877-8F55-02FE00AE811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8" name="Freeform: Shape 177">
              <a:extLst>
                <a:ext uri="{FF2B5EF4-FFF2-40B4-BE49-F238E27FC236}">
                  <a16:creationId xmlns:a16="http://schemas.microsoft.com/office/drawing/2014/main" id="{D8F57D8B-1988-441F-9DAE-A525DA5E9D9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79" name="Freeform: Shape 178">
              <a:extLst>
                <a:ext uri="{FF2B5EF4-FFF2-40B4-BE49-F238E27FC236}">
                  <a16:creationId xmlns:a16="http://schemas.microsoft.com/office/drawing/2014/main" id="{6715F028-3A13-4D5F-86C4-74C0AD81D6A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0" name="Freeform: Shape 179">
              <a:extLst>
                <a:ext uri="{FF2B5EF4-FFF2-40B4-BE49-F238E27FC236}">
                  <a16:creationId xmlns:a16="http://schemas.microsoft.com/office/drawing/2014/main" id="{DC6C9B50-47B3-44E7-B897-43D010A189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599735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1" name="Freeform: Shape 180">
              <a:extLst>
                <a:ext uri="{FF2B5EF4-FFF2-40B4-BE49-F238E27FC236}">
                  <a16:creationId xmlns:a16="http://schemas.microsoft.com/office/drawing/2014/main" id="{F3F602F0-702E-4D5F-A4FC-0E602C02B98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37" y="3599737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2" name="Freeform: Shape 181">
              <a:extLst>
                <a:ext uri="{FF2B5EF4-FFF2-40B4-BE49-F238E27FC236}">
                  <a16:creationId xmlns:a16="http://schemas.microsoft.com/office/drawing/2014/main" id="{9F379870-B34C-4DFC-9F0A-BDAB8C89FE3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658981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3" name="Freeform: Shape 182">
              <a:extLst>
                <a:ext uri="{FF2B5EF4-FFF2-40B4-BE49-F238E27FC236}">
                  <a16:creationId xmlns:a16="http://schemas.microsoft.com/office/drawing/2014/main" id="{641092AC-FED1-4D1D-B57C-0AC883CA958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46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4" name="Freeform: Shape 183">
              <a:extLst>
                <a:ext uri="{FF2B5EF4-FFF2-40B4-BE49-F238E27FC236}">
                  <a16:creationId xmlns:a16="http://schemas.microsoft.com/office/drawing/2014/main" id="{EA8A0B5E-5BB1-46AF-AC31-7D3756F354C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1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5" name="Freeform: Shape 184">
              <a:extLst>
                <a:ext uri="{FF2B5EF4-FFF2-40B4-BE49-F238E27FC236}">
                  <a16:creationId xmlns:a16="http://schemas.microsoft.com/office/drawing/2014/main" id="{1C519384-2192-432B-B768-64B4BC2DA98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2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6" name="Freeform: Shape 185">
              <a:extLst>
                <a:ext uri="{FF2B5EF4-FFF2-40B4-BE49-F238E27FC236}">
                  <a16:creationId xmlns:a16="http://schemas.microsoft.com/office/drawing/2014/main" id="{13C77A9D-44F0-4289-A611-D8AF81357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88" y="3658981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7" name="Freeform: Shape 186">
              <a:extLst>
                <a:ext uri="{FF2B5EF4-FFF2-40B4-BE49-F238E27FC236}">
                  <a16:creationId xmlns:a16="http://schemas.microsoft.com/office/drawing/2014/main" id="{0A54AEDC-E418-4E02-A713-6CE30C0CDD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1" y="3658979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8" name="Freeform: Shape 187">
              <a:extLst>
                <a:ext uri="{FF2B5EF4-FFF2-40B4-BE49-F238E27FC236}">
                  <a16:creationId xmlns:a16="http://schemas.microsoft.com/office/drawing/2014/main" id="{24FECFE3-9F31-47B0-B17F-CF2A1CEE85A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9" y="3718130"/>
              <a:ext cx="14097" cy="14096"/>
            </a:xfrm>
            <a:custGeom>
              <a:avLst/>
              <a:gdLst>
                <a:gd name="connsiteX0" fmla="*/ 14097 w 14097"/>
                <a:gd name="connsiteY0" fmla="*/ 7048 h 14096"/>
                <a:gd name="connsiteX1" fmla="*/ 7049 w 14097"/>
                <a:gd name="connsiteY1" fmla="*/ 14097 h 14096"/>
                <a:gd name="connsiteX2" fmla="*/ 0 w 14097"/>
                <a:gd name="connsiteY2" fmla="*/ 7048 h 14096"/>
                <a:gd name="connsiteX3" fmla="*/ 7049 w 14097"/>
                <a:gd name="connsiteY3" fmla="*/ 0 h 14096"/>
                <a:gd name="connsiteX4" fmla="*/ 14097 w 14097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89" name="Freeform: Shape 188">
              <a:extLst>
                <a:ext uri="{FF2B5EF4-FFF2-40B4-BE49-F238E27FC236}">
                  <a16:creationId xmlns:a16="http://schemas.microsoft.com/office/drawing/2014/main" id="{68167DF4-8B16-419B-B7BA-2FD5FF6CC81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0" name="Freeform: Shape 189">
              <a:extLst>
                <a:ext uri="{FF2B5EF4-FFF2-40B4-BE49-F238E27FC236}">
                  <a16:creationId xmlns:a16="http://schemas.microsoft.com/office/drawing/2014/main" id="{A543D24F-44C0-4DDF-A30E-8C8407548F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9 w 14096"/>
                <a:gd name="connsiteY1" fmla="*/ 14097 h 14096"/>
                <a:gd name="connsiteX2" fmla="*/ 0 w 14096"/>
                <a:gd name="connsiteY2" fmla="*/ 7048 h 14096"/>
                <a:gd name="connsiteX3" fmla="*/ 7049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9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9" y="0"/>
                  </a:cubicBezTo>
                  <a:cubicBezTo>
                    <a:pt x="10859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1" name="Freeform: Shape 190">
              <a:extLst>
                <a:ext uri="{FF2B5EF4-FFF2-40B4-BE49-F238E27FC236}">
                  <a16:creationId xmlns:a16="http://schemas.microsoft.com/office/drawing/2014/main" id="{63DEAE3C-3931-41EE-B4A1-F9385602BE1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45" y="3718130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2" name="Freeform: Shape 191">
              <a:extLst>
                <a:ext uri="{FF2B5EF4-FFF2-40B4-BE49-F238E27FC236}">
                  <a16:creationId xmlns:a16="http://schemas.microsoft.com/office/drawing/2014/main" id="{B11945CD-32F6-4C09-82AF-5510512312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292" y="3718128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858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3" name="Freeform: Shape 192">
              <a:extLst>
                <a:ext uri="{FF2B5EF4-FFF2-40B4-BE49-F238E27FC236}">
                  <a16:creationId xmlns:a16="http://schemas.microsoft.com/office/drawing/2014/main" id="{9109F44F-512F-4792-AED2-ECA80DDE16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40" y="3718133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54"/>
                    <a:pt x="10954" y="14097"/>
                    <a:pt x="7048" y="14097"/>
                  </a:cubicBezTo>
                  <a:cubicBezTo>
                    <a:pt x="3143" y="14097"/>
                    <a:pt x="0" y="10954"/>
                    <a:pt x="0" y="7048"/>
                  </a:cubicBezTo>
                  <a:cubicBezTo>
                    <a:pt x="0" y="3143"/>
                    <a:pt x="3143" y="0"/>
                    <a:pt x="7048" y="0"/>
                  </a:cubicBezTo>
                  <a:cubicBezTo>
                    <a:pt x="10954" y="0"/>
                    <a:pt x="14097" y="3143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4" name="Freeform: Shape 193">
              <a:extLst>
                <a:ext uri="{FF2B5EF4-FFF2-40B4-BE49-F238E27FC236}">
                  <a16:creationId xmlns:a16="http://schemas.microsoft.com/office/drawing/2014/main" id="{29B9E19B-BC56-46F2-BFFF-1688CEA55A6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48495" y="3777375"/>
              <a:ext cx="14097" cy="14099"/>
            </a:xfrm>
            <a:custGeom>
              <a:avLst/>
              <a:gdLst>
                <a:gd name="connsiteX0" fmla="*/ 14097 w 14097"/>
                <a:gd name="connsiteY0" fmla="*/ 7051 h 14099"/>
                <a:gd name="connsiteX1" fmla="*/ 7049 w 14097"/>
                <a:gd name="connsiteY1" fmla="*/ 14099 h 14099"/>
                <a:gd name="connsiteX2" fmla="*/ 0 w 14097"/>
                <a:gd name="connsiteY2" fmla="*/ 7051 h 14099"/>
                <a:gd name="connsiteX3" fmla="*/ 7049 w 14097"/>
                <a:gd name="connsiteY3" fmla="*/ 2 h 14099"/>
                <a:gd name="connsiteX4" fmla="*/ 14097 w 14097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7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5" name="Freeform: Shape 194">
              <a:extLst>
                <a:ext uri="{FF2B5EF4-FFF2-40B4-BE49-F238E27FC236}">
                  <a16:creationId xmlns:a16="http://schemas.microsoft.com/office/drawing/2014/main" id="{F573BDDE-4AED-43FB-B8D1-B5F37089313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07650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6" name="Freeform: Shape 195">
              <a:extLst>
                <a:ext uri="{FF2B5EF4-FFF2-40B4-BE49-F238E27FC236}">
                  <a16:creationId xmlns:a16="http://schemas.microsoft.com/office/drawing/2014/main" id="{EFFDA684-6DFF-4629-830E-6F2ACAB8C30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66896" y="3777375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9 w 14096"/>
                <a:gd name="connsiteY1" fmla="*/ 14099 h 14099"/>
                <a:gd name="connsiteX2" fmla="*/ 0 w 14096"/>
                <a:gd name="connsiteY2" fmla="*/ 7051 h 14099"/>
                <a:gd name="connsiteX3" fmla="*/ 7049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9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9" y="2"/>
                  </a:cubicBezTo>
                  <a:cubicBezTo>
                    <a:pt x="10859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7" name="Freeform: Shape 196">
              <a:extLst>
                <a:ext uri="{FF2B5EF4-FFF2-40B4-BE49-F238E27FC236}">
                  <a16:creationId xmlns:a16="http://schemas.microsoft.com/office/drawing/2014/main" id="{92E23250-6349-4726-AF61-08A57B3A2E1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26055" y="3777354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954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8" name="Freeform: Shape 197">
              <a:extLst>
                <a:ext uri="{FF2B5EF4-FFF2-40B4-BE49-F238E27FC236}">
                  <a16:creationId xmlns:a16="http://schemas.microsoft.com/office/drawing/2014/main" id="{8536AAE6-5497-4B0A-9C9F-4EAA1BB322B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385314" y="3777450"/>
              <a:ext cx="14096" cy="14099"/>
            </a:xfrm>
            <a:custGeom>
              <a:avLst/>
              <a:gdLst>
                <a:gd name="connsiteX0" fmla="*/ 14097 w 14096"/>
                <a:gd name="connsiteY0" fmla="*/ 7051 h 14099"/>
                <a:gd name="connsiteX1" fmla="*/ 7048 w 14096"/>
                <a:gd name="connsiteY1" fmla="*/ 14099 h 14099"/>
                <a:gd name="connsiteX2" fmla="*/ 0 w 14096"/>
                <a:gd name="connsiteY2" fmla="*/ 7051 h 14099"/>
                <a:gd name="connsiteX3" fmla="*/ 7048 w 14096"/>
                <a:gd name="connsiteY3" fmla="*/ 2 h 14099"/>
                <a:gd name="connsiteX4" fmla="*/ 14097 w 14096"/>
                <a:gd name="connsiteY4" fmla="*/ 7051 h 1409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9">
                  <a:moveTo>
                    <a:pt x="14097" y="7051"/>
                  </a:moveTo>
                  <a:cubicBezTo>
                    <a:pt x="14097" y="10956"/>
                    <a:pt x="10954" y="14099"/>
                    <a:pt x="7048" y="14099"/>
                  </a:cubicBezTo>
                  <a:cubicBezTo>
                    <a:pt x="3143" y="14099"/>
                    <a:pt x="0" y="10956"/>
                    <a:pt x="0" y="7051"/>
                  </a:cubicBezTo>
                  <a:cubicBezTo>
                    <a:pt x="0" y="3145"/>
                    <a:pt x="3143" y="2"/>
                    <a:pt x="7048" y="2"/>
                  </a:cubicBezTo>
                  <a:cubicBezTo>
                    <a:pt x="10858" y="-93"/>
                    <a:pt x="14097" y="3145"/>
                    <a:pt x="14097" y="705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99" name="Freeform: Shape 198">
              <a:extLst>
                <a:ext uri="{FF2B5EF4-FFF2-40B4-BE49-F238E27FC236}">
                  <a16:creationId xmlns:a16="http://schemas.microsoft.com/office/drawing/2014/main" id="{52B72898-B9DE-4574-BB20-0C317954D4C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444424" y="3777424"/>
              <a:ext cx="14096" cy="14096"/>
            </a:xfrm>
            <a:custGeom>
              <a:avLst/>
              <a:gdLst>
                <a:gd name="connsiteX0" fmla="*/ 14097 w 14096"/>
                <a:gd name="connsiteY0" fmla="*/ 7048 h 14096"/>
                <a:gd name="connsiteX1" fmla="*/ 7048 w 14096"/>
                <a:gd name="connsiteY1" fmla="*/ 14097 h 14096"/>
                <a:gd name="connsiteX2" fmla="*/ 0 w 14096"/>
                <a:gd name="connsiteY2" fmla="*/ 7048 h 14096"/>
                <a:gd name="connsiteX3" fmla="*/ 7048 w 14096"/>
                <a:gd name="connsiteY3" fmla="*/ 0 h 14096"/>
                <a:gd name="connsiteX4" fmla="*/ 14097 w 14096"/>
                <a:gd name="connsiteY4" fmla="*/ 7048 h 140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14096" h="14096">
                  <a:moveTo>
                    <a:pt x="14097" y="7048"/>
                  </a:moveTo>
                  <a:cubicBezTo>
                    <a:pt x="14097" y="10941"/>
                    <a:pt x="10941" y="14097"/>
                    <a:pt x="7048" y="14097"/>
                  </a:cubicBezTo>
                  <a:cubicBezTo>
                    <a:pt x="3156" y="14097"/>
                    <a:pt x="0" y="10941"/>
                    <a:pt x="0" y="7048"/>
                  </a:cubicBezTo>
                  <a:cubicBezTo>
                    <a:pt x="0" y="3156"/>
                    <a:pt x="3156" y="0"/>
                    <a:pt x="7048" y="0"/>
                  </a:cubicBezTo>
                  <a:cubicBezTo>
                    <a:pt x="10941" y="0"/>
                    <a:pt x="14097" y="3156"/>
                    <a:pt x="14097" y="704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</p:spTree>
    <p:extLst>
      <p:ext uri="{BB962C8B-B14F-4D97-AF65-F5344CB8AC3E}">
        <p14:creationId xmlns:p14="http://schemas.microsoft.com/office/powerpoint/2010/main" val="351319669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1116</Words>
  <Application>Microsoft Office PowerPoint</Application>
  <PresentationFormat>Widescreen</PresentationFormat>
  <Paragraphs>185</Paragraphs>
  <Slides>33</Slides>
  <Notes>2</Notes>
  <HiddenSlides>0</HiddenSlides>
  <MMClips>1</MMClips>
  <ScaleCrop>false</ScaleCrop>
  <HeadingPairs>
    <vt:vector size="6" baseType="variant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33</vt:i4>
      </vt:variant>
    </vt:vector>
  </HeadingPairs>
  <TitlesOfParts>
    <vt:vector size="40" baseType="lpstr">
      <vt:lpstr>Meiryo</vt:lpstr>
      <vt:lpstr>Aptos</vt:lpstr>
      <vt:lpstr>Aptos Display</vt:lpstr>
      <vt:lpstr>Arial</vt:lpstr>
      <vt:lpstr>Calibri</vt:lpstr>
      <vt:lpstr>Calibri Light</vt:lpstr>
      <vt:lpstr>Office Theme</vt:lpstr>
      <vt:lpstr>The State Part 2</vt:lpstr>
      <vt:lpstr>Content </vt:lpstr>
      <vt:lpstr>Aims and Learning Objectives</vt:lpstr>
      <vt:lpstr>What is the role of parliament?</vt:lpstr>
      <vt:lpstr>Parliament continued</vt:lpstr>
      <vt:lpstr>Important people who sit in the House of Commons</vt:lpstr>
      <vt:lpstr>House of Lords</vt:lpstr>
      <vt:lpstr>What is the house of Lords?</vt:lpstr>
      <vt:lpstr>Continued</vt:lpstr>
      <vt:lpstr>What is the role of the house of lords?</vt:lpstr>
      <vt:lpstr>More information about the House of Lords</vt:lpstr>
      <vt:lpstr>What is the relationship between the house of commons and the house of lords?</vt:lpstr>
      <vt:lpstr>Continued</vt:lpstr>
      <vt:lpstr>How are they held to account?</vt:lpstr>
      <vt:lpstr>Who does parliament regulate?</vt:lpstr>
      <vt:lpstr>Parliamentary Debates</vt:lpstr>
      <vt:lpstr>Let’s take a break!</vt:lpstr>
      <vt:lpstr>Houses of Parliament and Primary Law</vt:lpstr>
      <vt:lpstr>Parliament and Primary law </vt:lpstr>
      <vt:lpstr>How does the process of creating a law  start?</vt:lpstr>
      <vt:lpstr>Next</vt:lpstr>
      <vt:lpstr>PowerPoint Presentation</vt:lpstr>
      <vt:lpstr>House of Lords</vt:lpstr>
      <vt:lpstr>Continued </vt:lpstr>
      <vt:lpstr>Next, </vt:lpstr>
      <vt:lpstr>The Government </vt:lpstr>
      <vt:lpstr>Who are they?</vt:lpstr>
      <vt:lpstr>Who is the prime minister?</vt:lpstr>
      <vt:lpstr>Continued</vt:lpstr>
      <vt:lpstr>Activity</vt:lpstr>
      <vt:lpstr>Activity</vt:lpstr>
      <vt:lpstr>Summary</vt:lpstr>
      <vt:lpstr>Thank you!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Zita Draper</dc:creator>
  <cp:lastModifiedBy>Zita Draper</cp:lastModifiedBy>
  <cp:revision>1</cp:revision>
  <dcterms:created xsi:type="dcterms:W3CDTF">2024-10-05T21:13:11Z</dcterms:created>
  <dcterms:modified xsi:type="dcterms:W3CDTF">2026-10-10T21:41:52Z</dcterms:modified>
</cp:coreProperties>
</file>