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9" d="100"/>
          <a:sy n="79" d="100"/>
        </p:scale>
        <p:origin x="101" y="11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46A47-5BD4-4915-8A9A-6F0B6E024363}" type="datetimeFigureOut">
              <a:rPr lang="en-GB" smtClean="0"/>
              <a:t>31/05/2020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3D52E-AC0E-42E8-9749-5F3F525A0B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70042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46A47-5BD4-4915-8A9A-6F0B6E024363}" type="datetimeFigureOut">
              <a:rPr lang="en-GB" smtClean="0"/>
              <a:t>31/05/2020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3D52E-AC0E-42E8-9749-5F3F525A0B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9899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46A47-5BD4-4915-8A9A-6F0B6E024363}" type="datetimeFigureOut">
              <a:rPr lang="en-GB" smtClean="0"/>
              <a:t>31/05/2020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3D52E-AC0E-42E8-9749-5F3F525A0B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95648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46A47-5BD4-4915-8A9A-6F0B6E024363}" type="datetimeFigureOut">
              <a:rPr lang="en-GB" smtClean="0"/>
              <a:t>31/05/2020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3D52E-AC0E-42E8-9749-5F3F525A0B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1867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46A47-5BD4-4915-8A9A-6F0B6E024363}" type="datetimeFigureOut">
              <a:rPr lang="en-GB" smtClean="0"/>
              <a:t>31/05/2020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3D52E-AC0E-42E8-9749-5F3F525A0B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27234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46A47-5BD4-4915-8A9A-6F0B6E024363}" type="datetimeFigureOut">
              <a:rPr lang="en-GB" smtClean="0"/>
              <a:t>31/05/2020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3D52E-AC0E-42E8-9749-5F3F525A0B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6756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46A47-5BD4-4915-8A9A-6F0B6E024363}" type="datetimeFigureOut">
              <a:rPr lang="en-GB" smtClean="0"/>
              <a:t>31/05/2020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3D52E-AC0E-42E8-9749-5F3F525A0B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95161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46A47-5BD4-4915-8A9A-6F0B6E024363}" type="datetimeFigureOut">
              <a:rPr lang="en-GB" smtClean="0"/>
              <a:t>31/05/2020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3D52E-AC0E-42E8-9749-5F3F525A0B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10179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46A47-5BD4-4915-8A9A-6F0B6E024363}" type="datetimeFigureOut">
              <a:rPr lang="en-GB" smtClean="0"/>
              <a:t>31/05/2020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3D52E-AC0E-42E8-9749-5F3F525A0B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6512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46A47-5BD4-4915-8A9A-6F0B6E024363}" type="datetimeFigureOut">
              <a:rPr lang="en-GB" smtClean="0"/>
              <a:t>31/05/2020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3D52E-AC0E-42E8-9749-5F3F525A0B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06925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46A47-5BD4-4915-8A9A-6F0B6E024363}" type="datetimeFigureOut">
              <a:rPr lang="en-GB" smtClean="0"/>
              <a:t>31/05/2020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3D52E-AC0E-42E8-9749-5F3F525A0B77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103566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46A47-5BD4-4915-8A9A-6F0B6E024363}" type="datetimeFigureOut">
              <a:rPr lang="en-GB" smtClean="0"/>
              <a:t>31/05/2020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3D52E-AC0E-42E8-9749-5F3F525A0B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098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46A47-5BD4-4915-8A9A-6F0B6E024363}" type="datetimeFigureOut">
              <a:rPr lang="en-GB" smtClean="0"/>
              <a:t>31/05/2020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3D52E-AC0E-42E8-9749-5F3F525A0B77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97377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46A47-5BD4-4915-8A9A-6F0B6E024363}" type="datetimeFigureOut">
              <a:rPr lang="en-GB" smtClean="0"/>
              <a:t>31/05/2020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3D52E-AC0E-42E8-9749-5F3F525A0B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11088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46A47-5BD4-4915-8A9A-6F0B6E024363}" type="datetimeFigureOut">
              <a:rPr lang="en-GB" smtClean="0"/>
              <a:t>31/05/2020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3D52E-AC0E-42E8-9749-5F3F525A0B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55140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46A47-5BD4-4915-8A9A-6F0B6E024363}" type="datetimeFigureOut">
              <a:rPr lang="en-GB" smtClean="0"/>
              <a:t>31/05/2020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3D52E-AC0E-42E8-9749-5F3F525A0B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4177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046A47-5BD4-4915-8A9A-6F0B6E024363}" type="datetimeFigureOut">
              <a:rPr lang="en-GB" smtClean="0"/>
              <a:t>31/05/2020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9213D52E-AC0E-42E8-9749-5F3F525A0B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99046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8BD963-E43B-4F79-9EF0-8DE6FA8AE4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93779" y="682086"/>
            <a:ext cx="7733489" cy="1655762"/>
          </a:xfrm>
        </p:spPr>
        <p:txBody>
          <a:bodyPr>
            <a:normAutofit fontScale="90000"/>
          </a:bodyPr>
          <a:lstStyle/>
          <a:p>
            <a:r>
              <a:rPr lang="en-GB" dirty="0"/>
              <a:t>Discussion Questions for Monday the 1</a:t>
            </a:r>
            <a:r>
              <a:rPr lang="en-GB" baseline="30000" dirty="0"/>
              <a:t>st</a:t>
            </a:r>
            <a:r>
              <a:rPr lang="en-GB" dirty="0"/>
              <a:t> June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23F31F-6BCB-45AA-81B6-5C734B008F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0194" y="2337848"/>
            <a:ext cx="11491274" cy="4119513"/>
          </a:xfrm>
        </p:spPr>
        <p:txBody>
          <a:bodyPr>
            <a:normAutofit/>
          </a:bodyPr>
          <a:lstStyle/>
          <a:p>
            <a:pPr marL="457200" indent="-457200" algn="l">
              <a:buAutoNum type="arabicPeriod"/>
            </a:pPr>
            <a:r>
              <a:rPr lang="en-GB" dirty="0"/>
              <a:t>Does Morality = absolutely Goodness?</a:t>
            </a:r>
          </a:p>
          <a:p>
            <a:pPr marL="457200" indent="-457200" algn="l">
              <a:buAutoNum type="arabicPeriod"/>
            </a:pPr>
            <a:r>
              <a:rPr lang="en-GB" dirty="0"/>
              <a:t>Does Morality = fairness and justice?</a:t>
            </a:r>
          </a:p>
          <a:p>
            <a:pPr marL="457200" indent="-457200" algn="l">
              <a:buAutoNum type="arabicPeriod"/>
            </a:pPr>
            <a:r>
              <a:rPr lang="en-GB" dirty="0"/>
              <a:t>Is there any possibility to use morality as a tool to control other party or even for evil purpose?</a:t>
            </a:r>
          </a:p>
          <a:p>
            <a:pPr marL="457200" indent="-457200" algn="l">
              <a:buAutoNum type="arabicPeriod"/>
            </a:pPr>
            <a:r>
              <a:rPr lang="en-GB" dirty="0"/>
              <a:t>Can a person of immoral to condemn others with offend moral law?</a:t>
            </a:r>
          </a:p>
          <a:p>
            <a:pPr marL="457200" indent="-457200" algn="l">
              <a:buAutoNum type="arabicPeriod"/>
            </a:pPr>
            <a:r>
              <a:rPr lang="en-GB" dirty="0"/>
              <a:t>Who should be the final judgement? God, Natural law, or the mass of people?</a:t>
            </a:r>
          </a:p>
          <a:p>
            <a:pPr marL="457200" indent="-457200" algn="l">
              <a:buAutoNum type="arabicPeriod"/>
            </a:pPr>
            <a:r>
              <a:rPr lang="en-GB" dirty="0"/>
              <a:t>Should Morality changes alongside the change of the society? </a:t>
            </a:r>
          </a:p>
          <a:p>
            <a:pPr marL="457200" indent="-457200" algn="l">
              <a:buAutoNum type="arabicPeriod"/>
            </a:pPr>
            <a:r>
              <a:rPr lang="en-GB" dirty="0"/>
              <a:t>What should be the foundation of morality? Human nature? The will of God? Social need?</a:t>
            </a:r>
          </a:p>
          <a:p>
            <a:pPr marL="457200" indent="-457200" algn="l">
              <a:buAutoNum type="arabicPeriod"/>
            </a:pPr>
            <a:endParaRPr lang="en-GB" dirty="0"/>
          </a:p>
          <a:p>
            <a:pPr marL="457200" indent="-457200" algn="l"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395478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11</TotalTime>
  <Words>100</Words>
  <Application>Microsoft Office PowerPoint</Application>
  <PresentationFormat>Widescreen</PresentationFormat>
  <Paragraphs>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Trebuchet MS</vt:lpstr>
      <vt:lpstr>Wingdings 3</vt:lpstr>
      <vt:lpstr>Facet</vt:lpstr>
      <vt:lpstr>Discussion Questions for Monday the 1st June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Discussion Questions for Monday the 1st June</dc:title>
  <dc:creator>ginaxyz@126.com</dc:creator>
  <cp:lastModifiedBy>ginaxyz@126.com</cp:lastModifiedBy>
  <cp:revision>2</cp:revision>
  <dcterms:created xsi:type="dcterms:W3CDTF">2020-05-31T09:43:21Z</dcterms:created>
  <dcterms:modified xsi:type="dcterms:W3CDTF">2020-05-31T09:55:19Z</dcterms:modified>
</cp:coreProperties>
</file>