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Default Extension="XW341DQ3e"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3" r:id="rId4"/>
  </p:sldMasterIdLst>
  <p:notesMasterIdLst>
    <p:notesMasterId r:id="rId46"/>
  </p:notesMasterIdLst>
  <p:handoutMasterIdLst>
    <p:handoutMasterId r:id="rId47"/>
  </p:handoutMasterIdLst>
  <p:sldIdLst>
    <p:sldId id="256" r:id="rId5"/>
    <p:sldId id="287" r:id="rId6"/>
    <p:sldId id="326" r:id="rId7"/>
    <p:sldId id="286" r:id="rId8"/>
    <p:sldId id="257" r:id="rId9"/>
    <p:sldId id="259" r:id="rId10"/>
    <p:sldId id="263" r:id="rId11"/>
    <p:sldId id="289" r:id="rId12"/>
    <p:sldId id="313" r:id="rId13"/>
    <p:sldId id="314" r:id="rId14"/>
    <p:sldId id="316" r:id="rId15"/>
    <p:sldId id="317" r:id="rId16"/>
    <p:sldId id="318" r:id="rId17"/>
    <p:sldId id="310" r:id="rId18"/>
    <p:sldId id="267" r:id="rId19"/>
    <p:sldId id="265" r:id="rId20"/>
    <p:sldId id="268" r:id="rId21"/>
    <p:sldId id="269" r:id="rId22"/>
    <p:sldId id="270" r:id="rId23"/>
    <p:sldId id="258" r:id="rId24"/>
    <p:sldId id="284" r:id="rId25"/>
    <p:sldId id="264" r:id="rId26"/>
    <p:sldId id="272" r:id="rId27"/>
    <p:sldId id="274" r:id="rId28"/>
    <p:sldId id="321" r:id="rId29"/>
    <p:sldId id="322" r:id="rId30"/>
    <p:sldId id="290" r:id="rId31"/>
    <p:sldId id="323" r:id="rId32"/>
    <p:sldId id="260" r:id="rId33"/>
    <p:sldId id="276" r:id="rId34"/>
    <p:sldId id="277" r:id="rId35"/>
    <p:sldId id="278" r:id="rId36"/>
    <p:sldId id="279" r:id="rId37"/>
    <p:sldId id="280" r:id="rId38"/>
    <p:sldId id="281" r:id="rId39"/>
    <p:sldId id="282" r:id="rId40"/>
    <p:sldId id="283" r:id="rId41"/>
    <p:sldId id="291" r:id="rId42"/>
    <p:sldId id="324" r:id="rId43"/>
    <p:sldId id="285" r:id="rId44"/>
    <p:sldId id="288" r:id="rId4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a:srgbClr val="800080"/>
    <a:srgbClr val="009900"/>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53F6F9-B4EA-4A5E-87D7-A37DC96FAA0E}" v="1" dt="2023-03-22T12:24:20.3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86339" autoAdjust="0"/>
  </p:normalViewPr>
  <p:slideViewPr>
    <p:cSldViewPr>
      <p:cViewPr varScale="1">
        <p:scale>
          <a:sx n="60" d="100"/>
          <a:sy n="60" d="100"/>
        </p:scale>
        <p:origin x="1686" y="72"/>
      </p:cViewPr>
      <p:guideLst>
        <p:guide orient="horz" pos="2160"/>
        <p:guide pos="288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8846E09E-06C3-4931-B122-5321C712983A}"/>
    <pc:docChg chg="custSel addSld delSld modSld sldOrd">
      <pc:chgData name="Paul Tinkler" userId="bcebf29c-73c2-433d-80d2-6bad896374bf" providerId="ADAL" clId="{8846E09E-06C3-4931-B122-5321C712983A}" dt="2022-03-23T14:52:32.729" v="538" actId="47"/>
      <pc:docMkLst>
        <pc:docMk/>
      </pc:docMkLst>
      <pc:sldChg chg="modSp mod">
        <pc:chgData name="Paul Tinkler" userId="bcebf29c-73c2-433d-80d2-6bad896374bf" providerId="ADAL" clId="{8846E09E-06C3-4931-B122-5321C712983A}" dt="2022-03-22T16:13:36.315" v="46" actId="20577"/>
        <pc:sldMkLst>
          <pc:docMk/>
          <pc:sldMk cId="0" sldId="256"/>
        </pc:sldMkLst>
        <pc:spChg chg="mod">
          <ac:chgData name="Paul Tinkler" userId="bcebf29c-73c2-433d-80d2-6bad896374bf" providerId="ADAL" clId="{8846E09E-06C3-4931-B122-5321C712983A}" dt="2022-03-22T16:13:36.315" v="46" actId="20577"/>
          <ac:spMkLst>
            <pc:docMk/>
            <pc:sldMk cId="0" sldId="256"/>
            <ac:spMk id="13314" creationId="{00000000-0000-0000-0000-000000000000}"/>
          </ac:spMkLst>
        </pc:spChg>
      </pc:sldChg>
      <pc:sldChg chg="modSp mod">
        <pc:chgData name="Paul Tinkler" userId="bcebf29c-73c2-433d-80d2-6bad896374bf" providerId="ADAL" clId="{8846E09E-06C3-4931-B122-5321C712983A}" dt="2022-03-22T16:39:25.498" v="189" actId="14100"/>
        <pc:sldMkLst>
          <pc:docMk/>
          <pc:sldMk cId="1428444355" sldId="257"/>
        </pc:sldMkLst>
        <pc:spChg chg="mod">
          <ac:chgData name="Paul Tinkler" userId="bcebf29c-73c2-433d-80d2-6bad896374bf" providerId="ADAL" clId="{8846E09E-06C3-4931-B122-5321C712983A}" dt="2022-03-22T16:13:02.920" v="27" actId="27636"/>
          <ac:spMkLst>
            <pc:docMk/>
            <pc:sldMk cId="1428444355" sldId="257"/>
            <ac:spMk id="2" creationId="{00000000-0000-0000-0000-000000000000}"/>
          </ac:spMkLst>
        </pc:spChg>
        <pc:spChg chg="mod">
          <ac:chgData name="Paul Tinkler" userId="bcebf29c-73c2-433d-80d2-6bad896374bf" providerId="ADAL" clId="{8846E09E-06C3-4931-B122-5321C712983A}" dt="2022-03-22T16:39:25.498" v="189" actId="14100"/>
          <ac:spMkLst>
            <pc:docMk/>
            <pc:sldMk cId="1428444355" sldId="257"/>
            <ac:spMk id="3" creationId="{00000000-0000-0000-0000-000000000000}"/>
          </ac:spMkLst>
        </pc:spChg>
        <pc:spChg chg="mod">
          <ac:chgData name="Paul Tinkler" userId="bcebf29c-73c2-433d-80d2-6bad896374bf" providerId="ADAL" clId="{8846E09E-06C3-4931-B122-5321C712983A}" dt="2022-03-22T16:13:02.919" v="26" actId="27636"/>
          <ac:spMkLst>
            <pc:docMk/>
            <pc:sldMk cId="1428444355" sldId="257"/>
            <ac:spMk id="4" creationId="{00000000-0000-0000-0000-000000000000}"/>
          </ac:spMkLst>
        </pc:spChg>
      </pc:sldChg>
      <pc:sldChg chg="modSp mod modAnim">
        <pc:chgData name="Paul Tinkler" userId="bcebf29c-73c2-433d-80d2-6bad896374bf" providerId="ADAL" clId="{8846E09E-06C3-4931-B122-5321C712983A}" dt="2022-03-22T16:57:48.733" v="390"/>
        <pc:sldMkLst>
          <pc:docMk/>
          <pc:sldMk cId="0" sldId="258"/>
        </pc:sldMkLst>
        <pc:spChg chg="mod">
          <ac:chgData name="Paul Tinkler" userId="bcebf29c-73c2-433d-80d2-6bad896374bf" providerId="ADAL" clId="{8846E09E-06C3-4931-B122-5321C712983A}" dt="2022-03-22T16:55:39.516" v="316" actId="1076"/>
          <ac:spMkLst>
            <pc:docMk/>
            <pc:sldMk cId="0" sldId="258"/>
            <ac:spMk id="3" creationId="{00000000-0000-0000-0000-000000000000}"/>
          </ac:spMkLst>
        </pc:spChg>
        <pc:spChg chg="mod">
          <ac:chgData name="Paul Tinkler" userId="bcebf29c-73c2-433d-80d2-6bad896374bf" providerId="ADAL" clId="{8846E09E-06C3-4931-B122-5321C712983A}" dt="2022-03-22T16:55:50.509" v="318" actId="1076"/>
          <ac:spMkLst>
            <pc:docMk/>
            <pc:sldMk cId="0" sldId="258"/>
            <ac:spMk id="4" creationId="{00000000-0000-0000-0000-000000000000}"/>
          </ac:spMkLst>
        </pc:spChg>
        <pc:spChg chg="mod">
          <ac:chgData name="Paul Tinkler" userId="bcebf29c-73c2-433d-80d2-6bad896374bf" providerId="ADAL" clId="{8846E09E-06C3-4931-B122-5321C712983A}" dt="2022-03-22T16:57:07.927" v="388" actId="255"/>
          <ac:spMkLst>
            <pc:docMk/>
            <pc:sldMk cId="0" sldId="258"/>
            <ac:spMk id="5" creationId="{00000000-0000-0000-0000-000000000000}"/>
          </ac:spMkLst>
        </pc:spChg>
      </pc:sldChg>
      <pc:sldChg chg="modSp mod">
        <pc:chgData name="Paul Tinkler" userId="bcebf29c-73c2-433d-80d2-6bad896374bf" providerId="ADAL" clId="{8846E09E-06C3-4931-B122-5321C712983A}" dt="2022-03-22T16:43:09.454" v="196" actId="1076"/>
        <pc:sldMkLst>
          <pc:docMk/>
          <pc:sldMk cId="3038404985" sldId="259"/>
        </pc:sldMkLst>
        <pc:spChg chg="mod">
          <ac:chgData name="Paul Tinkler" userId="bcebf29c-73c2-433d-80d2-6bad896374bf" providerId="ADAL" clId="{8846E09E-06C3-4931-B122-5321C712983A}" dt="2022-03-22T16:43:09.454" v="196" actId="1076"/>
          <ac:spMkLst>
            <pc:docMk/>
            <pc:sldMk cId="3038404985" sldId="259"/>
            <ac:spMk id="3" creationId="{00000000-0000-0000-0000-000000000000}"/>
          </ac:spMkLst>
        </pc:spChg>
      </pc:sldChg>
      <pc:sldChg chg="modSp add">
        <pc:chgData name="Paul Tinkler" userId="bcebf29c-73c2-433d-80d2-6bad896374bf" providerId="ADAL" clId="{8846E09E-06C3-4931-B122-5321C712983A}" dt="2022-03-22T17:06:26.610" v="423" actId="313"/>
        <pc:sldMkLst>
          <pc:docMk/>
          <pc:sldMk cId="0" sldId="260"/>
        </pc:sldMkLst>
        <pc:spChg chg="mod">
          <ac:chgData name="Paul Tinkler" userId="bcebf29c-73c2-433d-80d2-6bad896374bf" providerId="ADAL" clId="{8846E09E-06C3-4931-B122-5321C712983A}" dt="2022-03-22T16:12:38.310" v="24" actId="1076"/>
          <ac:spMkLst>
            <pc:docMk/>
            <pc:sldMk cId="0" sldId="260"/>
            <ac:spMk id="2" creationId="{0ED18DC3-C9EE-4751-8A5A-AB68A409557C}"/>
          </ac:spMkLst>
        </pc:spChg>
        <pc:spChg chg="mod">
          <ac:chgData name="Paul Tinkler" userId="bcebf29c-73c2-433d-80d2-6bad896374bf" providerId="ADAL" clId="{8846E09E-06C3-4931-B122-5321C712983A}" dt="2022-03-22T17:06:26.610" v="423" actId="313"/>
          <ac:spMkLst>
            <pc:docMk/>
            <pc:sldMk cId="0" sldId="260"/>
            <ac:spMk id="3" creationId="{BF0EB0A0-38B5-4E44-BB61-1F0691F996C9}"/>
          </ac:spMkLst>
        </pc:spChg>
      </pc:sldChg>
      <pc:sldChg chg="modSp mod">
        <pc:chgData name="Paul Tinkler" userId="bcebf29c-73c2-433d-80d2-6bad896374bf" providerId="ADAL" clId="{8846E09E-06C3-4931-B122-5321C712983A}" dt="2022-03-22T16:42:54.715" v="194" actId="1076"/>
        <pc:sldMkLst>
          <pc:docMk/>
          <pc:sldMk cId="4130155717" sldId="263"/>
        </pc:sldMkLst>
        <pc:spChg chg="mod">
          <ac:chgData name="Paul Tinkler" userId="bcebf29c-73c2-433d-80d2-6bad896374bf" providerId="ADAL" clId="{8846E09E-06C3-4931-B122-5321C712983A}" dt="2022-03-22T16:42:54.715" v="194" actId="1076"/>
          <ac:spMkLst>
            <pc:docMk/>
            <pc:sldMk cId="4130155717" sldId="263"/>
            <ac:spMk id="3" creationId="{00000000-0000-0000-0000-000000000000}"/>
          </ac:spMkLst>
        </pc:spChg>
      </pc:sldChg>
      <pc:sldChg chg="add">
        <pc:chgData name="Paul Tinkler" userId="bcebf29c-73c2-433d-80d2-6bad896374bf" providerId="ADAL" clId="{8846E09E-06C3-4931-B122-5321C712983A}" dt="2022-03-22T10:37:36.676" v="0"/>
        <pc:sldMkLst>
          <pc:docMk/>
          <pc:sldMk cId="0" sldId="264"/>
        </pc:sldMkLst>
      </pc:sldChg>
      <pc:sldChg chg="delSp modSp">
        <pc:chgData name="Paul Tinkler" userId="bcebf29c-73c2-433d-80d2-6bad896374bf" providerId="ADAL" clId="{8846E09E-06C3-4931-B122-5321C712983A}" dt="2022-03-22T16:54:15.462" v="302" actId="478"/>
        <pc:sldMkLst>
          <pc:docMk/>
          <pc:sldMk cId="0" sldId="265"/>
        </pc:sldMkLst>
        <pc:spChg chg="del mod">
          <ac:chgData name="Paul Tinkler" userId="bcebf29c-73c2-433d-80d2-6bad896374bf" providerId="ADAL" clId="{8846E09E-06C3-4931-B122-5321C712983A}" dt="2022-03-22T16:54:15.462" v="302" actId="478"/>
          <ac:spMkLst>
            <pc:docMk/>
            <pc:sldMk cId="0" sldId="265"/>
            <ac:spMk id="16387" creationId="{00000000-0000-0000-0000-000000000000}"/>
          </ac:spMkLst>
        </pc:spChg>
      </pc:sldChg>
      <pc:sldChg chg="delSp modSp mod">
        <pc:chgData name="Paul Tinkler" userId="bcebf29c-73c2-433d-80d2-6bad896374bf" providerId="ADAL" clId="{8846E09E-06C3-4931-B122-5321C712983A}" dt="2022-03-22T16:54:07.851" v="301" actId="478"/>
        <pc:sldMkLst>
          <pc:docMk/>
          <pc:sldMk cId="1417974261" sldId="267"/>
        </pc:sldMkLst>
        <pc:spChg chg="mod">
          <ac:chgData name="Paul Tinkler" userId="bcebf29c-73c2-433d-80d2-6bad896374bf" providerId="ADAL" clId="{8846E09E-06C3-4931-B122-5321C712983A}" dt="2022-03-22T16:54:01.165" v="300" actId="20577"/>
          <ac:spMkLst>
            <pc:docMk/>
            <pc:sldMk cId="1417974261" sldId="267"/>
            <ac:spMk id="2" creationId="{A1911CA0-6FF3-462B-A6F6-2E5936B0AC8A}"/>
          </ac:spMkLst>
        </pc:spChg>
        <pc:spChg chg="del mod">
          <ac:chgData name="Paul Tinkler" userId="bcebf29c-73c2-433d-80d2-6bad896374bf" providerId="ADAL" clId="{8846E09E-06C3-4931-B122-5321C712983A}" dt="2022-03-22T16:54:07.851" v="301" actId="478"/>
          <ac:spMkLst>
            <pc:docMk/>
            <pc:sldMk cId="1417974261" sldId="267"/>
            <ac:spMk id="4" creationId="{F01D2A6B-50BE-492E-97A8-2E127DCBAD7A}"/>
          </ac:spMkLst>
        </pc:spChg>
      </pc:sldChg>
      <pc:sldChg chg="delSp modSp mod modAnim">
        <pc:chgData name="Paul Tinkler" userId="bcebf29c-73c2-433d-80d2-6bad896374bf" providerId="ADAL" clId="{8846E09E-06C3-4931-B122-5321C712983A}" dt="2022-03-23T14:17:03.489" v="536"/>
        <pc:sldMkLst>
          <pc:docMk/>
          <pc:sldMk cId="809205315" sldId="268"/>
        </pc:sldMkLst>
        <pc:spChg chg="mod">
          <ac:chgData name="Paul Tinkler" userId="bcebf29c-73c2-433d-80d2-6bad896374bf" providerId="ADAL" clId="{8846E09E-06C3-4931-B122-5321C712983A}" dt="2022-03-22T16:54:45.586" v="314" actId="20577"/>
          <ac:spMkLst>
            <pc:docMk/>
            <pc:sldMk cId="809205315" sldId="268"/>
            <ac:spMk id="2" creationId="{31050CB3-4CE9-4DC7-8A21-5519B5ECD838}"/>
          </ac:spMkLst>
        </pc:spChg>
        <pc:spChg chg="mod">
          <ac:chgData name="Paul Tinkler" userId="bcebf29c-73c2-433d-80d2-6bad896374bf" providerId="ADAL" clId="{8846E09E-06C3-4931-B122-5321C712983A}" dt="2022-03-23T14:09:25.425" v="514" actId="113"/>
          <ac:spMkLst>
            <pc:docMk/>
            <pc:sldMk cId="809205315" sldId="268"/>
            <ac:spMk id="3" creationId="{C73232CB-4501-4EC1-89C3-82D1E7D22558}"/>
          </ac:spMkLst>
        </pc:spChg>
        <pc:spChg chg="del mod">
          <ac:chgData name="Paul Tinkler" userId="bcebf29c-73c2-433d-80d2-6bad896374bf" providerId="ADAL" clId="{8846E09E-06C3-4931-B122-5321C712983A}" dt="2022-03-22T16:54:23.026" v="303" actId="478"/>
          <ac:spMkLst>
            <pc:docMk/>
            <pc:sldMk cId="809205315" sldId="268"/>
            <ac:spMk id="4" creationId="{5FA5FAF8-22A8-4F64-BF7C-A48A4D25C71C}"/>
          </ac:spMkLst>
        </pc:spChg>
      </pc:sldChg>
      <pc:sldChg chg="delSp modSp mod">
        <pc:chgData name="Paul Tinkler" userId="bcebf29c-73c2-433d-80d2-6bad896374bf" providerId="ADAL" clId="{8846E09E-06C3-4931-B122-5321C712983A}" dt="2022-03-22T16:54:28.834" v="304" actId="478"/>
        <pc:sldMkLst>
          <pc:docMk/>
          <pc:sldMk cId="2336914130" sldId="269"/>
        </pc:sldMkLst>
        <pc:spChg chg="del mod">
          <ac:chgData name="Paul Tinkler" userId="bcebf29c-73c2-433d-80d2-6bad896374bf" providerId="ADAL" clId="{8846E09E-06C3-4931-B122-5321C712983A}" dt="2022-03-22T16:54:28.834" v="304" actId="478"/>
          <ac:spMkLst>
            <pc:docMk/>
            <pc:sldMk cId="2336914130" sldId="269"/>
            <ac:spMk id="4" creationId="{89E6DE7D-4EEF-4A1B-B95E-5841B2960DBB}"/>
          </ac:spMkLst>
        </pc:spChg>
      </pc:sldChg>
      <pc:sldChg chg="delSp modSp mod">
        <pc:chgData name="Paul Tinkler" userId="bcebf29c-73c2-433d-80d2-6bad896374bf" providerId="ADAL" clId="{8846E09E-06C3-4931-B122-5321C712983A}" dt="2022-03-22T17:03:22.282" v="413" actId="14100"/>
        <pc:sldMkLst>
          <pc:docMk/>
          <pc:sldMk cId="1574249021" sldId="270"/>
        </pc:sldMkLst>
        <pc:spChg chg="del mod">
          <ac:chgData name="Paul Tinkler" userId="bcebf29c-73c2-433d-80d2-6bad896374bf" providerId="ADAL" clId="{8846E09E-06C3-4931-B122-5321C712983A}" dt="2022-03-22T17:00:09.129" v="401" actId="478"/>
          <ac:spMkLst>
            <pc:docMk/>
            <pc:sldMk cId="1574249021" sldId="270"/>
            <ac:spMk id="4" creationId="{6EF66DC9-0B68-488D-AF52-401FC26F141E}"/>
          </ac:spMkLst>
        </pc:spChg>
        <pc:picChg chg="mod">
          <ac:chgData name="Paul Tinkler" userId="bcebf29c-73c2-433d-80d2-6bad896374bf" providerId="ADAL" clId="{8846E09E-06C3-4931-B122-5321C712983A}" dt="2022-03-22T17:03:22.282" v="413" actId="14100"/>
          <ac:picMkLst>
            <pc:docMk/>
            <pc:sldMk cId="1574249021" sldId="270"/>
            <ac:picMk id="9" creationId="{B9BF1F96-2583-42BD-BB18-3A357A2A864F}"/>
          </ac:picMkLst>
        </pc:picChg>
      </pc:sldChg>
      <pc:sldChg chg="add">
        <pc:chgData name="Paul Tinkler" userId="bcebf29c-73c2-433d-80d2-6bad896374bf" providerId="ADAL" clId="{8846E09E-06C3-4931-B122-5321C712983A}" dt="2022-03-22T10:37:36.676" v="0"/>
        <pc:sldMkLst>
          <pc:docMk/>
          <pc:sldMk cId="3618808150" sldId="272"/>
        </pc:sldMkLst>
      </pc:sldChg>
      <pc:sldChg chg="add">
        <pc:chgData name="Paul Tinkler" userId="bcebf29c-73c2-433d-80d2-6bad896374bf" providerId="ADAL" clId="{8846E09E-06C3-4931-B122-5321C712983A}" dt="2022-03-22T10:37:36.676" v="0"/>
        <pc:sldMkLst>
          <pc:docMk/>
          <pc:sldMk cId="684433856" sldId="274"/>
        </pc:sldMkLst>
      </pc:sldChg>
      <pc:sldChg chg="add">
        <pc:chgData name="Paul Tinkler" userId="bcebf29c-73c2-433d-80d2-6bad896374bf" providerId="ADAL" clId="{8846E09E-06C3-4931-B122-5321C712983A}" dt="2022-03-22T10:37:36.676" v="0"/>
        <pc:sldMkLst>
          <pc:docMk/>
          <pc:sldMk cId="0" sldId="276"/>
        </pc:sldMkLst>
      </pc:sldChg>
      <pc:sldChg chg="modSp add">
        <pc:chgData name="Paul Tinkler" userId="bcebf29c-73c2-433d-80d2-6bad896374bf" providerId="ADAL" clId="{8846E09E-06C3-4931-B122-5321C712983A}" dt="2022-03-22T17:06:54.538" v="424" actId="1076"/>
        <pc:sldMkLst>
          <pc:docMk/>
          <pc:sldMk cId="0" sldId="277"/>
        </pc:sldMkLst>
        <pc:picChg chg="mod">
          <ac:chgData name="Paul Tinkler" userId="bcebf29c-73c2-433d-80d2-6bad896374bf" providerId="ADAL" clId="{8846E09E-06C3-4931-B122-5321C712983A}" dt="2022-03-22T17:06:54.538" v="424" actId="1076"/>
          <ac:picMkLst>
            <pc:docMk/>
            <pc:sldMk cId="0" sldId="277"/>
            <ac:picMk id="5122" creationId="{535938B7-3527-43D6-81D2-446E83336713}"/>
          </ac:picMkLst>
        </pc:picChg>
      </pc:sldChg>
      <pc:sldChg chg="addSp delSp modSp add mod">
        <pc:chgData name="Paul Tinkler" userId="bcebf29c-73c2-433d-80d2-6bad896374bf" providerId="ADAL" clId="{8846E09E-06C3-4931-B122-5321C712983A}" dt="2022-03-22T17:08:16.791" v="429" actId="478"/>
        <pc:sldMkLst>
          <pc:docMk/>
          <pc:sldMk cId="0" sldId="278"/>
        </pc:sldMkLst>
        <pc:spChg chg="add del mod">
          <ac:chgData name="Paul Tinkler" userId="bcebf29c-73c2-433d-80d2-6bad896374bf" providerId="ADAL" clId="{8846E09E-06C3-4931-B122-5321C712983A}" dt="2022-03-22T17:08:16.791" v="429" actId="478"/>
          <ac:spMkLst>
            <pc:docMk/>
            <pc:sldMk cId="0" sldId="278"/>
            <ac:spMk id="6" creationId="{7659A837-BC23-4DE3-A6F9-C99FECB9A285}"/>
          </ac:spMkLst>
        </pc:spChg>
        <pc:picChg chg="add mod">
          <ac:chgData name="Paul Tinkler" userId="bcebf29c-73c2-433d-80d2-6bad896374bf" providerId="ADAL" clId="{8846E09E-06C3-4931-B122-5321C712983A}" dt="2022-03-22T17:08:13.350" v="428" actId="1076"/>
          <ac:picMkLst>
            <pc:docMk/>
            <pc:sldMk cId="0" sldId="278"/>
            <ac:picMk id="5" creationId="{53B13D9A-B8A3-4CB4-823A-EEB457FEF66C}"/>
          </ac:picMkLst>
        </pc:picChg>
      </pc:sldChg>
      <pc:sldChg chg="modSp add mod">
        <pc:chgData name="Paul Tinkler" userId="bcebf29c-73c2-433d-80d2-6bad896374bf" providerId="ADAL" clId="{8846E09E-06C3-4931-B122-5321C712983A}" dt="2022-03-22T16:13:02.999" v="35" actId="27636"/>
        <pc:sldMkLst>
          <pc:docMk/>
          <pc:sldMk cId="0" sldId="279"/>
        </pc:sldMkLst>
        <pc:spChg chg="mod">
          <ac:chgData name="Paul Tinkler" userId="bcebf29c-73c2-433d-80d2-6bad896374bf" providerId="ADAL" clId="{8846E09E-06C3-4931-B122-5321C712983A}" dt="2022-03-22T16:13:02.999" v="35" actId="27636"/>
          <ac:spMkLst>
            <pc:docMk/>
            <pc:sldMk cId="0" sldId="279"/>
            <ac:spMk id="2" creationId="{405295E2-0863-4B0C-8E00-D7B12080A436}"/>
          </ac:spMkLst>
        </pc:spChg>
        <pc:spChg chg="mod">
          <ac:chgData name="Paul Tinkler" userId="bcebf29c-73c2-433d-80d2-6bad896374bf" providerId="ADAL" clId="{8846E09E-06C3-4931-B122-5321C712983A}" dt="2022-03-22T16:13:02.998" v="34" actId="27636"/>
          <ac:spMkLst>
            <pc:docMk/>
            <pc:sldMk cId="0" sldId="279"/>
            <ac:spMk id="3" creationId="{58D47CA1-1CDB-461C-A5F9-F261D6AC74C2}"/>
          </ac:spMkLst>
        </pc:spChg>
      </pc:sldChg>
      <pc:sldChg chg="add">
        <pc:chgData name="Paul Tinkler" userId="bcebf29c-73c2-433d-80d2-6bad896374bf" providerId="ADAL" clId="{8846E09E-06C3-4931-B122-5321C712983A}" dt="2022-03-22T10:37:36.676" v="0"/>
        <pc:sldMkLst>
          <pc:docMk/>
          <pc:sldMk cId="0" sldId="280"/>
        </pc:sldMkLst>
      </pc:sldChg>
      <pc:sldChg chg="modSp add">
        <pc:chgData name="Paul Tinkler" userId="bcebf29c-73c2-433d-80d2-6bad896374bf" providerId="ADAL" clId="{8846E09E-06C3-4931-B122-5321C712983A}" dt="2022-03-22T16:13:02.752" v="25"/>
        <pc:sldMkLst>
          <pc:docMk/>
          <pc:sldMk cId="0" sldId="281"/>
        </pc:sldMkLst>
        <pc:spChg chg="mod">
          <ac:chgData name="Paul Tinkler" userId="bcebf29c-73c2-433d-80d2-6bad896374bf" providerId="ADAL" clId="{8846E09E-06C3-4931-B122-5321C712983A}" dt="2022-03-22T16:13:02.752" v="25"/>
          <ac:spMkLst>
            <pc:docMk/>
            <pc:sldMk cId="0" sldId="281"/>
            <ac:spMk id="2" creationId="{272A3268-73F1-440A-BC8D-4B4F73CAAD52}"/>
          </ac:spMkLst>
        </pc:spChg>
      </pc:sldChg>
      <pc:sldChg chg="add">
        <pc:chgData name="Paul Tinkler" userId="bcebf29c-73c2-433d-80d2-6bad896374bf" providerId="ADAL" clId="{8846E09E-06C3-4931-B122-5321C712983A}" dt="2022-03-22T10:37:36.676" v="0"/>
        <pc:sldMkLst>
          <pc:docMk/>
          <pc:sldMk cId="0" sldId="282"/>
        </pc:sldMkLst>
      </pc:sldChg>
      <pc:sldChg chg="add">
        <pc:chgData name="Paul Tinkler" userId="bcebf29c-73c2-433d-80d2-6bad896374bf" providerId="ADAL" clId="{8846E09E-06C3-4931-B122-5321C712983A}" dt="2022-03-22T10:37:36.676" v="0"/>
        <pc:sldMkLst>
          <pc:docMk/>
          <pc:sldMk cId="0" sldId="283"/>
        </pc:sldMkLst>
      </pc:sldChg>
      <pc:sldChg chg="addSp delSp modSp mod">
        <pc:chgData name="Paul Tinkler" userId="bcebf29c-73c2-433d-80d2-6bad896374bf" providerId="ADAL" clId="{8846E09E-06C3-4931-B122-5321C712983A}" dt="2022-03-22T17:00:00.927" v="400" actId="478"/>
        <pc:sldMkLst>
          <pc:docMk/>
          <pc:sldMk cId="2277229381" sldId="284"/>
        </pc:sldMkLst>
        <pc:spChg chg="mod">
          <ac:chgData name="Paul Tinkler" userId="bcebf29c-73c2-433d-80d2-6bad896374bf" providerId="ADAL" clId="{8846E09E-06C3-4931-B122-5321C712983A}" dt="2022-03-22T16:59:49.514" v="398" actId="1076"/>
          <ac:spMkLst>
            <pc:docMk/>
            <pc:sldMk cId="2277229381" sldId="284"/>
            <ac:spMk id="3" creationId="{F5FFA8BC-33F7-419B-A741-AA29ABFEF8C7}"/>
          </ac:spMkLst>
        </pc:spChg>
        <pc:spChg chg="del mod">
          <ac:chgData name="Paul Tinkler" userId="bcebf29c-73c2-433d-80d2-6bad896374bf" providerId="ADAL" clId="{8846E09E-06C3-4931-B122-5321C712983A}" dt="2022-03-22T17:00:00.927" v="400" actId="478"/>
          <ac:spMkLst>
            <pc:docMk/>
            <pc:sldMk cId="2277229381" sldId="284"/>
            <ac:spMk id="4" creationId="{2A487155-0944-424C-9B08-4BD76C519A4B}"/>
          </ac:spMkLst>
        </pc:spChg>
        <pc:spChg chg="add del mod">
          <ac:chgData name="Paul Tinkler" userId="bcebf29c-73c2-433d-80d2-6bad896374bf" providerId="ADAL" clId="{8846E09E-06C3-4931-B122-5321C712983A}" dt="2022-03-22T16:59:35.570" v="395" actId="478"/>
          <ac:spMkLst>
            <pc:docMk/>
            <pc:sldMk cId="2277229381" sldId="284"/>
            <ac:spMk id="7" creationId="{6FD72B7D-93FD-49EE-89D6-F026E959C80B}"/>
          </ac:spMkLst>
        </pc:spChg>
        <pc:picChg chg="add mod">
          <ac:chgData name="Paul Tinkler" userId="bcebf29c-73c2-433d-80d2-6bad896374bf" providerId="ADAL" clId="{8846E09E-06C3-4931-B122-5321C712983A}" dt="2022-03-22T16:59:54.146" v="399" actId="14100"/>
          <ac:picMkLst>
            <pc:docMk/>
            <pc:sldMk cId="2277229381" sldId="284"/>
            <ac:picMk id="6" creationId="{CCF78099-7C69-4DB2-BF3A-87E6C9F81806}"/>
          </ac:picMkLst>
        </pc:picChg>
      </pc:sldChg>
      <pc:sldChg chg="delSp modSp mod ord">
        <pc:chgData name="Paul Tinkler" userId="bcebf29c-73c2-433d-80d2-6bad896374bf" providerId="ADAL" clId="{8846E09E-06C3-4931-B122-5321C712983A}" dt="2022-03-22T17:00:45.355" v="404"/>
        <pc:sldMkLst>
          <pc:docMk/>
          <pc:sldMk cId="241801257" sldId="285"/>
        </pc:sldMkLst>
        <pc:spChg chg="del mod">
          <ac:chgData name="Paul Tinkler" userId="bcebf29c-73c2-433d-80d2-6bad896374bf" providerId="ADAL" clId="{8846E09E-06C3-4931-B122-5321C712983A}" dt="2022-03-22T17:00:30.763" v="402" actId="478"/>
          <ac:spMkLst>
            <pc:docMk/>
            <pc:sldMk cId="241801257" sldId="285"/>
            <ac:spMk id="4" creationId="{BD6C08B7-6579-4B5C-A503-1E9CD33D3F6C}"/>
          </ac:spMkLst>
        </pc:spChg>
      </pc:sldChg>
      <pc:sldChg chg="delSp modSp mod">
        <pc:chgData name="Paul Tinkler" userId="bcebf29c-73c2-433d-80d2-6bad896374bf" providerId="ADAL" clId="{8846E09E-06C3-4931-B122-5321C712983A}" dt="2022-03-22T16:38:40.580" v="186" actId="14100"/>
        <pc:sldMkLst>
          <pc:docMk/>
          <pc:sldMk cId="1302659136" sldId="286"/>
        </pc:sldMkLst>
        <pc:spChg chg="mod">
          <ac:chgData name="Paul Tinkler" userId="bcebf29c-73c2-433d-80d2-6bad896374bf" providerId="ADAL" clId="{8846E09E-06C3-4931-B122-5321C712983A}" dt="2022-03-22T16:38:40.580" v="186" actId="14100"/>
          <ac:spMkLst>
            <pc:docMk/>
            <pc:sldMk cId="1302659136" sldId="286"/>
            <ac:spMk id="3" creationId="{E9F2A45D-09FE-4806-B5F2-79A3F7745FA1}"/>
          </ac:spMkLst>
        </pc:spChg>
        <pc:spChg chg="del mod">
          <ac:chgData name="Paul Tinkler" userId="bcebf29c-73c2-433d-80d2-6bad896374bf" providerId="ADAL" clId="{8846E09E-06C3-4931-B122-5321C712983A}" dt="2022-03-22T16:14:07.546" v="59" actId="478"/>
          <ac:spMkLst>
            <pc:docMk/>
            <pc:sldMk cId="1302659136" sldId="286"/>
            <ac:spMk id="4" creationId="{7F7E012A-BC70-4FC3-A34A-4FAC0CF69933}"/>
          </ac:spMkLst>
        </pc:spChg>
      </pc:sldChg>
      <pc:sldChg chg="addSp delSp modSp mod modAnim">
        <pc:chgData name="Paul Tinkler" userId="bcebf29c-73c2-433d-80d2-6bad896374bf" providerId="ADAL" clId="{8846E09E-06C3-4931-B122-5321C712983A}" dt="2022-03-22T17:19:27.349" v="475" actId="207"/>
        <pc:sldMkLst>
          <pc:docMk/>
          <pc:sldMk cId="3522203022" sldId="287"/>
        </pc:sldMkLst>
        <pc:spChg chg="mod">
          <ac:chgData name="Paul Tinkler" userId="bcebf29c-73c2-433d-80d2-6bad896374bf" providerId="ADAL" clId="{8846E09E-06C3-4931-B122-5321C712983A}" dt="2022-03-22T17:01:31.786" v="407" actId="1076"/>
          <ac:spMkLst>
            <pc:docMk/>
            <pc:sldMk cId="3522203022" sldId="287"/>
            <ac:spMk id="2" creationId="{68CC457D-2C8A-43B4-A81D-780591EEB775}"/>
          </ac:spMkLst>
        </pc:spChg>
        <pc:spChg chg="mod">
          <ac:chgData name="Paul Tinkler" userId="bcebf29c-73c2-433d-80d2-6bad896374bf" providerId="ADAL" clId="{8846E09E-06C3-4931-B122-5321C712983A}" dt="2022-03-22T17:19:27.349" v="475" actId="207"/>
          <ac:spMkLst>
            <pc:docMk/>
            <pc:sldMk cId="3522203022" sldId="287"/>
            <ac:spMk id="3" creationId="{52D4C0F2-E0B2-4CDE-9D52-6D243986BDE8}"/>
          </ac:spMkLst>
        </pc:spChg>
        <pc:spChg chg="del mod">
          <ac:chgData name="Paul Tinkler" userId="bcebf29c-73c2-433d-80d2-6bad896374bf" providerId="ADAL" clId="{8846E09E-06C3-4931-B122-5321C712983A}" dt="2022-03-22T16:14:01.194" v="58" actId="478"/>
          <ac:spMkLst>
            <pc:docMk/>
            <pc:sldMk cId="3522203022" sldId="287"/>
            <ac:spMk id="4" creationId="{E0B904A5-574E-4F91-B176-44E56796ADE7}"/>
          </ac:spMkLst>
        </pc:spChg>
        <pc:spChg chg="add del mod">
          <ac:chgData name="Paul Tinkler" userId="bcebf29c-73c2-433d-80d2-6bad896374bf" providerId="ADAL" clId="{8846E09E-06C3-4931-B122-5321C712983A}" dt="2022-03-22T16:15:23.475" v="65" actId="478"/>
          <ac:spMkLst>
            <pc:docMk/>
            <pc:sldMk cId="3522203022" sldId="287"/>
            <ac:spMk id="8" creationId="{F5B682BF-217C-4787-B878-C077EFF2EFCF}"/>
          </ac:spMkLst>
        </pc:spChg>
        <pc:picChg chg="mod">
          <ac:chgData name="Paul Tinkler" userId="bcebf29c-73c2-433d-80d2-6bad896374bf" providerId="ADAL" clId="{8846E09E-06C3-4931-B122-5321C712983A}" dt="2022-03-22T17:01:49.566" v="410" actId="1076"/>
          <ac:picMkLst>
            <pc:docMk/>
            <pc:sldMk cId="3522203022" sldId="287"/>
            <ac:picMk id="6" creationId="{0E001213-B7AA-4F3E-B1A9-836B698A6D34}"/>
          </ac:picMkLst>
        </pc:picChg>
        <pc:picChg chg="add mod">
          <ac:chgData name="Paul Tinkler" userId="bcebf29c-73c2-433d-80d2-6bad896374bf" providerId="ADAL" clId="{8846E09E-06C3-4931-B122-5321C712983A}" dt="2022-03-22T17:01:42.126" v="409" actId="14100"/>
          <ac:picMkLst>
            <pc:docMk/>
            <pc:sldMk cId="3522203022" sldId="287"/>
            <ac:picMk id="7" creationId="{EE6D46BD-4CEE-4B1D-BE33-FBC7D6341E95}"/>
          </ac:picMkLst>
        </pc:picChg>
      </pc:sldChg>
      <pc:sldChg chg="delSp modSp mod">
        <pc:chgData name="Paul Tinkler" userId="bcebf29c-73c2-433d-80d2-6bad896374bf" providerId="ADAL" clId="{8846E09E-06C3-4931-B122-5321C712983A}" dt="2022-03-22T17:19:50.998" v="476" actId="478"/>
        <pc:sldMkLst>
          <pc:docMk/>
          <pc:sldMk cId="1159226007" sldId="288"/>
        </pc:sldMkLst>
        <pc:spChg chg="del mod">
          <ac:chgData name="Paul Tinkler" userId="bcebf29c-73c2-433d-80d2-6bad896374bf" providerId="ADAL" clId="{8846E09E-06C3-4931-B122-5321C712983A}" dt="2022-03-22T17:19:50.998" v="476" actId="478"/>
          <ac:spMkLst>
            <pc:docMk/>
            <pc:sldMk cId="1159226007" sldId="288"/>
            <ac:spMk id="4" creationId="{C03524B0-2802-4D4B-B39D-066961E02FDD}"/>
          </ac:spMkLst>
        </pc:spChg>
      </pc:sldChg>
      <pc:sldChg chg="modSp mod">
        <pc:chgData name="Paul Tinkler" userId="bcebf29c-73c2-433d-80d2-6bad896374bf" providerId="ADAL" clId="{8846E09E-06C3-4931-B122-5321C712983A}" dt="2022-03-22T16:43:22.419" v="198" actId="14100"/>
        <pc:sldMkLst>
          <pc:docMk/>
          <pc:sldMk cId="4104416649" sldId="289"/>
        </pc:sldMkLst>
        <pc:spChg chg="mod">
          <ac:chgData name="Paul Tinkler" userId="bcebf29c-73c2-433d-80d2-6bad896374bf" providerId="ADAL" clId="{8846E09E-06C3-4931-B122-5321C712983A}" dt="2022-03-22T16:13:02.752" v="25"/>
          <ac:spMkLst>
            <pc:docMk/>
            <pc:sldMk cId="4104416649" sldId="289"/>
            <ac:spMk id="2" creationId="{73C4D4E8-3152-472B-AB9B-8897CF41C509}"/>
          </ac:spMkLst>
        </pc:spChg>
        <pc:spChg chg="mod">
          <ac:chgData name="Paul Tinkler" userId="bcebf29c-73c2-433d-80d2-6bad896374bf" providerId="ADAL" clId="{8846E09E-06C3-4931-B122-5321C712983A}" dt="2022-03-22T16:43:22.419" v="198" actId="14100"/>
          <ac:spMkLst>
            <pc:docMk/>
            <pc:sldMk cId="4104416649" sldId="289"/>
            <ac:spMk id="3" creationId="{3405EAC0-42DD-4BE5-AC98-30716EECF4F3}"/>
          </ac:spMkLst>
        </pc:spChg>
      </pc:sldChg>
      <pc:sldChg chg="modSp add mod">
        <pc:chgData name="Paul Tinkler" userId="bcebf29c-73c2-433d-80d2-6bad896374bf" providerId="ADAL" clId="{8846E09E-06C3-4931-B122-5321C712983A}" dt="2022-03-22T17:06:00.134" v="419" actId="14100"/>
        <pc:sldMkLst>
          <pc:docMk/>
          <pc:sldMk cId="2273950058" sldId="290"/>
        </pc:sldMkLst>
        <pc:spChg chg="mod">
          <ac:chgData name="Paul Tinkler" userId="bcebf29c-73c2-433d-80d2-6bad896374bf" providerId="ADAL" clId="{8846E09E-06C3-4931-B122-5321C712983A}" dt="2022-03-22T16:09:48.027" v="8" actId="1076"/>
          <ac:spMkLst>
            <pc:docMk/>
            <pc:sldMk cId="2273950058" sldId="290"/>
            <ac:spMk id="2" creationId="{391CAA4B-1967-4919-BBF2-C3E0DB493A49}"/>
          </ac:spMkLst>
        </pc:spChg>
        <pc:spChg chg="mod">
          <ac:chgData name="Paul Tinkler" userId="bcebf29c-73c2-433d-80d2-6bad896374bf" providerId="ADAL" clId="{8846E09E-06C3-4931-B122-5321C712983A}" dt="2022-03-22T16:10:47.354" v="17" actId="1076"/>
          <ac:spMkLst>
            <pc:docMk/>
            <pc:sldMk cId="2273950058" sldId="290"/>
            <ac:spMk id="3" creationId="{6B2843FE-70F2-4DA7-9FD3-826E6076994A}"/>
          </ac:spMkLst>
        </pc:spChg>
        <pc:spChg chg="mod">
          <ac:chgData name="Paul Tinkler" userId="bcebf29c-73c2-433d-80d2-6bad896374bf" providerId="ADAL" clId="{8846E09E-06C3-4931-B122-5321C712983A}" dt="2022-03-22T16:10:41.426" v="16" actId="1076"/>
          <ac:spMkLst>
            <pc:docMk/>
            <pc:sldMk cId="2273950058" sldId="290"/>
            <ac:spMk id="4" creationId="{FAD09C5F-8FF3-41B3-935D-7D4A0A539A8B}"/>
          </ac:spMkLst>
        </pc:spChg>
        <pc:spChg chg="mod">
          <ac:chgData name="Paul Tinkler" userId="bcebf29c-73c2-433d-80d2-6bad896374bf" providerId="ADAL" clId="{8846E09E-06C3-4931-B122-5321C712983A}" dt="2022-03-22T16:10:53.306" v="18" actId="1076"/>
          <ac:spMkLst>
            <pc:docMk/>
            <pc:sldMk cId="2273950058" sldId="290"/>
            <ac:spMk id="5" creationId="{522DDCE5-1C65-4CE3-BADF-CC5716F933CB}"/>
          </ac:spMkLst>
        </pc:spChg>
        <pc:spChg chg="mod">
          <ac:chgData name="Paul Tinkler" userId="bcebf29c-73c2-433d-80d2-6bad896374bf" providerId="ADAL" clId="{8846E09E-06C3-4931-B122-5321C712983A}" dt="2022-03-22T16:09:48.027" v="8" actId="1076"/>
          <ac:spMkLst>
            <pc:docMk/>
            <pc:sldMk cId="2273950058" sldId="290"/>
            <ac:spMk id="6" creationId="{33A839FA-2C63-4119-9139-7CE2338A45B5}"/>
          </ac:spMkLst>
        </pc:spChg>
        <pc:spChg chg="mod">
          <ac:chgData name="Paul Tinkler" userId="bcebf29c-73c2-433d-80d2-6bad896374bf" providerId="ADAL" clId="{8846E09E-06C3-4931-B122-5321C712983A}" dt="2022-03-22T16:09:48.027" v="8" actId="1076"/>
          <ac:spMkLst>
            <pc:docMk/>
            <pc:sldMk cId="2273950058" sldId="290"/>
            <ac:spMk id="7" creationId="{538420D2-362C-4E04-8A63-A16E4A97E37D}"/>
          </ac:spMkLst>
        </pc:spChg>
        <pc:spChg chg="mod">
          <ac:chgData name="Paul Tinkler" userId="bcebf29c-73c2-433d-80d2-6bad896374bf" providerId="ADAL" clId="{8846E09E-06C3-4931-B122-5321C712983A}" dt="2022-03-22T16:09:51.906" v="9" actId="14100"/>
          <ac:spMkLst>
            <pc:docMk/>
            <pc:sldMk cId="2273950058" sldId="290"/>
            <ac:spMk id="2065" creationId="{923A9E5A-D28F-41B3-B81E-0289E09547DF}"/>
          </ac:spMkLst>
        </pc:spChg>
        <pc:spChg chg="mod">
          <ac:chgData name="Paul Tinkler" userId="bcebf29c-73c2-433d-80d2-6bad896374bf" providerId="ADAL" clId="{8846E09E-06C3-4931-B122-5321C712983A}" dt="2022-03-22T16:09:48.027" v="8" actId="1076"/>
          <ac:spMkLst>
            <pc:docMk/>
            <pc:sldMk cId="2273950058" sldId="290"/>
            <ac:spMk id="3074" creationId="{AFDFB9D3-A8A4-4166-9EA3-B4C1F1D89D02}"/>
          </ac:spMkLst>
        </pc:spChg>
        <pc:spChg chg="mod">
          <ac:chgData name="Paul Tinkler" userId="bcebf29c-73c2-433d-80d2-6bad896374bf" providerId="ADAL" clId="{8846E09E-06C3-4931-B122-5321C712983A}" dt="2022-03-22T16:09:48.027" v="8" actId="1076"/>
          <ac:spMkLst>
            <pc:docMk/>
            <pc:sldMk cId="2273950058" sldId="290"/>
            <ac:spMk id="3075" creationId="{A6900AEB-0616-4B0F-9ABF-30877645C20D}"/>
          </ac:spMkLst>
        </pc:spChg>
        <pc:spChg chg="mod">
          <ac:chgData name="Paul Tinkler" userId="bcebf29c-73c2-433d-80d2-6bad896374bf" providerId="ADAL" clId="{8846E09E-06C3-4931-B122-5321C712983A}" dt="2022-03-22T16:11:01.619" v="19" actId="14100"/>
          <ac:spMkLst>
            <pc:docMk/>
            <pc:sldMk cId="2273950058" sldId="290"/>
            <ac:spMk id="3076" creationId="{13A17F10-2B82-48DB-B9E8-028181EEB0F5}"/>
          </ac:spMkLst>
        </pc:spChg>
        <pc:spChg chg="mod">
          <ac:chgData name="Paul Tinkler" userId="bcebf29c-73c2-433d-80d2-6bad896374bf" providerId="ADAL" clId="{8846E09E-06C3-4931-B122-5321C712983A}" dt="2022-03-22T16:11:05.566" v="20" actId="14100"/>
          <ac:spMkLst>
            <pc:docMk/>
            <pc:sldMk cId="2273950058" sldId="290"/>
            <ac:spMk id="3077" creationId="{2830011C-239C-43E2-BD80-5BEF058B33E5}"/>
          </ac:spMkLst>
        </pc:spChg>
        <pc:spChg chg="mod">
          <ac:chgData name="Paul Tinkler" userId="bcebf29c-73c2-433d-80d2-6bad896374bf" providerId="ADAL" clId="{8846E09E-06C3-4931-B122-5321C712983A}" dt="2022-03-22T16:11:17.606" v="22" actId="14100"/>
          <ac:spMkLst>
            <pc:docMk/>
            <pc:sldMk cId="2273950058" sldId="290"/>
            <ac:spMk id="3078" creationId="{51F4E9B5-7518-4519-ADB7-CB9B69865A43}"/>
          </ac:spMkLst>
        </pc:spChg>
        <pc:spChg chg="mod">
          <ac:chgData name="Paul Tinkler" userId="bcebf29c-73c2-433d-80d2-6bad896374bf" providerId="ADAL" clId="{8846E09E-06C3-4931-B122-5321C712983A}" dt="2022-03-22T16:09:48.027" v="8" actId="1076"/>
          <ac:spMkLst>
            <pc:docMk/>
            <pc:sldMk cId="2273950058" sldId="290"/>
            <ac:spMk id="3079" creationId="{429B8508-70D0-4C55-A164-9438EE52BE96}"/>
          </ac:spMkLst>
        </pc:spChg>
        <pc:spChg chg="mod">
          <ac:chgData name="Paul Tinkler" userId="bcebf29c-73c2-433d-80d2-6bad896374bf" providerId="ADAL" clId="{8846E09E-06C3-4931-B122-5321C712983A}" dt="2022-03-22T17:06:00.134" v="419" actId="14100"/>
          <ac:spMkLst>
            <pc:docMk/>
            <pc:sldMk cId="2273950058" sldId="290"/>
            <ac:spMk id="3080" creationId="{088BF764-122B-444B-9C85-1FF0CADF97C7}"/>
          </ac:spMkLst>
        </pc:spChg>
        <pc:spChg chg="mod">
          <ac:chgData name="Paul Tinkler" userId="bcebf29c-73c2-433d-80d2-6bad896374bf" providerId="ADAL" clId="{8846E09E-06C3-4931-B122-5321C712983A}" dt="2022-03-22T17:05:54.702" v="418" actId="14100"/>
          <ac:spMkLst>
            <pc:docMk/>
            <pc:sldMk cId="2273950058" sldId="290"/>
            <ac:spMk id="3081" creationId="{EDCD6E1B-8889-4D06-A307-A465EE86A377}"/>
          </ac:spMkLst>
        </pc:spChg>
        <pc:spChg chg="mod">
          <ac:chgData name="Paul Tinkler" userId="bcebf29c-73c2-433d-80d2-6bad896374bf" providerId="ADAL" clId="{8846E09E-06C3-4931-B122-5321C712983A}" dt="2022-03-22T16:10:20.073" v="14" actId="20577"/>
          <ac:spMkLst>
            <pc:docMk/>
            <pc:sldMk cId="2273950058" sldId="290"/>
            <ac:spMk id="3083" creationId="{EA80D0C5-8617-4E27-A58E-A3D07411E00A}"/>
          </ac:spMkLst>
        </pc:spChg>
        <pc:spChg chg="mod">
          <ac:chgData name="Paul Tinkler" userId="bcebf29c-73c2-433d-80d2-6bad896374bf" providerId="ADAL" clId="{8846E09E-06C3-4931-B122-5321C712983A}" dt="2022-03-22T16:09:48.027" v="8" actId="1076"/>
          <ac:spMkLst>
            <pc:docMk/>
            <pc:sldMk cId="2273950058" sldId="290"/>
            <ac:spMk id="3097" creationId="{4D388126-26B1-4437-9FA4-CA92EB325372}"/>
          </ac:spMkLst>
        </pc:spChg>
        <pc:spChg chg="mod">
          <ac:chgData name="Paul Tinkler" userId="bcebf29c-73c2-433d-80d2-6bad896374bf" providerId="ADAL" clId="{8846E09E-06C3-4931-B122-5321C712983A}" dt="2022-03-22T16:09:48.027" v="8" actId="1076"/>
          <ac:spMkLst>
            <pc:docMk/>
            <pc:sldMk cId="2273950058" sldId="290"/>
            <ac:spMk id="3098" creationId="{EE2D35B1-B87D-4649-AA9E-73B30F25A51D}"/>
          </ac:spMkLst>
        </pc:spChg>
        <pc:spChg chg="mod">
          <ac:chgData name="Paul Tinkler" userId="bcebf29c-73c2-433d-80d2-6bad896374bf" providerId="ADAL" clId="{8846E09E-06C3-4931-B122-5321C712983A}" dt="2022-03-22T16:09:48.027" v="8" actId="1076"/>
          <ac:spMkLst>
            <pc:docMk/>
            <pc:sldMk cId="2273950058" sldId="290"/>
            <ac:spMk id="3099" creationId="{754C0CE3-F0CA-41EC-B1BC-035A0CBDF39D}"/>
          </ac:spMkLst>
        </pc:spChg>
        <pc:spChg chg="mod">
          <ac:chgData name="Paul Tinkler" userId="bcebf29c-73c2-433d-80d2-6bad896374bf" providerId="ADAL" clId="{8846E09E-06C3-4931-B122-5321C712983A}" dt="2022-03-22T16:09:48.027" v="8" actId="1076"/>
          <ac:spMkLst>
            <pc:docMk/>
            <pc:sldMk cId="2273950058" sldId="290"/>
            <ac:spMk id="3100" creationId="{750D4F65-1012-4B61-82C9-9524867131E7}"/>
          </ac:spMkLst>
        </pc:spChg>
        <pc:spChg chg="mod">
          <ac:chgData name="Paul Tinkler" userId="bcebf29c-73c2-433d-80d2-6bad896374bf" providerId="ADAL" clId="{8846E09E-06C3-4931-B122-5321C712983A}" dt="2022-03-22T16:09:48.027" v="8" actId="1076"/>
          <ac:spMkLst>
            <pc:docMk/>
            <pc:sldMk cId="2273950058" sldId="290"/>
            <ac:spMk id="3101" creationId="{0D39848E-1697-4187-9B6D-5C421B3AF36D}"/>
          </ac:spMkLst>
        </pc:spChg>
        <pc:spChg chg="mod">
          <ac:chgData name="Paul Tinkler" userId="bcebf29c-73c2-433d-80d2-6bad896374bf" providerId="ADAL" clId="{8846E09E-06C3-4931-B122-5321C712983A}" dt="2022-03-22T16:09:48.027" v="8" actId="1076"/>
          <ac:spMkLst>
            <pc:docMk/>
            <pc:sldMk cId="2273950058" sldId="290"/>
            <ac:spMk id="3102" creationId="{5ABCF364-3A9A-4462-BC56-CBF27C17A7FE}"/>
          </ac:spMkLst>
        </pc:spChg>
        <pc:spChg chg="mod">
          <ac:chgData name="Paul Tinkler" userId="bcebf29c-73c2-433d-80d2-6bad896374bf" providerId="ADAL" clId="{8846E09E-06C3-4931-B122-5321C712983A}" dt="2022-03-22T16:09:48.027" v="8" actId="1076"/>
          <ac:spMkLst>
            <pc:docMk/>
            <pc:sldMk cId="2273950058" sldId="290"/>
            <ac:spMk id="3103" creationId="{B8091EB4-2FC6-4E85-9779-B456E5A35B44}"/>
          </ac:spMkLst>
        </pc:spChg>
        <pc:spChg chg="mod">
          <ac:chgData name="Paul Tinkler" userId="bcebf29c-73c2-433d-80d2-6bad896374bf" providerId="ADAL" clId="{8846E09E-06C3-4931-B122-5321C712983A}" dt="2022-03-22T16:09:48.027" v="8" actId="1076"/>
          <ac:spMkLst>
            <pc:docMk/>
            <pc:sldMk cId="2273950058" sldId="290"/>
            <ac:spMk id="3104" creationId="{04C29EFF-C63E-4F99-8068-87DB1CD9D5F4}"/>
          </ac:spMkLst>
        </pc:spChg>
        <pc:spChg chg="mod">
          <ac:chgData name="Paul Tinkler" userId="bcebf29c-73c2-433d-80d2-6bad896374bf" providerId="ADAL" clId="{8846E09E-06C3-4931-B122-5321C712983A}" dt="2022-03-22T16:10:35.922" v="15" actId="1076"/>
          <ac:spMkLst>
            <pc:docMk/>
            <pc:sldMk cId="2273950058" sldId="290"/>
            <ac:spMk id="3105" creationId="{E8FAD56E-4906-426F-BED1-FF733989F714}"/>
          </ac:spMkLst>
        </pc:spChg>
        <pc:spChg chg="mod">
          <ac:chgData name="Paul Tinkler" userId="bcebf29c-73c2-433d-80d2-6bad896374bf" providerId="ADAL" clId="{8846E09E-06C3-4931-B122-5321C712983A}" dt="2022-03-22T16:10:35.922" v="15" actId="1076"/>
          <ac:spMkLst>
            <pc:docMk/>
            <pc:sldMk cId="2273950058" sldId="290"/>
            <ac:spMk id="3106" creationId="{984DE521-693D-47B3-AF8E-0F426DB3DB87}"/>
          </ac:spMkLst>
        </pc:spChg>
        <pc:spChg chg="mod">
          <ac:chgData name="Paul Tinkler" userId="bcebf29c-73c2-433d-80d2-6bad896374bf" providerId="ADAL" clId="{8846E09E-06C3-4931-B122-5321C712983A}" dt="2022-03-22T16:09:48.027" v="8" actId="1076"/>
          <ac:spMkLst>
            <pc:docMk/>
            <pc:sldMk cId="2273950058" sldId="290"/>
            <ac:spMk id="3107" creationId="{F20145D5-18A2-4103-8207-336DC028B429}"/>
          </ac:spMkLst>
        </pc:spChg>
        <pc:spChg chg="mod">
          <ac:chgData name="Paul Tinkler" userId="bcebf29c-73c2-433d-80d2-6bad896374bf" providerId="ADAL" clId="{8846E09E-06C3-4931-B122-5321C712983A}" dt="2022-03-22T16:09:48.027" v="8" actId="1076"/>
          <ac:spMkLst>
            <pc:docMk/>
            <pc:sldMk cId="2273950058" sldId="290"/>
            <ac:spMk id="3108" creationId="{CA039511-CB4D-4C48-BC3C-2F7F18D6D4E7}"/>
          </ac:spMkLst>
        </pc:spChg>
        <pc:spChg chg="mod">
          <ac:chgData name="Paul Tinkler" userId="bcebf29c-73c2-433d-80d2-6bad896374bf" providerId="ADAL" clId="{8846E09E-06C3-4931-B122-5321C712983A}" dt="2022-03-22T16:09:48.027" v="8" actId="1076"/>
          <ac:spMkLst>
            <pc:docMk/>
            <pc:sldMk cId="2273950058" sldId="290"/>
            <ac:spMk id="3109" creationId="{5C9E5758-3053-443B-8151-8390951F03D4}"/>
          </ac:spMkLst>
        </pc:spChg>
        <pc:spChg chg="mod">
          <ac:chgData name="Paul Tinkler" userId="bcebf29c-73c2-433d-80d2-6bad896374bf" providerId="ADAL" clId="{8846E09E-06C3-4931-B122-5321C712983A}" dt="2022-03-22T16:09:48.027" v="8" actId="1076"/>
          <ac:spMkLst>
            <pc:docMk/>
            <pc:sldMk cId="2273950058" sldId="290"/>
            <ac:spMk id="3110" creationId="{A69B60E7-35A6-49AD-AA39-E150D4C1534D}"/>
          </ac:spMkLst>
        </pc:spChg>
        <pc:grpChg chg="mod">
          <ac:chgData name="Paul Tinkler" userId="bcebf29c-73c2-433d-80d2-6bad896374bf" providerId="ADAL" clId="{8846E09E-06C3-4931-B122-5321C712983A}" dt="2022-03-22T16:09:48.027" v="8" actId="1076"/>
          <ac:grpSpMkLst>
            <pc:docMk/>
            <pc:sldMk cId="2273950058" sldId="290"/>
            <ac:grpSpMk id="3090" creationId="{5612B154-562E-4EE8-A903-47EB3485E4E9}"/>
          </ac:grpSpMkLst>
        </pc:grpChg>
        <pc:grpChg chg="mod">
          <ac:chgData name="Paul Tinkler" userId="bcebf29c-73c2-433d-80d2-6bad896374bf" providerId="ADAL" clId="{8846E09E-06C3-4931-B122-5321C712983A}" dt="2022-03-22T16:09:48.027" v="8" actId="1076"/>
          <ac:grpSpMkLst>
            <pc:docMk/>
            <pc:sldMk cId="2273950058" sldId="290"/>
            <ac:grpSpMk id="3091" creationId="{3215355A-C23D-4638-9018-7100D7E5DAE7}"/>
          </ac:grpSpMkLst>
        </pc:grpChg>
        <pc:grpChg chg="mod">
          <ac:chgData name="Paul Tinkler" userId="bcebf29c-73c2-433d-80d2-6bad896374bf" providerId="ADAL" clId="{8846E09E-06C3-4931-B122-5321C712983A}" dt="2022-03-22T16:10:35.922" v="15" actId="1076"/>
          <ac:grpSpMkLst>
            <pc:docMk/>
            <pc:sldMk cId="2273950058" sldId="290"/>
            <ac:grpSpMk id="3092" creationId="{2051E54E-CED8-46FF-937D-667F3B797035}"/>
          </ac:grpSpMkLst>
        </pc:grpChg>
        <pc:grpChg chg="mod">
          <ac:chgData name="Paul Tinkler" userId="bcebf29c-73c2-433d-80d2-6bad896374bf" providerId="ADAL" clId="{8846E09E-06C3-4931-B122-5321C712983A}" dt="2022-03-22T16:09:48.027" v="8" actId="1076"/>
          <ac:grpSpMkLst>
            <pc:docMk/>
            <pc:sldMk cId="2273950058" sldId="290"/>
            <ac:grpSpMk id="3093" creationId="{323D86C5-463C-48E1-AC2D-ADF53AEFC5E9}"/>
          </ac:grpSpMkLst>
        </pc:grpChg>
        <pc:grpChg chg="mod">
          <ac:chgData name="Paul Tinkler" userId="bcebf29c-73c2-433d-80d2-6bad896374bf" providerId="ADAL" clId="{8846E09E-06C3-4931-B122-5321C712983A}" dt="2022-03-22T16:09:48.027" v="8" actId="1076"/>
          <ac:grpSpMkLst>
            <pc:docMk/>
            <pc:sldMk cId="2273950058" sldId="290"/>
            <ac:grpSpMk id="3094" creationId="{307BB507-ECC2-4C10-B734-D1ECF2C764ED}"/>
          </ac:grpSpMkLst>
        </pc:grpChg>
        <pc:grpChg chg="mod">
          <ac:chgData name="Paul Tinkler" userId="bcebf29c-73c2-433d-80d2-6bad896374bf" providerId="ADAL" clId="{8846E09E-06C3-4931-B122-5321C712983A}" dt="2022-03-22T16:09:48.027" v="8" actId="1076"/>
          <ac:grpSpMkLst>
            <pc:docMk/>
            <pc:sldMk cId="2273950058" sldId="290"/>
            <ac:grpSpMk id="3095" creationId="{A135D109-8019-475B-9246-FDE61379A234}"/>
          </ac:grpSpMkLst>
        </pc:grpChg>
        <pc:grpChg chg="mod">
          <ac:chgData name="Paul Tinkler" userId="bcebf29c-73c2-433d-80d2-6bad896374bf" providerId="ADAL" clId="{8846E09E-06C3-4931-B122-5321C712983A}" dt="2022-03-22T16:09:48.027" v="8" actId="1076"/>
          <ac:grpSpMkLst>
            <pc:docMk/>
            <pc:sldMk cId="2273950058" sldId="290"/>
            <ac:grpSpMk id="3096" creationId="{AECCD186-A34A-4CB2-B160-7EC4CE4F93FA}"/>
          </ac:grpSpMkLst>
        </pc:grpChg>
      </pc:sldChg>
      <pc:sldChg chg="modSp add mod">
        <pc:chgData name="Paul Tinkler" userId="bcebf29c-73c2-433d-80d2-6bad896374bf" providerId="ADAL" clId="{8846E09E-06C3-4931-B122-5321C712983A}" dt="2022-03-22T17:14:01.007" v="471" actId="20577"/>
        <pc:sldMkLst>
          <pc:docMk/>
          <pc:sldMk cId="3906098927" sldId="291"/>
        </pc:sldMkLst>
        <pc:spChg chg="mod">
          <ac:chgData name="Paul Tinkler" userId="bcebf29c-73c2-433d-80d2-6bad896374bf" providerId="ADAL" clId="{8846E09E-06C3-4931-B122-5321C712983A}" dt="2022-03-22T17:12:09.950" v="456" actId="1076"/>
          <ac:spMkLst>
            <pc:docMk/>
            <pc:sldMk cId="3906098927" sldId="291"/>
            <ac:spMk id="2" creationId="{391CAA4B-1967-4919-BBF2-C3E0DB493A49}"/>
          </ac:spMkLst>
        </pc:spChg>
        <pc:spChg chg="mod">
          <ac:chgData name="Paul Tinkler" userId="bcebf29c-73c2-433d-80d2-6bad896374bf" providerId="ADAL" clId="{8846E09E-06C3-4931-B122-5321C712983A}" dt="2022-03-22T17:10:27.390" v="438" actId="1076"/>
          <ac:spMkLst>
            <pc:docMk/>
            <pc:sldMk cId="3906098927" sldId="291"/>
            <ac:spMk id="3" creationId="{6B2843FE-70F2-4DA7-9FD3-826E6076994A}"/>
          </ac:spMkLst>
        </pc:spChg>
        <pc:spChg chg="mod">
          <ac:chgData name="Paul Tinkler" userId="bcebf29c-73c2-433d-80d2-6bad896374bf" providerId="ADAL" clId="{8846E09E-06C3-4931-B122-5321C712983A}" dt="2022-03-22T17:11:57.997" v="455" actId="1076"/>
          <ac:spMkLst>
            <pc:docMk/>
            <pc:sldMk cId="3906098927" sldId="291"/>
            <ac:spMk id="4" creationId="{FAD09C5F-8FF3-41B3-935D-7D4A0A539A8B}"/>
          </ac:spMkLst>
        </pc:spChg>
        <pc:spChg chg="mod">
          <ac:chgData name="Paul Tinkler" userId="bcebf29c-73c2-433d-80d2-6bad896374bf" providerId="ADAL" clId="{8846E09E-06C3-4931-B122-5321C712983A}" dt="2022-03-22T17:10:23.498" v="437" actId="1076"/>
          <ac:spMkLst>
            <pc:docMk/>
            <pc:sldMk cId="3906098927" sldId="291"/>
            <ac:spMk id="5" creationId="{522DDCE5-1C65-4CE3-BADF-CC5716F933CB}"/>
          </ac:spMkLst>
        </pc:spChg>
        <pc:spChg chg="mod">
          <ac:chgData name="Paul Tinkler" userId="bcebf29c-73c2-433d-80d2-6bad896374bf" providerId="ADAL" clId="{8846E09E-06C3-4931-B122-5321C712983A}" dt="2022-03-22T17:11:47.042" v="454" actId="1076"/>
          <ac:spMkLst>
            <pc:docMk/>
            <pc:sldMk cId="3906098927" sldId="291"/>
            <ac:spMk id="6" creationId="{33A839FA-2C63-4119-9139-7CE2338A45B5}"/>
          </ac:spMkLst>
        </pc:spChg>
        <pc:spChg chg="mod">
          <ac:chgData name="Paul Tinkler" userId="bcebf29c-73c2-433d-80d2-6bad896374bf" providerId="ADAL" clId="{8846E09E-06C3-4931-B122-5321C712983A}" dt="2022-03-22T17:12:18.034" v="457" actId="1076"/>
          <ac:spMkLst>
            <pc:docMk/>
            <pc:sldMk cId="3906098927" sldId="291"/>
            <ac:spMk id="7" creationId="{538420D2-362C-4E04-8A63-A16E4A97E37D}"/>
          </ac:spMkLst>
        </pc:spChg>
        <pc:spChg chg="mod">
          <ac:chgData name="Paul Tinkler" userId="bcebf29c-73c2-433d-80d2-6bad896374bf" providerId="ADAL" clId="{8846E09E-06C3-4931-B122-5321C712983A}" dt="2022-03-22T17:09:18.823" v="430" actId="14100"/>
          <ac:spMkLst>
            <pc:docMk/>
            <pc:sldMk cId="3906098927" sldId="291"/>
            <ac:spMk id="2065" creationId="{923A9E5A-D28F-41B3-B81E-0289E09547DF}"/>
          </ac:spMkLst>
        </pc:spChg>
        <pc:spChg chg="mod">
          <ac:chgData name="Paul Tinkler" userId="bcebf29c-73c2-433d-80d2-6bad896374bf" providerId="ADAL" clId="{8846E09E-06C3-4931-B122-5321C712983A}" dt="2022-03-22T17:11:11.107" v="448" actId="14100"/>
          <ac:spMkLst>
            <pc:docMk/>
            <pc:sldMk cId="3906098927" sldId="291"/>
            <ac:spMk id="3074" creationId="{AFDFB9D3-A8A4-4166-9EA3-B4C1F1D89D02}"/>
          </ac:spMkLst>
        </pc:spChg>
        <pc:spChg chg="mod">
          <ac:chgData name="Paul Tinkler" userId="bcebf29c-73c2-433d-80d2-6bad896374bf" providerId="ADAL" clId="{8846E09E-06C3-4931-B122-5321C712983A}" dt="2022-03-22T17:09:18.823" v="430" actId="14100"/>
          <ac:spMkLst>
            <pc:docMk/>
            <pc:sldMk cId="3906098927" sldId="291"/>
            <ac:spMk id="3075" creationId="{A6900AEB-0616-4B0F-9ABF-30877645C20D}"/>
          </ac:spMkLst>
        </pc:spChg>
        <pc:spChg chg="mod">
          <ac:chgData name="Paul Tinkler" userId="bcebf29c-73c2-433d-80d2-6bad896374bf" providerId="ADAL" clId="{8846E09E-06C3-4931-B122-5321C712983A}" dt="2022-03-22T17:11:34.039" v="452" actId="14100"/>
          <ac:spMkLst>
            <pc:docMk/>
            <pc:sldMk cId="3906098927" sldId="291"/>
            <ac:spMk id="3076" creationId="{13A17F10-2B82-48DB-B9E8-028181EEB0F5}"/>
          </ac:spMkLst>
        </pc:spChg>
        <pc:spChg chg="mod">
          <ac:chgData name="Paul Tinkler" userId="bcebf29c-73c2-433d-80d2-6bad896374bf" providerId="ADAL" clId="{8846E09E-06C3-4931-B122-5321C712983A}" dt="2022-03-22T17:11:21.854" v="450" actId="14100"/>
          <ac:spMkLst>
            <pc:docMk/>
            <pc:sldMk cId="3906098927" sldId="291"/>
            <ac:spMk id="3077" creationId="{2830011C-239C-43E2-BD80-5BEF058B33E5}"/>
          </ac:spMkLst>
        </pc:spChg>
        <pc:spChg chg="mod">
          <ac:chgData name="Paul Tinkler" userId="bcebf29c-73c2-433d-80d2-6bad896374bf" providerId="ADAL" clId="{8846E09E-06C3-4931-B122-5321C712983A}" dt="2022-03-22T17:10:44.566" v="441" actId="14100"/>
          <ac:spMkLst>
            <pc:docMk/>
            <pc:sldMk cId="3906098927" sldId="291"/>
            <ac:spMk id="3078" creationId="{51F4E9B5-7518-4519-ADB7-CB9B69865A43}"/>
          </ac:spMkLst>
        </pc:spChg>
        <pc:spChg chg="mod">
          <ac:chgData name="Paul Tinkler" userId="bcebf29c-73c2-433d-80d2-6bad896374bf" providerId="ADAL" clId="{8846E09E-06C3-4931-B122-5321C712983A}" dt="2022-03-22T17:10:56.806" v="444" actId="14100"/>
          <ac:spMkLst>
            <pc:docMk/>
            <pc:sldMk cId="3906098927" sldId="291"/>
            <ac:spMk id="3079" creationId="{429B8508-70D0-4C55-A164-9438EE52BE96}"/>
          </ac:spMkLst>
        </pc:spChg>
        <pc:spChg chg="mod">
          <ac:chgData name="Paul Tinkler" userId="bcebf29c-73c2-433d-80d2-6bad896374bf" providerId="ADAL" clId="{8846E09E-06C3-4931-B122-5321C712983A}" dt="2022-03-22T17:11:04.422" v="446" actId="14100"/>
          <ac:spMkLst>
            <pc:docMk/>
            <pc:sldMk cId="3906098927" sldId="291"/>
            <ac:spMk id="3080" creationId="{088BF764-122B-444B-9C85-1FF0CADF97C7}"/>
          </ac:spMkLst>
        </pc:spChg>
        <pc:spChg chg="mod">
          <ac:chgData name="Paul Tinkler" userId="bcebf29c-73c2-433d-80d2-6bad896374bf" providerId="ADAL" clId="{8846E09E-06C3-4931-B122-5321C712983A}" dt="2022-03-22T17:12:34.542" v="459" actId="14100"/>
          <ac:spMkLst>
            <pc:docMk/>
            <pc:sldMk cId="3906098927" sldId="291"/>
            <ac:spMk id="3081" creationId="{EDCD6E1B-8889-4D06-A307-A465EE86A377}"/>
          </ac:spMkLst>
        </pc:spChg>
        <pc:spChg chg="mod">
          <ac:chgData name="Paul Tinkler" userId="bcebf29c-73c2-433d-80d2-6bad896374bf" providerId="ADAL" clId="{8846E09E-06C3-4931-B122-5321C712983A}" dt="2022-03-22T17:14:01.007" v="471" actId="20577"/>
          <ac:spMkLst>
            <pc:docMk/>
            <pc:sldMk cId="3906098927" sldId="291"/>
            <ac:spMk id="3083" creationId="{EA80D0C5-8617-4E27-A58E-A3D07411E00A}"/>
          </ac:spMkLst>
        </pc:spChg>
        <pc:spChg chg="mod">
          <ac:chgData name="Paul Tinkler" userId="bcebf29c-73c2-433d-80d2-6bad896374bf" providerId="ADAL" clId="{8846E09E-06C3-4931-B122-5321C712983A}" dt="2022-03-22T17:10:48.066" v="442" actId="1076"/>
          <ac:spMkLst>
            <pc:docMk/>
            <pc:sldMk cId="3906098927" sldId="291"/>
            <ac:spMk id="3097" creationId="{4D388126-26B1-4437-9FA4-CA92EB325372}"/>
          </ac:spMkLst>
        </pc:spChg>
        <pc:spChg chg="mod">
          <ac:chgData name="Paul Tinkler" userId="bcebf29c-73c2-433d-80d2-6bad896374bf" providerId="ADAL" clId="{8846E09E-06C3-4931-B122-5321C712983A}" dt="2022-03-22T17:10:48.066" v="442" actId="1076"/>
          <ac:spMkLst>
            <pc:docMk/>
            <pc:sldMk cId="3906098927" sldId="291"/>
            <ac:spMk id="3098" creationId="{EE2D35B1-B87D-4649-AA9E-73B30F25A51D}"/>
          </ac:spMkLst>
        </pc:spChg>
        <pc:spChg chg="mod">
          <ac:chgData name="Paul Tinkler" userId="bcebf29c-73c2-433d-80d2-6bad896374bf" providerId="ADAL" clId="{8846E09E-06C3-4931-B122-5321C712983A}" dt="2022-03-22T17:12:53.594" v="462" actId="14100"/>
          <ac:spMkLst>
            <pc:docMk/>
            <pc:sldMk cId="3906098927" sldId="291"/>
            <ac:spMk id="3099" creationId="{754C0CE3-F0CA-41EC-B1BC-035A0CBDF39D}"/>
          </ac:spMkLst>
        </pc:spChg>
        <pc:spChg chg="mod">
          <ac:chgData name="Paul Tinkler" userId="bcebf29c-73c2-433d-80d2-6bad896374bf" providerId="ADAL" clId="{8846E09E-06C3-4931-B122-5321C712983A}" dt="2022-03-22T17:13:34.813" v="466" actId="207"/>
          <ac:spMkLst>
            <pc:docMk/>
            <pc:sldMk cId="3906098927" sldId="291"/>
            <ac:spMk id="3100" creationId="{750D4F65-1012-4B61-82C9-9524867131E7}"/>
          </ac:spMkLst>
        </pc:spChg>
        <pc:spChg chg="mod">
          <ac:chgData name="Paul Tinkler" userId="bcebf29c-73c2-433d-80d2-6bad896374bf" providerId="ADAL" clId="{8846E09E-06C3-4931-B122-5321C712983A}" dt="2022-03-22T17:09:58.022" v="433" actId="1076"/>
          <ac:spMkLst>
            <pc:docMk/>
            <pc:sldMk cId="3906098927" sldId="291"/>
            <ac:spMk id="3101" creationId="{0D39848E-1697-4187-9B6D-5C421B3AF36D}"/>
          </ac:spMkLst>
        </pc:spChg>
        <pc:spChg chg="mod">
          <ac:chgData name="Paul Tinkler" userId="bcebf29c-73c2-433d-80d2-6bad896374bf" providerId="ADAL" clId="{8846E09E-06C3-4931-B122-5321C712983A}" dt="2022-03-22T17:09:58.022" v="433" actId="1076"/>
          <ac:spMkLst>
            <pc:docMk/>
            <pc:sldMk cId="3906098927" sldId="291"/>
            <ac:spMk id="3102" creationId="{5ABCF364-3A9A-4462-BC56-CBF27C17A7FE}"/>
          </ac:spMkLst>
        </pc:spChg>
        <pc:spChg chg="mod">
          <ac:chgData name="Paul Tinkler" userId="bcebf29c-73c2-433d-80d2-6bad896374bf" providerId="ADAL" clId="{8846E09E-06C3-4931-B122-5321C712983A}" dt="2022-03-22T17:09:18.823" v="430" actId="14100"/>
          <ac:spMkLst>
            <pc:docMk/>
            <pc:sldMk cId="3906098927" sldId="291"/>
            <ac:spMk id="3103" creationId="{B8091EB4-2FC6-4E85-9779-B456E5A35B44}"/>
          </ac:spMkLst>
        </pc:spChg>
        <pc:spChg chg="mod">
          <ac:chgData name="Paul Tinkler" userId="bcebf29c-73c2-433d-80d2-6bad896374bf" providerId="ADAL" clId="{8846E09E-06C3-4931-B122-5321C712983A}" dt="2022-03-22T17:09:18.823" v="430" actId="14100"/>
          <ac:spMkLst>
            <pc:docMk/>
            <pc:sldMk cId="3906098927" sldId="291"/>
            <ac:spMk id="3104" creationId="{04C29EFF-C63E-4F99-8068-87DB1CD9D5F4}"/>
          </ac:spMkLst>
        </pc:spChg>
        <pc:spChg chg="mod">
          <ac:chgData name="Paul Tinkler" userId="bcebf29c-73c2-433d-80d2-6bad896374bf" providerId="ADAL" clId="{8846E09E-06C3-4931-B122-5321C712983A}" dt="2022-03-22T17:12:58.810" v="463" actId="1076"/>
          <ac:spMkLst>
            <pc:docMk/>
            <pc:sldMk cId="3906098927" sldId="291"/>
            <ac:spMk id="3105" creationId="{E8FAD56E-4906-426F-BED1-FF733989F714}"/>
          </ac:spMkLst>
        </pc:spChg>
        <pc:spChg chg="mod">
          <ac:chgData name="Paul Tinkler" userId="bcebf29c-73c2-433d-80d2-6bad896374bf" providerId="ADAL" clId="{8846E09E-06C3-4931-B122-5321C712983A}" dt="2022-03-22T17:12:58.810" v="463" actId="1076"/>
          <ac:spMkLst>
            <pc:docMk/>
            <pc:sldMk cId="3906098927" sldId="291"/>
            <ac:spMk id="3106" creationId="{984DE521-693D-47B3-AF8E-0F426DB3DB87}"/>
          </ac:spMkLst>
        </pc:spChg>
        <pc:spChg chg="mod">
          <ac:chgData name="Paul Tinkler" userId="bcebf29c-73c2-433d-80d2-6bad896374bf" providerId="ADAL" clId="{8846E09E-06C3-4931-B122-5321C712983A}" dt="2022-03-22T17:10:31.214" v="439" actId="122"/>
          <ac:spMkLst>
            <pc:docMk/>
            <pc:sldMk cId="3906098927" sldId="291"/>
            <ac:spMk id="3107" creationId="{F20145D5-18A2-4103-8207-336DC028B429}"/>
          </ac:spMkLst>
        </pc:spChg>
        <pc:spChg chg="mod">
          <ac:chgData name="Paul Tinkler" userId="bcebf29c-73c2-433d-80d2-6bad896374bf" providerId="ADAL" clId="{8846E09E-06C3-4931-B122-5321C712983A}" dt="2022-03-22T17:10:31.214" v="439" actId="122"/>
          <ac:spMkLst>
            <pc:docMk/>
            <pc:sldMk cId="3906098927" sldId="291"/>
            <ac:spMk id="3108" creationId="{CA039511-CB4D-4C48-BC3C-2F7F18D6D4E7}"/>
          </ac:spMkLst>
        </pc:spChg>
        <pc:spChg chg="mod">
          <ac:chgData name="Paul Tinkler" userId="bcebf29c-73c2-433d-80d2-6bad896374bf" providerId="ADAL" clId="{8846E09E-06C3-4931-B122-5321C712983A}" dt="2022-03-22T17:09:18.823" v="430" actId="14100"/>
          <ac:spMkLst>
            <pc:docMk/>
            <pc:sldMk cId="3906098927" sldId="291"/>
            <ac:spMk id="3109" creationId="{5C9E5758-3053-443B-8151-8390951F03D4}"/>
          </ac:spMkLst>
        </pc:spChg>
        <pc:spChg chg="mod">
          <ac:chgData name="Paul Tinkler" userId="bcebf29c-73c2-433d-80d2-6bad896374bf" providerId="ADAL" clId="{8846E09E-06C3-4931-B122-5321C712983A}" dt="2022-03-22T17:09:18.823" v="430" actId="14100"/>
          <ac:spMkLst>
            <pc:docMk/>
            <pc:sldMk cId="3906098927" sldId="291"/>
            <ac:spMk id="3110" creationId="{A69B60E7-35A6-49AD-AA39-E150D4C1534D}"/>
          </ac:spMkLst>
        </pc:spChg>
        <pc:grpChg chg="mod">
          <ac:chgData name="Paul Tinkler" userId="bcebf29c-73c2-433d-80d2-6bad896374bf" providerId="ADAL" clId="{8846E09E-06C3-4931-B122-5321C712983A}" dt="2022-03-22T17:09:18.823" v="430" actId="14100"/>
          <ac:grpSpMkLst>
            <pc:docMk/>
            <pc:sldMk cId="3906098927" sldId="291"/>
            <ac:grpSpMk id="3090" creationId="{5612B154-562E-4EE8-A903-47EB3485E4E9}"/>
          </ac:grpSpMkLst>
        </pc:grpChg>
        <pc:grpChg chg="mod">
          <ac:chgData name="Paul Tinkler" userId="bcebf29c-73c2-433d-80d2-6bad896374bf" providerId="ADAL" clId="{8846E09E-06C3-4931-B122-5321C712983A}" dt="2022-03-22T17:10:31.214" v="439" actId="122"/>
          <ac:grpSpMkLst>
            <pc:docMk/>
            <pc:sldMk cId="3906098927" sldId="291"/>
            <ac:grpSpMk id="3091" creationId="{3215355A-C23D-4638-9018-7100D7E5DAE7}"/>
          </ac:grpSpMkLst>
        </pc:grpChg>
        <pc:grpChg chg="mod">
          <ac:chgData name="Paul Tinkler" userId="bcebf29c-73c2-433d-80d2-6bad896374bf" providerId="ADAL" clId="{8846E09E-06C3-4931-B122-5321C712983A}" dt="2022-03-22T17:13:28.256" v="465" actId="207"/>
          <ac:grpSpMkLst>
            <pc:docMk/>
            <pc:sldMk cId="3906098927" sldId="291"/>
            <ac:grpSpMk id="3092" creationId="{2051E54E-CED8-46FF-937D-667F3B797035}"/>
          </ac:grpSpMkLst>
        </pc:grpChg>
        <pc:grpChg chg="mod">
          <ac:chgData name="Paul Tinkler" userId="bcebf29c-73c2-433d-80d2-6bad896374bf" providerId="ADAL" clId="{8846E09E-06C3-4931-B122-5321C712983A}" dt="2022-03-22T17:09:18.823" v="430" actId="14100"/>
          <ac:grpSpMkLst>
            <pc:docMk/>
            <pc:sldMk cId="3906098927" sldId="291"/>
            <ac:grpSpMk id="3093" creationId="{323D86C5-463C-48E1-AC2D-ADF53AEFC5E9}"/>
          </ac:grpSpMkLst>
        </pc:grpChg>
        <pc:grpChg chg="mod">
          <ac:chgData name="Paul Tinkler" userId="bcebf29c-73c2-433d-80d2-6bad896374bf" providerId="ADAL" clId="{8846E09E-06C3-4931-B122-5321C712983A}" dt="2022-03-22T17:09:58.022" v="433" actId="1076"/>
          <ac:grpSpMkLst>
            <pc:docMk/>
            <pc:sldMk cId="3906098927" sldId="291"/>
            <ac:grpSpMk id="3094" creationId="{307BB507-ECC2-4C10-B734-D1ECF2C764ED}"/>
          </ac:grpSpMkLst>
        </pc:grpChg>
        <pc:grpChg chg="mod">
          <ac:chgData name="Paul Tinkler" userId="bcebf29c-73c2-433d-80d2-6bad896374bf" providerId="ADAL" clId="{8846E09E-06C3-4931-B122-5321C712983A}" dt="2022-03-22T17:13:41.778" v="467" actId="207"/>
          <ac:grpSpMkLst>
            <pc:docMk/>
            <pc:sldMk cId="3906098927" sldId="291"/>
            <ac:grpSpMk id="3095" creationId="{A135D109-8019-475B-9246-FDE61379A234}"/>
          </ac:grpSpMkLst>
        </pc:grpChg>
        <pc:grpChg chg="mod">
          <ac:chgData name="Paul Tinkler" userId="bcebf29c-73c2-433d-80d2-6bad896374bf" providerId="ADAL" clId="{8846E09E-06C3-4931-B122-5321C712983A}" dt="2022-03-22T17:10:48.066" v="442" actId="1076"/>
          <ac:grpSpMkLst>
            <pc:docMk/>
            <pc:sldMk cId="3906098927" sldId="291"/>
            <ac:grpSpMk id="3096" creationId="{AECCD186-A34A-4CB2-B160-7EC4CE4F93FA}"/>
          </ac:grpSpMkLst>
        </pc:grpChg>
      </pc:sldChg>
      <pc:sldChg chg="delSp modSp mod">
        <pc:chgData name="Paul Tinkler" userId="bcebf29c-73c2-433d-80d2-6bad896374bf" providerId="ADAL" clId="{8846E09E-06C3-4931-B122-5321C712983A}" dt="2022-03-22T16:53:15.394" v="272" actId="478"/>
        <pc:sldMkLst>
          <pc:docMk/>
          <pc:sldMk cId="938344368" sldId="310"/>
        </pc:sldMkLst>
        <pc:spChg chg="del mod">
          <ac:chgData name="Paul Tinkler" userId="bcebf29c-73c2-433d-80d2-6bad896374bf" providerId="ADAL" clId="{8846E09E-06C3-4931-B122-5321C712983A}" dt="2022-03-22T16:53:15.394" v="272" actId="478"/>
          <ac:spMkLst>
            <pc:docMk/>
            <pc:sldMk cId="938344368" sldId="310"/>
            <ac:spMk id="2" creationId="{A10BAB9D-3FF4-F946-A4F0-566714AB7E91}"/>
          </ac:spMkLst>
        </pc:spChg>
        <pc:spChg chg="mod">
          <ac:chgData name="Paul Tinkler" userId="bcebf29c-73c2-433d-80d2-6bad896374bf" providerId="ADAL" clId="{8846E09E-06C3-4931-B122-5321C712983A}" dt="2022-03-22T16:53:11.231" v="271" actId="1076"/>
          <ac:spMkLst>
            <pc:docMk/>
            <pc:sldMk cId="938344368" sldId="310"/>
            <ac:spMk id="8" creationId="{5A61A795-80D8-6640-B574-AB38AA9B6266}"/>
          </ac:spMkLst>
        </pc:spChg>
      </pc:sldChg>
      <pc:sldChg chg="delSp modSp mod">
        <pc:chgData name="Paul Tinkler" userId="bcebf29c-73c2-433d-80d2-6bad896374bf" providerId="ADAL" clId="{8846E09E-06C3-4931-B122-5321C712983A}" dt="2022-03-22T16:44:16.899" v="207" actId="478"/>
        <pc:sldMkLst>
          <pc:docMk/>
          <pc:sldMk cId="3067175395" sldId="313"/>
        </pc:sldMkLst>
        <pc:spChg chg="mod">
          <ac:chgData name="Paul Tinkler" userId="bcebf29c-73c2-433d-80d2-6bad896374bf" providerId="ADAL" clId="{8846E09E-06C3-4931-B122-5321C712983A}" dt="2022-03-22T16:43:44.619" v="203" actId="20577"/>
          <ac:spMkLst>
            <pc:docMk/>
            <pc:sldMk cId="3067175395" sldId="313"/>
            <ac:spMk id="3" creationId="{228BB53C-835F-0840-A343-C3630A99B195}"/>
          </ac:spMkLst>
        </pc:spChg>
        <pc:spChg chg="del mod">
          <ac:chgData name="Paul Tinkler" userId="bcebf29c-73c2-433d-80d2-6bad896374bf" providerId="ADAL" clId="{8846E09E-06C3-4931-B122-5321C712983A}" dt="2022-03-22T16:44:16.899" v="207" actId="478"/>
          <ac:spMkLst>
            <pc:docMk/>
            <pc:sldMk cId="3067175395" sldId="313"/>
            <ac:spMk id="4" creationId="{CAD45676-DBD1-344A-9345-5ADF791E17FA}"/>
          </ac:spMkLst>
        </pc:spChg>
      </pc:sldChg>
      <pc:sldChg chg="delSp modSp mod">
        <pc:chgData name="Paul Tinkler" userId="bcebf29c-73c2-433d-80d2-6bad896374bf" providerId="ADAL" clId="{8846E09E-06C3-4931-B122-5321C712983A}" dt="2022-03-22T16:44:04.442" v="206" actId="478"/>
        <pc:sldMkLst>
          <pc:docMk/>
          <pc:sldMk cId="2459698321" sldId="314"/>
        </pc:sldMkLst>
        <pc:spChg chg="mod">
          <ac:chgData name="Paul Tinkler" userId="bcebf29c-73c2-433d-80d2-6bad896374bf" providerId="ADAL" clId="{8846E09E-06C3-4931-B122-5321C712983A}" dt="2022-03-22T16:13:02.752" v="25"/>
          <ac:spMkLst>
            <pc:docMk/>
            <pc:sldMk cId="2459698321" sldId="314"/>
            <ac:spMk id="2" creationId="{8289117E-6DD6-6346-9592-C859BAAD8507}"/>
          </ac:spMkLst>
        </pc:spChg>
        <pc:spChg chg="mod">
          <ac:chgData name="Paul Tinkler" userId="bcebf29c-73c2-433d-80d2-6bad896374bf" providerId="ADAL" clId="{8846E09E-06C3-4931-B122-5321C712983A}" dt="2022-03-22T16:44:00.096" v="205" actId="207"/>
          <ac:spMkLst>
            <pc:docMk/>
            <pc:sldMk cId="2459698321" sldId="314"/>
            <ac:spMk id="3" creationId="{AECBB0DD-2BBA-F543-9941-553DAAFDE4C1}"/>
          </ac:spMkLst>
        </pc:spChg>
        <pc:spChg chg="del mod">
          <ac:chgData name="Paul Tinkler" userId="bcebf29c-73c2-433d-80d2-6bad896374bf" providerId="ADAL" clId="{8846E09E-06C3-4931-B122-5321C712983A}" dt="2022-03-22T16:44:04.442" v="206" actId="478"/>
          <ac:spMkLst>
            <pc:docMk/>
            <pc:sldMk cId="2459698321" sldId="314"/>
            <ac:spMk id="4" creationId="{02F4A79F-BC03-264D-9B56-7DD9200B9D2C}"/>
          </ac:spMkLst>
        </pc:spChg>
      </pc:sldChg>
      <pc:sldChg chg="delSp modSp mod modAnim modNotesTx">
        <pc:chgData name="Paul Tinkler" userId="bcebf29c-73c2-433d-80d2-6bad896374bf" providerId="ADAL" clId="{8846E09E-06C3-4931-B122-5321C712983A}" dt="2022-03-22T16:46:40.250" v="224" actId="20577"/>
        <pc:sldMkLst>
          <pc:docMk/>
          <pc:sldMk cId="3905218095" sldId="316"/>
        </pc:sldMkLst>
        <pc:spChg chg="mod">
          <ac:chgData name="Paul Tinkler" userId="bcebf29c-73c2-433d-80d2-6bad896374bf" providerId="ADAL" clId="{8846E09E-06C3-4931-B122-5321C712983A}" dt="2022-03-22T16:45:03.410" v="212" actId="1076"/>
          <ac:spMkLst>
            <pc:docMk/>
            <pc:sldMk cId="3905218095" sldId="316"/>
            <ac:spMk id="2" creationId="{E74A6035-1CA9-9542-A00D-FA19CE42E247}"/>
          </ac:spMkLst>
        </pc:spChg>
        <pc:spChg chg="mod">
          <ac:chgData name="Paul Tinkler" userId="bcebf29c-73c2-433d-80d2-6bad896374bf" providerId="ADAL" clId="{8846E09E-06C3-4931-B122-5321C712983A}" dt="2022-03-22T16:44:50.650" v="209" actId="1076"/>
          <ac:spMkLst>
            <pc:docMk/>
            <pc:sldMk cId="3905218095" sldId="316"/>
            <ac:spMk id="3" creationId="{2B15CBC7-F75F-2346-90C9-413EE2C19A3D}"/>
          </ac:spMkLst>
        </pc:spChg>
        <pc:spChg chg="mod">
          <ac:chgData name="Paul Tinkler" userId="bcebf29c-73c2-433d-80d2-6bad896374bf" providerId="ADAL" clId="{8846E09E-06C3-4931-B122-5321C712983A}" dt="2022-03-22T16:44:50.650" v="209" actId="1076"/>
          <ac:spMkLst>
            <pc:docMk/>
            <pc:sldMk cId="3905218095" sldId="316"/>
            <ac:spMk id="4" creationId="{ABFB344D-5AB5-E849-B232-01CCD9C503D7}"/>
          </ac:spMkLst>
        </pc:spChg>
        <pc:spChg chg="mod">
          <ac:chgData name="Paul Tinkler" userId="bcebf29c-73c2-433d-80d2-6bad896374bf" providerId="ADAL" clId="{8846E09E-06C3-4931-B122-5321C712983A}" dt="2022-03-22T16:44:50.650" v="209" actId="1076"/>
          <ac:spMkLst>
            <pc:docMk/>
            <pc:sldMk cId="3905218095" sldId="316"/>
            <ac:spMk id="5" creationId="{0A07C094-062E-1F4D-B665-C36EE519665A}"/>
          </ac:spMkLst>
        </pc:spChg>
        <pc:spChg chg="mod">
          <ac:chgData name="Paul Tinkler" userId="bcebf29c-73c2-433d-80d2-6bad896374bf" providerId="ADAL" clId="{8846E09E-06C3-4931-B122-5321C712983A}" dt="2022-03-22T16:46:15.890" v="219" actId="1076"/>
          <ac:spMkLst>
            <pc:docMk/>
            <pc:sldMk cId="3905218095" sldId="316"/>
            <ac:spMk id="6" creationId="{9F779539-CCF3-E643-BBEC-0C5A5A631B17}"/>
          </ac:spMkLst>
        </pc:spChg>
        <pc:spChg chg="del mod">
          <ac:chgData name="Paul Tinkler" userId="bcebf29c-73c2-433d-80d2-6bad896374bf" providerId="ADAL" clId="{8846E09E-06C3-4931-B122-5321C712983A}" dt="2022-03-22T16:45:16.514" v="213" actId="478"/>
          <ac:spMkLst>
            <pc:docMk/>
            <pc:sldMk cId="3905218095" sldId="316"/>
            <ac:spMk id="7" creationId="{2BBA65DA-6BE0-0643-BEAA-5EF21DB1A750}"/>
          </ac:spMkLst>
        </pc:spChg>
      </pc:sldChg>
      <pc:sldChg chg="delSp modSp mod modAnim">
        <pc:chgData name="Paul Tinkler" userId="bcebf29c-73c2-433d-80d2-6bad896374bf" providerId="ADAL" clId="{8846E09E-06C3-4931-B122-5321C712983A}" dt="2022-03-22T16:49:05.853" v="238"/>
        <pc:sldMkLst>
          <pc:docMk/>
          <pc:sldMk cId="3269958146" sldId="317"/>
        </pc:sldMkLst>
        <pc:spChg chg="mod">
          <ac:chgData name="Paul Tinkler" userId="bcebf29c-73c2-433d-80d2-6bad896374bf" providerId="ADAL" clId="{8846E09E-06C3-4931-B122-5321C712983A}" dt="2022-03-22T16:47:37.063" v="228" actId="1076"/>
          <ac:spMkLst>
            <pc:docMk/>
            <pc:sldMk cId="3269958146" sldId="317"/>
            <ac:spMk id="3" creationId="{69DEFFCA-0BF0-CD4F-AE33-A145A1CA39AD}"/>
          </ac:spMkLst>
        </pc:spChg>
        <pc:spChg chg="mod">
          <ac:chgData name="Paul Tinkler" userId="bcebf29c-73c2-433d-80d2-6bad896374bf" providerId="ADAL" clId="{8846E09E-06C3-4931-B122-5321C712983A}" dt="2022-03-22T16:47:37.063" v="228" actId="1076"/>
          <ac:spMkLst>
            <pc:docMk/>
            <pc:sldMk cId="3269958146" sldId="317"/>
            <ac:spMk id="4" creationId="{47312655-B59A-FE48-B804-21F6686E665A}"/>
          </ac:spMkLst>
        </pc:spChg>
        <pc:spChg chg="mod">
          <ac:chgData name="Paul Tinkler" userId="bcebf29c-73c2-433d-80d2-6bad896374bf" providerId="ADAL" clId="{8846E09E-06C3-4931-B122-5321C712983A}" dt="2022-03-22T16:47:59.378" v="231" actId="1076"/>
          <ac:spMkLst>
            <pc:docMk/>
            <pc:sldMk cId="3269958146" sldId="317"/>
            <ac:spMk id="5" creationId="{2A4FC132-6EF5-FE41-B4A6-5D9E4E3B5CCD}"/>
          </ac:spMkLst>
        </pc:spChg>
        <pc:spChg chg="mod">
          <ac:chgData name="Paul Tinkler" userId="bcebf29c-73c2-433d-80d2-6bad896374bf" providerId="ADAL" clId="{8846E09E-06C3-4931-B122-5321C712983A}" dt="2022-03-22T16:48:41.482" v="234" actId="1076"/>
          <ac:spMkLst>
            <pc:docMk/>
            <pc:sldMk cId="3269958146" sldId="317"/>
            <ac:spMk id="6" creationId="{6D1BDB53-FC0A-9744-A79E-13CE7B1227EF}"/>
          </ac:spMkLst>
        </pc:spChg>
        <pc:spChg chg="del mod">
          <ac:chgData name="Paul Tinkler" userId="bcebf29c-73c2-433d-80d2-6bad896374bf" providerId="ADAL" clId="{8846E09E-06C3-4931-B122-5321C712983A}" dt="2022-03-22T16:47:41.739" v="229" actId="478"/>
          <ac:spMkLst>
            <pc:docMk/>
            <pc:sldMk cId="3269958146" sldId="317"/>
            <ac:spMk id="7" creationId="{A814133A-4736-E847-B9AC-E58BC120067A}"/>
          </ac:spMkLst>
        </pc:spChg>
        <pc:spChg chg="mod">
          <ac:chgData name="Paul Tinkler" userId="bcebf29c-73c2-433d-80d2-6bad896374bf" providerId="ADAL" clId="{8846E09E-06C3-4931-B122-5321C712983A}" dt="2022-03-22T16:47:24.523" v="227" actId="1076"/>
          <ac:spMkLst>
            <pc:docMk/>
            <pc:sldMk cId="3269958146" sldId="317"/>
            <ac:spMk id="8" creationId="{7D6859E6-ED19-0B4A-AB42-B85BAA7FD9CA}"/>
          </ac:spMkLst>
        </pc:spChg>
      </pc:sldChg>
      <pc:sldChg chg="addSp delSp modSp mod modAnim">
        <pc:chgData name="Paul Tinkler" userId="bcebf29c-73c2-433d-80d2-6bad896374bf" providerId="ADAL" clId="{8846E09E-06C3-4931-B122-5321C712983A}" dt="2022-03-22T16:52:51.991" v="265" actId="478"/>
        <pc:sldMkLst>
          <pc:docMk/>
          <pc:sldMk cId="652051811" sldId="318"/>
        </pc:sldMkLst>
        <pc:spChg chg="mod">
          <ac:chgData name="Paul Tinkler" userId="bcebf29c-73c2-433d-80d2-6bad896374bf" providerId="ADAL" clId="{8846E09E-06C3-4931-B122-5321C712983A}" dt="2022-03-22T16:52:40.420" v="264" actId="1076"/>
          <ac:spMkLst>
            <pc:docMk/>
            <pc:sldMk cId="652051811" sldId="318"/>
            <ac:spMk id="3" creationId="{321654EA-D122-EB49-B634-28F45CBD2AE8}"/>
          </ac:spMkLst>
        </pc:spChg>
        <pc:spChg chg="mod">
          <ac:chgData name="Paul Tinkler" userId="bcebf29c-73c2-433d-80d2-6bad896374bf" providerId="ADAL" clId="{8846E09E-06C3-4931-B122-5321C712983A}" dt="2022-03-22T16:51:45.026" v="258" actId="14100"/>
          <ac:spMkLst>
            <pc:docMk/>
            <pc:sldMk cId="652051811" sldId="318"/>
            <ac:spMk id="4" creationId="{42DFF5E9-428E-154C-8433-C79CC2770A04}"/>
          </ac:spMkLst>
        </pc:spChg>
        <pc:spChg chg="add del mod">
          <ac:chgData name="Paul Tinkler" userId="bcebf29c-73c2-433d-80d2-6bad896374bf" providerId="ADAL" clId="{8846E09E-06C3-4931-B122-5321C712983A}" dt="2022-03-22T16:50:49.459" v="249" actId="478"/>
          <ac:spMkLst>
            <pc:docMk/>
            <pc:sldMk cId="652051811" sldId="318"/>
            <ac:spMk id="5" creationId="{B7CBC281-EACB-4143-A78C-B4D83483AFF0}"/>
          </ac:spMkLst>
        </pc:spChg>
        <pc:spChg chg="del mod">
          <ac:chgData name="Paul Tinkler" userId="bcebf29c-73c2-433d-80d2-6bad896374bf" providerId="ADAL" clId="{8846E09E-06C3-4931-B122-5321C712983A}" dt="2022-03-22T16:52:51.991" v="265" actId="478"/>
          <ac:spMkLst>
            <pc:docMk/>
            <pc:sldMk cId="652051811" sldId="318"/>
            <ac:spMk id="7" creationId="{6E3CD453-4892-E94F-9C98-03EC6C7280E2}"/>
          </ac:spMkLst>
        </pc:spChg>
        <pc:spChg chg="del mod">
          <ac:chgData name="Paul Tinkler" userId="bcebf29c-73c2-433d-80d2-6bad896374bf" providerId="ADAL" clId="{8846E09E-06C3-4931-B122-5321C712983A}" dt="2022-03-22T16:50:42.859" v="248" actId="478"/>
          <ac:spMkLst>
            <pc:docMk/>
            <pc:sldMk cId="652051811" sldId="318"/>
            <ac:spMk id="8" creationId="{7CD0B821-B930-A341-9759-9007E6D68502}"/>
          </ac:spMkLst>
        </pc:spChg>
        <pc:spChg chg="add mod">
          <ac:chgData name="Paul Tinkler" userId="bcebf29c-73c2-433d-80d2-6bad896374bf" providerId="ADAL" clId="{8846E09E-06C3-4931-B122-5321C712983A}" dt="2022-03-22T16:51:20.263" v="255" actId="1076"/>
          <ac:spMkLst>
            <pc:docMk/>
            <pc:sldMk cId="652051811" sldId="318"/>
            <ac:spMk id="9" creationId="{BC2361DD-F2C5-416B-8E9D-7A5B1FFBF7D5}"/>
          </ac:spMkLst>
        </pc:spChg>
      </pc:sldChg>
      <pc:sldChg chg="add del">
        <pc:chgData name="Paul Tinkler" userId="bcebf29c-73c2-433d-80d2-6bad896374bf" providerId="ADAL" clId="{8846E09E-06C3-4931-B122-5321C712983A}" dt="2022-03-22T17:03:41.706" v="414" actId="47"/>
        <pc:sldMkLst>
          <pc:docMk/>
          <pc:sldMk cId="3316397513" sldId="319"/>
        </pc:sldMkLst>
      </pc:sldChg>
      <pc:sldChg chg="add del ord">
        <pc:chgData name="Paul Tinkler" userId="bcebf29c-73c2-433d-80d2-6bad896374bf" providerId="ADAL" clId="{8846E09E-06C3-4931-B122-5321C712983A}" dt="2022-03-23T14:52:32.729" v="538" actId="47"/>
        <pc:sldMkLst>
          <pc:docMk/>
          <pc:sldMk cId="772067455" sldId="320"/>
        </pc:sldMkLst>
      </pc:sldChg>
      <pc:sldChg chg="add">
        <pc:chgData name="Paul Tinkler" userId="bcebf29c-73c2-433d-80d2-6bad896374bf" providerId="ADAL" clId="{8846E09E-06C3-4931-B122-5321C712983A}" dt="2022-03-22T10:37:36.676" v="0"/>
        <pc:sldMkLst>
          <pc:docMk/>
          <pc:sldMk cId="2851432241" sldId="321"/>
        </pc:sldMkLst>
      </pc:sldChg>
      <pc:sldChg chg="modSp add mod">
        <pc:chgData name="Paul Tinkler" userId="bcebf29c-73c2-433d-80d2-6bad896374bf" providerId="ADAL" clId="{8846E09E-06C3-4931-B122-5321C712983A}" dt="2022-03-22T16:13:02.985" v="33" actId="27636"/>
        <pc:sldMkLst>
          <pc:docMk/>
          <pc:sldMk cId="0" sldId="322"/>
        </pc:sldMkLst>
        <pc:spChg chg="mod">
          <ac:chgData name="Paul Tinkler" userId="bcebf29c-73c2-433d-80d2-6bad896374bf" providerId="ADAL" clId="{8846E09E-06C3-4931-B122-5321C712983A}" dt="2022-03-22T16:13:02.985" v="33" actId="27636"/>
          <ac:spMkLst>
            <pc:docMk/>
            <pc:sldMk cId="0" sldId="322"/>
            <ac:spMk id="2" creationId="{CEA653C9-4388-48DC-83F1-DDF3C683602E}"/>
          </ac:spMkLst>
        </pc:spChg>
      </pc:sldChg>
      <pc:sldChg chg="modSp add">
        <pc:chgData name="Paul Tinkler" userId="bcebf29c-73c2-433d-80d2-6bad896374bf" providerId="ADAL" clId="{8846E09E-06C3-4931-B122-5321C712983A}" dt="2022-03-22T16:13:02.752" v="25"/>
        <pc:sldMkLst>
          <pc:docMk/>
          <pc:sldMk cId="0" sldId="323"/>
        </pc:sldMkLst>
        <pc:spChg chg="mod">
          <ac:chgData name="Paul Tinkler" userId="bcebf29c-73c2-433d-80d2-6bad896374bf" providerId="ADAL" clId="{8846E09E-06C3-4931-B122-5321C712983A}" dt="2022-03-22T16:13:02.752" v="25"/>
          <ac:spMkLst>
            <pc:docMk/>
            <pc:sldMk cId="0" sldId="323"/>
            <ac:spMk id="2" creationId="{D7ADB34E-5D8B-4034-AEA2-643FE0B545E3}"/>
          </ac:spMkLst>
        </pc:spChg>
      </pc:sldChg>
      <pc:sldChg chg="add">
        <pc:chgData name="Paul Tinkler" userId="bcebf29c-73c2-433d-80d2-6bad896374bf" providerId="ADAL" clId="{8846E09E-06C3-4931-B122-5321C712983A}" dt="2022-03-22T10:37:36.676" v="0"/>
        <pc:sldMkLst>
          <pc:docMk/>
          <pc:sldMk cId="1835456065" sldId="324"/>
        </pc:sldMkLst>
      </pc:sldChg>
      <pc:sldChg chg="add del">
        <pc:chgData name="Paul Tinkler" userId="bcebf29c-73c2-433d-80d2-6bad896374bf" providerId="ADAL" clId="{8846E09E-06C3-4931-B122-5321C712983A}" dt="2022-03-23T14:52:14.455" v="537" actId="47"/>
        <pc:sldMkLst>
          <pc:docMk/>
          <pc:sldMk cId="3229139722" sldId="325"/>
        </pc:sldMkLst>
      </pc:sldChg>
      <pc:sldChg chg="addSp delSp modSp new mod modAnim">
        <pc:chgData name="Paul Tinkler" userId="bcebf29c-73c2-433d-80d2-6bad896374bf" providerId="ADAL" clId="{8846E09E-06C3-4931-B122-5321C712983A}" dt="2022-03-22T16:35:55.423" v="179" actId="20577"/>
        <pc:sldMkLst>
          <pc:docMk/>
          <pc:sldMk cId="2815342294" sldId="326"/>
        </pc:sldMkLst>
        <pc:spChg chg="mod">
          <ac:chgData name="Paul Tinkler" userId="bcebf29c-73c2-433d-80d2-6bad896374bf" providerId="ADAL" clId="{8846E09E-06C3-4931-B122-5321C712983A}" dt="2022-03-22T16:28:43.149" v="87" actId="122"/>
          <ac:spMkLst>
            <pc:docMk/>
            <pc:sldMk cId="2815342294" sldId="326"/>
            <ac:spMk id="2" creationId="{9BFE27F7-F6C3-45B6-9365-367947005CB4}"/>
          </ac:spMkLst>
        </pc:spChg>
        <pc:spChg chg="mod">
          <ac:chgData name="Paul Tinkler" userId="bcebf29c-73c2-433d-80d2-6bad896374bf" providerId="ADAL" clId="{8846E09E-06C3-4931-B122-5321C712983A}" dt="2022-03-22T16:35:55.423" v="179" actId="20577"/>
          <ac:spMkLst>
            <pc:docMk/>
            <pc:sldMk cId="2815342294" sldId="326"/>
            <ac:spMk id="3" creationId="{191D60C9-D416-4460-B26F-A02C0D2925EC}"/>
          </ac:spMkLst>
        </pc:spChg>
        <pc:spChg chg="del">
          <ac:chgData name="Paul Tinkler" userId="bcebf29c-73c2-433d-80d2-6bad896374bf" providerId="ADAL" clId="{8846E09E-06C3-4931-B122-5321C712983A}" dt="2022-03-22T16:17:43.586" v="68" actId="478"/>
          <ac:spMkLst>
            <pc:docMk/>
            <pc:sldMk cId="2815342294" sldId="326"/>
            <ac:spMk id="4" creationId="{00795635-5EEC-4487-AAB4-5D1BBA3F4332}"/>
          </ac:spMkLst>
        </pc:spChg>
        <pc:picChg chg="add mod">
          <ac:chgData name="Paul Tinkler" userId="bcebf29c-73c2-433d-80d2-6bad896374bf" providerId="ADAL" clId="{8846E09E-06C3-4931-B122-5321C712983A}" dt="2022-03-22T16:35:08.682" v="171" actId="1076"/>
          <ac:picMkLst>
            <pc:docMk/>
            <pc:sldMk cId="2815342294" sldId="326"/>
            <ac:picMk id="6" creationId="{6C7C4352-A6CB-4BFE-A2D8-2A923B07FDBC}"/>
          </ac:picMkLst>
        </pc:picChg>
        <pc:picChg chg="add mod">
          <ac:chgData name="Paul Tinkler" userId="bcebf29c-73c2-433d-80d2-6bad896374bf" providerId="ADAL" clId="{8846E09E-06C3-4931-B122-5321C712983A}" dt="2022-03-22T16:35:19.341" v="174" actId="1076"/>
          <ac:picMkLst>
            <pc:docMk/>
            <pc:sldMk cId="2815342294" sldId="326"/>
            <ac:picMk id="1026" creationId="{780A7EEA-B848-4643-B922-24161D0527C1}"/>
          </ac:picMkLst>
        </pc:picChg>
      </pc:sldChg>
    </pc:docChg>
  </pc:docChgLst>
  <pc:docChgLst>
    <pc:chgData name="Paul Tinkler" userId="bcebf29c-73c2-433d-80d2-6bad896374bf" providerId="ADAL" clId="{D053F6F9-B4EA-4A5E-87D7-A37DC96FAA0E}"/>
    <pc:docChg chg="modSld">
      <pc:chgData name="Paul Tinkler" userId="bcebf29c-73c2-433d-80d2-6bad896374bf" providerId="ADAL" clId="{D053F6F9-B4EA-4A5E-87D7-A37DC96FAA0E}" dt="2023-03-22T12:24:20.368" v="1" actId="20577"/>
      <pc:docMkLst>
        <pc:docMk/>
      </pc:docMkLst>
      <pc:sldChg chg="modSp">
        <pc:chgData name="Paul Tinkler" userId="bcebf29c-73c2-433d-80d2-6bad896374bf" providerId="ADAL" clId="{D053F6F9-B4EA-4A5E-87D7-A37DC96FAA0E}" dt="2023-03-22T12:24:20.368" v="1" actId="20577"/>
        <pc:sldMkLst>
          <pc:docMk/>
          <pc:sldMk cId="0" sldId="258"/>
        </pc:sldMkLst>
        <pc:spChg chg="mod">
          <ac:chgData name="Paul Tinkler" userId="bcebf29c-73c2-433d-80d2-6bad896374bf" providerId="ADAL" clId="{D053F6F9-B4EA-4A5E-87D7-A37DC96FAA0E}" dt="2023-03-22T12:24:20.368" v="1" actId="20577"/>
          <ac:spMkLst>
            <pc:docMk/>
            <pc:sldMk cId="0" sldId="258"/>
            <ac:spMk id="4" creationId="{00000000-0000-0000-0000-000000000000}"/>
          </ac:spMkLst>
        </pc:spChg>
      </pc:sldChg>
      <pc:sldChg chg="modSp mod">
        <pc:chgData name="Paul Tinkler" userId="bcebf29c-73c2-433d-80d2-6bad896374bf" providerId="ADAL" clId="{D053F6F9-B4EA-4A5E-87D7-A37DC96FAA0E}" dt="2023-03-22T11:57:51.313" v="0" actId="6549"/>
        <pc:sldMkLst>
          <pc:docMk/>
          <pc:sldMk cId="241801257" sldId="285"/>
        </pc:sldMkLst>
        <pc:spChg chg="mod">
          <ac:chgData name="Paul Tinkler" userId="bcebf29c-73c2-433d-80d2-6bad896374bf" providerId="ADAL" clId="{D053F6F9-B4EA-4A5E-87D7-A37DC96FAA0E}" dt="2023-03-22T11:57:51.313" v="0" actId="6549"/>
          <ac:spMkLst>
            <pc:docMk/>
            <pc:sldMk cId="241801257" sldId="285"/>
            <ac:spMk id="3" creationId="{511B3991-3ABA-45AF-BFF0-E3E74AA09B0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EFF6E7-6029-40B4-BB70-B8DAB8E8298F}"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GB"/>
        </a:p>
      </dgm:t>
    </dgm:pt>
    <dgm:pt modelId="{CC72B334-0517-4FAA-B574-6C3EDFA06236}">
      <dgm:prSet phldrT="[Text]"/>
      <dgm:spPr/>
      <dgm:t>
        <a:bodyPr/>
        <a:lstStyle/>
        <a:p>
          <a:r>
            <a:rPr lang="en-GB" dirty="0"/>
            <a:t>1</a:t>
          </a:r>
        </a:p>
      </dgm:t>
    </dgm:pt>
    <dgm:pt modelId="{2123EC3D-8609-438B-B02E-39B90F8CA2ED}" type="parTrans" cxnId="{89CD1C53-78EA-439F-910E-919F7962F003}">
      <dgm:prSet/>
      <dgm:spPr/>
      <dgm:t>
        <a:bodyPr/>
        <a:lstStyle/>
        <a:p>
          <a:endParaRPr lang="en-GB"/>
        </a:p>
      </dgm:t>
    </dgm:pt>
    <dgm:pt modelId="{EDA172DA-6B8F-463B-B73C-68E746C166E1}" type="sibTrans" cxnId="{89CD1C53-78EA-439F-910E-919F7962F003}">
      <dgm:prSet/>
      <dgm:spPr/>
      <dgm:t>
        <a:bodyPr/>
        <a:lstStyle/>
        <a:p>
          <a:endParaRPr lang="en-GB"/>
        </a:p>
      </dgm:t>
    </dgm:pt>
    <dgm:pt modelId="{CC1C9B1E-FFE0-434F-9428-B757E8F5AAA0}">
      <dgm:prSet phldrT="[Text]" custT="1"/>
      <dgm:spPr/>
      <dgm:t>
        <a:bodyPr/>
        <a:lstStyle/>
        <a:p>
          <a:r>
            <a:rPr lang="en-GB" sz="1000" dirty="0"/>
            <a:t>Vague</a:t>
          </a:r>
        </a:p>
      </dgm:t>
    </dgm:pt>
    <dgm:pt modelId="{5393747A-1407-4A37-8A0E-0676211033EF}" type="parTrans" cxnId="{2C97640A-3947-4265-8A8D-46A15393316E}">
      <dgm:prSet/>
      <dgm:spPr/>
      <dgm:t>
        <a:bodyPr/>
        <a:lstStyle/>
        <a:p>
          <a:endParaRPr lang="en-GB"/>
        </a:p>
      </dgm:t>
    </dgm:pt>
    <dgm:pt modelId="{57DBFBD9-B759-4E06-9A74-FB96D8AD9452}" type="sibTrans" cxnId="{2C97640A-3947-4265-8A8D-46A15393316E}">
      <dgm:prSet/>
      <dgm:spPr/>
      <dgm:t>
        <a:bodyPr/>
        <a:lstStyle/>
        <a:p>
          <a:endParaRPr lang="en-GB"/>
        </a:p>
      </dgm:t>
    </dgm:pt>
    <dgm:pt modelId="{4F35398D-20B0-4339-88F6-E03E4F4C3244}">
      <dgm:prSet phldrT="[Text]" custT="1"/>
      <dgm:spPr/>
      <dgm:t>
        <a:bodyPr/>
        <a:lstStyle/>
        <a:p>
          <a:r>
            <a:rPr lang="en-GB" sz="1000" dirty="0"/>
            <a:t>Pie in the sky</a:t>
          </a:r>
        </a:p>
      </dgm:t>
    </dgm:pt>
    <dgm:pt modelId="{E334A2BF-E18F-4B79-A311-C20C4DFF4989}" type="parTrans" cxnId="{1B661A72-7FAB-467E-BBA5-DD59FF187FD3}">
      <dgm:prSet/>
      <dgm:spPr/>
      <dgm:t>
        <a:bodyPr/>
        <a:lstStyle/>
        <a:p>
          <a:endParaRPr lang="en-GB"/>
        </a:p>
      </dgm:t>
    </dgm:pt>
    <dgm:pt modelId="{979F3260-5325-4287-A351-CE980B7E308B}" type="sibTrans" cxnId="{1B661A72-7FAB-467E-BBA5-DD59FF187FD3}">
      <dgm:prSet/>
      <dgm:spPr/>
      <dgm:t>
        <a:bodyPr/>
        <a:lstStyle/>
        <a:p>
          <a:endParaRPr lang="en-GB"/>
        </a:p>
      </dgm:t>
    </dgm:pt>
    <dgm:pt modelId="{21694330-0624-4C61-A14D-CBDC48262C67}">
      <dgm:prSet phldrT="[Text]"/>
      <dgm:spPr/>
      <dgm:t>
        <a:bodyPr/>
        <a:lstStyle/>
        <a:p>
          <a:r>
            <a:rPr lang="en-GB" dirty="0"/>
            <a:t>10</a:t>
          </a:r>
        </a:p>
      </dgm:t>
    </dgm:pt>
    <dgm:pt modelId="{4070E8D6-CC2A-4BAE-A664-FC973A9AB1F9}" type="parTrans" cxnId="{C616D2ED-CAF3-4562-80D0-EFC7C1539E6A}">
      <dgm:prSet/>
      <dgm:spPr/>
      <dgm:t>
        <a:bodyPr/>
        <a:lstStyle/>
        <a:p>
          <a:endParaRPr lang="en-GB"/>
        </a:p>
      </dgm:t>
    </dgm:pt>
    <dgm:pt modelId="{F28AF542-4BF4-4039-BCAF-15F2475B6C4B}" type="sibTrans" cxnId="{C616D2ED-CAF3-4562-80D0-EFC7C1539E6A}">
      <dgm:prSet/>
      <dgm:spPr/>
      <dgm:t>
        <a:bodyPr/>
        <a:lstStyle/>
        <a:p>
          <a:endParaRPr lang="en-GB"/>
        </a:p>
      </dgm:t>
    </dgm:pt>
    <dgm:pt modelId="{E8E3DFA5-3F4A-49A4-A0F6-E317AF298018}">
      <dgm:prSet phldrT="[Text]" custT="1"/>
      <dgm:spPr/>
      <dgm:t>
        <a:bodyPr/>
        <a:lstStyle/>
        <a:p>
          <a:r>
            <a:rPr lang="en-GB" sz="1000" dirty="0"/>
            <a:t>Is SMART</a:t>
          </a:r>
        </a:p>
      </dgm:t>
    </dgm:pt>
    <dgm:pt modelId="{A9AD577A-0750-47CC-B74C-424A9EFBDCAF}" type="parTrans" cxnId="{803E52DD-5F88-4858-B37A-8C835EB2AED8}">
      <dgm:prSet/>
      <dgm:spPr/>
      <dgm:t>
        <a:bodyPr/>
        <a:lstStyle/>
        <a:p>
          <a:endParaRPr lang="en-GB"/>
        </a:p>
      </dgm:t>
    </dgm:pt>
    <dgm:pt modelId="{EDBF96F3-1049-4D33-869B-A65247BACCC2}" type="sibTrans" cxnId="{803E52DD-5F88-4858-B37A-8C835EB2AED8}">
      <dgm:prSet/>
      <dgm:spPr/>
      <dgm:t>
        <a:bodyPr/>
        <a:lstStyle/>
        <a:p>
          <a:endParaRPr lang="en-GB"/>
        </a:p>
      </dgm:t>
    </dgm:pt>
    <dgm:pt modelId="{2A4380AB-2ADA-4B4B-AF43-91B8C87C45EC}">
      <dgm:prSet phldrT="[Text]"/>
      <dgm:spPr/>
      <dgm:t>
        <a:bodyPr/>
        <a:lstStyle/>
        <a:p>
          <a:r>
            <a:rPr lang="en-GB" dirty="0"/>
            <a:t>Totally Achievable</a:t>
          </a:r>
        </a:p>
      </dgm:t>
    </dgm:pt>
    <dgm:pt modelId="{3C320D0C-6F76-4299-8BB6-631D010B38FB}" type="parTrans" cxnId="{3DB0A764-B7D3-44D4-8864-5BC822DFF654}">
      <dgm:prSet/>
      <dgm:spPr/>
      <dgm:t>
        <a:bodyPr/>
        <a:lstStyle/>
        <a:p>
          <a:endParaRPr lang="en-GB"/>
        </a:p>
      </dgm:t>
    </dgm:pt>
    <dgm:pt modelId="{155B5812-8737-481C-BC54-F453B704DD78}" type="sibTrans" cxnId="{3DB0A764-B7D3-44D4-8864-5BC822DFF654}">
      <dgm:prSet/>
      <dgm:spPr/>
      <dgm:t>
        <a:bodyPr/>
        <a:lstStyle/>
        <a:p>
          <a:endParaRPr lang="en-GB"/>
        </a:p>
      </dgm:t>
    </dgm:pt>
    <dgm:pt modelId="{30BE0516-5607-4CC7-8EDB-535CACE499B6}">
      <dgm:prSet custT="1"/>
      <dgm:spPr/>
      <dgm:t>
        <a:bodyPr/>
        <a:lstStyle/>
        <a:p>
          <a:r>
            <a:rPr lang="en-GB" sz="1000" dirty="0"/>
            <a:t>Unachievable</a:t>
          </a:r>
        </a:p>
      </dgm:t>
    </dgm:pt>
    <dgm:pt modelId="{F57AF740-7582-4F25-BB78-9FE9AFA7D487}" type="parTrans" cxnId="{663972D3-201C-4522-B3D4-C4EE17FC8F72}">
      <dgm:prSet/>
      <dgm:spPr/>
      <dgm:t>
        <a:bodyPr/>
        <a:lstStyle/>
        <a:p>
          <a:endParaRPr lang="en-GB"/>
        </a:p>
      </dgm:t>
    </dgm:pt>
    <dgm:pt modelId="{CFBA00D1-BDB4-43A0-AD99-3F2364CBD19A}" type="sibTrans" cxnId="{663972D3-201C-4522-B3D4-C4EE17FC8F72}">
      <dgm:prSet/>
      <dgm:spPr/>
      <dgm:t>
        <a:bodyPr/>
        <a:lstStyle/>
        <a:p>
          <a:endParaRPr lang="en-GB"/>
        </a:p>
      </dgm:t>
    </dgm:pt>
    <dgm:pt modelId="{0BAB9687-CA65-41F6-B137-473650F26042}">
      <dgm:prSet custT="1"/>
      <dgm:spPr/>
      <dgm:t>
        <a:bodyPr/>
        <a:lstStyle/>
        <a:p>
          <a:r>
            <a:rPr lang="en-GB" sz="1000" dirty="0"/>
            <a:t>Written in a single sentence</a:t>
          </a:r>
        </a:p>
      </dgm:t>
    </dgm:pt>
    <dgm:pt modelId="{86E4FFC8-AE23-48D7-A111-F98B562C5A21}" type="parTrans" cxnId="{939B0890-F6D7-412D-A54B-8FF6507C2684}">
      <dgm:prSet/>
      <dgm:spPr/>
      <dgm:t>
        <a:bodyPr/>
        <a:lstStyle/>
        <a:p>
          <a:endParaRPr lang="en-GB"/>
        </a:p>
      </dgm:t>
    </dgm:pt>
    <dgm:pt modelId="{B594BAB9-F3B4-4F55-966B-6125CCF7CCFD}" type="sibTrans" cxnId="{939B0890-F6D7-412D-A54B-8FF6507C2684}">
      <dgm:prSet/>
      <dgm:spPr/>
      <dgm:t>
        <a:bodyPr/>
        <a:lstStyle/>
        <a:p>
          <a:endParaRPr lang="en-GB"/>
        </a:p>
      </dgm:t>
    </dgm:pt>
    <dgm:pt modelId="{953F9AF3-C42E-4624-B4CB-137B97D957DF}" type="pres">
      <dgm:prSet presAssocID="{DCEFF6E7-6029-40B4-BB70-B8DAB8E8298F}" presName="Name0" presStyleCnt="0">
        <dgm:presLayoutVars>
          <dgm:dir/>
          <dgm:animLvl val="lvl"/>
          <dgm:resizeHandles val="exact"/>
        </dgm:presLayoutVars>
      </dgm:prSet>
      <dgm:spPr/>
    </dgm:pt>
    <dgm:pt modelId="{01228C42-5CD0-44B3-BDFB-85CAF6E5A061}" type="pres">
      <dgm:prSet presAssocID="{CC72B334-0517-4FAA-B574-6C3EDFA06236}" presName="vertFlow" presStyleCnt="0"/>
      <dgm:spPr/>
    </dgm:pt>
    <dgm:pt modelId="{3BF57DC2-4049-449B-B678-1B69E8AEEC85}" type="pres">
      <dgm:prSet presAssocID="{CC72B334-0517-4FAA-B574-6C3EDFA06236}" presName="header" presStyleLbl="node1" presStyleIdx="0" presStyleCnt="2" custLinFactNeighborX="-37" custLinFactNeighborY="-29013"/>
      <dgm:spPr/>
    </dgm:pt>
    <dgm:pt modelId="{460BA292-9FD5-4681-B124-A40A11F74B4F}" type="pres">
      <dgm:prSet presAssocID="{5393747A-1407-4A37-8A0E-0676211033EF}" presName="parTrans" presStyleLbl="sibTrans2D1" presStyleIdx="0" presStyleCnt="6"/>
      <dgm:spPr/>
    </dgm:pt>
    <dgm:pt modelId="{8B6724C8-4A0F-48A9-A573-2F480D9D7E29}" type="pres">
      <dgm:prSet presAssocID="{CC1C9B1E-FFE0-434F-9428-B757E8F5AAA0}" presName="child" presStyleLbl="alignAccFollowNode1" presStyleIdx="0" presStyleCnt="6">
        <dgm:presLayoutVars>
          <dgm:chMax val="0"/>
          <dgm:bulletEnabled val="1"/>
        </dgm:presLayoutVars>
      </dgm:prSet>
      <dgm:spPr/>
    </dgm:pt>
    <dgm:pt modelId="{5510959F-0EE6-44B4-974E-65E979A509A6}" type="pres">
      <dgm:prSet presAssocID="{57DBFBD9-B759-4E06-9A74-FB96D8AD9452}" presName="sibTrans" presStyleLbl="sibTrans2D1" presStyleIdx="1" presStyleCnt="6"/>
      <dgm:spPr/>
    </dgm:pt>
    <dgm:pt modelId="{C693FB2C-1494-49B1-A565-99CA2A3C205D}" type="pres">
      <dgm:prSet presAssocID="{4F35398D-20B0-4339-88F6-E03E4F4C3244}" presName="child" presStyleLbl="alignAccFollowNode1" presStyleIdx="1" presStyleCnt="6">
        <dgm:presLayoutVars>
          <dgm:chMax val="0"/>
          <dgm:bulletEnabled val="1"/>
        </dgm:presLayoutVars>
      </dgm:prSet>
      <dgm:spPr/>
    </dgm:pt>
    <dgm:pt modelId="{FA907464-864F-485B-9D95-3561E330CD33}" type="pres">
      <dgm:prSet presAssocID="{979F3260-5325-4287-A351-CE980B7E308B}" presName="sibTrans" presStyleLbl="sibTrans2D1" presStyleIdx="2" presStyleCnt="6"/>
      <dgm:spPr/>
    </dgm:pt>
    <dgm:pt modelId="{C07C3C13-74B4-41B7-8EE3-88F93F992BF9}" type="pres">
      <dgm:prSet presAssocID="{30BE0516-5607-4CC7-8EDB-535CACE499B6}" presName="child" presStyleLbl="alignAccFollowNode1" presStyleIdx="2" presStyleCnt="6">
        <dgm:presLayoutVars>
          <dgm:chMax val="0"/>
          <dgm:bulletEnabled val="1"/>
        </dgm:presLayoutVars>
      </dgm:prSet>
      <dgm:spPr/>
    </dgm:pt>
    <dgm:pt modelId="{1C631EE6-6EE7-4C28-8095-135169946079}" type="pres">
      <dgm:prSet presAssocID="{CC72B334-0517-4FAA-B574-6C3EDFA06236}" presName="hSp" presStyleCnt="0"/>
      <dgm:spPr/>
    </dgm:pt>
    <dgm:pt modelId="{07D975DA-27A5-47E7-94C1-95EFCD2AAE36}" type="pres">
      <dgm:prSet presAssocID="{21694330-0624-4C61-A14D-CBDC48262C67}" presName="vertFlow" presStyleCnt="0"/>
      <dgm:spPr/>
    </dgm:pt>
    <dgm:pt modelId="{B8820784-F22F-4B58-BF18-315B7BCFE331}" type="pres">
      <dgm:prSet presAssocID="{21694330-0624-4C61-A14D-CBDC48262C67}" presName="header" presStyleLbl="node1" presStyleIdx="1" presStyleCnt="2" custLinFactNeighborX="2136" custLinFactNeighborY="-21977"/>
      <dgm:spPr/>
    </dgm:pt>
    <dgm:pt modelId="{6A2DA591-DA2C-4894-AC6C-07EDA985EEF3}" type="pres">
      <dgm:prSet presAssocID="{A9AD577A-0750-47CC-B74C-424A9EFBDCAF}" presName="parTrans" presStyleLbl="sibTrans2D1" presStyleIdx="3" presStyleCnt="6"/>
      <dgm:spPr/>
    </dgm:pt>
    <dgm:pt modelId="{C3480D96-D8D2-49E9-B603-4FBE79E475F9}" type="pres">
      <dgm:prSet presAssocID="{E8E3DFA5-3F4A-49A4-A0F6-E317AF298018}" presName="child" presStyleLbl="alignAccFollowNode1" presStyleIdx="3" presStyleCnt="6">
        <dgm:presLayoutVars>
          <dgm:chMax val="0"/>
          <dgm:bulletEnabled val="1"/>
        </dgm:presLayoutVars>
      </dgm:prSet>
      <dgm:spPr/>
    </dgm:pt>
    <dgm:pt modelId="{A97DAE69-2E70-4DC1-BED9-4B57F2306079}" type="pres">
      <dgm:prSet presAssocID="{EDBF96F3-1049-4D33-869B-A65247BACCC2}" presName="sibTrans" presStyleLbl="sibTrans2D1" presStyleIdx="4" presStyleCnt="6"/>
      <dgm:spPr/>
    </dgm:pt>
    <dgm:pt modelId="{3FE63056-813A-4F62-ABBD-F7A96C3A920E}" type="pres">
      <dgm:prSet presAssocID="{0BAB9687-CA65-41F6-B137-473650F26042}" presName="child" presStyleLbl="alignAccFollowNode1" presStyleIdx="4" presStyleCnt="6">
        <dgm:presLayoutVars>
          <dgm:chMax val="0"/>
          <dgm:bulletEnabled val="1"/>
        </dgm:presLayoutVars>
      </dgm:prSet>
      <dgm:spPr/>
    </dgm:pt>
    <dgm:pt modelId="{E618BF11-42A1-4A1E-B0E0-041F6FB686BE}" type="pres">
      <dgm:prSet presAssocID="{B594BAB9-F3B4-4F55-966B-6125CCF7CCFD}" presName="sibTrans" presStyleLbl="sibTrans2D1" presStyleIdx="5" presStyleCnt="6"/>
      <dgm:spPr/>
    </dgm:pt>
    <dgm:pt modelId="{3BA9CDC6-FE5C-4742-8CFD-BF8FB2B70FFE}" type="pres">
      <dgm:prSet presAssocID="{2A4380AB-2ADA-4B4B-AF43-91B8C87C45EC}" presName="child" presStyleLbl="alignAccFollowNode1" presStyleIdx="5" presStyleCnt="6">
        <dgm:presLayoutVars>
          <dgm:chMax val="0"/>
          <dgm:bulletEnabled val="1"/>
        </dgm:presLayoutVars>
      </dgm:prSet>
      <dgm:spPr/>
    </dgm:pt>
  </dgm:ptLst>
  <dgm:cxnLst>
    <dgm:cxn modelId="{2C97640A-3947-4265-8A8D-46A15393316E}" srcId="{CC72B334-0517-4FAA-B574-6C3EDFA06236}" destId="{CC1C9B1E-FFE0-434F-9428-B757E8F5AAA0}" srcOrd="0" destOrd="0" parTransId="{5393747A-1407-4A37-8A0E-0676211033EF}" sibTransId="{57DBFBD9-B759-4E06-9A74-FB96D8AD9452}"/>
    <dgm:cxn modelId="{9D10A10D-CEBC-4FA4-B1A4-27992FB882D3}" type="presOf" srcId="{4F35398D-20B0-4339-88F6-E03E4F4C3244}" destId="{C693FB2C-1494-49B1-A565-99CA2A3C205D}" srcOrd="0" destOrd="0" presId="urn:microsoft.com/office/officeart/2005/8/layout/lProcess1"/>
    <dgm:cxn modelId="{D507D214-DE09-4DE4-9056-7B2FAACA8CC2}" type="presOf" srcId="{A9AD577A-0750-47CC-B74C-424A9EFBDCAF}" destId="{6A2DA591-DA2C-4894-AC6C-07EDA985EEF3}" srcOrd="0" destOrd="0" presId="urn:microsoft.com/office/officeart/2005/8/layout/lProcess1"/>
    <dgm:cxn modelId="{E76C0B20-C7E8-4E3A-A729-C3C9901DFFFD}" type="presOf" srcId="{5393747A-1407-4A37-8A0E-0676211033EF}" destId="{460BA292-9FD5-4681-B124-A40A11F74B4F}" srcOrd="0" destOrd="0" presId="urn:microsoft.com/office/officeart/2005/8/layout/lProcess1"/>
    <dgm:cxn modelId="{720E3138-13E9-4048-952B-846F56C40C75}" type="presOf" srcId="{DCEFF6E7-6029-40B4-BB70-B8DAB8E8298F}" destId="{953F9AF3-C42E-4624-B4CB-137B97D957DF}" srcOrd="0" destOrd="0" presId="urn:microsoft.com/office/officeart/2005/8/layout/lProcess1"/>
    <dgm:cxn modelId="{3DB0A764-B7D3-44D4-8864-5BC822DFF654}" srcId="{21694330-0624-4C61-A14D-CBDC48262C67}" destId="{2A4380AB-2ADA-4B4B-AF43-91B8C87C45EC}" srcOrd="2" destOrd="0" parTransId="{3C320D0C-6F76-4299-8BB6-631D010B38FB}" sibTransId="{155B5812-8737-481C-BC54-F453B704DD78}"/>
    <dgm:cxn modelId="{1B661A72-7FAB-467E-BBA5-DD59FF187FD3}" srcId="{CC72B334-0517-4FAA-B574-6C3EDFA06236}" destId="{4F35398D-20B0-4339-88F6-E03E4F4C3244}" srcOrd="1" destOrd="0" parTransId="{E334A2BF-E18F-4B79-A311-C20C4DFF4989}" sibTransId="{979F3260-5325-4287-A351-CE980B7E308B}"/>
    <dgm:cxn modelId="{89CD1C53-78EA-439F-910E-919F7962F003}" srcId="{DCEFF6E7-6029-40B4-BB70-B8DAB8E8298F}" destId="{CC72B334-0517-4FAA-B574-6C3EDFA06236}" srcOrd="0" destOrd="0" parTransId="{2123EC3D-8609-438B-B02E-39B90F8CA2ED}" sibTransId="{EDA172DA-6B8F-463B-B73C-68E746C166E1}"/>
    <dgm:cxn modelId="{753FA654-9D01-446A-A607-702394A4B32F}" type="presOf" srcId="{2A4380AB-2ADA-4B4B-AF43-91B8C87C45EC}" destId="{3BA9CDC6-FE5C-4742-8CFD-BF8FB2B70FFE}" srcOrd="0" destOrd="0" presId="urn:microsoft.com/office/officeart/2005/8/layout/lProcess1"/>
    <dgm:cxn modelId="{A4BD777A-4FA8-435F-9D32-6442E6E79D9D}" type="presOf" srcId="{EDBF96F3-1049-4D33-869B-A65247BACCC2}" destId="{A97DAE69-2E70-4DC1-BED9-4B57F2306079}" srcOrd="0" destOrd="0" presId="urn:microsoft.com/office/officeart/2005/8/layout/lProcess1"/>
    <dgm:cxn modelId="{CE589F7C-FABE-48BC-BAA3-AC525DC41AC6}" type="presOf" srcId="{CC1C9B1E-FFE0-434F-9428-B757E8F5AAA0}" destId="{8B6724C8-4A0F-48A9-A573-2F480D9D7E29}" srcOrd="0" destOrd="0" presId="urn:microsoft.com/office/officeart/2005/8/layout/lProcess1"/>
    <dgm:cxn modelId="{5686C885-44DB-4364-B7DE-8658CC366C33}" type="presOf" srcId="{CC72B334-0517-4FAA-B574-6C3EDFA06236}" destId="{3BF57DC2-4049-449B-B678-1B69E8AEEC85}" srcOrd="0" destOrd="0" presId="urn:microsoft.com/office/officeart/2005/8/layout/lProcess1"/>
    <dgm:cxn modelId="{939B0890-F6D7-412D-A54B-8FF6507C2684}" srcId="{21694330-0624-4C61-A14D-CBDC48262C67}" destId="{0BAB9687-CA65-41F6-B137-473650F26042}" srcOrd="1" destOrd="0" parTransId="{86E4FFC8-AE23-48D7-A111-F98B562C5A21}" sibTransId="{B594BAB9-F3B4-4F55-966B-6125CCF7CCFD}"/>
    <dgm:cxn modelId="{0F676C96-55E9-472A-983B-0D4EABAFDCEA}" type="presOf" srcId="{E8E3DFA5-3F4A-49A4-A0F6-E317AF298018}" destId="{C3480D96-D8D2-49E9-B603-4FBE79E475F9}" srcOrd="0" destOrd="0" presId="urn:microsoft.com/office/officeart/2005/8/layout/lProcess1"/>
    <dgm:cxn modelId="{60196DB1-B472-4F2D-ACBA-12A6A7B3E81A}" type="presOf" srcId="{30BE0516-5607-4CC7-8EDB-535CACE499B6}" destId="{C07C3C13-74B4-41B7-8EE3-88F93F992BF9}" srcOrd="0" destOrd="0" presId="urn:microsoft.com/office/officeart/2005/8/layout/lProcess1"/>
    <dgm:cxn modelId="{CBB239BA-0BE7-4449-9EB3-04DF3B18E3B9}" type="presOf" srcId="{57DBFBD9-B759-4E06-9A74-FB96D8AD9452}" destId="{5510959F-0EE6-44B4-974E-65E979A509A6}" srcOrd="0" destOrd="0" presId="urn:microsoft.com/office/officeart/2005/8/layout/lProcess1"/>
    <dgm:cxn modelId="{C87A23C3-0A31-4753-A43F-96F6C0FC5656}" type="presOf" srcId="{0BAB9687-CA65-41F6-B137-473650F26042}" destId="{3FE63056-813A-4F62-ABBD-F7A96C3A920E}" srcOrd="0" destOrd="0" presId="urn:microsoft.com/office/officeart/2005/8/layout/lProcess1"/>
    <dgm:cxn modelId="{47A24CC7-CAD8-438E-8FA2-EC42C8DAED70}" type="presOf" srcId="{B594BAB9-F3B4-4F55-966B-6125CCF7CCFD}" destId="{E618BF11-42A1-4A1E-B0E0-041F6FB686BE}" srcOrd="0" destOrd="0" presId="urn:microsoft.com/office/officeart/2005/8/layout/lProcess1"/>
    <dgm:cxn modelId="{663972D3-201C-4522-B3D4-C4EE17FC8F72}" srcId="{CC72B334-0517-4FAA-B574-6C3EDFA06236}" destId="{30BE0516-5607-4CC7-8EDB-535CACE499B6}" srcOrd="2" destOrd="0" parTransId="{F57AF740-7582-4F25-BB78-9FE9AFA7D487}" sibTransId="{CFBA00D1-BDB4-43A0-AD99-3F2364CBD19A}"/>
    <dgm:cxn modelId="{803E52DD-5F88-4858-B37A-8C835EB2AED8}" srcId="{21694330-0624-4C61-A14D-CBDC48262C67}" destId="{E8E3DFA5-3F4A-49A4-A0F6-E317AF298018}" srcOrd="0" destOrd="0" parTransId="{A9AD577A-0750-47CC-B74C-424A9EFBDCAF}" sibTransId="{EDBF96F3-1049-4D33-869B-A65247BACCC2}"/>
    <dgm:cxn modelId="{3216ABE1-DA40-4DE7-94FE-70BB44AEDAC0}" type="presOf" srcId="{21694330-0624-4C61-A14D-CBDC48262C67}" destId="{B8820784-F22F-4B58-BF18-315B7BCFE331}" srcOrd="0" destOrd="0" presId="urn:microsoft.com/office/officeart/2005/8/layout/lProcess1"/>
    <dgm:cxn modelId="{FE0D04E6-6E6C-4D3E-A1D3-B71AAC52BE8B}" type="presOf" srcId="{979F3260-5325-4287-A351-CE980B7E308B}" destId="{FA907464-864F-485B-9D95-3561E330CD33}" srcOrd="0" destOrd="0" presId="urn:microsoft.com/office/officeart/2005/8/layout/lProcess1"/>
    <dgm:cxn modelId="{C616D2ED-CAF3-4562-80D0-EFC7C1539E6A}" srcId="{DCEFF6E7-6029-40B4-BB70-B8DAB8E8298F}" destId="{21694330-0624-4C61-A14D-CBDC48262C67}" srcOrd="1" destOrd="0" parTransId="{4070E8D6-CC2A-4BAE-A664-FC973A9AB1F9}" sibTransId="{F28AF542-4BF4-4039-BCAF-15F2475B6C4B}"/>
    <dgm:cxn modelId="{9DE0B716-E348-4425-A49A-F3CCCF672D96}" type="presParOf" srcId="{953F9AF3-C42E-4624-B4CB-137B97D957DF}" destId="{01228C42-5CD0-44B3-BDFB-85CAF6E5A061}" srcOrd="0" destOrd="0" presId="urn:microsoft.com/office/officeart/2005/8/layout/lProcess1"/>
    <dgm:cxn modelId="{BCF13672-F877-47B6-8B1E-0CB5AEF485C5}" type="presParOf" srcId="{01228C42-5CD0-44B3-BDFB-85CAF6E5A061}" destId="{3BF57DC2-4049-449B-B678-1B69E8AEEC85}" srcOrd="0" destOrd="0" presId="urn:microsoft.com/office/officeart/2005/8/layout/lProcess1"/>
    <dgm:cxn modelId="{BCC1338D-A3BA-4918-9054-FDED1A3116A2}" type="presParOf" srcId="{01228C42-5CD0-44B3-BDFB-85CAF6E5A061}" destId="{460BA292-9FD5-4681-B124-A40A11F74B4F}" srcOrd="1" destOrd="0" presId="urn:microsoft.com/office/officeart/2005/8/layout/lProcess1"/>
    <dgm:cxn modelId="{24CD9E8D-E296-4740-BE74-D2F6BCFD757D}" type="presParOf" srcId="{01228C42-5CD0-44B3-BDFB-85CAF6E5A061}" destId="{8B6724C8-4A0F-48A9-A573-2F480D9D7E29}" srcOrd="2" destOrd="0" presId="urn:microsoft.com/office/officeart/2005/8/layout/lProcess1"/>
    <dgm:cxn modelId="{CD8B4CF1-7609-4162-AF71-D91E3F0B7EE1}" type="presParOf" srcId="{01228C42-5CD0-44B3-BDFB-85CAF6E5A061}" destId="{5510959F-0EE6-44B4-974E-65E979A509A6}" srcOrd="3" destOrd="0" presId="urn:microsoft.com/office/officeart/2005/8/layout/lProcess1"/>
    <dgm:cxn modelId="{EB177A45-15B3-4DBE-80A0-8CBC75F4E37C}" type="presParOf" srcId="{01228C42-5CD0-44B3-BDFB-85CAF6E5A061}" destId="{C693FB2C-1494-49B1-A565-99CA2A3C205D}" srcOrd="4" destOrd="0" presId="urn:microsoft.com/office/officeart/2005/8/layout/lProcess1"/>
    <dgm:cxn modelId="{D8B39EFA-7632-4F46-96F6-3A14A23F624A}" type="presParOf" srcId="{01228C42-5CD0-44B3-BDFB-85CAF6E5A061}" destId="{FA907464-864F-485B-9D95-3561E330CD33}" srcOrd="5" destOrd="0" presId="urn:microsoft.com/office/officeart/2005/8/layout/lProcess1"/>
    <dgm:cxn modelId="{827DFF78-1265-430E-8B63-F8A219E854EE}" type="presParOf" srcId="{01228C42-5CD0-44B3-BDFB-85CAF6E5A061}" destId="{C07C3C13-74B4-41B7-8EE3-88F93F992BF9}" srcOrd="6" destOrd="0" presId="urn:microsoft.com/office/officeart/2005/8/layout/lProcess1"/>
    <dgm:cxn modelId="{06B277DB-2A73-40F6-9EC9-7E67E08798E0}" type="presParOf" srcId="{953F9AF3-C42E-4624-B4CB-137B97D957DF}" destId="{1C631EE6-6EE7-4C28-8095-135169946079}" srcOrd="1" destOrd="0" presId="urn:microsoft.com/office/officeart/2005/8/layout/lProcess1"/>
    <dgm:cxn modelId="{90D9971F-8F2F-46B5-8D23-A678E208319F}" type="presParOf" srcId="{953F9AF3-C42E-4624-B4CB-137B97D957DF}" destId="{07D975DA-27A5-47E7-94C1-95EFCD2AAE36}" srcOrd="2" destOrd="0" presId="urn:microsoft.com/office/officeart/2005/8/layout/lProcess1"/>
    <dgm:cxn modelId="{60E5058F-668A-4695-817A-1190678A693A}" type="presParOf" srcId="{07D975DA-27A5-47E7-94C1-95EFCD2AAE36}" destId="{B8820784-F22F-4B58-BF18-315B7BCFE331}" srcOrd="0" destOrd="0" presId="urn:microsoft.com/office/officeart/2005/8/layout/lProcess1"/>
    <dgm:cxn modelId="{CFEAC034-99E6-4037-B34A-87C83B3D152C}" type="presParOf" srcId="{07D975DA-27A5-47E7-94C1-95EFCD2AAE36}" destId="{6A2DA591-DA2C-4894-AC6C-07EDA985EEF3}" srcOrd="1" destOrd="0" presId="urn:microsoft.com/office/officeart/2005/8/layout/lProcess1"/>
    <dgm:cxn modelId="{E7BE9E18-36D3-40A0-9D99-FC0990DBDDB5}" type="presParOf" srcId="{07D975DA-27A5-47E7-94C1-95EFCD2AAE36}" destId="{C3480D96-D8D2-49E9-B603-4FBE79E475F9}" srcOrd="2" destOrd="0" presId="urn:microsoft.com/office/officeart/2005/8/layout/lProcess1"/>
    <dgm:cxn modelId="{F113B13D-BD58-4781-B5E5-74C3B3234CAB}" type="presParOf" srcId="{07D975DA-27A5-47E7-94C1-95EFCD2AAE36}" destId="{A97DAE69-2E70-4DC1-BED9-4B57F2306079}" srcOrd="3" destOrd="0" presId="urn:microsoft.com/office/officeart/2005/8/layout/lProcess1"/>
    <dgm:cxn modelId="{BCB607C8-A7CE-467E-A3A8-790755E0EA84}" type="presParOf" srcId="{07D975DA-27A5-47E7-94C1-95EFCD2AAE36}" destId="{3FE63056-813A-4F62-ABBD-F7A96C3A920E}" srcOrd="4" destOrd="0" presId="urn:microsoft.com/office/officeart/2005/8/layout/lProcess1"/>
    <dgm:cxn modelId="{D77AD225-CF07-4E80-BE22-81EB751E9711}" type="presParOf" srcId="{07D975DA-27A5-47E7-94C1-95EFCD2AAE36}" destId="{E618BF11-42A1-4A1E-B0E0-041F6FB686BE}" srcOrd="5" destOrd="0" presId="urn:microsoft.com/office/officeart/2005/8/layout/lProcess1"/>
    <dgm:cxn modelId="{FEA9849F-F888-4E29-A663-4D0A113EB2B9}" type="presParOf" srcId="{07D975DA-27A5-47E7-94C1-95EFCD2AAE36}" destId="{3BA9CDC6-FE5C-4742-8CFD-BF8FB2B70FFE}" srcOrd="6" destOrd="0" presId="urn:microsoft.com/office/officeart/2005/8/layout/l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F57DC2-4049-449B-B678-1B69E8AEEC85}">
      <dsp:nvSpPr>
        <dsp:cNvPr id="0" name=""/>
        <dsp:cNvSpPr/>
      </dsp:nvSpPr>
      <dsp:spPr>
        <a:xfrm>
          <a:off x="1100" y="252703"/>
          <a:ext cx="1052772" cy="26319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1</a:t>
          </a:r>
        </a:p>
      </dsp:txBody>
      <dsp:txXfrm>
        <a:off x="8809" y="260412"/>
        <a:ext cx="1037354" cy="247775"/>
      </dsp:txXfrm>
    </dsp:sp>
    <dsp:sp modelId="{460BA292-9FD5-4681-B124-A40A11F74B4F}">
      <dsp:nvSpPr>
        <dsp:cNvPr id="0" name=""/>
        <dsp:cNvSpPr/>
      </dsp:nvSpPr>
      <dsp:spPr>
        <a:xfrm rot="5396495">
          <a:off x="497970" y="552288"/>
          <a:ext cx="59421" cy="46058"/>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B6724C8-4A0F-48A9-A573-2F480D9D7E29}">
      <dsp:nvSpPr>
        <dsp:cNvPr id="0" name=""/>
        <dsp:cNvSpPr/>
      </dsp:nvSpPr>
      <dsp:spPr>
        <a:xfrm>
          <a:off x="1489" y="634740"/>
          <a:ext cx="1052772" cy="263193"/>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Vague</a:t>
          </a:r>
        </a:p>
      </dsp:txBody>
      <dsp:txXfrm>
        <a:off x="9198" y="642449"/>
        <a:ext cx="1037354" cy="247775"/>
      </dsp:txXfrm>
    </dsp:sp>
    <dsp:sp modelId="{5510959F-0EE6-44B4-974E-65E979A509A6}">
      <dsp:nvSpPr>
        <dsp:cNvPr id="0" name=""/>
        <dsp:cNvSpPr/>
      </dsp:nvSpPr>
      <dsp:spPr>
        <a:xfrm rot="5400000">
          <a:off x="504846" y="920962"/>
          <a:ext cx="46058" cy="46058"/>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693FB2C-1494-49B1-A565-99CA2A3C205D}">
      <dsp:nvSpPr>
        <dsp:cNvPr id="0" name=""/>
        <dsp:cNvSpPr/>
      </dsp:nvSpPr>
      <dsp:spPr>
        <a:xfrm>
          <a:off x="1489" y="990050"/>
          <a:ext cx="1052772" cy="263193"/>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Pie in the sky</a:t>
          </a:r>
        </a:p>
      </dsp:txBody>
      <dsp:txXfrm>
        <a:off x="9198" y="997759"/>
        <a:ext cx="1037354" cy="247775"/>
      </dsp:txXfrm>
    </dsp:sp>
    <dsp:sp modelId="{FA907464-864F-485B-9D95-3561E330CD33}">
      <dsp:nvSpPr>
        <dsp:cNvPr id="0" name=""/>
        <dsp:cNvSpPr/>
      </dsp:nvSpPr>
      <dsp:spPr>
        <a:xfrm rot="5400000">
          <a:off x="504846" y="1276273"/>
          <a:ext cx="46058" cy="46058"/>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07C3C13-74B4-41B7-8EE3-88F93F992BF9}">
      <dsp:nvSpPr>
        <dsp:cNvPr id="0" name=""/>
        <dsp:cNvSpPr/>
      </dsp:nvSpPr>
      <dsp:spPr>
        <a:xfrm>
          <a:off x="1489" y="1345361"/>
          <a:ext cx="1052772" cy="263193"/>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Unachievable</a:t>
          </a:r>
        </a:p>
      </dsp:txBody>
      <dsp:txXfrm>
        <a:off x="9198" y="1353070"/>
        <a:ext cx="1037354" cy="247775"/>
      </dsp:txXfrm>
    </dsp:sp>
    <dsp:sp modelId="{B8820784-F22F-4B58-BF18-315B7BCFE331}">
      <dsp:nvSpPr>
        <dsp:cNvPr id="0" name=""/>
        <dsp:cNvSpPr/>
      </dsp:nvSpPr>
      <dsp:spPr>
        <a:xfrm>
          <a:off x="1203139" y="259184"/>
          <a:ext cx="1052772" cy="26319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10</a:t>
          </a:r>
        </a:p>
      </dsp:txBody>
      <dsp:txXfrm>
        <a:off x="1210848" y="266893"/>
        <a:ext cx="1037354" cy="247775"/>
      </dsp:txXfrm>
    </dsp:sp>
    <dsp:sp modelId="{6A2DA591-DA2C-4894-AC6C-07EDA985EEF3}">
      <dsp:nvSpPr>
        <dsp:cNvPr id="0" name=""/>
        <dsp:cNvSpPr/>
      </dsp:nvSpPr>
      <dsp:spPr>
        <a:xfrm rot="5413635">
          <a:off x="1700690" y="555529"/>
          <a:ext cx="56181" cy="46058"/>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3480D96-D8D2-49E9-B603-4FBE79E475F9}">
      <dsp:nvSpPr>
        <dsp:cNvPr id="0" name=""/>
        <dsp:cNvSpPr/>
      </dsp:nvSpPr>
      <dsp:spPr>
        <a:xfrm>
          <a:off x="1201650" y="634740"/>
          <a:ext cx="1052772" cy="263193"/>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Is SMART</a:t>
          </a:r>
        </a:p>
      </dsp:txBody>
      <dsp:txXfrm>
        <a:off x="1209359" y="642449"/>
        <a:ext cx="1037354" cy="247775"/>
      </dsp:txXfrm>
    </dsp:sp>
    <dsp:sp modelId="{A97DAE69-2E70-4DC1-BED9-4B57F2306079}">
      <dsp:nvSpPr>
        <dsp:cNvPr id="0" name=""/>
        <dsp:cNvSpPr/>
      </dsp:nvSpPr>
      <dsp:spPr>
        <a:xfrm rot="5400000">
          <a:off x="1705006" y="920962"/>
          <a:ext cx="46058" cy="46058"/>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FE63056-813A-4F62-ABBD-F7A96C3A920E}">
      <dsp:nvSpPr>
        <dsp:cNvPr id="0" name=""/>
        <dsp:cNvSpPr/>
      </dsp:nvSpPr>
      <dsp:spPr>
        <a:xfrm>
          <a:off x="1201650" y="990050"/>
          <a:ext cx="1052772" cy="263193"/>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Written in a single sentence</a:t>
          </a:r>
        </a:p>
      </dsp:txBody>
      <dsp:txXfrm>
        <a:off x="1209359" y="997759"/>
        <a:ext cx="1037354" cy="247775"/>
      </dsp:txXfrm>
    </dsp:sp>
    <dsp:sp modelId="{E618BF11-42A1-4A1E-B0E0-041F6FB686BE}">
      <dsp:nvSpPr>
        <dsp:cNvPr id="0" name=""/>
        <dsp:cNvSpPr/>
      </dsp:nvSpPr>
      <dsp:spPr>
        <a:xfrm rot="5400000">
          <a:off x="1705006" y="1276273"/>
          <a:ext cx="46058" cy="46058"/>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BA9CDC6-FE5C-4742-8CFD-BF8FB2B70FFE}">
      <dsp:nvSpPr>
        <dsp:cNvPr id="0" name=""/>
        <dsp:cNvSpPr/>
      </dsp:nvSpPr>
      <dsp:spPr>
        <a:xfrm>
          <a:off x="1201650" y="1345361"/>
          <a:ext cx="1052772" cy="263193"/>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Totally Achievable</a:t>
          </a:r>
        </a:p>
      </dsp:txBody>
      <dsp:txXfrm>
        <a:off x="1209359" y="1353070"/>
        <a:ext cx="1037354" cy="247775"/>
      </dsp:txXfrm>
    </dsp:sp>
  </dsp:spTree>
</dsp:drawing>
</file>

<file path=ppt/diagrams/layout1.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EBDDBFA-48D1-CF4B-A1F7-A63E22E46083}" type="datetimeFigureOut">
              <a:rPr lang="en-GB" smtClean="0"/>
              <a:t>22/03/2023</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E1D03D9-2C8F-C747-93FF-040271A16A7A}" type="slidenum">
              <a:rPr lang="en-GB" smtClean="0"/>
              <a:t>‹#›</a:t>
            </a:fld>
            <a:endParaRPr lang="en-GB"/>
          </a:p>
        </p:txBody>
      </p:sp>
    </p:spTree>
    <p:extLst>
      <p:ext uri="{BB962C8B-B14F-4D97-AF65-F5344CB8AC3E}">
        <p14:creationId xmlns:p14="http://schemas.microsoft.com/office/powerpoint/2010/main" val="94750039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ea typeface="+mn-ea"/>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ea typeface="+mn-ea"/>
                <a:cs typeface="+mn-cs"/>
              </a:defRPr>
            </a:lvl1pPr>
          </a:lstStyle>
          <a:p>
            <a:pPr>
              <a:defRPr/>
            </a:pPr>
            <a:fld id="{D334B93F-83E9-C747-BE41-7D86873D09C3}" type="datetimeFigureOut">
              <a:rPr lang="en-GB"/>
              <a:pPr>
                <a:defRPr/>
              </a:pPr>
              <a:t>22/03/2023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ea typeface="+mn-ea"/>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charset="0"/>
              </a:defRPr>
            </a:lvl1pPr>
          </a:lstStyle>
          <a:p>
            <a:fld id="{07636EE7-2C9E-CF43-971A-1B6CD6392E96}" type="slidenum">
              <a:rPr lang="en-GB" altLang="x-none"/>
              <a:pPr/>
              <a:t>‹#›</a:t>
            </a:fld>
            <a:endParaRPr lang="en-GB" altLang="x-none"/>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215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434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charset="0"/>
                <a:ea typeface="Arial" charset="0"/>
                <a:cs typeface="Arial" charset="0"/>
              </a:defRPr>
            </a:lvl1pPr>
            <a:lvl2pPr marL="742950" indent="-285750" eaLnBrk="0" hangingPunct="0">
              <a:defRPr>
                <a:solidFill>
                  <a:schemeClr val="tx1"/>
                </a:solidFill>
                <a:latin typeface="Corbel" charset="0"/>
                <a:ea typeface="Arial" charset="0"/>
                <a:cs typeface="Arial" charset="0"/>
              </a:defRPr>
            </a:lvl2pPr>
            <a:lvl3pPr marL="1143000" indent="-228600" eaLnBrk="0" hangingPunct="0">
              <a:defRPr>
                <a:solidFill>
                  <a:schemeClr val="tx1"/>
                </a:solidFill>
                <a:latin typeface="Corbel" charset="0"/>
                <a:ea typeface="Arial" charset="0"/>
                <a:cs typeface="Arial" charset="0"/>
              </a:defRPr>
            </a:lvl3pPr>
            <a:lvl4pPr marL="1600200" indent="-228600" eaLnBrk="0" hangingPunct="0">
              <a:defRPr>
                <a:solidFill>
                  <a:schemeClr val="tx1"/>
                </a:solidFill>
                <a:latin typeface="Corbel" charset="0"/>
                <a:ea typeface="Arial" charset="0"/>
                <a:cs typeface="Arial" charset="0"/>
              </a:defRPr>
            </a:lvl4pPr>
            <a:lvl5pPr marL="2057400" indent="-228600" eaLnBrk="0" hangingPunct="0">
              <a:defRPr>
                <a:solidFill>
                  <a:schemeClr val="tx1"/>
                </a:solidFill>
                <a:latin typeface="Corbel" charset="0"/>
                <a:ea typeface="Arial" charset="0"/>
                <a:cs typeface="Arial" charset="0"/>
              </a:defRPr>
            </a:lvl5pPr>
            <a:lvl6pPr marL="2514600" indent="-228600" eaLnBrk="0" fontAlgn="base" hangingPunct="0">
              <a:spcBef>
                <a:spcPct val="0"/>
              </a:spcBef>
              <a:spcAft>
                <a:spcPct val="0"/>
              </a:spcAft>
              <a:defRPr>
                <a:solidFill>
                  <a:schemeClr val="tx1"/>
                </a:solidFill>
                <a:latin typeface="Corbel" charset="0"/>
                <a:ea typeface="Arial" charset="0"/>
                <a:cs typeface="Arial" charset="0"/>
              </a:defRPr>
            </a:lvl6pPr>
            <a:lvl7pPr marL="2971800" indent="-228600" eaLnBrk="0" fontAlgn="base" hangingPunct="0">
              <a:spcBef>
                <a:spcPct val="0"/>
              </a:spcBef>
              <a:spcAft>
                <a:spcPct val="0"/>
              </a:spcAft>
              <a:defRPr>
                <a:solidFill>
                  <a:schemeClr val="tx1"/>
                </a:solidFill>
                <a:latin typeface="Corbel" charset="0"/>
                <a:ea typeface="Arial" charset="0"/>
                <a:cs typeface="Arial" charset="0"/>
              </a:defRPr>
            </a:lvl7pPr>
            <a:lvl8pPr marL="3429000" indent="-228600" eaLnBrk="0" fontAlgn="base" hangingPunct="0">
              <a:spcBef>
                <a:spcPct val="0"/>
              </a:spcBef>
              <a:spcAft>
                <a:spcPct val="0"/>
              </a:spcAft>
              <a:defRPr>
                <a:solidFill>
                  <a:schemeClr val="tx1"/>
                </a:solidFill>
                <a:latin typeface="Corbel" charset="0"/>
                <a:ea typeface="Arial" charset="0"/>
                <a:cs typeface="Arial" charset="0"/>
              </a:defRPr>
            </a:lvl8pPr>
            <a:lvl9pPr marL="3886200" indent="-228600" eaLnBrk="0" fontAlgn="base" hangingPunct="0">
              <a:spcBef>
                <a:spcPct val="0"/>
              </a:spcBef>
              <a:spcAft>
                <a:spcPct val="0"/>
              </a:spcAft>
              <a:defRPr>
                <a:solidFill>
                  <a:schemeClr val="tx1"/>
                </a:solidFill>
                <a:latin typeface="Corbel" charset="0"/>
                <a:ea typeface="Arial" charset="0"/>
                <a:cs typeface="Arial" charset="0"/>
              </a:defRPr>
            </a:lvl9pPr>
          </a:lstStyle>
          <a:p>
            <a:pPr eaLnBrk="1" hangingPunct="1"/>
            <a:fld id="{947D5071-1F5B-CD4A-8CB1-33EDA6252A06}" type="slidenum">
              <a:rPr lang="en-GB" altLang="en-US">
                <a:latin typeface="Calibri" charset="0"/>
              </a:rPr>
              <a:pPr eaLnBrk="1" hangingPunct="1"/>
              <a:t>1</a:t>
            </a:fld>
            <a:endParaRPr lang="en-GB" altLang="en-US">
              <a:latin typeface="Calibri"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BBCA3E-9211-4108-8EED-4DBC8F9C690F}" type="slidenum">
              <a:rPr lang="en-GB" smtClean="0"/>
              <a:t>5</a:t>
            </a:fld>
            <a:endParaRPr lang="en-GB"/>
          </a:p>
        </p:txBody>
      </p:sp>
    </p:spTree>
    <p:extLst>
      <p:ext uri="{BB962C8B-B14F-4D97-AF65-F5344CB8AC3E}">
        <p14:creationId xmlns:p14="http://schemas.microsoft.com/office/powerpoint/2010/main" val="2625184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It is vital to draw out and communicate definitively the similarities and differences.  You have to show that you understand this clearly.</a:t>
            </a:r>
          </a:p>
        </p:txBody>
      </p:sp>
      <p:sp>
        <p:nvSpPr>
          <p:cNvPr id="4" name="Slide Number Placeholder 3"/>
          <p:cNvSpPr>
            <a:spLocks noGrp="1"/>
          </p:cNvSpPr>
          <p:nvPr>
            <p:ph type="sldNum" sz="quarter" idx="10"/>
          </p:nvPr>
        </p:nvSpPr>
        <p:spPr/>
        <p:txBody>
          <a:bodyPr/>
          <a:lstStyle/>
          <a:p>
            <a:fld id="{BDBBCA3E-9211-4108-8EED-4DBC8F9C690F}" type="slidenum">
              <a:rPr lang="en-GB" smtClean="0"/>
              <a:t>6</a:t>
            </a:fld>
            <a:endParaRPr lang="en-GB"/>
          </a:p>
        </p:txBody>
      </p:sp>
    </p:spTree>
    <p:extLst>
      <p:ext uri="{BB962C8B-B14F-4D97-AF65-F5344CB8AC3E}">
        <p14:creationId xmlns:p14="http://schemas.microsoft.com/office/powerpoint/2010/main" val="35910564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What are the competencies required to perform the role of either a coach or mentor?</a:t>
            </a:r>
          </a:p>
          <a:p>
            <a:pPr marL="171450" indent="-171450">
              <a:buFont typeface="Arial" panose="020B0604020202020204" pitchFamily="34" charset="0"/>
              <a:buChar char="•"/>
            </a:pPr>
            <a:r>
              <a:rPr lang="en-GB" dirty="0"/>
              <a:t>Investigate the European Mentoring &amp; Coaching Council website – they have defined a list of competencies, which might help you.</a:t>
            </a:r>
          </a:p>
          <a:p>
            <a:pPr marL="171450" indent="-171450">
              <a:buFont typeface="Arial" panose="020B0604020202020204" pitchFamily="34" charset="0"/>
              <a:buChar char="•"/>
            </a:pPr>
            <a:r>
              <a:rPr lang="en-GB" dirty="0"/>
              <a:t>Read and research the academic literature thoroughly – this applies to all parts of your report writing.</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dirty="0"/>
              <a:t>Consider revisiting last years research where you looked at attitudes and behaviours</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BDBBCA3E-9211-4108-8EED-4DBC8F9C690F}" type="slidenum">
              <a:rPr lang="en-GB" smtClean="0"/>
              <a:t>7</a:t>
            </a:fld>
            <a:endParaRPr lang="en-GB"/>
          </a:p>
        </p:txBody>
      </p:sp>
    </p:spTree>
    <p:extLst>
      <p:ext uri="{BB962C8B-B14F-4D97-AF65-F5344CB8AC3E}">
        <p14:creationId xmlns:p14="http://schemas.microsoft.com/office/powerpoint/2010/main" val="4375865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section can include a range of elements, in addition to the models, such as, </a:t>
            </a:r>
          </a:p>
          <a:p>
            <a:pPr marL="171450" indent="-171450">
              <a:buFont typeface="Arial" panose="020B0604020202020204" pitchFamily="34" charset="0"/>
              <a:buChar char="•"/>
            </a:pPr>
            <a:r>
              <a:rPr lang="en-GB" dirty="0"/>
              <a:t>Contracting – between the coach and coachee, coach and the organisation, coach and the mentee’s manager?</a:t>
            </a:r>
          </a:p>
          <a:p>
            <a:pPr marL="171450" indent="-171450">
              <a:buFont typeface="Arial" panose="020B0604020202020204" pitchFamily="34" charset="0"/>
              <a:buChar char="•"/>
            </a:pPr>
            <a:r>
              <a:rPr lang="en-GB" dirty="0"/>
              <a:t>Coaching supervision – how are coaching (and/or mentoring) programmes managed and evaluated?  Who are the coaches and mentors within (or outside) the organisation?  How are they selected?  Who evaluates the outcomes, and the processes?  What are the objectives for the programme?  Reflection and feedback – how is this done?  Who gets coached or mentored?  Is there structure or is it left to individuals to organise things themselves?  </a:t>
            </a:r>
          </a:p>
          <a:p>
            <a:pPr marL="171450" indent="-171450">
              <a:buFont typeface="Arial" panose="020B0604020202020204" pitchFamily="34" charset="0"/>
              <a:buChar char="•"/>
            </a:pPr>
            <a:r>
              <a:rPr lang="en-GB" dirty="0"/>
              <a:t>What is current best practice?  Why?</a:t>
            </a:r>
          </a:p>
        </p:txBody>
      </p:sp>
      <p:sp>
        <p:nvSpPr>
          <p:cNvPr id="4" name="Slide Number Placeholder 3"/>
          <p:cNvSpPr>
            <a:spLocks noGrp="1"/>
          </p:cNvSpPr>
          <p:nvPr>
            <p:ph type="sldNum" sz="quarter" idx="5"/>
          </p:nvPr>
        </p:nvSpPr>
        <p:spPr/>
        <p:txBody>
          <a:bodyPr/>
          <a:lstStyle/>
          <a:p>
            <a:fld id="{BDBBCA3E-9211-4108-8EED-4DBC8F9C690F}" type="slidenum">
              <a:rPr lang="en-GB" smtClean="0"/>
              <a:t>8</a:t>
            </a:fld>
            <a:endParaRPr lang="en-GB"/>
          </a:p>
        </p:txBody>
      </p:sp>
    </p:spTree>
    <p:extLst>
      <p:ext uri="{BB962C8B-B14F-4D97-AF65-F5344CB8AC3E}">
        <p14:creationId xmlns:p14="http://schemas.microsoft.com/office/powerpoint/2010/main" val="5537916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of the tasks detailed above will be assessed using the generic assessment criteria. It will be used to ensure that you have a coherent and detailed knowledge of coaching and mentoring appropriate to a level six final year undergraduate student. In order for you to show your knowledge and understanding you must engage with the literature specifically about coaching and mentoring in the workplace. You need to critically engage with the literature and show ability to evaluate evidence arguments and assumptions and be able to draw your own conclusions about what you have read and research and its applicability or not to the workplace.</a:t>
            </a:r>
          </a:p>
        </p:txBody>
      </p:sp>
      <p:sp>
        <p:nvSpPr>
          <p:cNvPr id="4" name="Slide Number Placeholder 3"/>
          <p:cNvSpPr>
            <a:spLocks noGrp="1"/>
          </p:cNvSpPr>
          <p:nvPr>
            <p:ph type="sldNum" sz="quarter" idx="5"/>
          </p:nvPr>
        </p:nvSpPr>
        <p:spPr/>
        <p:txBody>
          <a:bodyPr/>
          <a:lstStyle/>
          <a:p>
            <a:fld id="{23FE4987-4F44-934A-8B60-17308ABBB0A8}" type="slidenum">
              <a:rPr lang="en-GB" smtClean="0"/>
              <a:t>9</a:t>
            </a:fld>
            <a:endParaRPr lang="en-GB"/>
          </a:p>
        </p:txBody>
      </p:sp>
    </p:spTree>
    <p:extLst>
      <p:ext uri="{BB962C8B-B14F-4D97-AF65-F5344CB8AC3E}">
        <p14:creationId xmlns:p14="http://schemas.microsoft.com/office/powerpoint/2010/main" val="24845522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FE4987-4F44-934A-8B60-17308ABBB0A8}" type="slidenum">
              <a:rPr lang="en-GB" smtClean="0"/>
              <a:t>10</a:t>
            </a:fld>
            <a:endParaRPr lang="en-GB"/>
          </a:p>
        </p:txBody>
      </p:sp>
    </p:spTree>
    <p:extLst>
      <p:ext uri="{BB962C8B-B14F-4D97-AF65-F5344CB8AC3E}">
        <p14:creationId xmlns:p14="http://schemas.microsoft.com/office/powerpoint/2010/main" val="36711857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 </a:t>
            </a:r>
            <a:r>
              <a:rPr lang="en-GB" b="1" dirty="0"/>
              <a:t>THIS INVOLVES: </a:t>
            </a:r>
          </a:p>
          <a:p>
            <a:r>
              <a:rPr lang="en-GB" dirty="0"/>
              <a:t>Why are you reading around the topic areas and correct use of APA 7 referencing to give recognition and credit to the authors who have you have read and the ideas models and techniques that has informed your report . I would recommend you take the opportunity to put a draft assignment through turn it in in order to be sure that you have given the recognition that is required to these authors and avoid any possibility of unfair practice or plagiarism in your work.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2.</a:t>
            </a:r>
            <a:r>
              <a:rPr lang="en-GB" b="1" dirty="0"/>
              <a:t> THIS INVOLVES: </a:t>
            </a:r>
          </a:p>
          <a:p>
            <a:r>
              <a:rPr lang="en-GB" dirty="0"/>
              <a:t>You demonstrating your detailed knowledge and understanding of the topic area in a coherent way. The knowledge and understanding that you demonstrate in your report must be underpinned by the latest research</a:t>
            </a:r>
          </a:p>
        </p:txBody>
      </p:sp>
      <p:sp>
        <p:nvSpPr>
          <p:cNvPr id="4" name="Slide Number Placeholder 3"/>
          <p:cNvSpPr>
            <a:spLocks noGrp="1"/>
          </p:cNvSpPr>
          <p:nvPr>
            <p:ph type="sldNum" sz="quarter" idx="5"/>
          </p:nvPr>
        </p:nvSpPr>
        <p:spPr/>
        <p:txBody>
          <a:bodyPr/>
          <a:lstStyle/>
          <a:p>
            <a:fld id="{23FE4987-4F44-934A-8B60-17308ABBB0A8}" type="slidenum">
              <a:rPr lang="en-GB" smtClean="0"/>
              <a:t>11</a:t>
            </a:fld>
            <a:endParaRPr lang="en-GB"/>
          </a:p>
        </p:txBody>
      </p:sp>
    </p:spTree>
    <p:extLst>
      <p:ext uri="{BB962C8B-B14F-4D97-AF65-F5344CB8AC3E}">
        <p14:creationId xmlns:p14="http://schemas.microsoft.com/office/powerpoint/2010/main" val="27281349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3 THIS INVOLVES: </a:t>
            </a:r>
          </a:p>
          <a:p>
            <a:r>
              <a:rPr lang="en-GB" b="1" dirty="0"/>
              <a:t>Critical thinking and analysis and the ability to recognise an argument and draw a conclusion.</a:t>
            </a:r>
          </a:p>
          <a:p>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4. THIS INVOLVES: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The application and deployment of tools and techniques and ideas that you’ve learnt from your research to solve problems in the workplace.</a:t>
            </a:r>
          </a:p>
          <a:p>
            <a:endParaRPr lang="en-GB" b="1" dirty="0"/>
          </a:p>
        </p:txBody>
      </p:sp>
      <p:sp>
        <p:nvSpPr>
          <p:cNvPr id="4" name="Slide Number Placeholder 3"/>
          <p:cNvSpPr>
            <a:spLocks noGrp="1"/>
          </p:cNvSpPr>
          <p:nvPr>
            <p:ph type="sldNum" sz="quarter" idx="5"/>
          </p:nvPr>
        </p:nvSpPr>
        <p:spPr/>
        <p:txBody>
          <a:bodyPr/>
          <a:lstStyle/>
          <a:p>
            <a:fld id="{23FE4987-4F44-934A-8B60-17308ABBB0A8}" type="slidenum">
              <a:rPr lang="en-GB" smtClean="0"/>
              <a:t>12</a:t>
            </a:fld>
            <a:endParaRPr lang="en-GB"/>
          </a:p>
        </p:txBody>
      </p:sp>
    </p:spTree>
    <p:extLst>
      <p:ext uri="{BB962C8B-B14F-4D97-AF65-F5344CB8AC3E}">
        <p14:creationId xmlns:p14="http://schemas.microsoft.com/office/powerpoint/2010/main" val="5081752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 </a:t>
            </a:r>
            <a:r>
              <a:rPr lang="en-GB" b="1" dirty="0"/>
              <a:t>THIS INVOLVES: </a:t>
            </a:r>
          </a:p>
          <a:p>
            <a:r>
              <a:rPr lang="en-GB" b="1" dirty="0"/>
              <a:t>Presenting your submission in a professional manner for assessment. It is essential that the report is presented in a  way that the narrative flows logically and fluently and clearly expresses what  you are trying to convey.</a:t>
            </a:r>
            <a:endParaRPr lang="en-GB" dirty="0"/>
          </a:p>
        </p:txBody>
      </p:sp>
      <p:sp>
        <p:nvSpPr>
          <p:cNvPr id="4" name="Slide Number Placeholder 3"/>
          <p:cNvSpPr>
            <a:spLocks noGrp="1"/>
          </p:cNvSpPr>
          <p:nvPr>
            <p:ph type="sldNum" sz="quarter" idx="5"/>
          </p:nvPr>
        </p:nvSpPr>
        <p:spPr/>
        <p:txBody>
          <a:bodyPr/>
          <a:lstStyle/>
          <a:p>
            <a:fld id="{23FE4987-4F44-934A-8B60-17308ABBB0A8}" type="slidenum">
              <a:rPr lang="en-GB" smtClean="0"/>
              <a:t>13</a:t>
            </a:fld>
            <a:endParaRPr lang="en-GB"/>
          </a:p>
        </p:txBody>
      </p:sp>
    </p:spTree>
    <p:extLst>
      <p:ext uri="{BB962C8B-B14F-4D97-AF65-F5344CB8AC3E}">
        <p14:creationId xmlns:p14="http://schemas.microsoft.com/office/powerpoint/2010/main" val="1254468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plethora of coaching and mentoring book out there but if with to buy a book then I recommend that one. Any edition will suffice. But it on eBay.</a:t>
            </a:r>
          </a:p>
        </p:txBody>
      </p:sp>
      <p:sp>
        <p:nvSpPr>
          <p:cNvPr id="4" name="Slide Number Placeholder 3"/>
          <p:cNvSpPr>
            <a:spLocks noGrp="1"/>
          </p:cNvSpPr>
          <p:nvPr>
            <p:ph type="sldNum" sz="quarter" idx="5"/>
          </p:nvPr>
        </p:nvSpPr>
        <p:spPr/>
        <p:txBody>
          <a:bodyPr/>
          <a:lstStyle/>
          <a:p>
            <a:fld id="{23FE4987-4F44-934A-8B60-17308ABBB0A8}" type="slidenum">
              <a:rPr lang="en-GB" smtClean="0"/>
              <a:t>14</a:t>
            </a:fld>
            <a:endParaRPr lang="en-GB"/>
          </a:p>
        </p:txBody>
      </p:sp>
    </p:spTree>
    <p:extLst>
      <p:ext uri="{BB962C8B-B14F-4D97-AF65-F5344CB8AC3E}">
        <p14:creationId xmlns:p14="http://schemas.microsoft.com/office/powerpoint/2010/main" val="31289092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245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eaLnBrk="1" hangingPunct="1">
              <a:spcBef>
                <a:spcPct val="0"/>
              </a:spcBef>
            </a:pPr>
            <a:r>
              <a:rPr lang="en-GB" altLang="en-US" dirty="0"/>
              <a:t>The list is incomplete but yet according to Garvey et.</a:t>
            </a:r>
            <a:r>
              <a:rPr lang="en-GB" altLang="en-US" baseline="0" dirty="0"/>
              <a:t> al </a:t>
            </a:r>
            <a:r>
              <a:rPr lang="en-GB" altLang="en-US" dirty="0"/>
              <a:t>(2017) “this will mean changes in thinking, behaviour, attitude, or performance whatever the case or context”</a:t>
            </a:r>
          </a:p>
        </p:txBody>
      </p:sp>
      <p:sp>
        <p:nvSpPr>
          <p:cNvPr id="18436"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charset="0"/>
                <a:ea typeface="Arial" charset="0"/>
                <a:cs typeface="Arial" charset="0"/>
              </a:defRPr>
            </a:lvl1pPr>
            <a:lvl2pPr marL="742950" indent="-285750" eaLnBrk="0" hangingPunct="0">
              <a:defRPr>
                <a:solidFill>
                  <a:schemeClr val="tx1"/>
                </a:solidFill>
                <a:latin typeface="Corbel" charset="0"/>
                <a:ea typeface="Arial" charset="0"/>
                <a:cs typeface="Arial" charset="0"/>
              </a:defRPr>
            </a:lvl2pPr>
            <a:lvl3pPr marL="1143000" indent="-228600" eaLnBrk="0" hangingPunct="0">
              <a:defRPr>
                <a:solidFill>
                  <a:schemeClr val="tx1"/>
                </a:solidFill>
                <a:latin typeface="Corbel" charset="0"/>
                <a:ea typeface="Arial" charset="0"/>
                <a:cs typeface="Arial" charset="0"/>
              </a:defRPr>
            </a:lvl3pPr>
            <a:lvl4pPr marL="1600200" indent="-228600" eaLnBrk="0" hangingPunct="0">
              <a:defRPr>
                <a:solidFill>
                  <a:schemeClr val="tx1"/>
                </a:solidFill>
                <a:latin typeface="Corbel" charset="0"/>
                <a:ea typeface="Arial" charset="0"/>
                <a:cs typeface="Arial" charset="0"/>
              </a:defRPr>
            </a:lvl4pPr>
            <a:lvl5pPr marL="2057400" indent="-228600" eaLnBrk="0" hangingPunct="0">
              <a:defRPr>
                <a:solidFill>
                  <a:schemeClr val="tx1"/>
                </a:solidFill>
                <a:latin typeface="Corbel" charset="0"/>
                <a:ea typeface="Arial" charset="0"/>
                <a:cs typeface="Arial" charset="0"/>
              </a:defRPr>
            </a:lvl5pPr>
            <a:lvl6pPr marL="2514600" indent="-228600" eaLnBrk="0" fontAlgn="base" hangingPunct="0">
              <a:spcBef>
                <a:spcPct val="0"/>
              </a:spcBef>
              <a:spcAft>
                <a:spcPct val="0"/>
              </a:spcAft>
              <a:defRPr>
                <a:solidFill>
                  <a:schemeClr val="tx1"/>
                </a:solidFill>
                <a:latin typeface="Corbel" charset="0"/>
                <a:ea typeface="Arial" charset="0"/>
                <a:cs typeface="Arial" charset="0"/>
              </a:defRPr>
            </a:lvl6pPr>
            <a:lvl7pPr marL="2971800" indent="-228600" eaLnBrk="0" fontAlgn="base" hangingPunct="0">
              <a:spcBef>
                <a:spcPct val="0"/>
              </a:spcBef>
              <a:spcAft>
                <a:spcPct val="0"/>
              </a:spcAft>
              <a:defRPr>
                <a:solidFill>
                  <a:schemeClr val="tx1"/>
                </a:solidFill>
                <a:latin typeface="Corbel" charset="0"/>
                <a:ea typeface="Arial" charset="0"/>
                <a:cs typeface="Arial" charset="0"/>
              </a:defRPr>
            </a:lvl7pPr>
            <a:lvl8pPr marL="3429000" indent="-228600" eaLnBrk="0" fontAlgn="base" hangingPunct="0">
              <a:spcBef>
                <a:spcPct val="0"/>
              </a:spcBef>
              <a:spcAft>
                <a:spcPct val="0"/>
              </a:spcAft>
              <a:defRPr>
                <a:solidFill>
                  <a:schemeClr val="tx1"/>
                </a:solidFill>
                <a:latin typeface="Corbel" charset="0"/>
                <a:ea typeface="Arial" charset="0"/>
                <a:cs typeface="Arial" charset="0"/>
              </a:defRPr>
            </a:lvl8pPr>
            <a:lvl9pPr marL="3886200" indent="-228600" eaLnBrk="0" fontAlgn="base" hangingPunct="0">
              <a:spcBef>
                <a:spcPct val="0"/>
              </a:spcBef>
              <a:spcAft>
                <a:spcPct val="0"/>
              </a:spcAft>
              <a:defRPr>
                <a:solidFill>
                  <a:schemeClr val="tx1"/>
                </a:solidFill>
                <a:latin typeface="Corbel" charset="0"/>
                <a:ea typeface="Arial" charset="0"/>
                <a:cs typeface="Arial" charset="0"/>
              </a:defRPr>
            </a:lvl9pPr>
          </a:lstStyle>
          <a:p>
            <a:pPr eaLnBrk="1" hangingPunct="1"/>
            <a:fld id="{9114461F-A226-D74D-80A1-D72B7A647028}" type="slidenum">
              <a:rPr lang="en-GB" altLang="en-US">
                <a:latin typeface="Calibri" charset="0"/>
              </a:rPr>
              <a:pPr eaLnBrk="1" hangingPunct="1"/>
              <a:t>20</a:t>
            </a:fld>
            <a:endParaRPr lang="en-GB" altLang="en-US">
              <a:latin typeface="Calibri"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235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b="1" dirty="0">
                <a:solidFill>
                  <a:srgbClr val="0000CC"/>
                </a:solidFill>
                <a:latin typeface="Arial" charset="0"/>
                <a:ea typeface="Arial" charset="0"/>
                <a:cs typeface="Arial" charset="0"/>
              </a:rPr>
              <a:t>Coaching</a:t>
            </a:r>
            <a:r>
              <a:rPr lang="en-GB" altLang="en-US" sz="1100" dirty="0">
                <a:solidFill>
                  <a:srgbClr val="0000CC"/>
                </a:solidFill>
                <a:latin typeface="Arial" charset="0"/>
                <a:ea typeface="Arial" charset="0"/>
                <a:cs typeface="Arial" charset="0"/>
              </a:rPr>
              <a:t> </a:t>
            </a:r>
            <a:r>
              <a:rPr lang="en-GB" altLang="en-US" dirty="0">
                <a:solidFill>
                  <a:srgbClr val="0000CC"/>
                </a:solidFill>
                <a:latin typeface="Arial" charset="0"/>
                <a:ea typeface="Arial" charset="0"/>
                <a:cs typeface="Arial" charset="0"/>
              </a:rPr>
              <a:t>is associated to performance improvement related to task improvement </a:t>
            </a:r>
            <a:r>
              <a:rPr lang="en-GB" altLang="en-US" i="1" dirty="0">
                <a:solidFill>
                  <a:srgbClr val="0000CC"/>
                </a:solidFill>
                <a:latin typeface="Arial" charset="0"/>
                <a:ea typeface="Arial" charset="0"/>
                <a:cs typeface="Arial" charset="0"/>
              </a:rPr>
              <a:t>(the friendly facilitator)</a:t>
            </a:r>
          </a:p>
          <a:p>
            <a:pPr marL="0" marR="0" lvl="0" indent="0" algn="l" defTabSz="914400" rtl="0" eaLnBrk="1" fontAlgn="base" latinLnBrk="0" hangingPunct="1">
              <a:lnSpc>
                <a:spcPct val="100000"/>
              </a:lnSpc>
              <a:spcBef>
                <a:spcPct val="0"/>
              </a:spcBef>
              <a:spcAft>
                <a:spcPct val="0"/>
              </a:spcAft>
              <a:buClrTx/>
              <a:buSzTx/>
              <a:buFontTx/>
              <a:buNone/>
              <a:tabLst/>
              <a:defRPr/>
            </a:pPr>
            <a:r>
              <a:rPr lang="en-GB" altLang="en-US" b="1" dirty="0">
                <a:solidFill>
                  <a:srgbClr val="0000CC"/>
                </a:solidFill>
                <a:latin typeface="Arial" charset="0"/>
                <a:ea typeface="Arial" charset="0"/>
                <a:cs typeface="Arial" charset="0"/>
              </a:rPr>
              <a:t>Mentoring</a:t>
            </a:r>
            <a:r>
              <a:rPr lang="en-GB" altLang="en-US" sz="1100" dirty="0">
                <a:solidFill>
                  <a:srgbClr val="0000CC"/>
                </a:solidFill>
                <a:latin typeface="Arial" charset="0"/>
                <a:ea typeface="Arial" charset="0"/>
                <a:cs typeface="Arial" charset="0"/>
              </a:rPr>
              <a:t>  </a:t>
            </a:r>
            <a:r>
              <a:rPr lang="en-GB" altLang="en-US" dirty="0">
                <a:solidFill>
                  <a:srgbClr val="0000CC"/>
                </a:solidFill>
                <a:latin typeface="Arial" charset="0"/>
                <a:ea typeface="Arial" charset="0"/>
                <a:cs typeface="Arial" charset="0"/>
              </a:rPr>
              <a:t>centres more on developing the mentee in the long term </a:t>
            </a:r>
          </a:p>
          <a:p>
            <a:pPr eaLnBrk="1" hangingPunct="1">
              <a:spcBef>
                <a:spcPct val="0"/>
              </a:spcBef>
            </a:pPr>
            <a:r>
              <a:rPr lang="en-GB" altLang="en-US" b="1" dirty="0"/>
              <a:t>Both methods </a:t>
            </a:r>
            <a:r>
              <a:rPr lang="en-GB" altLang="en-US" dirty="0"/>
              <a:t>primarily serve the ‘coachee’ and the ‘mentee’…..although both parties usually benefit.</a:t>
            </a:r>
          </a:p>
          <a:p>
            <a:pPr eaLnBrk="1" hangingPunct="1">
              <a:spcBef>
                <a:spcPct val="0"/>
              </a:spcBef>
            </a:pPr>
            <a:endParaRPr lang="en-GB" altLang="en-US" dirty="0"/>
          </a:p>
        </p:txBody>
      </p:sp>
      <p:sp>
        <p:nvSpPr>
          <p:cNvPr id="1741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charset="0"/>
                <a:ea typeface="Arial" charset="0"/>
                <a:cs typeface="Arial" charset="0"/>
              </a:defRPr>
            </a:lvl1pPr>
            <a:lvl2pPr marL="742950" indent="-285750" eaLnBrk="0" hangingPunct="0">
              <a:defRPr>
                <a:solidFill>
                  <a:schemeClr val="tx1"/>
                </a:solidFill>
                <a:latin typeface="Corbel" charset="0"/>
                <a:ea typeface="Arial" charset="0"/>
                <a:cs typeface="Arial" charset="0"/>
              </a:defRPr>
            </a:lvl2pPr>
            <a:lvl3pPr marL="1143000" indent="-228600" eaLnBrk="0" hangingPunct="0">
              <a:defRPr>
                <a:solidFill>
                  <a:schemeClr val="tx1"/>
                </a:solidFill>
                <a:latin typeface="Corbel" charset="0"/>
                <a:ea typeface="Arial" charset="0"/>
                <a:cs typeface="Arial" charset="0"/>
              </a:defRPr>
            </a:lvl3pPr>
            <a:lvl4pPr marL="1600200" indent="-228600" eaLnBrk="0" hangingPunct="0">
              <a:defRPr>
                <a:solidFill>
                  <a:schemeClr val="tx1"/>
                </a:solidFill>
                <a:latin typeface="Corbel" charset="0"/>
                <a:ea typeface="Arial" charset="0"/>
                <a:cs typeface="Arial" charset="0"/>
              </a:defRPr>
            </a:lvl4pPr>
            <a:lvl5pPr marL="2057400" indent="-228600" eaLnBrk="0" hangingPunct="0">
              <a:defRPr>
                <a:solidFill>
                  <a:schemeClr val="tx1"/>
                </a:solidFill>
                <a:latin typeface="Corbel" charset="0"/>
                <a:ea typeface="Arial" charset="0"/>
                <a:cs typeface="Arial" charset="0"/>
              </a:defRPr>
            </a:lvl5pPr>
            <a:lvl6pPr marL="2514600" indent="-228600" eaLnBrk="0" fontAlgn="base" hangingPunct="0">
              <a:spcBef>
                <a:spcPct val="0"/>
              </a:spcBef>
              <a:spcAft>
                <a:spcPct val="0"/>
              </a:spcAft>
              <a:defRPr>
                <a:solidFill>
                  <a:schemeClr val="tx1"/>
                </a:solidFill>
                <a:latin typeface="Corbel" charset="0"/>
                <a:ea typeface="Arial" charset="0"/>
                <a:cs typeface="Arial" charset="0"/>
              </a:defRPr>
            </a:lvl6pPr>
            <a:lvl7pPr marL="2971800" indent="-228600" eaLnBrk="0" fontAlgn="base" hangingPunct="0">
              <a:spcBef>
                <a:spcPct val="0"/>
              </a:spcBef>
              <a:spcAft>
                <a:spcPct val="0"/>
              </a:spcAft>
              <a:defRPr>
                <a:solidFill>
                  <a:schemeClr val="tx1"/>
                </a:solidFill>
                <a:latin typeface="Corbel" charset="0"/>
                <a:ea typeface="Arial" charset="0"/>
                <a:cs typeface="Arial" charset="0"/>
              </a:defRPr>
            </a:lvl7pPr>
            <a:lvl8pPr marL="3429000" indent="-228600" eaLnBrk="0" fontAlgn="base" hangingPunct="0">
              <a:spcBef>
                <a:spcPct val="0"/>
              </a:spcBef>
              <a:spcAft>
                <a:spcPct val="0"/>
              </a:spcAft>
              <a:defRPr>
                <a:solidFill>
                  <a:schemeClr val="tx1"/>
                </a:solidFill>
                <a:latin typeface="Corbel" charset="0"/>
                <a:ea typeface="Arial" charset="0"/>
                <a:cs typeface="Arial" charset="0"/>
              </a:defRPr>
            </a:lvl8pPr>
            <a:lvl9pPr marL="3886200" indent="-228600" eaLnBrk="0" fontAlgn="base" hangingPunct="0">
              <a:spcBef>
                <a:spcPct val="0"/>
              </a:spcBef>
              <a:spcAft>
                <a:spcPct val="0"/>
              </a:spcAft>
              <a:defRPr>
                <a:solidFill>
                  <a:schemeClr val="tx1"/>
                </a:solidFill>
                <a:latin typeface="Corbel" charset="0"/>
                <a:ea typeface="Arial" charset="0"/>
                <a:cs typeface="Arial" charset="0"/>
              </a:defRPr>
            </a:lvl9pPr>
          </a:lstStyle>
          <a:p>
            <a:pPr eaLnBrk="1" hangingPunct="1"/>
            <a:fld id="{107CD63E-2241-DD4F-9357-4EF3FDF9E581}" type="slidenum">
              <a:rPr lang="en-GB" altLang="en-US">
                <a:latin typeface="Calibri" charset="0"/>
              </a:rPr>
              <a:pPr eaLnBrk="1" hangingPunct="1"/>
              <a:t>22</a:t>
            </a:fld>
            <a:endParaRPr lang="en-GB" altLang="en-US">
              <a:latin typeface="Calibri"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coachee’s impression of their reality will have an impact on the goals that they will be prepared to set for themselves, so it’s a good place to start discussions.</a:t>
            </a:r>
          </a:p>
          <a:p>
            <a:endParaRPr lang="en-GB" dirty="0"/>
          </a:p>
          <a:p>
            <a:r>
              <a:rPr lang="en-GB" dirty="0"/>
              <a:t>•	How</a:t>
            </a:r>
          </a:p>
          <a:p>
            <a:r>
              <a:rPr lang="en-GB" dirty="0"/>
              <a:t>•	What</a:t>
            </a:r>
          </a:p>
          <a:p>
            <a:r>
              <a:rPr lang="en-GB" dirty="0"/>
              <a:t>•	Where and</a:t>
            </a:r>
          </a:p>
          <a:p>
            <a:r>
              <a:rPr lang="en-GB" dirty="0"/>
              <a:t>•	Who</a:t>
            </a:r>
          </a:p>
          <a:p>
            <a:r>
              <a:rPr lang="en-GB" dirty="0"/>
              <a:t>It is often useful to create a focus, such as the drawing, that can be discussed in a disassociated, objective fashion. It helps the coachee to remove themselves from their situation and to look at it as an interested observer. From this new perspective, the coachee can often gain new insights into their beliefs and their behaviours.</a:t>
            </a:r>
          </a:p>
          <a:p>
            <a:endParaRPr lang="en-GB" dirty="0"/>
          </a:p>
        </p:txBody>
      </p:sp>
      <p:sp>
        <p:nvSpPr>
          <p:cNvPr id="4" name="Slide Number Placeholder 3"/>
          <p:cNvSpPr>
            <a:spLocks noGrp="1"/>
          </p:cNvSpPr>
          <p:nvPr>
            <p:ph type="sldNum" sz="quarter" idx="10"/>
          </p:nvPr>
        </p:nvSpPr>
        <p:spPr/>
        <p:txBody>
          <a:bodyPr/>
          <a:lstStyle/>
          <a:p>
            <a:fld id="{69E9E275-8D7A-4EAD-82BB-741C00E7A1F7}" type="slidenum">
              <a:rPr lang="en-GB" smtClean="0"/>
              <a:t>24</a:t>
            </a:fld>
            <a:endParaRPr lang="en-GB"/>
          </a:p>
        </p:txBody>
      </p:sp>
    </p:spTree>
    <p:extLst>
      <p:ext uri="{BB962C8B-B14F-4D97-AF65-F5344CB8AC3E}">
        <p14:creationId xmlns:p14="http://schemas.microsoft.com/office/powerpoint/2010/main" val="26738735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A65B25DE-24E4-41B4-A3D9-28823C7EA32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B447611D-D9A4-4E34-BB63-FEFAE418705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5364" name="Slide Number Placeholder 3">
            <a:extLst>
              <a:ext uri="{FF2B5EF4-FFF2-40B4-BE49-F238E27FC236}">
                <a16:creationId xmlns:a16="http://schemas.microsoft.com/office/drawing/2014/main" id="{E8FA7A27-A99F-4987-A3B7-0631F9F895F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488950" indent="-187325" eaLnBrk="0" hangingPunct="0">
              <a:spcBef>
                <a:spcPct val="30000"/>
              </a:spcBef>
              <a:defRPr sz="1200">
                <a:solidFill>
                  <a:schemeClr val="tx1"/>
                </a:solidFill>
                <a:latin typeface="Calibri" panose="020F0502020204030204" pitchFamily="34" charset="0"/>
              </a:defRPr>
            </a:lvl2pPr>
            <a:lvl3pPr marL="752475" indent="-149225" eaLnBrk="0" hangingPunct="0">
              <a:spcBef>
                <a:spcPct val="30000"/>
              </a:spcBef>
              <a:defRPr sz="1200">
                <a:solidFill>
                  <a:schemeClr val="tx1"/>
                </a:solidFill>
                <a:latin typeface="Calibri" panose="020F0502020204030204" pitchFamily="34" charset="0"/>
              </a:defRPr>
            </a:lvl3pPr>
            <a:lvl4pPr marL="1054100" indent="-149225" eaLnBrk="0" hangingPunct="0">
              <a:spcBef>
                <a:spcPct val="30000"/>
              </a:spcBef>
              <a:defRPr sz="1200">
                <a:solidFill>
                  <a:schemeClr val="tx1"/>
                </a:solidFill>
                <a:latin typeface="Calibri" panose="020F0502020204030204" pitchFamily="34" charset="0"/>
              </a:defRPr>
            </a:lvl4pPr>
            <a:lvl5pPr marL="1354138" indent="-149225" eaLnBrk="0" hangingPunct="0">
              <a:spcBef>
                <a:spcPct val="30000"/>
              </a:spcBef>
              <a:defRPr sz="1200">
                <a:solidFill>
                  <a:schemeClr val="tx1"/>
                </a:solidFill>
                <a:latin typeface="Calibri" panose="020F0502020204030204" pitchFamily="34" charset="0"/>
              </a:defRPr>
            </a:lvl5pPr>
            <a:lvl6pPr marL="1811338" indent="-149225" eaLnBrk="0" fontAlgn="base" hangingPunct="0">
              <a:spcBef>
                <a:spcPct val="30000"/>
              </a:spcBef>
              <a:spcAft>
                <a:spcPct val="0"/>
              </a:spcAft>
              <a:defRPr sz="1200">
                <a:solidFill>
                  <a:schemeClr val="tx1"/>
                </a:solidFill>
                <a:latin typeface="Calibri" panose="020F0502020204030204" pitchFamily="34" charset="0"/>
              </a:defRPr>
            </a:lvl6pPr>
            <a:lvl7pPr marL="2268538" indent="-149225" eaLnBrk="0" fontAlgn="base" hangingPunct="0">
              <a:spcBef>
                <a:spcPct val="30000"/>
              </a:spcBef>
              <a:spcAft>
                <a:spcPct val="0"/>
              </a:spcAft>
              <a:defRPr sz="1200">
                <a:solidFill>
                  <a:schemeClr val="tx1"/>
                </a:solidFill>
                <a:latin typeface="Calibri" panose="020F0502020204030204" pitchFamily="34" charset="0"/>
              </a:defRPr>
            </a:lvl7pPr>
            <a:lvl8pPr marL="2725738" indent="-149225" eaLnBrk="0" fontAlgn="base" hangingPunct="0">
              <a:spcBef>
                <a:spcPct val="30000"/>
              </a:spcBef>
              <a:spcAft>
                <a:spcPct val="0"/>
              </a:spcAft>
              <a:defRPr sz="1200">
                <a:solidFill>
                  <a:schemeClr val="tx1"/>
                </a:solidFill>
                <a:latin typeface="Calibri" panose="020F0502020204030204" pitchFamily="34" charset="0"/>
              </a:defRPr>
            </a:lvl8pPr>
            <a:lvl9pPr marL="3182938" indent="-149225"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C4BC31DA-20A9-4FD1-8077-3535F16F738F}" type="slidenum">
              <a:rPr lang="en-GB" altLang="en-US" sz="800">
                <a:solidFill>
                  <a:srgbClr val="000000"/>
                </a:solidFill>
                <a:latin typeface="Arial" panose="020B0604020202020204" pitchFamily="34" charset="0"/>
              </a:rPr>
              <a:pPr eaLnBrk="1" hangingPunct="1">
                <a:spcBef>
                  <a:spcPct val="0"/>
                </a:spcBef>
              </a:pPr>
              <a:t>26</a:t>
            </a:fld>
            <a:endParaRPr lang="en-GB" altLang="en-US" sz="800">
              <a:solidFill>
                <a:srgbClr val="000000"/>
              </a:solidFill>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1562853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5CE2ABFB-B670-6F4E-80F5-91D5BA224FBD}" type="datetime1">
              <a:rPr lang="en-GB" smtClean="0"/>
              <a:pPr>
                <a:defRPr/>
              </a:pPr>
              <a:t>22/03/2023</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52FDA02B-BF34-7544-A3A9-0AF7321814F0}" type="slidenum">
              <a:rPr lang="en-GB" altLang="x-none" smtClean="0"/>
              <a:pPr/>
              <a:t>‹#›</a:t>
            </a:fld>
            <a:endParaRPr lang="en-GB" altLang="x-none"/>
          </a:p>
        </p:txBody>
      </p:sp>
    </p:spTree>
    <p:extLst>
      <p:ext uri="{BB962C8B-B14F-4D97-AF65-F5344CB8AC3E}">
        <p14:creationId xmlns:p14="http://schemas.microsoft.com/office/powerpoint/2010/main" val="6555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B7F302A3-490D-B74E-ADBB-D6BE434A60CA}" type="datetime1">
              <a:rPr lang="en-GB" smtClean="0"/>
              <a:pPr>
                <a:defRPr/>
              </a:pPr>
              <a:t>22/03/2023</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F8CD8DCC-4371-CA44-AC35-7926FAF82E7A}" type="slidenum">
              <a:rPr lang="en-GB" altLang="x-none" smtClean="0"/>
              <a:pPr/>
              <a:t>‹#›</a:t>
            </a:fld>
            <a:endParaRPr lang="en-GB" altLang="x-none"/>
          </a:p>
        </p:txBody>
      </p:sp>
    </p:spTree>
    <p:extLst>
      <p:ext uri="{BB962C8B-B14F-4D97-AF65-F5344CB8AC3E}">
        <p14:creationId xmlns:p14="http://schemas.microsoft.com/office/powerpoint/2010/main" val="2398997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10C86992-5A2A-5549-B26F-33D149BEB694}" type="datetime1">
              <a:rPr lang="en-GB" smtClean="0"/>
              <a:pPr>
                <a:defRPr/>
              </a:pPr>
              <a:t>22/03/2023</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4D7EA496-CEFA-C843-86CA-8671F8A033EB}" type="slidenum">
              <a:rPr lang="en-GB" altLang="x-none" smtClean="0"/>
              <a:pPr/>
              <a:t>‹#›</a:t>
            </a:fld>
            <a:endParaRPr lang="en-GB" altLang="x-none"/>
          </a:p>
        </p:txBody>
      </p:sp>
    </p:spTree>
    <p:extLst>
      <p:ext uri="{BB962C8B-B14F-4D97-AF65-F5344CB8AC3E}">
        <p14:creationId xmlns:p14="http://schemas.microsoft.com/office/powerpoint/2010/main" val="20416858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1F58CA89-1EA7-004E-981A-A08763278C9E}" type="datetime1">
              <a:rPr lang="en-GB" smtClean="0"/>
              <a:pPr>
                <a:defRPr/>
              </a:pPr>
              <a:t>22/03/2023</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B2523A31-62B5-9547-B729-9CA57B890731}" type="slidenum">
              <a:rPr lang="en-GB" altLang="x-none" smtClean="0"/>
              <a:pPr/>
              <a:t>‹#›</a:t>
            </a:fld>
            <a:endParaRPr lang="en-GB" altLang="x-none"/>
          </a:p>
        </p:txBody>
      </p:sp>
    </p:spTree>
    <p:extLst>
      <p:ext uri="{BB962C8B-B14F-4D97-AF65-F5344CB8AC3E}">
        <p14:creationId xmlns:p14="http://schemas.microsoft.com/office/powerpoint/2010/main" val="23254294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F4B1B18-BEB9-BC4E-BA46-297D2512F31D}" type="datetime1">
              <a:rPr lang="en-GB" smtClean="0"/>
              <a:pPr>
                <a:defRPr/>
              </a:pPr>
              <a:t>22/03/2023</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D09C3C00-C828-224F-B45E-60F1959240B0}" type="slidenum">
              <a:rPr lang="en-GB" altLang="x-none" smtClean="0"/>
              <a:pPr/>
              <a:t>‹#›</a:t>
            </a:fld>
            <a:endParaRPr lang="en-GB" altLang="x-none"/>
          </a:p>
        </p:txBody>
      </p:sp>
    </p:spTree>
    <p:extLst>
      <p:ext uri="{BB962C8B-B14F-4D97-AF65-F5344CB8AC3E}">
        <p14:creationId xmlns:p14="http://schemas.microsoft.com/office/powerpoint/2010/main" val="41062487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C655B424-8309-AF4B-BD3B-D4B9943F6736}" type="datetime1">
              <a:rPr lang="en-GB" smtClean="0"/>
              <a:pPr>
                <a:defRPr/>
              </a:pPr>
              <a:t>22/03/2023</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F4FAA910-D9C4-0647-89AE-43896BF62054}" type="slidenum">
              <a:rPr lang="en-GB" altLang="x-none" smtClean="0"/>
              <a:pPr/>
              <a:t>‹#›</a:t>
            </a:fld>
            <a:endParaRPr lang="en-GB" altLang="x-none"/>
          </a:p>
        </p:txBody>
      </p:sp>
    </p:spTree>
    <p:extLst>
      <p:ext uri="{BB962C8B-B14F-4D97-AF65-F5344CB8AC3E}">
        <p14:creationId xmlns:p14="http://schemas.microsoft.com/office/powerpoint/2010/main" val="4184817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BDE960F8-7186-474C-B248-D19F402D916D}" type="datetime1">
              <a:rPr lang="en-GB" smtClean="0"/>
              <a:pPr>
                <a:defRPr/>
              </a:pPr>
              <a:t>22/03/2023</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53B0BDF1-58F6-6648-A77E-0CB4363C5741}" type="slidenum">
              <a:rPr lang="en-GB" altLang="x-none" smtClean="0"/>
              <a:pPr/>
              <a:t>‹#›</a:t>
            </a:fld>
            <a:endParaRPr lang="en-GB" altLang="x-none"/>
          </a:p>
        </p:txBody>
      </p:sp>
    </p:spTree>
    <p:extLst>
      <p:ext uri="{BB962C8B-B14F-4D97-AF65-F5344CB8AC3E}">
        <p14:creationId xmlns:p14="http://schemas.microsoft.com/office/powerpoint/2010/main" val="24999304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A3AD2BF1-B9EC-1E46-967A-3BF85932C8EB}" type="datetime1">
              <a:rPr lang="en-GB" smtClean="0"/>
              <a:pPr>
                <a:defRPr/>
              </a:pPr>
              <a:t>22/03/2023</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E54587DA-04A8-E847-A5BB-7DE5131BC193}" type="slidenum">
              <a:rPr lang="en-GB" altLang="x-none" smtClean="0"/>
              <a:pPr/>
              <a:t>‹#›</a:t>
            </a:fld>
            <a:endParaRPr lang="en-GB" altLang="x-none"/>
          </a:p>
        </p:txBody>
      </p:sp>
    </p:spTree>
    <p:extLst>
      <p:ext uri="{BB962C8B-B14F-4D97-AF65-F5344CB8AC3E}">
        <p14:creationId xmlns:p14="http://schemas.microsoft.com/office/powerpoint/2010/main" val="37725687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5F4B0D-2A54-5C44-B266-A6E70FDF2A05}" type="datetime1">
              <a:rPr lang="en-GB" smtClean="0"/>
              <a:pPr>
                <a:defRPr/>
              </a:pPr>
              <a:t>22/03/2023</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44E8BB1C-A313-AD4A-8A2A-8E05B6DC5BA6}" type="slidenum">
              <a:rPr lang="en-GB" altLang="x-none" smtClean="0"/>
              <a:pPr/>
              <a:t>‹#›</a:t>
            </a:fld>
            <a:endParaRPr lang="en-GB" altLang="x-none"/>
          </a:p>
        </p:txBody>
      </p:sp>
    </p:spTree>
    <p:extLst>
      <p:ext uri="{BB962C8B-B14F-4D97-AF65-F5344CB8AC3E}">
        <p14:creationId xmlns:p14="http://schemas.microsoft.com/office/powerpoint/2010/main" val="31847785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1FE3BD22-E1E8-1E4E-9FA9-3DA28BE7A441}" type="datetime1">
              <a:rPr lang="en-GB" smtClean="0"/>
              <a:pPr>
                <a:defRPr/>
              </a:pPr>
              <a:t>22/03/2023</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059077D-0713-7141-9A05-A2B222762802}" type="slidenum">
              <a:rPr lang="en-GB" altLang="x-none" smtClean="0"/>
              <a:pPr/>
              <a:t>‹#›</a:t>
            </a:fld>
            <a:endParaRPr lang="en-GB" altLang="x-none"/>
          </a:p>
        </p:txBody>
      </p:sp>
    </p:spTree>
    <p:extLst>
      <p:ext uri="{BB962C8B-B14F-4D97-AF65-F5344CB8AC3E}">
        <p14:creationId xmlns:p14="http://schemas.microsoft.com/office/powerpoint/2010/main" val="41611416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38145634"/>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thebluediamondgallery.com/handwriting/a/agenda.html" TargetMode="External"/><Relationship Id="rId2" Type="http://schemas.openxmlformats.org/officeDocument/2006/relationships/image" Target="../media/image3.jpg"/><Relationship Id="rId1" Type="http://schemas.openxmlformats.org/officeDocument/2006/relationships/slideLayout" Target="../slideLayouts/slideLayout2.xml"/><Relationship Id="rId5" Type="http://schemas.openxmlformats.org/officeDocument/2006/relationships/hyperlink" Target="https://www.bridgespan.org/insights/library/organizational-effectiveness/unproductive-meetings-maybe-its-your-agenda" TargetMode="Externa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10.tiff"/><Relationship Id="rId4" Type="http://schemas.openxmlformats.org/officeDocument/2006/relationships/image" Target="../media/image9.tiff"/></Relationships>
</file>

<file path=ppt/slides/_rels/slide15.xml.rels><?xml version="1.0" encoding="UTF-8" standalone="yes"?>
<Relationships xmlns="http://schemas.openxmlformats.org/package/2006/relationships"><Relationship Id="rId3" Type="http://schemas.openxmlformats.org/officeDocument/2006/relationships/hyperlink" Target="http://pngimg.com/download/11618" TargetMode="External"/><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hyperlink" Target="https://pxhere.com/en/photo/1432441" TargetMode="External"/><Relationship Id="rId4" Type="http://schemas.openxmlformats.org/officeDocument/2006/relationships/image" Target="../media/image12.jpg"/></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hyperlink" Target="https://en.wikipedia.org/wiki/Tule_fog" TargetMode="External"/><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itrustican.blogspot.com/2010/12/levels-of-life-coaching.html" TargetMode="External"/><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management-mentors.com/resources/mentoring-process-mentoree/" TargetMode="External"/><Relationship Id="rId7" Type="http://schemas.openxmlformats.org/officeDocument/2006/relationships/hyperlink" Target="http://maturitascafe.com/2012/03/26/the-gift-of-mentors-and-sponsors/" TargetMode="External"/><Relationship Id="rId2" Type="http://schemas.openxmlformats.org/officeDocument/2006/relationships/hyperlink" Target="https://www.management-mentors.com/resources/mentoring-process-mentor/" TargetMode="External"/><Relationship Id="rId1" Type="http://schemas.openxmlformats.org/officeDocument/2006/relationships/slideLayout" Target="../slideLayouts/slideLayout2.xml"/><Relationship Id="rId6" Type="http://schemas.openxmlformats.org/officeDocument/2006/relationships/image" Target="../media/image17.jpg"/><Relationship Id="rId5" Type="http://schemas.openxmlformats.org/officeDocument/2006/relationships/hyperlink" Target="http://kevinspear.com/webcomic/mentor-coffee" TargetMode="External"/><Relationship Id="rId4" Type="http://schemas.openxmlformats.org/officeDocument/2006/relationships/image" Target="../media/image16.jp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s://opensource.com/article/18/7/interactive-fiction-tools" TargetMode="External"/><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pxhere.com/en/photo/1446223" TargetMode="External"/><Relationship Id="rId5" Type="http://schemas.openxmlformats.org/officeDocument/2006/relationships/image" Target="../media/image20.jpg"/><Relationship Id="rId4" Type="http://schemas.openxmlformats.org/officeDocument/2006/relationships/hyperlink" Target="https://www.pexels.com/photo/two-people-having-coffee-while-talking-3874031/"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15.xml"/><Relationship Id="rId1" Type="http://schemas.openxmlformats.org/officeDocument/2006/relationships/slideLayout" Target="../slideLayouts/slideLayout3.xml"/><Relationship Id="rId4" Type="http://schemas.openxmlformats.org/officeDocument/2006/relationships/hyperlink" Target="http://flickr.com/photos/mekin/404112585/in/pool-362603@n21"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hyperlink" Target="http://pauldunay.com/cmos-win-when-high-value-customers-are-treated-personally-online/" TargetMode="External"/><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7.png"/><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hyperlink" Target="https://www.deviantart.com/blackjack0919/art/Things-Inside-My-Head-336202908" TargetMode="External"/><Relationship Id="rId2" Type="http://schemas.openxmlformats.org/officeDocument/2006/relationships/image" Target="../media/image29.XW341DQ3e"/><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hyperlink" Target="https://ecampusontario.pressbooks.pub/growthandgoalscourse/chapter/plan-phase/" TargetMode="External"/><Relationship Id="rId2" Type="http://schemas.openxmlformats.org/officeDocument/2006/relationships/image" Target="../media/image30.jpg"/><Relationship Id="rId1" Type="http://schemas.openxmlformats.org/officeDocument/2006/relationships/slideLayout" Target="../slideLayouts/slideLayout4.xml"/><Relationship Id="rId5" Type="http://schemas.openxmlformats.org/officeDocument/2006/relationships/hyperlink" Target="https://foto.wuestenigel.com/priorities-blank-list/" TargetMode="External"/><Relationship Id="rId4" Type="http://schemas.openxmlformats.org/officeDocument/2006/relationships/image" Target="../media/image31.jpeg"/></Relationships>
</file>

<file path=ppt/slides/_rels/slide3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4.xml"/><Relationship Id="rId5" Type="http://schemas.openxmlformats.org/officeDocument/2006/relationships/image" Target="../media/image36.png"/><Relationship Id="rId4" Type="http://schemas.openxmlformats.org/officeDocument/2006/relationships/image" Target="../media/image35.png"/></Relationships>
</file>

<file path=ppt/slides/_rels/slide36.xml.rels><?xml version="1.0" encoding="UTF-8" standalone="yes"?>
<Relationships xmlns="http://schemas.openxmlformats.org/package/2006/relationships"><Relationship Id="rId3" Type="http://schemas.openxmlformats.org/officeDocument/2006/relationships/hyperlink" Target="https://www.prometeocoaching.it/blog/coaching-for-responsibility/" TargetMode="External"/><Relationship Id="rId2" Type="http://schemas.openxmlformats.org/officeDocument/2006/relationships/image" Target="../media/image37.pn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37.xml.rels><?xml version="1.0" encoding="UTF-8" standalone="yes"?>
<Relationships xmlns="http://schemas.openxmlformats.org/package/2006/relationships"><Relationship Id="rId3" Type="http://schemas.openxmlformats.org/officeDocument/2006/relationships/hyperlink" Target="http://vintagemahogani.blogspot.com/2012_05_01_archive.html" TargetMode="External"/><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new.coachingnetwork.org.uk/information-portal/what-are-coaching-and-mentori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755576" y="3573016"/>
            <a:ext cx="7772400" cy="1470025"/>
          </a:xfrm>
        </p:spPr>
        <p:txBody>
          <a:bodyPr/>
          <a:lstStyle/>
          <a:p>
            <a:pPr eaLnBrk="1" hangingPunct="1"/>
            <a:r>
              <a:rPr lang="en-GB" altLang="x-none" dirty="0">
                <a:solidFill>
                  <a:srgbClr val="0000CC"/>
                </a:solidFill>
              </a:rPr>
              <a:t>BMSK6005 - Coaching &amp; Mentoring Skills for the Workplace</a:t>
            </a:r>
            <a:br>
              <a:rPr lang="en-GB" altLang="x-none" dirty="0">
                <a:solidFill>
                  <a:srgbClr val="0000CC"/>
                </a:solidFill>
              </a:rPr>
            </a:br>
            <a:br>
              <a:rPr lang="en-GB" altLang="x-none" dirty="0">
                <a:solidFill>
                  <a:srgbClr val="0000CC"/>
                </a:solidFill>
              </a:rPr>
            </a:br>
            <a:r>
              <a:rPr lang="en-GB" altLang="x-none" dirty="0">
                <a:solidFill>
                  <a:srgbClr val="0000CC"/>
                </a:solidFill>
              </a:rPr>
              <a:t>Workshop 1</a:t>
            </a:r>
            <a:br>
              <a:rPr lang="en-GB" altLang="x-none" dirty="0">
                <a:solidFill>
                  <a:srgbClr val="0000CC"/>
                </a:solidFill>
              </a:rPr>
            </a:br>
            <a:endParaRPr lang="en-GB" altLang="x-none" sz="1800" dirty="0">
              <a:solidFill>
                <a:srgbClr val="0000CC"/>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drawing&#10;&#10;Description automatically generated">
            <a:extLst>
              <a:ext uri="{FF2B5EF4-FFF2-40B4-BE49-F238E27FC236}">
                <a16:creationId xmlns:a16="http://schemas.microsoft.com/office/drawing/2014/main" id="{0E001213-B7AA-4F3E-B1A9-836B698A6D3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84168" y="3645024"/>
            <a:ext cx="3059832" cy="2039888"/>
          </a:xfrm>
          <a:prstGeom prst="rect">
            <a:avLst/>
          </a:prstGeom>
        </p:spPr>
      </p:pic>
      <p:sp>
        <p:nvSpPr>
          <p:cNvPr id="2" name="Title 1">
            <a:extLst>
              <a:ext uri="{FF2B5EF4-FFF2-40B4-BE49-F238E27FC236}">
                <a16:creationId xmlns:a16="http://schemas.microsoft.com/office/drawing/2014/main" id="{68CC457D-2C8A-43B4-A81D-780591EEB775}"/>
              </a:ext>
            </a:extLst>
          </p:cNvPr>
          <p:cNvSpPr>
            <a:spLocks noGrp="1"/>
          </p:cNvSpPr>
          <p:nvPr>
            <p:ph type="title"/>
          </p:nvPr>
        </p:nvSpPr>
        <p:spPr>
          <a:xfrm>
            <a:off x="1045705" y="-15639"/>
            <a:ext cx="4786888" cy="796997"/>
          </a:xfrm>
        </p:spPr>
        <p:txBody>
          <a:bodyPr/>
          <a:lstStyle/>
          <a:p>
            <a:r>
              <a:rPr lang="en-GB" dirty="0"/>
              <a:t>Agenda</a:t>
            </a:r>
          </a:p>
        </p:txBody>
      </p:sp>
      <p:sp>
        <p:nvSpPr>
          <p:cNvPr id="3" name="Content Placeholder 2">
            <a:extLst>
              <a:ext uri="{FF2B5EF4-FFF2-40B4-BE49-F238E27FC236}">
                <a16:creationId xmlns:a16="http://schemas.microsoft.com/office/drawing/2014/main" id="{52D4C0F2-E0B2-4CDE-9D52-6D243986BDE8}"/>
              </a:ext>
            </a:extLst>
          </p:cNvPr>
          <p:cNvSpPr>
            <a:spLocks noGrp="1"/>
          </p:cNvSpPr>
          <p:nvPr>
            <p:ph idx="1"/>
          </p:nvPr>
        </p:nvSpPr>
        <p:spPr>
          <a:xfrm>
            <a:off x="171399" y="657046"/>
            <a:ext cx="8229600" cy="3917032"/>
          </a:xfrm>
        </p:spPr>
        <p:txBody>
          <a:bodyPr/>
          <a:lstStyle/>
          <a:p>
            <a:r>
              <a:rPr lang="en-GB" sz="2400" dirty="0">
                <a:solidFill>
                  <a:srgbClr val="002060"/>
                </a:solidFill>
              </a:rPr>
              <a:t>Reflection</a:t>
            </a:r>
          </a:p>
          <a:p>
            <a:r>
              <a:rPr lang="en-GB" sz="2400" dirty="0">
                <a:solidFill>
                  <a:srgbClr val="002060"/>
                </a:solidFill>
              </a:rPr>
              <a:t>Learning outcomes</a:t>
            </a:r>
          </a:p>
          <a:p>
            <a:r>
              <a:rPr lang="en-GB" sz="2400" dirty="0">
                <a:solidFill>
                  <a:srgbClr val="002060"/>
                </a:solidFill>
              </a:rPr>
              <a:t>Assessment tasks and criteria</a:t>
            </a:r>
          </a:p>
          <a:p>
            <a:r>
              <a:rPr lang="en-GB" sz="2400" dirty="0">
                <a:solidFill>
                  <a:srgbClr val="002060"/>
                </a:solidFill>
              </a:rPr>
              <a:t>What is coaching, and mentoring?</a:t>
            </a:r>
          </a:p>
          <a:p>
            <a:r>
              <a:rPr lang="en-GB" sz="2400" dirty="0">
                <a:solidFill>
                  <a:srgbClr val="002060"/>
                </a:solidFill>
              </a:rPr>
              <a:t>Philosophers – standing on the shoulders of giants</a:t>
            </a:r>
          </a:p>
          <a:p>
            <a:r>
              <a:rPr lang="en-GB" sz="2400" dirty="0">
                <a:solidFill>
                  <a:srgbClr val="002060"/>
                </a:solidFill>
              </a:rPr>
              <a:t>Definitions </a:t>
            </a:r>
          </a:p>
          <a:p>
            <a:r>
              <a:rPr lang="en-GB" sz="2400" dirty="0">
                <a:solidFill>
                  <a:srgbClr val="002060"/>
                </a:solidFill>
              </a:rPr>
              <a:t>Purpose/s</a:t>
            </a:r>
          </a:p>
          <a:p>
            <a:r>
              <a:rPr lang="en-GB" sz="2400" dirty="0">
                <a:solidFill>
                  <a:srgbClr val="002060"/>
                </a:solidFill>
              </a:rPr>
              <a:t>Where do you see yourself</a:t>
            </a:r>
          </a:p>
          <a:p>
            <a:r>
              <a:rPr lang="en-GB" sz="2400" dirty="0">
                <a:solidFill>
                  <a:srgbClr val="002060"/>
                </a:solidFill>
              </a:rPr>
              <a:t>Go Mad – a coaching approach</a:t>
            </a:r>
          </a:p>
          <a:p>
            <a:r>
              <a:rPr lang="en-GB" sz="2400" dirty="0">
                <a:solidFill>
                  <a:srgbClr val="002060"/>
                </a:solidFill>
              </a:rPr>
              <a:t>Summary</a:t>
            </a:r>
          </a:p>
          <a:p>
            <a:r>
              <a:rPr lang="en-GB" sz="2400" dirty="0">
                <a:solidFill>
                  <a:srgbClr val="002060"/>
                </a:solidFill>
              </a:rPr>
              <a:t>Activity for next session</a:t>
            </a:r>
          </a:p>
          <a:p>
            <a:endParaRPr lang="en-GB" sz="2400" dirty="0">
              <a:solidFill>
                <a:srgbClr val="002060"/>
              </a:solidFill>
            </a:endParaRPr>
          </a:p>
        </p:txBody>
      </p:sp>
      <p:pic>
        <p:nvPicPr>
          <p:cNvPr id="7" name="Picture 6" descr="Text, whiteboard&#10;&#10;Description automatically generated">
            <a:extLst>
              <a:ext uri="{FF2B5EF4-FFF2-40B4-BE49-F238E27FC236}">
                <a16:creationId xmlns:a16="http://schemas.microsoft.com/office/drawing/2014/main" id="{EE6D46BD-4CEE-4B1D-BE33-FBC7D6341E9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868954" y="0"/>
            <a:ext cx="2276872" cy="2276872"/>
          </a:xfrm>
          <a:prstGeom prst="rect">
            <a:avLst/>
          </a:prstGeom>
        </p:spPr>
      </p:pic>
    </p:spTree>
    <p:extLst>
      <p:ext uri="{BB962C8B-B14F-4D97-AF65-F5344CB8AC3E}">
        <p14:creationId xmlns:p14="http://schemas.microsoft.com/office/powerpoint/2010/main" val="3522203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fade">
                                      <p:cBhvr>
                                        <p:cTn id="57"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E27F7-F6C3-45B6-9365-367947005CB4}"/>
              </a:ext>
            </a:extLst>
          </p:cNvPr>
          <p:cNvSpPr>
            <a:spLocks noGrp="1"/>
          </p:cNvSpPr>
          <p:nvPr>
            <p:ph type="title"/>
          </p:nvPr>
        </p:nvSpPr>
        <p:spPr>
          <a:xfrm>
            <a:off x="251520" y="116633"/>
            <a:ext cx="8640960" cy="792088"/>
          </a:xfrm>
        </p:spPr>
        <p:txBody>
          <a:bodyPr/>
          <a:lstStyle/>
          <a:p>
            <a:pPr algn="ctr"/>
            <a:r>
              <a:rPr lang="en-GB" dirty="0"/>
              <a:t>Reflection</a:t>
            </a:r>
          </a:p>
        </p:txBody>
      </p:sp>
      <p:sp>
        <p:nvSpPr>
          <p:cNvPr id="3" name="Content Placeholder 2">
            <a:extLst>
              <a:ext uri="{FF2B5EF4-FFF2-40B4-BE49-F238E27FC236}">
                <a16:creationId xmlns:a16="http://schemas.microsoft.com/office/drawing/2014/main" id="{191D60C9-D416-4460-B26F-A02C0D2925EC}"/>
              </a:ext>
            </a:extLst>
          </p:cNvPr>
          <p:cNvSpPr>
            <a:spLocks noGrp="1"/>
          </p:cNvSpPr>
          <p:nvPr>
            <p:ph idx="1"/>
          </p:nvPr>
        </p:nvSpPr>
        <p:spPr>
          <a:xfrm>
            <a:off x="260445" y="895130"/>
            <a:ext cx="8640960" cy="3888432"/>
          </a:xfrm>
        </p:spPr>
        <p:txBody>
          <a:bodyPr/>
          <a:lstStyle/>
          <a:p>
            <a:r>
              <a:rPr lang="en-GB" dirty="0"/>
              <a:t>Module BMSK6006</a:t>
            </a:r>
          </a:p>
          <a:p>
            <a:r>
              <a:rPr lang="en-GB" dirty="0"/>
              <a:t>One assignment under your belt – good time to </a:t>
            </a:r>
            <a:r>
              <a:rPr lang="en-GB" i="1" dirty="0"/>
              <a:t>reflect</a:t>
            </a:r>
            <a:endParaRPr lang="en-GB" dirty="0"/>
          </a:p>
        </p:txBody>
      </p:sp>
      <p:pic>
        <p:nvPicPr>
          <p:cNvPr id="6" name="Picture 5">
            <a:extLst>
              <a:ext uri="{FF2B5EF4-FFF2-40B4-BE49-F238E27FC236}">
                <a16:creationId xmlns:a16="http://schemas.microsoft.com/office/drawing/2014/main" id="{6C7C4352-A6CB-4BFE-A2D8-2A923B07FDBC}"/>
              </a:ext>
            </a:extLst>
          </p:cNvPr>
          <p:cNvPicPr>
            <a:picLocks noChangeAspect="1"/>
          </p:cNvPicPr>
          <p:nvPr/>
        </p:nvPicPr>
        <p:blipFill>
          <a:blip r:embed="rId2"/>
          <a:stretch>
            <a:fillRect/>
          </a:stretch>
        </p:blipFill>
        <p:spPr>
          <a:xfrm>
            <a:off x="0" y="1975048"/>
            <a:ext cx="3726672" cy="3736327"/>
          </a:xfrm>
          <a:prstGeom prst="rect">
            <a:avLst/>
          </a:prstGeom>
        </p:spPr>
      </p:pic>
      <p:pic>
        <p:nvPicPr>
          <p:cNvPr id="1026" name="Picture 2" descr="Homer Thinking GIFs | Tenor">
            <a:extLst>
              <a:ext uri="{FF2B5EF4-FFF2-40B4-BE49-F238E27FC236}">
                <a16:creationId xmlns:a16="http://schemas.microsoft.com/office/drawing/2014/main" id="{780A7EEA-B848-4643-B922-24161D0527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6016" y="2564904"/>
            <a:ext cx="3314207" cy="26874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5342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26"/>
                                        </p:tgtEl>
                                        <p:attrNameLst>
                                          <p:attrName>style.visibility</p:attrName>
                                        </p:attrNameLst>
                                      </p:cBhvr>
                                      <p:to>
                                        <p:strVal val="visible"/>
                                      </p:to>
                                    </p:set>
                                    <p:animEffect transition="in" filter="fade">
                                      <p:cBhvr>
                                        <p:cTn id="22"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265FB9A-61FD-4F0A-890B-7D0E0976E4A7}"/>
              </a:ext>
            </a:extLst>
          </p:cNvPr>
          <p:cNvPicPr>
            <a:picLocks noChangeAspect="1"/>
          </p:cNvPicPr>
          <p:nvPr/>
        </p:nvPicPr>
        <p:blipFill>
          <a:blip r:embed="rId2"/>
          <a:stretch>
            <a:fillRect/>
          </a:stretch>
        </p:blipFill>
        <p:spPr>
          <a:xfrm>
            <a:off x="6588224" y="4005064"/>
            <a:ext cx="2555775" cy="1597888"/>
          </a:xfrm>
          <a:prstGeom prst="rect">
            <a:avLst/>
          </a:prstGeom>
        </p:spPr>
      </p:pic>
      <p:sp>
        <p:nvSpPr>
          <p:cNvPr id="2" name="Title 1">
            <a:extLst>
              <a:ext uri="{FF2B5EF4-FFF2-40B4-BE49-F238E27FC236}">
                <a16:creationId xmlns:a16="http://schemas.microsoft.com/office/drawing/2014/main" id="{26D929F3-61A2-4C61-8486-A2674D4ADAB2}"/>
              </a:ext>
            </a:extLst>
          </p:cNvPr>
          <p:cNvSpPr>
            <a:spLocks noGrp="1"/>
          </p:cNvSpPr>
          <p:nvPr>
            <p:ph type="title"/>
          </p:nvPr>
        </p:nvSpPr>
        <p:spPr>
          <a:xfrm>
            <a:off x="486896" y="68258"/>
            <a:ext cx="8229600" cy="1143000"/>
          </a:xfrm>
        </p:spPr>
        <p:txBody>
          <a:bodyPr/>
          <a:lstStyle/>
          <a:p>
            <a:r>
              <a:rPr lang="en-GB" dirty="0"/>
              <a:t>Learning Outcomes</a:t>
            </a:r>
          </a:p>
        </p:txBody>
      </p:sp>
      <p:sp>
        <p:nvSpPr>
          <p:cNvPr id="3" name="Content Placeholder 2">
            <a:extLst>
              <a:ext uri="{FF2B5EF4-FFF2-40B4-BE49-F238E27FC236}">
                <a16:creationId xmlns:a16="http://schemas.microsoft.com/office/drawing/2014/main" id="{E9F2A45D-09FE-4806-B5F2-79A3F7745FA1}"/>
              </a:ext>
            </a:extLst>
          </p:cNvPr>
          <p:cNvSpPr>
            <a:spLocks noGrp="1"/>
          </p:cNvSpPr>
          <p:nvPr>
            <p:ph idx="1"/>
          </p:nvPr>
        </p:nvSpPr>
        <p:spPr>
          <a:xfrm>
            <a:off x="179512" y="1268760"/>
            <a:ext cx="7992888" cy="3917032"/>
          </a:xfrm>
        </p:spPr>
        <p:txBody>
          <a:bodyPr/>
          <a:lstStyle/>
          <a:p>
            <a:pPr marL="0" indent="0">
              <a:buNone/>
            </a:pPr>
            <a:r>
              <a:rPr lang="en-GB" sz="2400" dirty="0">
                <a:solidFill>
                  <a:srgbClr val="0000CC"/>
                </a:solidFill>
              </a:rPr>
              <a:t>Upon the successful completion of this module, the student should be able to demonstrate the ability to: </a:t>
            </a:r>
          </a:p>
          <a:p>
            <a:pPr marL="0" indent="0">
              <a:buNone/>
            </a:pPr>
            <a:r>
              <a:rPr lang="en-GB" sz="2400" dirty="0"/>
              <a:t> </a:t>
            </a:r>
          </a:p>
          <a:p>
            <a:pPr marL="457200" indent="-457200">
              <a:buFont typeface="+mj-lt"/>
              <a:buAutoNum type="arabicPeriod"/>
            </a:pPr>
            <a:r>
              <a:rPr lang="en-GB" sz="2400" dirty="0">
                <a:solidFill>
                  <a:srgbClr val="0000CC"/>
                </a:solidFill>
              </a:rPr>
              <a:t>Understand the purpose of coaching and mentoring within an organisational context</a:t>
            </a:r>
          </a:p>
          <a:p>
            <a:pPr marL="457200" indent="-457200">
              <a:buFont typeface="+mj-lt"/>
              <a:buAutoNum type="arabicPeriod"/>
            </a:pPr>
            <a:r>
              <a:rPr lang="en-GB" sz="2400" dirty="0">
                <a:solidFill>
                  <a:srgbClr val="0000CC"/>
                </a:solidFill>
              </a:rPr>
              <a:t>Critically analyse the skills, behaviours, attitudes, beliefs &amp; values of an effective coach or mentor</a:t>
            </a:r>
          </a:p>
          <a:p>
            <a:pPr marL="457200" indent="-457200">
              <a:buFont typeface="+mj-lt"/>
              <a:buAutoNum type="arabicPeriod"/>
            </a:pPr>
            <a:r>
              <a:rPr lang="en-GB" sz="2400" dirty="0">
                <a:solidFill>
                  <a:srgbClr val="0000CC"/>
                </a:solidFill>
              </a:rPr>
              <a:t>Apply strategies to effectively coach or mentor at an appropriate level</a:t>
            </a:r>
          </a:p>
          <a:p>
            <a:endParaRPr lang="en-GB" sz="2400" dirty="0"/>
          </a:p>
        </p:txBody>
      </p:sp>
    </p:spTree>
    <p:extLst>
      <p:ext uri="{BB962C8B-B14F-4D97-AF65-F5344CB8AC3E}">
        <p14:creationId xmlns:p14="http://schemas.microsoft.com/office/powerpoint/2010/main" val="13026591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3">
                                            <p:txEl>
                                              <p:pRg st="0" end="0"/>
                                            </p:txEl>
                                          </p:spTgt>
                                        </p:tgtEl>
                                      </p:cBhvr>
                                    </p:animEffect>
                                    <p:set>
                                      <p:cBhvr>
                                        <p:cTn id="12" dur="1" fill="hold">
                                          <p:stCondLst>
                                            <p:cond delay="499"/>
                                          </p:stCondLst>
                                        </p:cTn>
                                        <p:tgtEl>
                                          <p:spTgt spid="3">
                                            <p:txEl>
                                              <p:pRg st="0" end="0"/>
                                            </p:txEl>
                                          </p:spTgt>
                                        </p:tgtEl>
                                        <p:attrNameLst>
                                          <p:attrName>style.visibility</p:attrName>
                                        </p:attrNameLst>
                                      </p:cBhvr>
                                      <p:to>
                                        <p:strVal val="hidden"/>
                                      </p:to>
                                    </p:se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nodeType="clickEffect">
                                  <p:stCondLst>
                                    <p:cond delay="0"/>
                                  </p:stCondLst>
                                  <p:childTnLst>
                                    <p:animEffect transition="out" filter="fade">
                                      <p:cBhvr>
                                        <p:cTn id="19" dur="500"/>
                                        <p:tgtEl>
                                          <p:spTgt spid="3">
                                            <p:txEl>
                                              <p:pRg st="2" end="2"/>
                                            </p:txEl>
                                          </p:spTgt>
                                        </p:tgtEl>
                                      </p:cBhvr>
                                    </p:animEffect>
                                    <p:set>
                                      <p:cBhvr>
                                        <p:cTn id="20" dur="1" fill="hold">
                                          <p:stCondLst>
                                            <p:cond delay="499"/>
                                          </p:stCondLst>
                                        </p:cTn>
                                        <p:tgtEl>
                                          <p:spTgt spid="3">
                                            <p:txEl>
                                              <p:pRg st="2" end="2"/>
                                            </p:txEl>
                                          </p:spTgt>
                                        </p:tgtEl>
                                        <p:attrNameLst>
                                          <p:attrName>style.visibility</p:attrName>
                                        </p:attrNameLst>
                                      </p:cBhvr>
                                      <p:to>
                                        <p:strVal val="hidden"/>
                                      </p:to>
                                    </p:set>
                                  </p:childTnLst>
                                </p:cTn>
                              </p:par>
                              <p:par>
                                <p:cTn id="21" presetID="10" presetClass="entr" presetSubtype="0" fill="hold"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fade">
                                      <p:cBhvr>
                                        <p:cTn id="23" dur="500"/>
                                        <p:tgtEl>
                                          <p:spTgt spid="3">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xit" presetSubtype="0" fill="hold" nodeType="clickEffect">
                                  <p:stCondLst>
                                    <p:cond delay="0"/>
                                  </p:stCondLst>
                                  <p:childTnLst>
                                    <p:animEffect transition="out" filter="fade">
                                      <p:cBhvr>
                                        <p:cTn id="27" dur="500"/>
                                        <p:tgtEl>
                                          <p:spTgt spid="3">
                                            <p:txEl>
                                              <p:pRg st="3" end="3"/>
                                            </p:txEl>
                                          </p:spTgt>
                                        </p:tgtEl>
                                      </p:cBhvr>
                                    </p:animEffect>
                                    <p:set>
                                      <p:cBhvr>
                                        <p:cTn id="28" dur="1" fill="hold">
                                          <p:stCondLst>
                                            <p:cond delay="499"/>
                                          </p:stCondLst>
                                        </p:cTn>
                                        <p:tgtEl>
                                          <p:spTgt spid="3">
                                            <p:txEl>
                                              <p:pRg st="3" end="3"/>
                                            </p:txEl>
                                          </p:spTgt>
                                        </p:tgtEl>
                                        <p:attrNameLst>
                                          <p:attrName>style.visibility</p:attrName>
                                        </p:attrNameLst>
                                      </p:cBhvr>
                                      <p:to>
                                        <p:strVal val="hidden"/>
                                      </p:to>
                                    </p:set>
                                  </p:childTnLst>
                                </p:cTn>
                              </p:par>
                              <p:par>
                                <p:cTn id="29" presetID="10" presetClass="entr" presetSubtype="0" fill="hold"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500"/>
                                        <p:tgtEl>
                                          <p:spTgt spid="3">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xit" presetSubtype="0" fill="hold" nodeType="clickEffect">
                                  <p:stCondLst>
                                    <p:cond delay="0"/>
                                  </p:stCondLst>
                                  <p:childTnLst>
                                    <p:animEffect transition="out" filter="fade">
                                      <p:cBhvr>
                                        <p:cTn id="35" dur="500"/>
                                        <p:tgtEl>
                                          <p:spTgt spid="3">
                                            <p:txEl>
                                              <p:pRg st="4" end="4"/>
                                            </p:txEl>
                                          </p:spTgt>
                                        </p:tgtEl>
                                      </p:cBhvr>
                                    </p:animEffect>
                                    <p:set>
                                      <p:cBhvr>
                                        <p:cTn id="36" dur="1" fill="hold">
                                          <p:stCondLst>
                                            <p:cond delay="499"/>
                                          </p:stCondLst>
                                        </p:cTn>
                                        <p:tgtEl>
                                          <p:spTgt spid="3">
                                            <p:txEl>
                                              <p:pRg st="4" end="4"/>
                                            </p:txEl>
                                          </p:spTgt>
                                        </p:tgtEl>
                                        <p:attrNameLst>
                                          <p:attrName>style.visibility</p:attrName>
                                        </p:attrNameLst>
                                      </p:cBhvr>
                                      <p:to>
                                        <p:strVal val="hidden"/>
                                      </p:to>
                                    </p:se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3">
                                            <p:txEl>
                                              <p:pRg st="0" end="0"/>
                                            </p:txEl>
                                          </p:spTgt>
                                        </p:tgtEl>
                                        <p:attrNameLst>
                                          <p:attrName>style.visibility</p:attrName>
                                        </p:attrNameLst>
                                      </p:cBhvr>
                                      <p:to>
                                        <p:strVal val="visible"/>
                                      </p:to>
                                    </p:set>
                                    <p:animEffect transition="in" filter="fade">
                                      <p:cBhvr>
                                        <p:cTn id="41" dur="500"/>
                                        <p:tgtEl>
                                          <p:spTgt spid="3">
                                            <p:txEl>
                                              <p:pRg st="0" end="0"/>
                                            </p:txEl>
                                          </p:spTgt>
                                        </p:tgtEl>
                                      </p:cBhvr>
                                    </p:animEffect>
                                  </p:childTnLst>
                                </p:cTn>
                              </p:par>
                              <p:par>
                                <p:cTn id="42" presetID="10" presetClass="entr" presetSubtype="0" fill="hold" nodeType="withEffect">
                                  <p:stCondLst>
                                    <p:cond delay="0"/>
                                  </p:stCondLst>
                                  <p:childTnLst>
                                    <p:set>
                                      <p:cBhvr>
                                        <p:cTn id="43" dur="1" fill="hold">
                                          <p:stCondLst>
                                            <p:cond delay="0"/>
                                          </p:stCondLst>
                                        </p:cTn>
                                        <p:tgtEl>
                                          <p:spTgt spid="3">
                                            <p:txEl>
                                              <p:pRg st="1" end="1"/>
                                            </p:txEl>
                                          </p:spTgt>
                                        </p:tgtEl>
                                        <p:attrNameLst>
                                          <p:attrName>style.visibility</p:attrName>
                                        </p:attrNameLst>
                                      </p:cBhvr>
                                      <p:to>
                                        <p:strVal val="visible"/>
                                      </p:to>
                                    </p:set>
                                    <p:animEffect transition="in" filter="fade">
                                      <p:cBhvr>
                                        <p:cTn id="44" dur="500"/>
                                        <p:tgtEl>
                                          <p:spTgt spid="3">
                                            <p:txEl>
                                              <p:pRg st="1" end="1"/>
                                            </p:txEl>
                                          </p:spTgt>
                                        </p:tgtEl>
                                      </p:cBhvr>
                                    </p:animEffect>
                                  </p:childTnLst>
                                </p:cTn>
                              </p:par>
                              <p:par>
                                <p:cTn id="45" presetID="10" presetClass="entr" presetSubtype="0" fill="hold" nodeType="withEffect">
                                  <p:stCondLst>
                                    <p:cond delay="0"/>
                                  </p:stCondLst>
                                  <p:childTnLst>
                                    <p:set>
                                      <p:cBhvr>
                                        <p:cTn id="46" dur="1" fill="hold">
                                          <p:stCondLst>
                                            <p:cond delay="0"/>
                                          </p:stCondLst>
                                        </p:cTn>
                                        <p:tgtEl>
                                          <p:spTgt spid="3">
                                            <p:txEl>
                                              <p:pRg st="2" end="2"/>
                                            </p:txEl>
                                          </p:spTgt>
                                        </p:tgtEl>
                                        <p:attrNameLst>
                                          <p:attrName>style.visibility</p:attrName>
                                        </p:attrNameLst>
                                      </p:cBhvr>
                                      <p:to>
                                        <p:strVal val="visible"/>
                                      </p:to>
                                    </p:set>
                                    <p:animEffect transition="in" filter="fade">
                                      <p:cBhvr>
                                        <p:cTn id="47" dur="500"/>
                                        <p:tgtEl>
                                          <p:spTgt spid="3">
                                            <p:txEl>
                                              <p:pRg st="2" end="2"/>
                                            </p:txEl>
                                          </p:spTgt>
                                        </p:tgtEl>
                                      </p:cBhvr>
                                    </p:animEffect>
                                  </p:childTnLst>
                                </p:cTn>
                              </p:par>
                              <p:par>
                                <p:cTn id="48" presetID="10" presetClass="entr" presetSubtype="0" fill="hold" nodeType="withEffect">
                                  <p:stCondLst>
                                    <p:cond delay="0"/>
                                  </p:stCondLst>
                                  <p:childTnLst>
                                    <p:set>
                                      <p:cBhvr>
                                        <p:cTn id="49" dur="1" fill="hold">
                                          <p:stCondLst>
                                            <p:cond delay="0"/>
                                          </p:stCondLst>
                                        </p:cTn>
                                        <p:tgtEl>
                                          <p:spTgt spid="3">
                                            <p:txEl>
                                              <p:pRg st="3" end="3"/>
                                            </p:txEl>
                                          </p:spTgt>
                                        </p:tgtEl>
                                        <p:attrNameLst>
                                          <p:attrName>style.visibility</p:attrName>
                                        </p:attrNameLst>
                                      </p:cBhvr>
                                      <p:to>
                                        <p:strVal val="visible"/>
                                      </p:to>
                                    </p:set>
                                    <p:animEffect transition="in" filter="fade">
                                      <p:cBhvr>
                                        <p:cTn id="50" dur="500"/>
                                        <p:tgtEl>
                                          <p:spTgt spid="3">
                                            <p:txEl>
                                              <p:pRg st="3" end="3"/>
                                            </p:txEl>
                                          </p:spTgt>
                                        </p:tgtEl>
                                      </p:cBhvr>
                                    </p:animEffect>
                                  </p:childTnLst>
                                </p:cTn>
                              </p:par>
                              <p:par>
                                <p:cTn id="51" presetID="10" presetClass="entr" presetSubtype="0" fill="hold" nodeType="withEffect">
                                  <p:stCondLst>
                                    <p:cond delay="0"/>
                                  </p:stCondLst>
                                  <p:childTnLst>
                                    <p:set>
                                      <p:cBhvr>
                                        <p:cTn id="52" dur="1" fill="hold">
                                          <p:stCondLst>
                                            <p:cond delay="0"/>
                                          </p:stCondLst>
                                        </p:cTn>
                                        <p:tgtEl>
                                          <p:spTgt spid="3">
                                            <p:txEl>
                                              <p:pRg st="4" end="4"/>
                                            </p:txEl>
                                          </p:spTgt>
                                        </p:tgtEl>
                                        <p:attrNameLst>
                                          <p:attrName>style.visibility</p:attrName>
                                        </p:attrNameLst>
                                      </p:cBhvr>
                                      <p:to>
                                        <p:strVal val="visible"/>
                                      </p:to>
                                    </p:set>
                                    <p:animEffect transition="in" filter="fade">
                                      <p:cBhvr>
                                        <p:cTn id="53"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BMSK6005 Coaching &amp; Mentoring in the Workplace</a:t>
            </a:r>
          </a:p>
        </p:txBody>
      </p:sp>
      <p:sp>
        <p:nvSpPr>
          <p:cNvPr id="3" name="Text Placeholder 2"/>
          <p:cNvSpPr>
            <a:spLocks noGrp="1"/>
          </p:cNvSpPr>
          <p:nvPr>
            <p:ph type="body" idx="1"/>
          </p:nvPr>
        </p:nvSpPr>
        <p:spPr>
          <a:xfrm>
            <a:off x="436512" y="1628800"/>
            <a:ext cx="2695328" cy="495746"/>
          </a:xfrm>
        </p:spPr>
        <p:txBody>
          <a:bodyPr/>
          <a:lstStyle/>
          <a:p>
            <a:r>
              <a:rPr lang="en-GB" dirty="0"/>
              <a:t>Assessment Task:-</a:t>
            </a:r>
          </a:p>
        </p:txBody>
      </p:sp>
      <p:sp>
        <p:nvSpPr>
          <p:cNvPr id="4" name="Content Placeholder 3"/>
          <p:cNvSpPr>
            <a:spLocks noGrp="1"/>
          </p:cNvSpPr>
          <p:nvPr>
            <p:ph sz="half" idx="2"/>
          </p:nvPr>
        </p:nvSpPr>
        <p:spPr>
          <a:xfrm>
            <a:off x="374848" y="2204864"/>
            <a:ext cx="8208912" cy="3312368"/>
          </a:xfrm>
        </p:spPr>
        <p:txBody>
          <a:bodyPr>
            <a:normAutofit lnSpcReduction="10000"/>
          </a:bodyPr>
          <a:lstStyle/>
          <a:p>
            <a:pPr marL="457200" indent="-457200">
              <a:buFont typeface="+mj-lt"/>
              <a:buAutoNum type="arabicPeriod"/>
            </a:pPr>
            <a:r>
              <a:rPr lang="en-GB" i="1" u="sng" dirty="0">
                <a:solidFill>
                  <a:srgbClr val="0000FF"/>
                </a:solidFill>
              </a:rPr>
              <a:t>Explain</a:t>
            </a:r>
            <a:r>
              <a:rPr lang="en-GB" i="1" dirty="0">
                <a:solidFill>
                  <a:srgbClr val="0000FF"/>
                </a:solidFill>
              </a:rPr>
              <a:t> the similarities and differences of coaching and mentoring within an organisational context.</a:t>
            </a:r>
          </a:p>
          <a:p>
            <a:pPr marL="457200" indent="-457200">
              <a:buFont typeface="+mj-lt"/>
              <a:buAutoNum type="arabicPeriod"/>
            </a:pPr>
            <a:r>
              <a:rPr lang="en-GB" i="1" u="sng" dirty="0">
                <a:solidFill>
                  <a:srgbClr val="002060"/>
                </a:solidFill>
              </a:rPr>
              <a:t>Critically explore </a:t>
            </a:r>
            <a:r>
              <a:rPr lang="en-GB" i="1" dirty="0">
                <a:solidFill>
                  <a:srgbClr val="002060"/>
                </a:solidFill>
              </a:rPr>
              <a:t>the knowledge, skills, attitude and behaviours needed by an effective workplace coach or mentor</a:t>
            </a:r>
          </a:p>
          <a:p>
            <a:pPr marL="457200" indent="-457200">
              <a:buFont typeface="+mj-lt"/>
              <a:buAutoNum type="arabicPeriod"/>
            </a:pPr>
            <a:r>
              <a:rPr lang="en-GB" i="1" u="sng" dirty="0">
                <a:solidFill>
                  <a:srgbClr val="0000CC"/>
                </a:solidFill>
              </a:rPr>
              <a:t>Critically assess </a:t>
            </a:r>
            <a:r>
              <a:rPr lang="en-GB" i="1" dirty="0">
                <a:solidFill>
                  <a:srgbClr val="0000CC"/>
                </a:solidFill>
              </a:rPr>
              <a:t>a model or process that should be followed when formally </a:t>
            </a:r>
            <a:r>
              <a:rPr lang="en-GB" dirty="0">
                <a:solidFill>
                  <a:srgbClr val="0000CC"/>
                </a:solidFill>
              </a:rPr>
              <a:t>coaching or mentoring</a:t>
            </a:r>
            <a:r>
              <a:rPr lang="en-GB" i="1" dirty="0">
                <a:solidFill>
                  <a:srgbClr val="0000CC"/>
                </a:solidFill>
              </a:rPr>
              <a:t>                  </a:t>
            </a:r>
            <a:r>
              <a:rPr lang="en-GB" i="1" dirty="0"/>
              <a:t>				</a:t>
            </a:r>
          </a:p>
          <a:p>
            <a:pPr marL="0" indent="0">
              <a:buNone/>
            </a:pPr>
            <a:endParaRPr lang="en-GB" i="1" dirty="0"/>
          </a:p>
        </p:txBody>
      </p:sp>
    </p:spTree>
    <p:extLst>
      <p:ext uri="{BB962C8B-B14F-4D97-AF65-F5344CB8AC3E}">
        <p14:creationId xmlns:p14="http://schemas.microsoft.com/office/powerpoint/2010/main" val="1428444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4">
                                            <p:txEl>
                                              <p:pRg st="0" end="0"/>
                                            </p:txEl>
                                          </p:spTgt>
                                        </p:tgtEl>
                                      </p:cBhvr>
                                    </p:animEffect>
                                    <p:set>
                                      <p:cBhvr>
                                        <p:cTn id="12" dur="1" fill="hold">
                                          <p:stCondLst>
                                            <p:cond delay="499"/>
                                          </p:stCondLst>
                                        </p:cTn>
                                        <p:tgtEl>
                                          <p:spTgt spid="4">
                                            <p:txEl>
                                              <p:pRg st="0" end="0"/>
                                            </p:txEl>
                                          </p:spTgt>
                                        </p:tgtEl>
                                        <p:attrNameLst>
                                          <p:attrName>style.visibility</p:attrName>
                                        </p:attrNameLst>
                                      </p:cBhvr>
                                      <p:to>
                                        <p:strVal val="hidden"/>
                                      </p:to>
                                    </p:set>
                                  </p:childTnLst>
                                </p:cTn>
                              </p:par>
                              <p:par>
                                <p:cTn id="13" presetID="10" presetClass="entr" presetSubtype="0" fill="hold" nodeType="with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animEffect transition="in" filter="fade">
                                      <p:cBhvr>
                                        <p:cTn id="15" dur="500"/>
                                        <p:tgtEl>
                                          <p:spTgt spid="4">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nodeType="clickEffect">
                                  <p:stCondLst>
                                    <p:cond delay="0"/>
                                  </p:stCondLst>
                                  <p:childTnLst>
                                    <p:animEffect transition="out" filter="fade">
                                      <p:cBhvr>
                                        <p:cTn id="19" dur="500"/>
                                        <p:tgtEl>
                                          <p:spTgt spid="4">
                                            <p:txEl>
                                              <p:pRg st="1" end="1"/>
                                            </p:txEl>
                                          </p:spTgt>
                                        </p:tgtEl>
                                      </p:cBhvr>
                                    </p:animEffect>
                                    <p:set>
                                      <p:cBhvr>
                                        <p:cTn id="20" dur="1" fill="hold">
                                          <p:stCondLst>
                                            <p:cond delay="499"/>
                                          </p:stCondLst>
                                        </p:cTn>
                                        <p:tgtEl>
                                          <p:spTgt spid="4">
                                            <p:txEl>
                                              <p:pRg st="1" end="1"/>
                                            </p:txEl>
                                          </p:spTgt>
                                        </p:tgtEl>
                                        <p:attrNameLst>
                                          <p:attrName>style.visibility</p:attrName>
                                        </p:attrNameLst>
                                      </p:cBhvr>
                                      <p:to>
                                        <p:strVal val="hidden"/>
                                      </p:to>
                                    </p:set>
                                  </p:childTnLst>
                                </p:cTn>
                              </p:par>
                              <p:par>
                                <p:cTn id="21" presetID="10" presetClass="entr" presetSubtype="0" fill="hold" nodeType="with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Effect transition="in" filter="fade">
                                      <p:cBhvr>
                                        <p:cTn id="23" dur="500"/>
                                        <p:tgtEl>
                                          <p:spTgt spid="4">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xit" presetSubtype="0" fill="hold" nodeType="clickEffect">
                                  <p:stCondLst>
                                    <p:cond delay="0"/>
                                  </p:stCondLst>
                                  <p:childTnLst>
                                    <p:animEffect transition="out" filter="fade">
                                      <p:cBhvr>
                                        <p:cTn id="27" dur="500"/>
                                        <p:tgtEl>
                                          <p:spTgt spid="4">
                                            <p:txEl>
                                              <p:pRg st="2" end="2"/>
                                            </p:txEl>
                                          </p:spTgt>
                                        </p:tgtEl>
                                      </p:cBhvr>
                                    </p:animEffect>
                                    <p:set>
                                      <p:cBhvr>
                                        <p:cTn id="28" dur="1" fill="hold">
                                          <p:stCondLst>
                                            <p:cond delay="499"/>
                                          </p:stCondLst>
                                        </p:cTn>
                                        <p:tgtEl>
                                          <p:spTgt spid="4">
                                            <p:txEl>
                                              <p:pRg st="2" end="2"/>
                                            </p:txEl>
                                          </p:spTgt>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4">
                                            <p:txEl>
                                              <p:pRg st="0" end="0"/>
                                            </p:txEl>
                                          </p:spTgt>
                                        </p:tgtEl>
                                        <p:attrNameLst>
                                          <p:attrName>style.visibility</p:attrName>
                                        </p:attrNameLst>
                                      </p:cBhvr>
                                      <p:to>
                                        <p:strVal val="visible"/>
                                      </p:to>
                                    </p:set>
                                    <p:animEffect transition="in" filter="fade">
                                      <p:cBhvr>
                                        <p:cTn id="33" dur="500"/>
                                        <p:tgtEl>
                                          <p:spTgt spid="4">
                                            <p:txEl>
                                              <p:pRg st="0" end="0"/>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4">
                                            <p:txEl>
                                              <p:pRg st="1" end="1"/>
                                            </p:txEl>
                                          </p:spTgt>
                                        </p:tgtEl>
                                        <p:attrNameLst>
                                          <p:attrName>style.visibility</p:attrName>
                                        </p:attrNameLst>
                                      </p:cBhvr>
                                      <p:to>
                                        <p:strVal val="visible"/>
                                      </p:to>
                                    </p:set>
                                    <p:animEffect transition="in" filter="fade">
                                      <p:cBhvr>
                                        <p:cTn id="36" dur="500"/>
                                        <p:tgtEl>
                                          <p:spTgt spid="4">
                                            <p:txEl>
                                              <p:pRg st="1" end="1"/>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animEffect transition="in" filter="fade">
                                      <p:cBhvr>
                                        <p:cTn id="39"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4339" y="400092"/>
            <a:ext cx="8435280" cy="1143000"/>
          </a:xfrm>
        </p:spPr>
        <p:txBody>
          <a:bodyPr>
            <a:noAutofit/>
          </a:bodyPr>
          <a:lstStyle/>
          <a:p>
            <a:pPr marL="514350" indent="-514350" algn="l">
              <a:buFont typeface="+mj-lt"/>
              <a:buAutoNum type="arabicPeriod"/>
            </a:pPr>
            <a:r>
              <a:rPr lang="en-GB" sz="3200" u="sng" dirty="0"/>
              <a:t>Explain</a:t>
            </a:r>
            <a:r>
              <a:rPr lang="en-GB" sz="3200" dirty="0"/>
              <a:t> the similarities and differences of coaching and mentoring within an organisational context.</a:t>
            </a:r>
            <a:br>
              <a:rPr lang="en-GB" sz="3200" dirty="0"/>
            </a:br>
            <a:endParaRPr lang="en-GB" sz="3200" dirty="0"/>
          </a:p>
        </p:txBody>
      </p:sp>
      <p:sp>
        <p:nvSpPr>
          <p:cNvPr id="3" name="Content Placeholder 2"/>
          <p:cNvSpPr>
            <a:spLocks noGrp="1"/>
          </p:cNvSpPr>
          <p:nvPr>
            <p:ph idx="1"/>
          </p:nvPr>
        </p:nvSpPr>
        <p:spPr>
          <a:xfrm>
            <a:off x="628650" y="1988840"/>
            <a:ext cx="7886700" cy="3547591"/>
          </a:xfrm>
        </p:spPr>
        <p:txBody>
          <a:bodyPr>
            <a:normAutofit/>
          </a:bodyPr>
          <a:lstStyle/>
          <a:p>
            <a:r>
              <a:rPr lang="en-GB" i="1" dirty="0">
                <a:solidFill>
                  <a:srgbClr val="0000FF"/>
                </a:solidFill>
              </a:rPr>
              <a:t>Define</a:t>
            </a:r>
            <a:r>
              <a:rPr lang="en-GB" dirty="0">
                <a:solidFill>
                  <a:srgbClr val="0000FF"/>
                </a:solidFill>
              </a:rPr>
              <a:t> coaching and mentoring – </a:t>
            </a:r>
            <a:r>
              <a:rPr lang="en-GB" i="1" u="sng" dirty="0">
                <a:solidFill>
                  <a:srgbClr val="0000FF"/>
                </a:solidFill>
              </a:rPr>
              <a:t>definitions</a:t>
            </a:r>
            <a:r>
              <a:rPr lang="en-GB" dirty="0">
                <a:solidFill>
                  <a:srgbClr val="0000FF"/>
                </a:solidFill>
              </a:rPr>
              <a:t> from a </a:t>
            </a:r>
            <a:r>
              <a:rPr lang="en-GB" i="1" u="sng" dirty="0">
                <a:solidFill>
                  <a:srgbClr val="0000FF"/>
                </a:solidFill>
              </a:rPr>
              <a:t>range of credible sources</a:t>
            </a:r>
            <a:r>
              <a:rPr lang="en-GB" dirty="0">
                <a:solidFill>
                  <a:srgbClr val="0000FF"/>
                </a:solidFill>
              </a:rPr>
              <a:t>, as the basis for your explanations</a:t>
            </a:r>
          </a:p>
          <a:p>
            <a:r>
              <a:rPr lang="en-GB" dirty="0">
                <a:solidFill>
                  <a:srgbClr val="0000FF"/>
                </a:solidFill>
              </a:rPr>
              <a:t>Use </a:t>
            </a:r>
            <a:r>
              <a:rPr lang="en-GB" i="1" u="sng" dirty="0">
                <a:solidFill>
                  <a:srgbClr val="0000FF"/>
                </a:solidFill>
              </a:rPr>
              <a:t>examples to illustrate </a:t>
            </a:r>
            <a:r>
              <a:rPr lang="en-GB" dirty="0">
                <a:solidFill>
                  <a:srgbClr val="0000FF"/>
                </a:solidFill>
              </a:rPr>
              <a:t>similarities and differences</a:t>
            </a:r>
          </a:p>
          <a:p>
            <a:r>
              <a:rPr lang="en-GB" dirty="0">
                <a:solidFill>
                  <a:srgbClr val="0000FF"/>
                </a:solidFill>
              </a:rPr>
              <a:t>Look to introduce </a:t>
            </a:r>
            <a:r>
              <a:rPr lang="en-GB" i="1" u="sng" dirty="0">
                <a:solidFill>
                  <a:srgbClr val="0000FF"/>
                </a:solidFill>
              </a:rPr>
              <a:t>workplace experiences </a:t>
            </a:r>
            <a:r>
              <a:rPr lang="en-GB" dirty="0">
                <a:solidFill>
                  <a:srgbClr val="0000FF"/>
                </a:solidFill>
              </a:rPr>
              <a:t>– either your own or case studies – to help clarify your explanations</a:t>
            </a:r>
          </a:p>
        </p:txBody>
      </p:sp>
    </p:spTree>
    <p:extLst>
      <p:ext uri="{BB962C8B-B14F-4D97-AF65-F5344CB8AC3E}">
        <p14:creationId xmlns:p14="http://schemas.microsoft.com/office/powerpoint/2010/main" val="3038404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3">
                                            <p:txEl>
                                              <p:pRg st="0" end="0"/>
                                            </p:txEl>
                                          </p:spTgt>
                                        </p:tgtEl>
                                      </p:cBhvr>
                                    </p:animEffect>
                                    <p:set>
                                      <p:cBhvr>
                                        <p:cTn id="12" dur="1" fill="hold">
                                          <p:stCondLst>
                                            <p:cond delay="499"/>
                                          </p:stCondLst>
                                        </p:cTn>
                                        <p:tgtEl>
                                          <p:spTgt spid="3">
                                            <p:txEl>
                                              <p:pRg st="0" end="0"/>
                                            </p:txEl>
                                          </p:spTgt>
                                        </p:tgtEl>
                                        <p:attrNameLst>
                                          <p:attrName>style.visibility</p:attrName>
                                        </p:attrNameLst>
                                      </p:cBhvr>
                                      <p:to>
                                        <p:strVal val="hidden"/>
                                      </p:to>
                                    </p:set>
                                  </p:childTnLst>
                                </p:cTn>
                              </p:par>
                              <p:par>
                                <p:cTn id="13" presetID="10"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nodeType="clickEffect">
                                  <p:stCondLst>
                                    <p:cond delay="0"/>
                                  </p:stCondLst>
                                  <p:childTnLst>
                                    <p:animEffect transition="out" filter="fade">
                                      <p:cBhvr>
                                        <p:cTn id="19" dur="500"/>
                                        <p:tgtEl>
                                          <p:spTgt spid="3">
                                            <p:txEl>
                                              <p:pRg st="1" end="1"/>
                                            </p:txEl>
                                          </p:spTgt>
                                        </p:tgtEl>
                                      </p:cBhvr>
                                    </p:animEffect>
                                    <p:set>
                                      <p:cBhvr>
                                        <p:cTn id="20" dur="1" fill="hold">
                                          <p:stCondLst>
                                            <p:cond delay="499"/>
                                          </p:stCondLst>
                                        </p:cTn>
                                        <p:tgtEl>
                                          <p:spTgt spid="3">
                                            <p:txEl>
                                              <p:pRg st="1" end="1"/>
                                            </p:txEl>
                                          </p:spTgt>
                                        </p:tgtEl>
                                        <p:attrNameLst>
                                          <p:attrName>style.visibility</p:attrName>
                                        </p:attrNameLst>
                                      </p:cBhvr>
                                      <p:to>
                                        <p:strVal val="hidden"/>
                                      </p:to>
                                    </p:set>
                                  </p:childTnLst>
                                </p:cTn>
                              </p:par>
                              <p:par>
                                <p:cTn id="21" presetID="10" presetClass="entr" presetSubtype="0"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xit" presetSubtype="0" fill="hold" nodeType="clickEffect">
                                  <p:stCondLst>
                                    <p:cond delay="0"/>
                                  </p:stCondLst>
                                  <p:childTnLst>
                                    <p:animEffect transition="out" filter="fade">
                                      <p:cBhvr>
                                        <p:cTn id="27" dur="500"/>
                                        <p:tgtEl>
                                          <p:spTgt spid="3">
                                            <p:txEl>
                                              <p:pRg st="2" end="2"/>
                                            </p:txEl>
                                          </p:spTgt>
                                        </p:tgtEl>
                                      </p:cBhvr>
                                    </p:animEffect>
                                    <p:set>
                                      <p:cBhvr>
                                        <p:cTn id="28" dur="1" fill="hold">
                                          <p:stCondLst>
                                            <p:cond delay="499"/>
                                          </p:stCondLst>
                                        </p:cTn>
                                        <p:tgtEl>
                                          <p:spTgt spid="3">
                                            <p:txEl>
                                              <p:pRg st="2" end="2"/>
                                            </p:txEl>
                                          </p:spTgt>
                                        </p:tgtEl>
                                        <p:attrNameLst>
                                          <p:attrName>style.visibility</p:attrName>
                                        </p:attrNameLst>
                                      </p:cBhvr>
                                      <p:to>
                                        <p:strVal val="hidden"/>
                                      </p:to>
                                    </p:set>
                                  </p:childTnLst>
                                </p:cTn>
                              </p:par>
                            </p:childTnLst>
                          </p:cTn>
                        </p:par>
                        <p:par>
                          <p:cTn id="29" fill="hold">
                            <p:stCondLst>
                              <p:cond delay="500"/>
                            </p:stCondLst>
                            <p:childTnLst>
                              <p:par>
                                <p:cTn id="30" presetID="10" presetClass="entr" presetSubtype="0" fill="hold" nodeType="afterEffect">
                                  <p:stCondLst>
                                    <p:cond delay="0"/>
                                  </p:stCondLst>
                                  <p:childTnLst>
                                    <p:set>
                                      <p:cBhvr>
                                        <p:cTn id="31" dur="1" fill="hold">
                                          <p:stCondLst>
                                            <p:cond delay="0"/>
                                          </p:stCondLst>
                                        </p:cTn>
                                        <p:tgtEl>
                                          <p:spTgt spid="3">
                                            <p:txEl>
                                              <p:pRg st="0" end="0"/>
                                            </p:txEl>
                                          </p:spTgt>
                                        </p:tgtEl>
                                        <p:attrNameLst>
                                          <p:attrName>style.visibility</p:attrName>
                                        </p:attrNameLst>
                                      </p:cBhvr>
                                      <p:to>
                                        <p:strVal val="visible"/>
                                      </p:to>
                                    </p:set>
                                    <p:animEffect transition="in" filter="fade">
                                      <p:cBhvr>
                                        <p:cTn id="32" dur="500"/>
                                        <p:tgtEl>
                                          <p:spTgt spid="3">
                                            <p:txEl>
                                              <p:pRg st="0" end="0"/>
                                            </p:txEl>
                                          </p:spTgt>
                                        </p:tgtEl>
                                      </p:cBhvr>
                                    </p:animEffect>
                                  </p:childTnLst>
                                </p:cTn>
                              </p:par>
                              <p:par>
                                <p:cTn id="33" presetID="10" presetClass="entr" presetSubtype="0" fill="hold" nodeType="withEffect">
                                  <p:stCondLst>
                                    <p:cond delay="0"/>
                                  </p:stCondLst>
                                  <p:childTnLst>
                                    <p:set>
                                      <p:cBhvr>
                                        <p:cTn id="34" dur="1" fill="hold">
                                          <p:stCondLst>
                                            <p:cond delay="0"/>
                                          </p:stCondLst>
                                        </p:cTn>
                                        <p:tgtEl>
                                          <p:spTgt spid="3">
                                            <p:txEl>
                                              <p:pRg st="1" end="1"/>
                                            </p:txEl>
                                          </p:spTgt>
                                        </p:tgtEl>
                                        <p:attrNameLst>
                                          <p:attrName>style.visibility</p:attrName>
                                        </p:attrNameLst>
                                      </p:cBhvr>
                                      <p:to>
                                        <p:strVal val="visible"/>
                                      </p:to>
                                    </p:set>
                                    <p:animEffect transition="in" filter="fade">
                                      <p:cBhvr>
                                        <p:cTn id="35" dur="500"/>
                                        <p:tgtEl>
                                          <p:spTgt spid="3">
                                            <p:txEl>
                                              <p:pRg st="1" end="1"/>
                                            </p:txEl>
                                          </p:spTgt>
                                        </p:tgtEl>
                                      </p:cBhvr>
                                    </p:animEffect>
                                  </p:childTnLst>
                                </p:cTn>
                              </p:par>
                            </p:childTnLst>
                          </p:cTn>
                        </p:par>
                        <p:par>
                          <p:cTn id="36" fill="hold">
                            <p:stCondLst>
                              <p:cond delay="1000"/>
                            </p:stCondLst>
                            <p:childTnLst>
                              <p:par>
                                <p:cTn id="37" presetID="10" presetClass="entr" presetSubtype="0" fill="hold" nodeType="after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animEffect transition="in" filter="fade">
                                      <p:cBhvr>
                                        <p:cTn id="39"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3594" y="620688"/>
            <a:ext cx="7957392" cy="1143000"/>
          </a:xfrm>
        </p:spPr>
        <p:txBody>
          <a:bodyPr>
            <a:noAutofit/>
          </a:bodyPr>
          <a:lstStyle/>
          <a:p>
            <a:pPr algn="l"/>
            <a:r>
              <a:rPr lang="en-GB" sz="3200" dirty="0"/>
              <a:t>2. 	</a:t>
            </a:r>
            <a:r>
              <a:rPr lang="en-GB" sz="3200" u="sng" dirty="0"/>
              <a:t>Critically explore </a:t>
            </a:r>
            <a:r>
              <a:rPr lang="en-GB" sz="3200" dirty="0"/>
              <a:t>the knowledge, skills, 	attitude and behaviours needed by an 	effective workplace coach or mentor</a:t>
            </a:r>
            <a:br>
              <a:rPr lang="en-GB" sz="3200" dirty="0"/>
            </a:br>
            <a:endParaRPr lang="en-GB" sz="3200" dirty="0"/>
          </a:p>
        </p:txBody>
      </p:sp>
      <p:sp>
        <p:nvSpPr>
          <p:cNvPr id="3" name="Content Placeholder 2"/>
          <p:cNvSpPr>
            <a:spLocks noGrp="1"/>
          </p:cNvSpPr>
          <p:nvPr>
            <p:ph idx="1"/>
          </p:nvPr>
        </p:nvSpPr>
        <p:spPr>
          <a:xfrm>
            <a:off x="371386" y="2276872"/>
            <a:ext cx="8229600" cy="3052935"/>
          </a:xfrm>
        </p:spPr>
        <p:txBody>
          <a:bodyPr>
            <a:normAutofit/>
          </a:bodyPr>
          <a:lstStyle/>
          <a:p>
            <a:r>
              <a:rPr lang="en-GB" dirty="0">
                <a:solidFill>
                  <a:srgbClr val="0000CC"/>
                </a:solidFill>
              </a:rPr>
              <a:t>Choose to focus on </a:t>
            </a:r>
            <a:r>
              <a:rPr lang="en-GB" i="1" u="sng" dirty="0">
                <a:solidFill>
                  <a:srgbClr val="0000CC"/>
                </a:solidFill>
              </a:rPr>
              <a:t>either</a:t>
            </a:r>
            <a:r>
              <a:rPr lang="en-GB" dirty="0">
                <a:solidFill>
                  <a:srgbClr val="0000CC"/>
                </a:solidFill>
              </a:rPr>
              <a:t> coaching </a:t>
            </a:r>
            <a:r>
              <a:rPr lang="en-GB" i="1" u="sng" dirty="0">
                <a:solidFill>
                  <a:srgbClr val="0000CC"/>
                </a:solidFill>
              </a:rPr>
              <a:t>OR</a:t>
            </a:r>
            <a:r>
              <a:rPr lang="en-GB" dirty="0">
                <a:solidFill>
                  <a:srgbClr val="0000CC"/>
                </a:solidFill>
              </a:rPr>
              <a:t> mentoring…not both</a:t>
            </a:r>
          </a:p>
          <a:p>
            <a:r>
              <a:rPr lang="en-GB" dirty="0">
                <a:solidFill>
                  <a:srgbClr val="0000CC"/>
                </a:solidFill>
              </a:rPr>
              <a:t>Provide a </a:t>
            </a:r>
            <a:r>
              <a:rPr lang="en-GB" i="1" dirty="0">
                <a:solidFill>
                  <a:srgbClr val="0000CC"/>
                </a:solidFill>
              </a:rPr>
              <a:t>critical overview </a:t>
            </a:r>
            <a:r>
              <a:rPr lang="en-GB" dirty="0">
                <a:solidFill>
                  <a:srgbClr val="0000CC"/>
                </a:solidFill>
              </a:rPr>
              <a:t>of the relevant literature.  </a:t>
            </a:r>
          </a:p>
          <a:p>
            <a:r>
              <a:rPr lang="en-GB" i="1" dirty="0">
                <a:solidFill>
                  <a:srgbClr val="0000CC"/>
                </a:solidFill>
              </a:rPr>
              <a:t>Identify</a:t>
            </a:r>
            <a:r>
              <a:rPr lang="en-GB" dirty="0">
                <a:solidFill>
                  <a:srgbClr val="0000CC"/>
                </a:solidFill>
              </a:rPr>
              <a:t> the relevant </a:t>
            </a:r>
            <a:r>
              <a:rPr lang="en-GB" u="sng" dirty="0">
                <a:solidFill>
                  <a:srgbClr val="0000CC"/>
                </a:solidFill>
              </a:rPr>
              <a:t>knowledge</a:t>
            </a:r>
            <a:r>
              <a:rPr lang="en-GB" dirty="0">
                <a:solidFill>
                  <a:srgbClr val="0000CC"/>
                </a:solidFill>
              </a:rPr>
              <a:t>, </a:t>
            </a:r>
            <a:r>
              <a:rPr lang="en-GB" u="dbl" dirty="0">
                <a:solidFill>
                  <a:srgbClr val="0000CC"/>
                </a:solidFill>
              </a:rPr>
              <a:t>skills</a:t>
            </a:r>
            <a:r>
              <a:rPr lang="en-GB" dirty="0">
                <a:solidFill>
                  <a:srgbClr val="0000CC"/>
                </a:solidFill>
              </a:rPr>
              <a:t> </a:t>
            </a:r>
            <a:r>
              <a:rPr lang="en-GB" b="1" i="1" dirty="0">
                <a:solidFill>
                  <a:srgbClr val="0000CC"/>
                </a:solidFill>
              </a:rPr>
              <a:t>and </a:t>
            </a:r>
            <a:r>
              <a:rPr lang="en-GB" u="heavy" dirty="0">
                <a:solidFill>
                  <a:srgbClr val="0000CC"/>
                </a:solidFill>
              </a:rPr>
              <a:t>behaviours</a:t>
            </a:r>
            <a:r>
              <a:rPr lang="en-GB" dirty="0">
                <a:solidFill>
                  <a:srgbClr val="0000CC"/>
                </a:solidFill>
              </a:rPr>
              <a:t> that an effective workplace coach or mentor need, e.g. communication skills, emotional intelligence, expert listener, skilled questioner, etc.</a:t>
            </a:r>
            <a:endParaRPr lang="en-GB" sz="2000" dirty="0">
              <a:solidFill>
                <a:srgbClr val="0000CC"/>
              </a:solidFill>
            </a:endParaRPr>
          </a:p>
        </p:txBody>
      </p:sp>
    </p:spTree>
    <p:extLst>
      <p:ext uri="{BB962C8B-B14F-4D97-AF65-F5344CB8AC3E}">
        <p14:creationId xmlns:p14="http://schemas.microsoft.com/office/powerpoint/2010/main" val="4130155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3">
                                            <p:txEl>
                                              <p:pRg st="0" end="0"/>
                                            </p:txEl>
                                          </p:spTgt>
                                        </p:tgtEl>
                                      </p:cBhvr>
                                    </p:animEffect>
                                    <p:set>
                                      <p:cBhvr>
                                        <p:cTn id="12" dur="1" fill="hold">
                                          <p:stCondLst>
                                            <p:cond delay="499"/>
                                          </p:stCondLst>
                                        </p:cTn>
                                        <p:tgtEl>
                                          <p:spTgt spid="3">
                                            <p:txEl>
                                              <p:pRg st="0" end="0"/>
                                            </p:txEl>
                                          </p:spTgt>
                                        </p:tgtEl>
                                        <p:attrNameLst>
                                          <p:attrName>style.visibility</p:attrName>
                                        </p:attrNameLst>
                                      </p:cBhvr>
                                      <p:to>
                                        <p:strVal val="hidden"/>
                                      </p:to>
                                    </p:set>
                                  </p:childTnLst>
                                </p:cTn>
                              </p:par>
                              <p:par>
                                <p:cTn id="13" presetID="10"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nodeType="clickEffect">
                                  <p:stCondLst>
                                    <p:cond delay="0"/>
                                  </p:stCondLst>
                                  <p:childTnLst>
                                    <p:animEffect transition="out" filter="fade">
                                      <p:cBhvr>
                                        <p:cTn id="19" dur="500"/>
                                        <p:tgtEl>
                                          <p:spTgt spid="3">
                                            <p:txEl>
                                              <p:pRg st="1" end="1"/>
                                            </p:txEl>
                                          </p:spTgt>
                                        </p:tgtEl>
                                      </p:cBhvr>
                                    </p:animEffect>
                                    <p:set>
                                      <p:cBhvr>
                                        <p:cTn id="20" dur="1" fill="hold">
                                          <p:stCondLst>
                                            <p:cond delay="499"/>
                                          </p:stCondLst>
                                        </p:cTn>
                                        <p:tgtEl>
                                          <p:spTgt spid="3">
                                            <p:txEl>
                                              <p:pRg st="1" end="1"/>
                                            </p:txEl>
                                          </p:spTgt>
                                        </p:tgtEl>
                                        <p:attrNameLst>
                                          <p:attrName>style.visibility</p:attrName>
                                        </p:attrNameLst>
                                      </p:cBhvr>
                                      <p:to>
                                        <p:strVal val="hidden"/>
                                      </p:to>
                                    </p:set>
                                  </p:childTnLst>
                                </p:cTn>
                              </p:par>
                              <p:par>
                                <p:cTn id="21" presetID="10" presetClass="entr" presetSubtype="0"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xit" presetSubtype="0" fill="hold" nodeType="clickEffect">
                                  <p:stCondLst>
                                    <p:cond delay="0"/>
                                  </p:stCondLst>
                                  <p:childTnLst>
                                    <p:animEffect transition="out" filter="fade">
                                      <p:cBhvr>
                                        <p:cTn id="27" dur="500"/>
                                        <p:tgtEl>
                                          <p:spTgt spid="3">
                                            <p:txEl>
                                              <p:pRg st="2" end="2"/>
                                            </p:txEl>
                                          </p:spTgt>
                                        </p:tgtEl>
                                      </p:cBhvr>
                                    </p:animEffect>
                                    <p:set>
                                      <p:cBhvr>
                                        <p:cTn id="28" dur="1" fill="hold">
                                          <p:stCondLst>
                                            <p:cond delay="499"/>
                                          </p:stCondLst>
                                        </p:cTn>
                                        <p:tgtEl>
                                          <p:spTgt spid="3">
                                            <p:txEl>
                                              <p:pRg st="2" end="2"/>
                                            </p:txEl>
                                          </p:spTgt>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3">
                                            <p:txEl>
                                              <p:pRg st="0" end="0"/>
                                            </p:txEl>
                                          </p:spTgt>
                                        </p:tgtEl>
                                        <p:attrNameLst>
                                          <p:attrName>style.visibility</p:attrName>
                                        </p:attrNameLst>
                                      </p:cBhvr>
                                      <p:to>
                                        <p:strVal val="visible"/>
                                      </p:to>
                                    </p:set>
                                    <p:animEffect transition="in" filter="fade">
                                      <p:cBhvr>
                                        <p:cTn id="33" dur="500"/>
                                        <p:tgtEl>
                                          <p:spTgt spid="3">
                                            <p:txEl>
                                              <p:pRg st="0" end="0"/>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3">
                                            <p:txEl>
                                              <p:pRg st="1" end="1"/>
                                            </p:txEl>
                                          </p:spTgt>
                                        </p:tgtEl>
                                        <p:attrNameLst>
                                          <p:attrName>style.visibility</p:attrName>
                                        </p:attrNameLst>
                                      </p:cBhvr>
                                      <p:to>
                                        <p:strVal val="visible"/>
                                      </p:to>
                                    </p:set>
                                    <p:animEffect transition="in" filter="fade">
                                      <p:cBhvr>
                                        <p:cTn id="36" dur="500"/>
                                        <p:tgtEl>
                                          <p:spTgt spid="3">
                                            <p:txEl>
                                              <p:pRg st="1" end="1"/>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animEffect transition="in" filter="fade">
                                      <p:cBhvr>
                                        <p:cTn id="39"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4D4E8-3152-472B-AB9B-8897CF41C509}"/>
              </a:ext>
            </a:extLst>
          </p:cNvPr>
          <p:cNvSpPr>
            <a:spLocks noGrp="1"/>
          </p:cNvSpPr>
          <p:nvPr>
            <p:ph type="title"/>
          </p:nvPr>
        </p:nvSpPr>
        <p:spPr/>
        <p:txBody>
          <a:bodyPr>
            <a:noAutofit/>
          </a:bodyPr>
          <a:lstStyle/>
          <a:p>
            <a:pPr algn="l"/>
            <a:r>
              <a:rPr lang="en-GB" sz="3200" dirty="0"/>
              <a:t>3.	 </a:t>
            </a:r>
            <a:r>
              <a:rPr lang="en-GB" sz="3200" i="1" u="sng" dirty="0"/>
              <a:t>Critically assess </a:t>
            </a:r>
            <a:r>
              <a:rPr lang="en-GB" sz="3200" i="1" dirty="0"/>
              <a:t>a model or process that 	should be followed when formally 	</a:t>
            </a:r>
            <a:r>
              <a:rPr lang="en-GB" sz="3200" dirty="0"/>
              <a:t>coaching or mentoring</a:t>
            </a:r>
          </a:p>
        </p:txBody>
      </p:sp>
      <p:sp>
        <p:nvSpPr>
          <p:cNvPr id="3" name="Content Placeholder 2">
            <a:extLst>
              <a:ext uri="{FF2B5EF4-FFF2-40B4-BE49-F238E27FC236}">
                <a16:creationId xmlns:a16="http://schemas.microsoft.com/office/drawing/2014/main" id="{3405EAC0-42DD-4BE5-AC98-30716EECF4F3}"/>
              </a:ext>
            </a:extLst>
          </p:cNvPr>
          <p:cNvSpPr>
            <a:spLocks noGrp="1"/>
          </p:cNvSpPr>
          <p:nvPr>
            <p:ph idx="1"/>
          </p:nvPr>
        </p:nvSpPr>
        <p:spPr>
          <a:xfrm>
            <a:off x="226115" y="1844824"/>
            <a:ext cx="8229600" cy="3744416"/>
          </a:xfrm>
        </p:spPr>
        <p:txBody>
          <a:bodyPr>
            <a:normAutofit fontScale="92500" lnSpcReduction="10000"/>
          </a:bodyPr>
          <a:lstStyle/>
          <a:p>
            <a:r>
              <a:rPr lang="en-GB" dirty="0">
                <a:solidFill>
                  <a:srgbClr val="0000CC"/>
                </a:solidFill>
              </a:rPr>
              <a:t>Once again, either/or…but it makes sense to carry on with your choice for Section 2!</a:t>
            </a:r>
          </a:p>
          <a:p>
            <a:r>
              <a:rPr lang="en-GB" i="1" u="sng" dirty="0">
                <a:solidFill>
                  <a:srgbClr val="0000CC"/>
                </a:solidFill>
              </a:rPr>
              <a:t>Apply a recognised model or process </a:t>
            </a:r>
            <a:r>
              <a:rPr lang="en-GB" dirty="0">
                <a:solidFill>
                  <a:srgbClr val="0000CC"/>
                </a:solidFill>
              </a:rPr>
              <a:t>to a workplace situation e.g. the GROW model.  There are many others we will cover, such as OSCAR,GO MAD, CIGAR, etc., which you should selectively use to compare and contrast </a:t>
            </a:r>
          </a:p>
          <a:p>
            <a:r>
              <a:rPr lang="en-GB" u="sng" dirty="0">
                <a:solidFill>
                  <a:srgbClr val="0000CC"/>
                </a:solidFill>
              </a:rPr>
              <a:t>Be reflective </a:t>
            </a:r>
            <a:r>
              <a:rPr lang="en-GB" dirty="0">
                <a:solidFill>
                  <a:srgbClr val="0000CC"/>
                </a:solidFill>
              </a:rPr>
              <a:t>about the model/s and avoid just offering brief descriptions</a:t>
            </a:r>
          </a:p>
          <a:p>
            <a:r>
              <a:rPr lang="en-GB" dirty="0">
                <a:solidFill>
                  <a:srgbClr val="0000CC"/>
                </a:solidFill>
              </a:rPr>
              <a:t>Look to discuss how it might/does work in a workplace context – your own and others</a:t>
            </a:r>
          </a:p>
        </p:txBody>
      </p:sp>
    </p:spTree>
    <p:extLst>
      <p:ext uri="{BB962C8B-B14F-4D97-AF65-F5344CB8AC3E}">
        <p14:creationId xmlns:p14="http://schemas.microsoft.com/office/powerpoint/2010/main" val="4104416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3">
                                            <p:txEl>
                                              <p:pRg st="0" end="0"/>
                                            </p:txEl>
                                          </p:spTgt>
                                        </p:tgtEl>
                                      </p:cBhvr>
                                    </p:animEffect>
                                    <p:set>
                                      <p:cBhvr>
                                        <p:cTn id="12"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nodeType="clickEffect">
                                  <p:stCondLst>
                                    <p:cond delay="0"/>
                                  </p:stCondLst>
                                  <p:childTnLst>
                                    <p:animEffect transition="out" filter="fade">
                                      <p:cBhvr>
                                        <p:cTn id="21" dur="500"/>
                                        <p:tgtEl>
                                          <p:spTgt spid="3">
                                            <p:txEl>
                                              <p:pRg st="1" end="1"/>
                                            </p:txEl>
                                          </p:spTgt>
                                        </p:tgtEl>
                                      </p:cBhvr>
                                    </p:animEffect>
                                    <p:set>
                                      <p:cBhvr>
                                        <p:cTn id="22" dur="1" fill="hold">
                                          <p:stCondLst>
                                            <p:cond delay="499"/>
                                          </p:stCondLst>
                                        </p:cTn>
                                        <p:tgtEl>
                                          <p:spTgt spid="3">
                                            <p:txEl>
                                              <p:pRg st="1" end="1"/>
                                            </p:txEl>
                                          </p:spTgt>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nodeType="clickEffect">
                                  <p:stCondLst>
                                    <p:cond delay="0"/>
                                  </p:stCondLst>
                                  <p:childTnLst>
                                    <p:animEffect transition="out" filter="fade">
                                      <p:cBhvr>
                                        <p:cTn id="31" dur="500"/>
                                        <p:tgtEl>
                                          <p:spTgt spid="3">
                                            <p:txEl>
                                              <p:pRg st="2" end="2"/>
                                            </p:txEl>
                                          </p:spTgt>
                                        </p:tgtEl>
                                      </p:cBhvr>
                                    </p:animEffect>
                                    <p:set>
                                      <p:cBhvr>
                                        <p:cTn id="32" dur="1" fill="hold">
                                          <p:stCondLst>
                                            <p:cond delay="499"/>
                                          </p:stCondLst>
                                        </p:cTn>
                                        <p:tgtEl>
                                          <p:spTgt spid="3">
                                            <p:txEl>
                                              <p:pRg st="2" end="2"/>
                                            </p:txEl>
                                          </p:spTgt>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Effect transition="in" filter="fade">
                                      <p:cBhvr>
                                        <p:cTn id="37" dur="500"/>
                                        <p:tgtEl>
                                          <p:spTgt spid="3">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xit" presetSubtype="0" fill="hold" nodeType="clickEffect">
                                  <p:stCondLst>
                                    <p:cond delay="0"/>
                                  </p:stCondLst>
                                  <p:childTnLst>
                                    <p:animEffect transition="out" filter="fade">
                                      <p:cBhvr>
                                        <p:cTn id="41" dur="500"/>
                                        <p:tgtEl>
                                          <p:spTgt spid="3">
                                            <p:txEl>
                                              <p:pRg st="3" end="3"/>
                                            </p:txEl>
                                          </p:spTgt>
                                        </p:tgtEl>
                                      </p:cBhvr>
                                    </p:animEffect>
                                    <p:set>
                                      <p:cBhvr>
                                        <p:cTn id="42" dur="1" fill="hold">
                                          <p:stCondLst>
                                            <p:cond delay="499"/>
                                          </p:stCondLst>
                                        </p:cTn>
                                        <p:tgtEl>
                                          <p:spTgt spid="3">
                                            <p:txEl>
                                              <p:pRg st="3" end="3"/>
                                            </p:txEl>
                                          </p:spTgt>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0" end="0"/>
                                            </p:txEl>
                                          </p:spTgt>
                                        </p:tgtEl>
                                        <p:attrNameLst>
                                          <p:attrName>style.visibility</p:attrName>
                                        </p:attrNameLst>
                                      </p:cBhvr>
                                      <p:to>
                                        <p:strVal val="visible"/>
                                      </p:to>
                                    </p:set>
                                    <p:animEffect transition="in" filter="fade">
                                      <p:cBhvr>
                                        <p:cTn id="47" dur="500"/>
                                        <p:tgtEl>
                                          <p:spTgt spid="3">
                                            <p:txEl>
                                              <p:pRg st="0" end="0"/>
                                            </p:txEl>
                                          </p:spTgt>
                                        </p:tgtEl>
                                      </p:cBhvr>
                                    </p:animEffect>
                                  </p:childTnLst>
                                </p:cTn>
                              </p:par>
                              <p:par>
                                <p:cTn id="48" presetID="10" presetClass="entr" presetSubtype="0" fill="hold" nodeType="withEffect">
                                  <p:stCondLst>
                                    <p:cond delay="0"/>
                                  </p:stCondLst>
                                  <p:childTnLst>
                                    <p:set>
                                      <p:cBhvr>
                                        <p:cTn id="49" dur="1" fill="hold">
                                          <p:stCondLst>
                                            <p:cond delay="0"/>
                                          </p:stCondLst>
                                        </p:cTn>
                                        <p:tgtEl>
                                          <p:spTgt spid="3">
                                            <p:txEl>
                                              <p:pRg st="1" end="1"/>
                                            </p:txEl>
                                          </p:spTgt>
                                        </p:tgtEl>
                                        <p:attrNameLst>
                                          <p:attrName>style.visibility</p:attrName>
                                        </p:attrNameLst>
                                      </p:cBhvr>
                                      <p:to>
                                        <p:strVal val="visible"/>
                                      </p:to>
                                    </p:set>
                                    <p:animEffect transition="in" filter="fade">
                                      <p:cBhvr>
                                        <p:cTn id="50" dur="500"/>
                                        <p:tgtEl>
                                          <p:spTgt spid="3">
                                            <p:txEl>
                                              <p:pRg st="1" end="1"/>
                                            </p:txEl>
                                          </p:spTgt>
                                        </p:tgtEl>
                                      </p:cBhvr>
                                    </p:animEffect>
                                  </p:childTnLst>
                                </p:cTn>
                              </p:par>
                              <p:par>
                                <p:cTn id="51" presetID="10" presetClass="entr" presetSubtype="0" fill="hold" nodeType="withEffect">
                                  <p:stCondLst>
                                    <p:cond delay="0"/>
                                  </p:stCondLst>
                                  <p:childTnLst>
                                    <p:set>
                                      <p:cBhvr>
                                        <p:cTn id="52" dur="1" fill="hold">
                                          <p:stCondLst>
                                            <p:cond delay="0"/>
                                          </p:stCondLst>
                                        </p:cTn>
                                        <p:tgtEl>
                                          <p:spTgt spid="3">
                                            <p:txEl>
                                              <p:pRg st="2" end="2"/>
                                            </p:txEl>
                                          </p:spTgt>
                                        </p:tgtEl>
                                        <p:attrNameLst>
                                          <p:attrName>style.visibility</p:attrName>
                                        </p:attrNameLst>
                                      </p:cBhvr>
                                      <p:to>
                                        <p:strVal val="visible"/>
                                      </p:to>
                                    </p:set>
                                    <p:animEffect transition="in" filter="fade">
                                      <p:cBhvr>
                                        <p:cTn id="53" dur="500"/>
                                        <p:tgtEl>
                                          <p:spTgt spid="3">
                                            <p:txEl>
                                              <p:pRg st="2" end="2"/>
                                            </p:txEl>
                                          </p:spTgt>
                                        </p:tgtEl>
                                      </p:cBhvr>
                                    </p:animEffect>
                                  </p:childTnLst>
                                </p:cTn>
                              </p:par>
                              <p:par>
                                <p:cTn id="54" presetID="10" presetClass="entr" presetSubtype="0" fill="hold" nodeType="withEffect">
                                  <p:stCondLst>
                                    <p:cond delay="0"/>
                                  </p:stCondLst>
                                  <p:childTnLst>
                                    <p:set>
                                      <p:cBhvr>
                                        <p:cTn id="55" dur="1" fill="hold">
                                          <p:stCondLst>
                                            <p:cond delay="0"/>
                                          </p:stCondLst>
                                        </p:cTn>
                                        <p:tgtEl>
                                          <p:spTgt spid="3">
                                            <p:txEl>
                                              <p:pRg st="3" end="3"/>
                                            </p:txEl>
                                          </p:spTgt>
                                        </p:tgtEl>
                                        <p:attrNameLst>
                                          <p:attrName>style.visibility</p:attrName>
                                        </p:attrNameLst>
                                      </p:cBhvr>
                                      <p:to>
                                        <p:strVal val="visible"/>
                                      </p:to>
                                    </p:set>
                                    <p:animEffect transition="in" filter="fade">
                                      <p:cBhvr>
                                        <p:cTn id="5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4C86E-FEC4-AB42-A6E3-F21B8C23F5B1}"/>
              </a:ext>
            </a:extLst>
          </p:cNvPr>
          <p:cNvSpPr>
            <a:spLocks noGrp="1"/>
          </p:cNvSpPr>
          <p:nvPr>
            <p:ph type="title"/>
          </p:nvPr>
        </p:nvSpPr>
        <p:spPr>
          <a:xfrm>
            <a:off x="107504" y="274638"/>
            <a:ext cx="8856984" cy="1143000"/>
          </a:xfrm>
        </p:spPr>
        <p:txBody>
          <a:bodyPr/>
          <a:lstStyle/>
          <a:p>
            <a:r>
              <a:rPr lang="en-GB" dirty="0"/>
              <a:t>Generic Assessment Criteria </a:t>
            </a:r>
            <a:r>
              <a:rPr lang="en-GB" sz="2400" dirty="0"/>
              <a:t>(L6)</a:t>
            </a:r>
            <a:endParaRPr lang="en-GB" dirty="0"/>
          </a:p>
        </p:txBody>
      </p:sp>
      <p:sp>
        <p:nvSpPr>
          <p:cNvPr id="3" name="Content Placeholder 2">
            <a:extLst>
              <a:ext uri="{FF2B5EF4-FFF2-40B4-BE49-F238E27FC236}">
                <a16:creationId xmlns:a16="http://schemas.microsoft.com/office/drawing/2014/main" id="{228BB53C-835F-0840-A343-C3630A99B195}"/>
              </a:ext>
            </a:extLst>
          </p:cNvPr>
          <p:cNvSpPr>
            <a:spLocks noGrp="1"/>
          </p:cNvSpPr>
          <p:nvPr>
            <p:ph idx="1"/>
          </p:nvPr>
        </p:nvSpPr>
        <p:spPr/>
        <p:txBody>
          <a:bodyPr/>
          <a:lstStyle/>
          <a:p>
            <a:pPr marL="514350" indent="-514350">
              <a:buFont typeface="+mj-lt"/>
              <a:buAutoNum type="arabicPeriod"/>
            </a:pPr>
            <a:r>
              <a:rPr lang="en-GB" sz="2800" b="1" dirty="0">
                <a:solidFill>
                  <a:srgbClr val="FF0000"/>
                </a:solidFill>
              </a:rPr>
              <a:t>Engagement with Literature Skills.      	</a:t>
            </a:r>
            <a:r>
              <a:rPr lang="en-GB" sz="2800" b="1" dirty="0"/>
              <a:t>(30)</a:t>
            </a:r>
          </a:p>
          <a:p>
            <a:pPr marL="514350" indent="-514350">
              <a:buFont typeface="+mj-lt"/>
              <a:buAutoNum type="arabicPeriod"/>
            </a:pPr>
            <a:r>
              <a:rPr lang="en-GB" sz="2800" b="1" dirty="0">
                <a:solidFill>
                  <a:schemeClr val="accent5">
                    <a:lumMod val="50000"/>
                  </a:schemeClr>
                </a:solidFill>
              </a:rPr>
              <a:t>Knowledge and Understanding Skills 	</a:t>
            </a:r>
            <a:r>
              <a:rPr lang="en-GB" sz="2800" b="1" dirty="0"/>
              <a:t>(25)</a:t>
            </a:r>
          </a:p>
          <a:p>
            <a:pPr marL="514350" indent="-514350">
              <a:buFont typeface="+mj-lt"/>
              <a:buAutoNum type="arabicPeriod"/>
            </a:pPr>
            <a:r>
              <a:rPr lang="en-GB" sz="2800" b="1" dirty="0">
                <a:solidFill>
                  <a:srgbClr val="D066CA"/>
                </a:solidFill>
              </a:rPr>
              <a:t>Cognitive and Intellectual Skills          	</a:t>
            </a:r>
            <a:r>
              <a:rPr lang="en-GB" sz="2800" b="1" dirty="0"/>
              <a:t>(25)</a:t>
            </a:r>
          </a:p>
          <a:p>
            <a:pPr marL="514350" indent="-514350">
              <a:buFont typeface="+mj-lt"/>
              <a:buAutoNum type="arabicPeriod"/>
            </a:pPr>
            <a:r>
              <a:rPr lang="en-GB" sz="2800" b="1" dirty="0">
                <a:solidFill>
                  <a:srgbClr val="00B050"/>
                </a:solidFill>
              </a:rPr>
              <a:t>Practical Application Skills                  	</a:t>
            </a:r>
            <a:r>
              <a:rPr lang="en-GB" sz="2800" b="1" dirty="0"/>
              <a:t>(10)</a:t>
            </a:r>
          </a:p>
          <a:p>
            <a:pPr marL="514350" indent="-514350">
              <a:buFont typeface="+mj-lt"/>
              <a:buAutoNum type="arabicPeriod"/>
            </a:pPr>
            <a:r>
              <a:rPr lang="en-GB" sz="2800" b="1" dirty="0">
                <a:solidFill>
                  <a:schemeClr val="accent6">
                    <a:lumMod val="50000"/>
                  </a:schemeClr>
                </a:solidFill>
              </a:rPr>
              <a:t>Transferable Skills for Life and</a:t>
            </a:r>
            <a:r>
              <a:rPr lang="en-GB" b="1" dirty="0">
                <a:solidFill>
                  <a:schemeClr val="accent6">
                    <a:lumMod val="50000"/>
                  </a:schemeClr>
                </a:solidFill>
              </a:rPr>
              <a:t> </a:t>
            </a:r>
          </a:p>
          <a:p>
            <a:pPr marL="0" indent="0">
              <a:buNone/>
            </a:pPr>
            <a:r>
              <a:rPr lang="en-GB" sz="2800" b="1" dirty="0">
                <a:solidFill>
                  <a:schemeClr val="accent6">
                    <a:lumMod val="50000"/>
                  </a:schemeClr>
                </a:solidFill>
              </a:rPr>
              <a:t>      Professional Practice                           	</a:t>
            </a:r>
            <a:r>
              <a:rPr lang="en-GB" sz="2800" b="1" dirty="0"/>
              <a:t>(10)</a:t>
            </a:r>
          </a:p>
          <a:p>
            <a:pPr marL="0" indent="0">
              <a:buNone/>
            </a:pPr>
            <a:endParaRPr lang="en-GB" dirty="0"/>
          </a:p>
        </p:txBody>
      </p:sp>
    </p:spTree>
    <p:extLst>
      <p:ext uri="{BB962C8B-B14F-4D97-AF65-F5344CB8AC3E}">
        <p14:creationId xmlns:p14="http://schemas.microsoft.com/office/powerpoint/2010/main" val="30671753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9117E-6DD6-6346-9592-C859BAAD8507}"/>
              </a:ext>
            </a:extLst>
          </p:cNvPr>
          <p:cNvSpPr>
            <a:spLocks noGrp="1"/>
          </p:cNvSpPr>
          <p:nvPr>
            <p:ph type="title"/>
          </p:nvPr>
        </p:nvSpPr>
        <p:spPr/>
        <p:txBody>
          <a:bodyPr/>
          <a:lstStyle/>
          <a:p>
            <a:r>
              <a:rPr lang="en-GB" dirty="0"/>
              <a:t>1.</a:t>
            </a:r>
            <a:r>
              <a:rPr lang="en-GB" b="1" dirty="0"/>
              <a:t> Engagement with literature </a:t>
            </a:r>
            <a:endParaRPr lang="en-GB" dirty="0"/>
          </a:p>
        </p:txBody>
      </p:sp>
      <p:sp>
        <p:nvSpPr>
          <p:cNvPr id="3" name="Content Placeholder 2">
            <a:extLst>
              <a:ext uri="{FF2B5EF4-FFF2-40B4-BE49-F238E27FC236}">
                <a16:creationId xmlns:a16="http://schemas.microsoft.com/office/drawing/2014/main" id="{AECBB0DD-2BBA-F543-9941-553DAAFDE4C1}"/>
              </a:ext>
            </a:extLst>
          </p:cNvPr>
          <p:cNvSpPr>
            <a:spLocks noGrp="1"/>
          </p:cNvSpPr>
          <p:nvPr>
            <p:ph idx="1"/>
          </p:nvPr>
        </p:nvSpPr>
        <p:spPr>
          <a:xfrm>
            <a:off x="628650" y="1825625"/>
            <a:ext cx="7886700" cy="2899519"/>
          </a:xfrm>
        </p:spPr>
        <p:txBody>
          <a:bodyPr/>
          <a:lstStyle/>
          <a:p>
            <a:pPr marL="0" indent="0">
              <a:buNone/>
            </a:pPr>
            <a:endParaRPr lang="en-GB" dirty="0">
              <a:solidFill>
                <a:srgbClr val="0000CC"/>
              </a:solidFill>
            </a:endParaRPr>
          </a:p>
          <a:p>
            <a:pPr marL="0" indent="0">
              <a:buNone/>
            </a:pPr>
            <a:r>
              <a:rPr lang="en-GB" dirty="0">
                <a:solidFill>
                  <a:srgbClr val="0000CC"/>
                </a:solidFill>
              </a:rPr>
              <a:t>Engagement with the literature includes: </a:t>
            </a:r>
          </a:p>
          <a:p>
            <a:pPr marL="0" indent="0">
              <a:buNone/>
            </a:pPr>
            <a:r>
              <a:rPr lang="en-GB" i="1" dirty="0">
                <a:solidFill>
                  <a:srgbClr val="0000CC"/>
                </a:solidFill>
              </a:rPr>
              <a:t>Reading, Referencing, Academic conventions and academic honesty</a:t>
            </a:r>
          </a:p>
        </p:txBody>
      </p:sp>
    </p:spTree>
    <p:extLst>
      <p:ext uri="{BB962C8B-B14F-4D97-AF65-F5344CB8AC3E}">
        <p14:creationId xmlns:p14="http://schemas.microsoft.com/office/powerpoint/2010/main" val="24596983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A6035-1CA9-9542-A00D-FA19CE42E247}"/>
              </a:ext>
            </a:extLst>
          </p:cNvPr>
          <p:cNvSpPr>
            <a:spLocks noGrp="1"/>
          </p:cNvSpPr>
          <p:nvPr>
            <p:ph type="title"/>
          </p:nvPr>
        </p:nvSpPr>
        <p:spPr>
          <a:xfrm>
            <a:off x="237679" y="26416"/>
            <a:ext cx="8928992" cy="706090"/>
          </a:xfrm>
        </p:spPr>
        <p:txBody>
          <a:bodyPr/>
          <a:lstStyle/>
          <a:p>
            <a:pPr algn="ctr"/>
            <a:r>
              <a:rPr lang="en-GB" dirty="0"/>
              <a:t>Generic Assessment Criteria </a:t>
            </a:r>
            <a:r>
              <a:rPr lang="en-GB" sz="2400" dirty="0"/>
              <a:t>(L6)</a:t>
            </a:r>
          </a:p>
        </p:txBody>
      </p:sp>
      <p:sp>
        <p:nvSpPr>
          <p:cNvPr id="3" name="Text Placeholder 2">
            <a:extLst>
              <a:ext uri="{FF2B5EF4-FFF2-40B4-BE49-F238E27FC236}">
                <a16:creationId xmlns:a16="http://schemas.microsoft.com/office/drawing/2014/main" id="{2B15CBC7-F75F-2346-90C9-413EE2C19A3D}"/>
              </a:ext>
            </a:extLst>
          </p:cNvPr>
          <p:cNvSpPr>
            <a:spLocks noGrp="1"/>
          </p:cNvSpPr>
          <p:nvPr>
            <p:ph type="body" idx="1"/>
          </p:nvPr>
        </p:nvSpPr>
        <p:spPr>
          <a:xfrm>
            <a:off x="703263" y="908720"/>
            <a:ext cx="3868737" cy="823912"/>
          </a:xfrm>
        </p:spPr>
        <p:txBody>
          <a:bodyPr/>
          <a:lstStyle/>
          <a:p>
            <a:r>
              <a:rPr lang="en-GB" dirty="0">
                <a:solidFill>
                  <a:srgbClr val="FF0000"/>
                </a:solidFill>
              </a:rPr>
              <a:t>1. Engagement with literature                 </a:t>
            </a:r>
          </a:p>
        </p:txBody>
      </p:sp>
      <p:sp>
        <p:nvSpPr>
          <p:cNvPr id="4" name="Content Placeholder 3">
            <a:extLst>
              <a:ext uri="{FF2B5EF4-FFF2-40B4-BE49-F238E27FC236}">
                <a16:creationId xmlns:a16="http://schemas.microsoft.com/office/drawing/2014/main" id="{ABFB344D-5AB5-E849-B232-01CCD9C503D7}"/>
              </a:ext>
            </a:extLst>
          </p:cNvPr>
          <p:cNvSpPr>
            <a:spLocks noGrp="1"/>
          </p:cNvSpPr>
          <p:nvPr>
            <p:ph sz="half" idx="2"/>
          </p:nvPr>
        </p:nvSpPr>
        <p:spPr>
          <a:xfrm>
            <a:off x="703263" y="1732632"/>
            <a:ext cx="3868737" cy="3684588"/>
          </a:xfrm>
        </p:spPr>
        <p:txBody>
          <a:bodyPr/>
          <a:lstStyle/>
          <a:p>
            <a:pPr marL="0" indent="0">
              <a:buNone/>
            </a:pPr>
            <a:r>
              <a:rPr lang="en-GB" dirty="0">
                <a:solidFill>
                  <a:srgbClr val="FF0000"/>
                </a:solidFill>
              </a:rPr>
              <a:t>This includes: </a:t>
            </a:r>
          </a:p>
          <a:p>
            <a:pPr marL="0" indent="0">
              <a:buNone/>
            </a:pPr>
            <a:r>
              <a:rPr lang="en-GB" i="1" dirty="0">
                <a:solidFill>
                  <a:srgbClr val="FF0000"/>
                </a:solidFill>
              </a:rPr>
              <a:t>Reading, Referencing, Academic conventions and academic honesty</a:t>
            </a:r>
          </a:p>
          <a:p>
            <a:endParaRPr lang="en-GB" dirty="0"/>
          </a:p>
        </p:txBody>
      </p:sp>
      <p:sp>
        <p:nvSpPr>
          <p:cNvPr id="5" name="Text Placeholder 4">
            <a:extLst>
              <a:ext uri="{FF2B5EF4-FFF2-40B4-BE49-F238E27FC236}">
                <a16:creationId xmlns:a16="http://schemas.microsoft.com/office/drawing/2014/main" id="{0A07C094-062E-1F4D-B665-C36EE519665A}"/>
              </a:ext>
            </a:extLst>
          </p:cNvPr>
          <p:cNvSpPr>
            <a:spLocks noGrp="1"/>
          </p:cNvSpPr>
          <p:nvPr>
            <p:ph type="body" sz="quarter" idx="3"/>
          </p:nvPr>
        </p:nvSpPr>
        <p:spPr>
          <a:xfrm>
            <a:off x="4702175" y="908720"/>
            <a:ext cx="3887788" cy="823912"/>
          </a:xfrm>
        </p:spPr>
        <p:txBody>
          <a:bodyPr/>
          <a:lstStyle/>
          <a:p>
            <a:r>
              <a:rPr lang="en-GB" dirty="0">
                <a:solidFill>
                  <a:schemeClr val="accent4">
                    <a:lumMod val="75000"/>
                  </a:schemeClr>
                </a:solidFill>
              </a:rPr>
              <a:t>2. Knowledge and understanding </a:t>
            </a:r>
          </a:p>
        </p:txBody>
      </p:sp>
      <p:sp>
        <p:nvSpPr>
          <p:cNvPr id="6" name="Content Placeholder 5">
            <a:extLst>
              <a:ext uri="{FF2B5EF4-FFF2-40B4-BE49-F238E27FC236}">
                <a16:creationId xmlns:a16="http://schemas.microsoft.com/office/drawing/2014/main" id="{9F779539-CCF3-E643-BBEC-0C5A5A631B17}"/>
              </a:ext>
            </a:extLst>
          </p:cNvPr>
          <p:cNvSpPr>
            <a:spLocks noGrp="1"/>
          </p:cNvSpPr>
          <p:nvPr>
            <p:ph sz="quarter" idx="4"/>
          </p:nvPr>
        </p:nvSpPr>
        <p:spPr>
          <a:xfrm>
            <a:off x="4720634" y="1732632"/>
            <a:ext cx="3887788" cy="3684588"/>
          </a:xfrm>
        </p:spPr>
        <p:txBody>
          <a:bodyPr/>
          <a:lstStyle/>
          <a:p>
            <a:pPr marL="0" indent="0">
              <a:buNone/>
            </a:pPr>
            <a:r>
              <a:rPr lang="en-GB" dirty="0">
                <a:solidFill>
                  <a:schemeClr val="accent4">
                    <a:lumMod val="75000"/>
                  </a:schemeClr>
                </a:solidFill>
              </a:rPr>
              <a:t>This includes:</a:t>
            </a:r>
          </a:p>
          <a:p>
            <a:pPr marL="0" indent="0">
              <a:buNone/>
            </a:pPr>
            <a:r>
              <a:rPr lang="en-GB" i="1" dirty="0">
                <a:solidFill>
                  <a:schemeClr val="accent4">
                    <a:lumMod val="75000"/>
                  </a:schemeClr>
                </a:solidFill>
              </a:rPr>
              <a:t>A coherent and detailed knowledge and systematic understanding of the subject area, at least some of which is informed by the latest research and/or advanced scholarship within the discipline.</a:t>
            </a:r>
          </a:p>
        </p:txBody>
      </p:sp>
    </p:spTree>
    <p:extLst>
      <p:ext uri="{BB962C8B-B14F-4D97-AF65-F5344CB8AC3E}">
        <p14:creationId xmlns:p14="http://schemas.microsoft.com/office/powerpoint/2010/main" val="3905218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fade">
                                      <p:cBhvr>
                                        <p:cTn id="17" dur="500"/>
                                        <p:tgtEl>
                                          <p:spTgt spid="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0" end="0"/>
                                            </p:txEl>
                                          </p:spTgt>
                                        </p:tgtEl>
                                        <p:attrNameLst>
                                          <p:attrName>style.visibility</p:attrName>
                                        </p:attrNameLst>
                                      </p:cBhvr>
                                      <p:to>
                                        <p:strVal val="visible"/>
                                      </p:to>
                                    </p:set>
                                    <p:animEffect transition="in" filter="fade">
                                      <p:cBhvr>
                                        <p:cTn id="22" dur="500"/>
                                        <p:tgtEl>
                                          <p:spTgt spid="5">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animEffect transition="in" filter="fade">
                                      <p:cBhvr>
                                        <p:cTn id="27" dur="500"/>
                                        <p:tgtEl>
                                          <p:spTgt spid="6">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txEl>
                                              <p:pRg st="1" end="1"/>
                                            </p:txEl>
                                          </p:spTgt>
                                        </p:tgtEl>
                                        <p:attrNameLst>
                                          <p:attrName>style.visibility</p:attrName>
                                        </p:attrNameLst>
                                      </p:cBhvr>
                                      <p:to>
                                        <p:strVal val="visible"/>
                                      </p:to>
                                    </p:set>
                                    <p:animEffect transition="in" filter="fade">
                                      <p:cBhvr>
                                        <p:cTn id="32" dur="5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build="p"/>
      <p:bldP spid="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7D6859E6-ED19-0B4A-AB42-B85BAA7FD9CA}"/>
              </a:ext>
            </a:extLst>
          </p:cNvPr>
          <p:cNvSpPr>
            <a:spLocks noGrp="1"/>
          </p:cNvSpPr>
          <p:nvPr>
            <p:ph type="title"/>
          </p:nvPr>
        </p:nvSpPr>
        <p:spPr>
          <a:xfrm>
            <a:off x="143508" y="0"/>
            <a:ext cx="8856984" cy="1143000"/>
          </a:xfrm>
        </p:spPr>
        <p:txBody>
          <a:bodyPr/>
          <a:lstStyle/>
          <a:p>
            <a:pPr algn="ctr"/>
            <a:r>
              <a:rPr lang="en-GB" dirty="0"/>
              <a:t>Generic Assessment Criteria </a:t>
            </a:r>
            <a:r>
              <a:rPr lang="en-GB" sz="2400" dirty="0"/>
              <a:t>(L6)</a:t>
            </a:r>
            <a:endParaRPr lang="en-GB" dirty="0"/>
          </a:p>
        </p:txBody>
      </p:sp>
      <p:sp>
        <p:nvSpPr>
          <p:cNvPr id="3" name="Text Placeholder 2">
            <a:extLst>
              <a:ext uri="{FF2B5EF4-FFF2-40B4-BE49-F238E27FC236}">
                <a16:creationId xmlns:a16="http://schemas.microsoft.com/office/drawing/2014/main" id="{69DEFFCA-0BF0-CD4F-AE33-A145A1CA39AD}"/>
              </a:ext>
            </a:extLst>
          </p:cNvPr>
          <p:cNvSpPr>
            <a:spLocks noGrp="1"/>
          </p:cNvSpPr>
          <p:nvPr>
            <p:ph type="body" idx="1"/>
          </p:nvPr>
        </p:nvSpPr>
        <p:spPr>
          <a:xfrm>
            <a:off x="539552" y="731044"/>
            <a:ext cx="3868737" cy="823912"/>
          </a:xfrm>
        </p:spPr>
        <p:txBody>
          <a:bodyPr/>
          <a:lstStyle/>
          <a:p>
            <a:r>
              <a:rPr lang="en-GB" dirty="0">
                <a:solidFill>
                  <a:srgbClr val="D066CA"/>
                </a:solidFill>
              </a:rPr>
              <a:t>3. Cognitive and Intellectual Skills</a:t>
            </a:r>
            <a:endParaRPr lang="en-GB" dirty="0"/>
          </a:p>
        </p:txBody>
      </p:sp>
      <p:sp>
        <p:nvSpPr>
          <p:cNvPr id="4" name="Content Placeholder 3">
            <a:extLst>
              <a:ext uri="{FF2B5EF4-FFF2-40B4-BE49-F238E27FC236}">
                <a16:creationId xmlns:a16="http://schemas.microsoft.com/office/drawing/2014/main" id="{47312655-B59A-FE48-B804-21F6686E665A}"/>
              </a:ext>
            </a:extLst>
          </p:cNvPr>
          <p:cNvSpPr>
            <a:spLocks noGrp="1"/>
          </p:cNvSpPr>
          <p:nvPr>
            <p:ph sz="half" idx="2"/>
          </p:nvPr>
        </p:nvSpPr>
        <p:spPr>
          <a:xfrm>
            <a:off x="539552" y="1554956"/>
            <a:ext cx="3868737" cy="3684588"/>
          </a:xfrm>
        </p:spPr>
        <p:txBody>
          <a:bodyPr/>
          <a:lstStyle/>
          <a:p>
            <a:pPr marL="0" indent="0">
              <a:buNone/>
            </a:pPr>
            <a:r>
              <a:rPr lang="en-GB" dirty="0">
                <a:solidFill>
                  <a:srgbClr val="D066CA"/>
                </a:solidFill>
              </a:rPr>
              <a:t>This includes:</a:t>
            </a:r>
          </a:p>
          <a:p>
            <a:pPr marL="0" indent="0">
              <a:buNone/>
            </a:pPr>
            <a:r>
              <a:rPr lang="en-GB" i="1" dirty="0">
                <a:solidFill>
                  <a:srgbClr val="D066CA"/>
                </a:solidFill>
              </a:rPr>
              <a:t>Conceptual and critical thinking, analysis, synthesis and evaluation of research, assumptions, abstract concepts and data (that may be incomplete); logic, argument and judgement.</a:t>
            </a:r>
          </a:p>
        </p:txBody>
      </p:sp>
      <p:sp>
        <p:nvSpPr>
          <p:cNvPr id="5" name="Text Placeholder 4">
            <a:extLst>
              <a:ext uri="{FF2B5EF4-FFF2-40B4-BE49-F238E27FC236}">
                <a16:creationId xmlns:a16="http://schemas.microsoft.com/office/drawing/2014/main" id="{2A4FC132-6EF5-FE41-B4A6-5D9E4E3B5CCD}"/>
              </a:ext>
            </a:extLst>
          </p:cNvPr>
          <p:cNvSpPr>
            <a:spLocks noGrp="1"/>
          </p:cNvSpPr>
          <p:nvPr>
            <p:ph type="body" sz="quarter" idx="3"/>
          </p:nvPr>
        </p:nvSpPr>
        <p:spPr>
          <a:xfrm>
            <a:off x="4572000" y="735496"/>
            <a:ext cx="3887788" cy="502220"/>
          </a:xfrm>
        </p:spPr>
        <p:txBody>
          <a:bodyPr/>
          <a:lstStyle/>
          <a:p>
            <a:r>
              <a:rPr lang="en-GB" dirty="0">
                <a:solidFill>
                  <a:srgbClr val="00B050"/>
                </a:solidFill>
              </a:rPr>
              <a:t>4. Practical Application Skills </a:t>
            </a:r>
            <a:endParaRPr lang="en-GB" dirty="0"/>
          </a:p>
        </p:txBody>
      </p:sp>
      <p:sp>
        <p:nvSpPr>
          <p:cNvPr id="6" name="Content Placeholder 5">
            <a:extLst>
              <a:ext uri="{FF2B5EF4-FFF2-40B4-BE49-F238E27FC236}">
                <a16:creationId xmlns:a16="http://schemas.microsoft.com/office/drawing/2014/main" id="{6D1BDB53-FC0A-9744-A79E-13CE7B1227EF}"/>
              </a:ext>
            </a:extLst>
          </p:cNvPr>
          <p:cNvSpPr>
            <a:spLocks noGrp="1"/>
          </p:cNvSpPr>
          <p:nvPr>
            <p:ph sz="quarter" idx="4"/>
          </p:nvPr>
        </p:nvSpPr>
        <p:spPr>
          <a:xfrm>
            <a:off x="4572000" y="1554956"/>
            <a:ext cx="3887788" cy="3684588"/>
          </a:xfrm>
        </p:spPr>
        <p:txBody>
          <a:bodyPr/>
          <a:lstStyle/>
          <a:p>
            <a:pPr marL="0" indent="0">
              <a:buNone/>
            </a:pPr>
            <a:r>
              <a:rPr lang="en-GB" dirty="0">
                <a:solidFill>
                  <a:srgbClr val="00B050"/>
                </a:solidFill>
              </a:rPr>
              <a:t>This includes:</a:t>
            </a:r>
          </a:p>
          <a:p>
            <a:pPr marL="0" indent="0">
              <a:buNone/>
            </a:pPr>
            <a:r>
              <a:rPr lang="en-GB" dirty="0">
                <a:solidFill>
                  <a:srgbClr val="00B050"/>
                </a:solidFill>
              </a:rPr>
              <a:t>Apply/deploy accurately established tools and techniques; initiate and carry out projects; formulate solutions to solve problems in complex and unpredictable contexts.</a:t>
            </a:r>
          </a:p>
        </p:txBody>
      </p:sp>
    </p:spTree>
    <p:extLst>
      <p:ext uri="{BB962C8B-B14F-4D97-AF65-F5344CB8AC3E}">
        <p14:creationId xmlns:p14="http://schemas.microsoft.com/office/powerpoint/2010/main" val="3269958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fade">
                                      <p:cBhvr>
                                        <p:cTn id="17" dur="500"/>
                                        <p:tgtEl>
                                          <p:spTgt spid="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0" end="0"/>
                                            </p:txEl>
                                          </p:spTgt>
                                        </p:tgtEl>
                                        <p:attrNameLst>
                                          <p:attrName>style.visibility</p:attrName>
                                        </p:attrNameLst>
                                      </p:cBhvr>
                                      <p:to>
                                        <p:strVal val="visible"/>
                                      </p:to>
                                    </p:set>
                                    <p:animEffect transition="in" filter="fade">
                                      <p:cBhvr>
                                        <p:cTn id="22" dur="500"/>
                                        <p:tgtEl>
                                          <p:spTgt spid="5">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animEffect transition="in" filter="fade">
                                      <p:cBhvr>
                                        <p:cTn id="27" dur="500"/>
                                        <p:tgtEl>
                                          <p:spTgt spid="6">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txEl>
                                              <p:pRg st="1" end="1"/>
                                            </p:txEl>
                                          </p:spTgt>
                                        </p:tgtEl>
                                        <p:attrNameLst>
                                          <p:attrName>style.visibility</p:attrName>
                                        </p:attrNameLst>
                                      </p:cBhvr>
                                      <p:to>
                                        <p:strVal val="visible"/>
                                      </p:to>
                                    </p:set>
                                    <p:animEffect transition="in" filter="fade">
                                      <p:cBhvr>
                                        <p:cTn id="32" dur="5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build="p"/>
      <p:bldP spid="6"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21654EA-D122-EB49-B634-28F45CBD2AE8}"/>
              </a:ext>
            </a:extLst>
          </p:cNvPr>
          <p:cNvSpPr>
            <a:spLocks noGrp="1"/>
          </p:cNvSpPr>
          <p:nvPr>
            <p:ph type="body" idx="1"/>
          </p:nvPr>
        </p:nvSpPr>
        <p:spPr>
          <a:xfrm>
            <a:off x="395536" y="1021998"/>
            <a:ext cx="5554960" cy="639762"/>
          </a:xfrm>
        </p:spPr>
        <p:txBody>
          <a:bodyPr/>
          <a:lstStyle/>
          <a:p>
            <a:r>
              <a:rPr lang="en-GB" dirty="0">
                <a:solidFill>
                  <a:schemeClr val="accent6">
                    <a:lumMod val="50000"/>
                  </a:schemeClr>
                </a:solidFill>
              </a:rPr>
              <a:t>5. Transferable Skills for Life and       Professional Practice</a:t>
            </a:r>
            <a:endParaRPr lang="en-GB" dirty="0"/>
          </a:p>
        </p:txBody>
      </p:sp>
      <p:sp>
        <p:nvSpPr>
          <p:cNvPr id="4" name="Content Placeholder 3">
            <a:extLst>
              <a:ext uri="{FF2B5EF4-FFF2-40B4-BE49-F238E27FC236}">
                <a16:creationId xmlns:a16="http://schemas.microsoft.com/office/drawing/2014/main" id="{42DFF5E9-428E-154C-8433-C79CC2770A04}"/>
              </a:ext>
            </a:extLst>
          </p:cNvPr>
          <p:cNvSpPr>
            <a:spLocks noGrp="1"/>
          </p:cNvSpPr>
          <p:nvPr>
            <p:ph sz="half" idx="2"/>
          </p:nvPr>
        </p:nvSpPr>
        <p:spPr>
          <a:xfrm>
            <a:off x="395536" y="1800857"/>
            <a:ext cx="6408712" cy="3414365"/>
          </a:xfrm>
        </p:spPr>
        <p:txBody>
          <a:bodyPr/>
          <a:lstStyle/>
          <a:p>
            <a:pPr marL="0" indent="0">
              <a:buNone/>
            </a:pPr>
            <a:r>
              <a:rPr lang="en-GB" dirty="0">
                <a:solidFill>
                  <a:schemeClr val="accent6">
                    <a:lumMod val="50000"/>
                  </a:schemeClr>
                </a:solidFill>
              </a:rPr>
              <a:t>This includes: </a:t>
            </a:r>
          </a:p>
          <a:p>
            <a:pPr marL="0" indent="0">
              <a:buNone/>
            </a:pPr>
            <a:r>
              <a:rPr lang="en-GB" i="1" dirty="0">
                <a:solidFill>
                  <a:schemeClr val="accent6">
                    <a:lumMod val="50000"/>
                  </a:schemeClr>
                </a:solidFill>
              </a:rPr>
              <a:t>The exercise of initiative and personal responsibility; professional development; initiate and complete tasks and procedures: individually and/or collaboratively; use appropriate media to communicate effectively; fluency of expression; clarity and effectiveness in presentation and organisation.</a:t>
            </a:r>
          </a:p>
        </p:txBody>
      </p:sp>
      <p:sp>
        <p:nvSpPr>
          <p:cNvPr id="9" name="TextBox 8">
            <a:extLst>
              <a:ext uri="{FF2B5EF4-FFF2-40B4-BE49-F238E27FC236}">
                <a16:creationId xmlns:a16="http://schemas.microsoft.com/office/drawing/2014/main" id="{BC2361DD-F2C5-416B-8E9D-7A5B1FFBF7D5}"/>
              </a:ext>
            </a:extLst>
          </p:cNvPr>
          <p:cNvSpPr txBox="1"/>
          <p:nvPr/>
        </p:nvSpPr>
        <p:spPr>
          <a:xfrm>
            <a:off x="539552" y="0"/>
            <a:ext cx="8064896" cy="769441"/>
          </a:xfrm>
          <a:prstGeom prst="rect">
            <a:avLst/>
          </a:prstGeom>
          <a:noFill/>
        </p:spPr>
        <p:txBody>
          <a:bodyPr wrap="square">
            <a:spAutoFit/>
          </a:bodyPr>
          <a:lstStyle/>
          <a:p>
            <a:r>
              <a:rPr lang="en-GB" sz="4400" dirty="0"/>
              <a:t>Generic Assessment Criteria (L6)</a:t>
            </a:r>
          </a:p>
        </p:txBody>
      </p:sp>
    </p:spTree>
    <p:extLst>
      <p:ext uri="{BB962C8B-B14F-4D97-AF65-F5344CB8AC3E}">
        <p14:creationId xmlns:p14="http://schemas.microsoft.com/office/powerpoint/2010/main" val="652051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fade">
                                      <p:cBhvr>
                                        <p:cTn id="17"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FF12A54-8736-6F4B-8923-A4514F2091E1}"/>
              </a:ext>
            </a:extLst>
          </p:cNvPr>
          <p:cNvPicPr>
            <a:picLocks noChangeAspect="1"/>
          </p:cNvPicPr>
          <p:nvPr/>
        </p:nvPicPr>
        <p:blipFill>
          <a:blip r:embed="rId3"/>
          <a:stretch>
            <a:fillRect/>
          </a:stretch>
        </p:blipFill>
        <p:spPr>
          <a:xfrm>
            <a:off x="3212436" y="829489"/>
            <a:ext cx="2719128" cy="3528392"/>
          </a:xfrm>
          <a:prstGeom prst="rect">
            <a:avLst/>
          </a:prstGeom>
        </p:spPr>
      </p:pic>
      <p:pic>
        <p:nvPicPr>
          <p:cNvPr id="4" name="Picture 3">
            <a:extLst>
              <a:ext uri="{FF2B5EF4-FFF2-40B4-BE49-F238E27FC236}">
                <a16:creationId xmlns:a16="http://schemas.microsoft.com/office/drawing/2014/main" id="{17785DFD-C49B-4142-A09C-249306D3A99E}"/>
              </a:ext>
            </a:extLst>
          </p:cNvPr>
          <p:cNvPicPr>
            <a:picLocks noChangeAspect="1"/>
          </p:cNvPicPr>
          <p:nvPr/>
        </p:nvPicPr>
        <p:blipFill>
          <a:blip r:embed="rId4"/>
          <a:stretch>
            <a:fillRect/>
          </a:stretch>
        </p:blipFill>
        <p:spPr>
          <a:xfrm>
            <a:off x="6126985" y="812251"/>
            <a:ext cx="2800054" cy="3528392"/>
          </a:xfrm>
          <a:prstGeom prst="rect">
            <a:avLst/>
          </a:prstGeom>
        </p:spPr>
      </p:pic>
      <p:pic>
        <p:nvPicPr>
          <p:cNvPr id="5" name="Picture 4">
            <a:extLst>
              <a:ext uri="{FF2B5EF4-FFF2-40B4-BE49-F238E27FC236}">
                <a16:creationId xmlns:a16="http://schemas.microsoft.com/office/drawing/2014/main" id="{F8277C91-EAA8-A845-8822-FCF015667EB2}"/>
              </a:ext>
            </a:extLst>
          </p:cNvPr>
          <p:cNvPicPr>
            <a:picLocks noChangeAspect="1"/>
          </p:cNvPicPr>
          <p:nvPr/>
        </p:nvPicPr>
        <p:blipFill>
          <a:blip r:embed="rId5"/>
          <a:stretch>
            <a:fillRect/>
          </a:stretch>
        </p:blipFill>
        <p:spPr>
          <a:xfrm>
            <a:off x="517032" y="904935"/>
            <a:ext cx="2251076" cy="3384376"/>
          </a:xfrm>
          <a:prstGeom prst="rect">
            <a:avLst/>
          </a:prstGeom>
        </p:spPr>
      </p:pic>
      <p:graphicFrame>
        <p:nvGraphicFramePr>
          <p:cNvPr id="6" name="Table 5">
            <a:extLst>
              <a:ext uri="{FF2B5EF4-FFF2-40B4-BE49-F238E27FC236}">
                <a16:creationId xmlns:a16="http://schemas.microsoft.com/office/drawing/2014/main" id="{D67B9D7D-9A1F-1B4E-85FD-B1BAC78AB594}"/>
              </a:ext>
            </a:extLst>
          </p:cNvPr>
          <p:cNvGraphicFramePr>
            <a:graphicFrameLocks noGrp="1"/>
          </p:cNvGraphicFramePr>
          <p:nvPr/>
        </p:nvGraphicFramePr>
        <p:xfrm>
          <a:off x="467544" y="4437112"/>
          <a:ext cx="8488686" cy="432048"/>
        </p:xfrm>
        <a:graphic>
          <a:graphicData uri="http://schemas.openxmlformats.org/drawingml/2006/table">
            <a:tbl>
              <a:tblPr firstRow="1" bandRow="1">
                <a:tableStyleId>{5C22544A-7EE6-4342-B048-85BDC9FD1C3A}</a:tableStyleId>
              </a:tblPr>
              <a:tblGrid>
                <a:gridCol w="2649279">
                  <a:extLst>
                    <a:ext uri="{9D8B030D-6E8A-4147-A177-3AD203B41FA5}">
                      <a16:colId xmlns:a16="http://schemas.microsoft.com/office/drawing/2014/main" val="2664666210"/>
                    </a:ext>
                  </a:extLst>
                </a:gridCol>
                <a:gridCol w="3183369">
                  <a:extLst>
                    <a:ext uri="{9D8B030D-6E8A-4147-A177-3AD203B41FA5}">
                      <a16:colId xmlns:a16="http://schemas.microsoft.com/office/drawing/2014/main" val="2188307707"/>
                    </a:ext>
                  </a:extLst>
                </a:gridCol>
                <a:gridCol w="2656038">
                  <a:extLst>
                    <a:ext uri="{9D8B030D-6E8A-4147-A177-3AD203B41FA5}">
                      <a16:colId xmlns:a16="http://schemas.microsoft.com/office/drawing/2014/main" val="93272987"/>
                    </a:ext>
                  </a:extLst>
                </a:gridCol>
              </a:tblGrid>
              <a:tr h="432048">
                <a:tc>
                  <a:txBody>
                    <a:bodyPr/>
                    <a:lstStyle/>
                    <a:p>
                      <a:r>
                        <a:rPr lang="en-GB" dirty="0"/>
                        <a:t>     1</a:t>
                      </a:r>
                      <a:r>
                        <a:rPr lang="en-GB" baseline="30000" dirty="0"/>
                        <a:t>st</a:t>
                      </a:r>
                      <a:r>
                        <a:rPr lang="en-GB" dirty="0"/>
                        <a:t> Edition 2008</a:t>
                      </a:r>
                    </a:p>
                  </a:txBody>
                  <a:tcPr>
                    <a:solidFill>
                      <a:schemeClr val="accent6">
                        <a:lumMod val="75000"/>
                      </a:schemeClr>
                    </a:solidFill>
                  </a:tcPr>
                </a:tc>
                <a:tc>
                  <a:txBody>
                    <a:bodyPr/>
                    <a:lstStyle/>
                    <a:p>
                      <a:r>
                        <a:rPr lang="en-GB" dirty="0"/>
                        <a:t>          2</a:t>
                      </a:r>
                      <a:r>
                        <a:rPr lang="en-GB" baseline="30000" dirty="0"/>
                        <a:t>nd</a:t>
                      </a:r>
                      <a:r>
                        <a:rPr lang="en-GB" dirty="0"/>
                        <a:t> Edition 2014</a:t>
                      </a:r>
                    </a:p>
                  </a:txBody>
                  <a:tcPr>
                    <a:solidFill>
                      <a:schemeClr val="accent6">
                        <a:lumMod val="75000"/>
                      </a:schemeClr>
                    </a:solidFill>
                  </a:tcPr>
                </a:tc>
                <a:tc>
                  <a:txBody>
                    <a:bodyPr/>
                    <a:lstStyle/>
                    <a:p>
                      <a:r>
                        <a:rPr lang="en-GB" dirty="0"/>
                        <a:t>     3</a:t>
                      </a:r>
                      <a:r>
                        <a:rPr lang="en-GB" baseline="30000" dirty="0"/>
                        <a:t>rd</a:t>
                      </a:r>
                      <a:r>
                        <a:rPr lang="en-GB" dirty="0"/>
                        <a:t> Edition 2017</a:t>
                      </a:r>
                    </a:p>
                  </a:txBody>
                  <a:tcPr>
                    <a:solidFill>
                      <a:schemeClr val="accent6">
                        <a:lumMod val="75000"/>
                      </a:schemeClr>
                    </a:solidFill>
                  </a:tcPr>
                </a:tc>
                <a:extLst>
                  <a:ext uri="{0D108BD9-81ED-4DB2-BD59-A6C34878D82A}">
                    <a16:rowId xmlns:a16="http://schemas.microsoft.com/office/drawing/2014/main" val="33850567"/>
                  </a:ext>
                </a:extLst>
              </a:tr>
            </a:tbl>
          </a:graphicData>
        </a:graphic>
      </p:graphicFrame>
      <p:graphicFrame>
        <p:nvGraphicFramePr>
          <p:cNvPr id="7" name="Table 6">
            <a:extLst>
              <a:ext uri="{FF2B5EF4-FFF2-40B4-BE49-F238E27FC236}">
                <a16:creationId xmlns:a16="http://schemas.microsoft.com/office/drawing/2014/main" id="{7742C805-044A-7043-901D-1A0452AA6BB4}"/>
              </a:ext>
            </a:extLst>
          </p:cNvPr>
          <p:cNvGraphicFramePr>
            <a:graphicFrameLocks noGrp="1"/>
          </p:cNvGraphicFramePr>
          <p:nvPr/>
        </p:nvGraphicFramePr>
        <p:xfrm>
          <a:off x="517032" y="4941168"/>
          <a:ext cx="8389710" cy="640080"/>
        </p:xfrm>
        <a:graphic>
          <a:graphicData uri="http://schemas.openxmlformats.org/drawingml/2006/table">
            <a:tbl>
              <a:tblPr firstRow="1" bandRow="1">
                <a:tableStyleId>{5C22544A-7EE6-4342-B048-85BDC9FD1C3A}</a:tableStyleId>
              </a:tblPr>
              <a:tblGrid>
                <a:gridCol w="8389710">
                  <a:extLst>
                    <a:ext uri="{9D8B030D-6E8A-4147-A177-3AD203B41FA5}">
                      <a16:colId xmlns:a16="http://schemas.microsoft.com/office/drawing/2014/main" val="4058314369"/>
                    </a:ext>
                  </a:extLst>
                </a:gridCol>
              </a:tblGrid>
              <a:tr h="370840">
                <a:tc>
                  <a:txBody>
                    <a:bodyPr/>
                    <a:lstStyle/>
                    <a:p>
                      <a:pPr>
                        <a:spcBef>
                          <a:spcPct val="20000"/>
                        </a:spcBef>
                        <a:buFont typeface="Arial" pitchFamily="34" charset="0"/>
                        <a:buChar char="©"/>
                        <a:defRPr/>
                      </a:pPr>
                      <a:r>
                        <a:rPr lang="en-US" sz="1800" kern="0" dirty="0">
                          <a:latin typeface="+mn-lt"/>
                          <a:cs typeface="+mn-cs"/>
                        </a:rPr>
                        <a:t> </a:t>
                      </a:r>
                      <a:r>
                        <a:rPr lang="en-US" sz="1800" b="0" kern="0" dirty="0">
                          <a:latin typeface="+mn-lt"/>
                          <a:cs typeface="+mn-cs"/>
                        </a:rPr>
                        <a:t>Bob Garvey,  Paul Stokes </a:t>
                      </a:r>
                      <a:r>
                        <a:rPr lang="en-US" sz="1800" b="0" kern="0" dirty="0">
                          <a:latin typeface="Arial" charset="0"/>
                          <a:cs typeface="Arial" charset="0"/>
                        </a:rPr>
                        <a:t>&amp;</a:t>
                      </a:r>
                      <a:r>
                        <a:rPr lang="en-US" sz="1800" b="0" kern="0" dirty="0">
                          <a:latin typeface="+mn-lt"/>
                          <a:cs typeface="+mn-cs"/>
                        </a:rPr>
                        <a:t>  David Megginson </a:t>
                      </a:r>
                      <a:r>
                        <a:rPr lang="en-US" sz="1200" b="0" kern="0" dirty="0">
                          <a:latin typeface="+mn-lt"/>
                          <a:cs typeface="+mn-cs"/>
                        </a:rPr>
                        <a:t>(Sage Publishing)</a:t>
                      </a:r>
                      <a:endParaRPr lang="en-GB" sz="1200" b="0" kern="0" dirty="0">
                        <a:latin typeface="+mn-lt"/>
                        <a:cs typeface="+mn-cs"/>
                      </a:endParaRPr>
                    </a:p>
                    <a:p>
                      <a:endParaRPr lang="en-GB" dirty="0"/>
                    </a:p>
                  </a:txBody>
                  <a:tcPr>
                    <a:solidFill>
                      <a:schemeClr val="accent6">
                        <a:lumMod val="75000"/>
                      </a:schemeClr>
                    </a:solidFill>
                  </a:tcPr>
                </a:tc>
                <a:extLst>
                  <a:ext uri="{0D108BD9-81ED-4DB2-BD59-A6C34878D82A}">
                    <a16:rowId xmlns:a16="http://schemas.microsoft.com/office/drawing/2014/main" val="1094602026"/>
                  </a:ext>
                </a:extLst>
              </a:tr>
            </a:tbl>
          </a:graphicData>
        </a:graphic>
      </p:graphicFrame>
      <p:sp>
        <p:nvSpPr>
          <p:cNvPr id="8" name="TextBox 7">
            <a:extLst>
              <a:ext uri="{FF2B5EF4-FFF2-40B4-BE49-F238E27FC236}">
                <a16:creationId xmlns:a16="http://schemas.microsoft.com/office/drawing/2014/main" id="{5A61A795-80D8-6640-B574-AB38AA9B6266}"/>
              </a:ext>
            </a:extLst>
          </p:cNvPr>
          <p:cNvSpPr txBox="1"/>
          <p:nvPr/>
        </p:nvSpPr>
        <p:spPr>
          <a:xfrm>
            <a:off x="2407631" y="129833"/>
            <a:ext cx="4608512" cy="523220"/>
          </a:xfrm>
          <a:prstGeom prst="rect">
            <a:avLst/>
          </a:prstGeom>
          <a:noFill/>
        </p:spPr>
        <p:txBody>
          <a:bodyPr wrap="square" rtlCol="0">
            <a:spAutoFit/>
          </a:bodyPr>
          <a:lstStyle/>
          <a:p>
            <a:r>
              <a:rPr lang="en-GB" sz="2800" dirty="0">
                <a:latin typeface="+mj-lt"/>
              </a:rPr>
              <a:t>Some Recommended Reading</a:t>
            </a:r>
          </a:p>
        </p:txBody>
      </p:sp>
    </p:spTree>
    <p:extLst>
      <p:ext uri="{BB962C8B-B14F-4D97-AF65-F5344CB8AC3E}">
        <p14:creationId xmlns:p14="http://schemas.microsoft.com/office/powerpoint/2010/main" val="9383443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11CA0-6FF3-462B-A6F6-2E5936B0AC8A}"/>
              </a:ext>
            </a:extLst>
          </p:cNvPr>
          <p:cNvSpPr>
            <a:spLocks noGrp="1"/>
          </p:cNvSpPr>
          <p:nvPr>
            <p:ph type="title"/>
          </p:nvPr>
        </p:nvSpPr>
        <p:spPr>
          <a:xfrm>
            <a:off x="2015614" y="183361"/>
            <a:ext cx="6535638" cy="808568"/>
          </a:xfrm>
        </p:spPr>
        <p:txBody>
          <a:bodyPr/>
          <a:lstStyle/>
          <a:p>
            <a:pPr algn="ctr"/>
            <a:r>
              <a:rPr lang="en-GB" dirty="0"/>
              <a:t>Coaching &amp; Mentoring</a:t>
            </a:r>
          </a:p>
        </p:txBody>
      </p:sp>
      <p:sp>
        <p:nvSpPr>
          <p:cNvPr id="3" name="Content Placeholder 2">
            <a:extLst>
              <a:ext uri="{FF2B5EF4-FFF2-40B4-BE49-F238E27FC236}">
                <a16:creationId xmlns:a16="http://schemas.microsoft.com/office/drawing/2014/main" id="{1C8BB9E4-2A3A-4B9A-90FC-C64E5CA8EAEC}"/>
              </a:ext>
            </a:extLst>
          </p:cNvPr>
          <p:cNvSpPr>
            <a:spLocks noGrp="1"/>
          </p:cNvSpPr>
          <p:nvPr>
            <p:ph idx="1"/>
          </p:nvPr>
        </p:nvSpPr>
        <p:spPr>
          <a:xfrm>
            <a:off x="179512" y="1600201"/>
            <a:ext cx="8507288" cy="3268959"/>
          </a:xfrm>
        </p:spPr>
        <p:txBody>
          <a:bodyPr/>
          <a:lstStyle/>
          <a:p>
            <a:pPr marL="0" indent="0">
              <a:buNone/>
            </a:pPr>
            <a:r>
              <a:rPr lang="en-GB" sz="2800" dirty="0">
                <a:solidFill>
                  <a:srgbClr val="800080"/>
                </a:solidFill>
              </a:rPr>
              <a:t>Share your thoughts on the following questions: </a:t>
            </a:r>
          </a:p>
          <a:p>
            <a:pPr marL="0" indent="0">
              <a:buNone/>
            </a:pPr>
            <a:endParaRPr lang="en-GB" sz="2400" dirty="0"/>
          </a:p>
          <a:p>
            <a:pPr marL="742950" indent="-742950">
              <a:buFont typeface="+mj-lt"/>
              <a:buAutoNum type="arabicPeriod"/>
            </a:pPr>
            <a:r>
              <a:rPr lang="en-GB" sz="4000" dirty="0">
                <a:solidFill>
                  <a:srgbClr val="0000CC"/>
                </a:solidFill>
              </a:rPr>
              <a:t>What is coaching?</a:t>
            </a:r>
          </a:p>
          <a:p>
            <a:pPr marL="742950" indent="-742950">
              <a:buFont typeface="+mj-lt"/>
              <a:buAutoNum type="arabicPeriod"/>
            </a:pPr>
            <a:r>
              <a:rPr lang="en-GB" sz="4000" dirty="0">
                <a:solidFill>
                  <a:srgbClr val="009900"/>
                </a:solidFill>
              </a:rPr>
              <a:t>What is mentoring?</a:t>
            </a:r>
          </a:p>
          <a:p>
            <a:pPr marL="0" indent="0">
              <a:buNone/>
            </a:pPr>
            <a:endParaRPr lang="en-GB" sz="2400" i="1" dirty="0">
              <a:solidFill>
                <a:srgbClr val="FF0000"/>
              </a:solidFill>
            </a:endParaRPr>
          </a:p>
        </p:txBody>
      </p:sp>
      <p:pic>
        <p:nvPicPr>
          <p:cNvPr id="8" name="Picture 7">
            <a:extLst>
              <a:ext uri="{FF2B5EF4-FFF2-40B4-BE49-F238E27FC236}">
                <a16:creationId xmlns:a16="http://schemas.microsoft.com/office/drawing/2014/main" id="{4C9B457A-ACC1-4A8F-8CAB-4198443683E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97527" y="183361"/>
            <a:ext cx="2016224" cy="1343624"/>
          </a:xfrm>
          <a:prstGeom prst="rect">
            <a:avLst/>
          </a:prstGeom>
        </p:spPr>
      </p:pic>
      <p:pic>
        <p:nvPicPr>
          <p:cNvPr id="6" name="Picture 5">
            <a:extLst>
              <a:ext uri="{FF2B5EF4-FFF2-40B4-BE49-F238E27FC236}">
                <a16:creationId xmlns:a16="http://schemas.microsoft.com/office/drawing/2014/main" id="{BCD78057-C3C7-4E5F-9F70-280E5266851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flipH="1">
            <a:off x="6674798" y="4145171"/>
            <a:ext cx="2469202" cy="1539136"/>
          </a:xfrm>
          <a:prstGeom prst="rect">
            <a:avLst/>
          </a:prstGeom>
        </p:spPr>
      </p:pic>
    </p:spTree>
    <p:extLst>
      <p:ext uri="{BB962C8B-B14F-4D97-AF65-F5344CB8AC3E}">
        <p14:creationId xmlns:p14="http://schemas.microsoft.com/office/powerpoint/2010/main" val="1417974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3">
                                            <p:txEl>
                                              <p:pRg st="0" end="0"/>
                                            </p:txEl>
                                          </p:spTgt>
                                        </p:tgtEl>
                                      </p:cBhvr>
                                    </p:animEffect>
                                    <p:set>
                                      <p:cBhvr>
                                        <p:cTn id="12"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nodeType="clickEffect">
                                  <p:stCondLst>
                                    <p:cond delay="0"/>
                                  </p:stCondLst>
                                  <p:childTnLst>
                                    <p:animEffect transition="out" filter="fade">
                                      <p:cBhvr>
                                        <p:cTn id="21" dur="500"/>
                                        <p:tgtEl>
                                          <p:spTgt spid="3">
                                            <p:txEl>
                                              <p:pRg st="2" end="2"/>
                                            </p:txEl>
                                          </p:spTgt>
                                        </p:tgtEl>
                                      </p:cBhvr>
                                    </p:animEffect>
                                    <p:set>
                                      <p:cBhvr>
                                        <p:cTn id="22" dur="1" fill="hold">
                                          <p:stCondLst>
                                            <p:cond delay="499"/>
                                          </p:stCondLst>
                                        </p:cTn>
                                        <p:tgtEl>
                                          <p:spTgt spid="3">
                                            <p:txEl>
                                              <p:pRg st="2" end="2"/>
                                            </p:txEl>
                                          </p:spTgt>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nodeType="clickEffect">
                                  <p:stCondLst>
                                    <p:cond delay="0"/>
                                  </p:stCondLst>
                                  <p:childTnLst>
                                    <p:animEffect transition="out" filter="fade">
                                      <p:cBhvr>
                                        <p:cTn id="31" dur="500"/>
                                        <p:tgtEl>
                                          <p:spTgt spid="3">
                                            <p:txEl>
                                              <p:pRg st="3" end="3"/>
                                            </p:txEl>
                                          </p:spTgt>
                                        </p:tgtEl>
                                      </p:cBhvr>
                                    </p:animEffect>
                                    <p:set>
                                      <p:cBhvr>
                                        <p:cTn id="32" dur="1" fill="hold">
                                          <p:stCondLst>
                                            <p:cond delay="499"/>
                                          </p:stCondLst>
                                        </p:cTn>
                                        <p:tgtEl>
                                          <p:spTgt spid="3">
                                            <p:txEl>
                                              <p:pRg st="3" end="3"/>
                                            </p:txEl>
                                          </p:spTgt>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0" end="0"/>
                                            </p:txEl>
                                          </p:spTgt>
                                        </p:tgtEl>
                                        <p:attrNameLst>
                                          <p:attrName>style.visibility</p:attrName>
                                        </p:attrNameLst>
                                      </p:cBhvr>
                                      <p:to>
                                        <p:strVal val="visible"/>
                                      </p:to>
                                    </p:set>
                                    <p:animEffect transition="in" filter="fade">
                                      <p:cBhvr>
                                        <p:cTn id="37" dur="500"/>
                                        <p:tgtEl>
                                          <p:spTgt spid="3">
                                            <p:txEl>
                                              <p:pRg st="0" end="0"/>
                                            </p:txEl>
                                          </p:spTgt>
                                        </p:tgtEl>
                                      </p:cBhvr>
                                    </p:animEffect>
                                  </p:childTnLst>
                                </p:cTn>
                              </p:par>
                              <p:par>
                                <p:cTn id="38" presetID="10" presetClass="entr" presetSubtype="0" fill="hold" nodeType="withEffect">
                                  <p:stCondLst>
                                    <p:cond delay="0"/>
                                  </p:stCondLst>
                                  <p:childTnLst>
                                    <p:set>
                                      <p:cBhvr>
                                        <p:cTn id="39" dur="1" fill="hold">
                                          <p:stCondLst>
                                            <p:cond delay="0"/>
                                          </p:stCondLst>
                                        </p:cTn>
                                        <p:tgtEl>
                                          <p:spTgt spid="3">
                                            <p:txEl>
                                              <p:pRg st="2" end="2"/>
                                            </p:txEl>
                                          </p:spTgt>
                                        </p:tgtEl>
                                        <p:attrNameLst>
                                          <p:attrName>style.visibility</p:attrName>
                                        </p:attrNameLst>
                                      </p:cBhvr>
                                      <p:to>
                                        <p:strVal val="visible"/>
                                      </p:to>
                                    </p:set>
                                    <p:animEffect transition="in" filter="fade">
                                      <p:cBhvr>
                                        <p:cTn id="40" dur="500"/>
                                        <p:tgtEl>
                                          <p:spTgt spid="3">
                                            <p:txEl>
                                              <p:pRg st="2" end="2"/>
                                            </p:txEl>
                                          </p:spTgt>
                                        </p:tgtEl>
                                      </p:cBhvr>
                                    </p:animEffect>
                                  </p:childTnLst>
                                </p:cTn>
                              </p:par>
                              <p:par>
                                <p:cTn id="41" presetID="10" presetClass="entr" presetSubtype="0" fill="hold" nodeType="withEffect">
                                  <p:stCondLst>
                                    <p:cond delay="0"/>
                                  </p:stCondLst>
                                  <p:childTnLst>
                                    <p:set>
                                      <p:cBhvr>
                                        <p:cTn id="42" dur="1" fill="hold">
                                          <p:stCondLst>
                                            <p:cond delay="0"/>
                                          </p:stCondLst>
                                        </p:cTn>
                                        <p:tgtEl>
                                          <p:spTgt spid="3">
                                            <p:txEl>
                                              <p:pRg st="3" end="3"/>
                                            </p:txEl>
                                          </p:spTgt>
                                        </p:tgtEl>
                                        <p:attrNameLst>
                                          <p:attrName>style.visibility</p:attrName>
                                        </p:attrNameLst>
                                      </p:cBhvr>
                                      <p:to>
                                        <p:strVal val="visible"/>
                                      </p:to>
                                    </p:set>
                                    <p:animEffect transition="in" filter="fade">
                                      <p:cBhvr>
                                        <p:cTn id="43"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457200" y="7996"/>
            <a:ext cx="8229600" cy="1143000"/>
          </a:xfrm>
        </p:spPr>
        <p:txBody>
          <a:bodyPr/>
          <a:lstStyle/>
          <a:p>
            <a:pPr eaLnBrk="1" hangingPunct="1"/>
            <a:r>
              <a:rPr lang="en-GB" altLang="x-none" sz="3600" dirty="0"/>
              <a:t>Greek Philosophers (469-322BC)</a:t>
            </a:r>
          </a:p>
        </p:txBody>
      </p:sp>
      <p:pic>
        <p:nvPicPr>
          <p:cNvPr id="1638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6" y="980728"/>
            <a:ext cx="6480720" cy="4616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A85F29C-D916-4764-B9E9-07511D59A6F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9144000" cy="5733255"/>
          </a:xfrm>
          <a:prstGeom prst="rect">
            <a:avLst/>
          </a:prstGeom>
        </p:spPr>
      </p:pic>
      <p:sp>
        <p:nvSpPr>
          <p:cNvPr id="2" name="Title 1">
            <a:extLst>
              <a:ext uri="{FF2B5EF4-FFF2-40B4-BE49-F238E27FC236}">
                <a16:creationId xmlns:a16="http://schemas.microsoft.com/office/drawing/2014/main" id="{31050CB3-4CE9-4DC7-8A21-5519B5ECD838}"/>
              </a:ext>
            </a:extLst>
          </p:cNvPr>
          <p:cNvSpPr>
            <a:spLocks noGrp="1"/>
          </p:cNvSpPr>
          <p:nvPr>
            <p:ph type="title"/>
          </p:nvPr>
        </p:nvSpPr>
        <p:spPr/>
        <p:txBody>
          <a:bodyPr/>
          <a:lstStyle/>
          <a:p>
            <a:r>
              <a:rPr lang="en-GB" dirty="0"/>
              <a:t>Some working definitions</a:t>
            </a:r>
          </a:p>
        </p:txBody>
      </p:sp>
      <p:sp>
        <p:nvSpPr>
          <p:cNvPr id="3" name="Content Placeholder 2">
            <a:extLst>
              <a:ext uri="{FF2B5EF4-FFF2-40B4-BE49-F238E27FC236}">
                <a16:creationId xmlns:a16="http://schemas.microsoft.com/office/drawing/2014/main" id="{C73232CB-4501-4EC1-89C3-82D1E7D22558}"/>
              </a:ext>
            </a:extLst>
          </p:cNvPr>
          <p:cNvSpPr>
            <a:spLocks noGrp="1"/>
          </p:cNvSpPr>
          <p:nvPr>
            <p:ph idx="1"/>
          </p:nvPr>
        </p:nvSpPr>
        <p:spPr>
          <a:xfrm>
            <a:off x="395536" y="1124745"/>
            <a:ext cx="8108127" cy="4351338"/>
          </a:xfrm>
        </p:spPr>
        <p:txBody>
          <a:bodyPr/>
          <a:lstStyle/>
          <a:p>
            <a:pPr marL="0" lvl="0" indent="0">
              <a:buNone/>
            </a:pPr>
            <a:r>
              <a:rPr lang="en-GB" b="1" dirty="0">
                <a:solidFill>
                  <a:srgbClr val="0000CC"/>
                </a:solidFill>
              </a:rPr>
              <a:t>Coaching</a:t>
            </a:r>
            <a:r>
              <a:rPr lang="en-GB" dirty="0">
                <a:solidFill>
                  <a:srgbClr val="0000CC"/>
                </a:solidFill>
              </a:rPr>
              <a:t>……</a:t>
            </a:r>
            <a:endParaRPr lang="en-GB" sz="1100" dirty="0">
              <a:solidFill>
                <a:srgbClr val="0000CC"/>
              </a:solidFill>
            </a:endParaRPr>
          </a:p>
          <a:p>
            <a:pPr lvl="1"/>
            <a:r>
              <a:rPr lang="en-GB" dirty="0">
                <a:solidFill>
                  <a:schemeClr val="bg1"/>
                </a:solidFill>
              </a:rPr>
              <a:t>“Coaching involves the belief that the individual has the answer to their own problems within them”</a:t>
            </a:r>
            <a:endParaRPr lang="en-GB" sz="1100" dirty="0">
              <a:solidFill>
                <a:schemeClr val="bg1"/>
              </a:solidFill>
            </a:endParaRPr>
          </a:p>
          <a:p>
            <a:pPr lvl="1"/>
            <a:r>
              <a:rPr lang="en-GB" dirty="0">
                <a:solidFill>
                  <a:schemeClr val="bg1"/>
                </a:solidFill>
              </a:rPr>
              <a:t>“Helping to clear the fog so a person can see the future more clearly”</a:t>
            </a:r>
          </a:p>
          <a:p>
            <a:pPr marL="0" indent="0">
              <a:buNone/>
            </a:pPr>
            <a:r>
              <a:rPr lang="en-GB" b="1" dirty="0">
                <a:solidFill>
                  <a:srgbClr val="0000CC"/>
                </a:solidFill>
              </a:rPr>
              <a:t>Mentoring…..</a:t>
            </a:r>
          </a:p>
          <a:p>
            <a:pPr lvl="1"/>
            <a:r>
              <a:rPr lang="en-GB" dirty="0">
                <a:solidFill>
                  <a:schemeClr val="bg1"/>
                </a:solidFill>
              </a:rPr>
              <a:t>“Mentoring is to support and encourage people to manage their own learning in order that they may maximise their potential, develop their skills, improve their performance and become the person they want to be”</a:t>
            </a:r>
            <a:endParaRPr lang="en-GB" sz="1100" dirty="0">
              <a:solidFill>
                <a:schemeClr val="bg1"/>
              </a:solidFill>
            </a:endParaRPr>
          </a:p>
          <a:p>
            <a:pPr lvl="1"/>
            <a:r>
              <a:rPr lang="en-GB" dirty="0">
                <a:solidFill>
                  <a:schemeClr val="bg1"/>
                </a:solidFill>
              </a:rPr>
              <a:t>“Putting a metaphorical arm around someone's shoulder”</a:t>
            </a:r>
          </a:p>
        </p:txBody>
      </p:sp>
    </p:spTree>
    <p:extLst>
      <p:ext uri="{BB962C8B-B14F-4D97-AF65-F5344CB8AC3E}">
        <p14:creationId xmlns:p14="http://schemas.microsoft.com/office/powerpoint/2010/main" val="809205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person, person&#10;&#10;Description automatically generated">
            <a:extLst>
              <a:ext uri="{FF2B5EF4-FFF2-40B4-BE49-F238E27FC236}">
                <a16:creationId xmlns:a16="http://schemas.microsoft.com/office/drawing/2014/main" id="{0081726E-EFE2-4064-BA3B-ED056449297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855711" y="1772816"/>
            <a:ext cx="3288289" cy="2376264"/>
          </a:xfrm>
          <a:prstGeom prst="rect">
            <a:avLst/>
          </a:prstGeom>
        </p:spPr>
      </p:pic>
      <p:sp>
        <p:nvSpPr>
          <p:cNvPr id="2" name="Title 1">
            <a:extLst>
              <a:ext uri="{FF2B5EF4-FFF2-40B4-BE49-F238E27FC236}">
                <a16:creationId xmlns:a16="http://schemas.microsoft.com/office/drawing/2014/main" id="{BF50D7D6-7B1C-4334-9B2E-19838EBA6C9B}"/>
              </a:ext>
            </a:extLst>
          </p:cNvPr>
          <p:cNvSpPr>
            <a:spLocks noGrp="1"/>
          </p:cNvSpPr>
          <p:nvPr>
            <p:ph type="title"/>
          </p:nvPr>
        </p:nvSpPr>
        <p:spPr>
          <a:xfrm>
            <a:off x="539552" y="136525"/>
            <a:ext cx="8229600" cy="772195"/>
          </a:xfrm>
        </p:spPr>
        <p:txBody>
          <a:bodyPr/>
          <a:lstStyle/>
          <a:p>
            <a:r>
              <a:rPr lang="en-GB" dirty="0"/>
              <a:t>Some more </a:t>
            </a:r>
            <a:r>
              <a:rPr lang="en-GB" i="1" dirty="0"/>
              <a:t>academic</a:t>
            </a:r>
            <a:r>
              <a:rPr lang="en-GB" dirty="0"/>
              <a:t> thoughts</a:t>
            </a:r>
          </a:p>
        </p:txBody>
      </p:sp>
      <p:sp>
        <p:nvSpPr>
          <p:cNvPr id="3" name="Content Placeholder 2">
            <a:extLst>
              <a:ext uri="{FF2B5EF4-FFF2-40B4-BE49-F238E27FC236}">
                <a16:creationId xmlns:a16="http://schemas.microsoft.com/office/drawing/2014/main" id="{BA034127-71F4-4474-95CD-96E9DEF2C002}"/>
              </a:ext>
            </a:extLst>
          </p:cNvPr>
          <p:cNvSpPr>
            <a:spLocks noGrp="1"/>
          </p:cNvSpPr>
          <p:nvPr>
            <p:ph idx="1"/>
          </p:nvPr>
        </p:nvSpPr>
        <p:spPr>
          <a:xfrm>
            <a:off x="179512" y="1124744"/>
            <a:ext cx="5616624" cy="3240360"/>
          </a:xfrm>
        </p:spPr>
        <p:txBody>
          <a:bodyPr/>
          <a:lstStyle/>
          <a:p>
            <a:r>
              <a:rPr lang="en-GB" sz="2800" dirty="0">
                <a:solidFill>
                  <a:srgbClr val="0000CC"/>
                </a:solidFill>
              </a:rPr>
              <a:t>‘Coaching is a human development process that involves structured, focused interactions and the use of appropriate strategies, tools and techniques to promote desirable and sustainable change for the benefit of the coachee and potentially for other stakeholders’</a:t>
            </a:r>
          </a:p>
        </p:txBody>
      </p:sp>
      <p:sp>
        <p:nvSpPr>
          <p:cNvPr id="8" name="TextBox 7">
            <a:extLst>
              <a:ext uri="{FF2B5EF4-FFF2-40B4-BE49-F238E27FC236}">
                <a16:creationId xmlns:a16="http://schemas.microsoft.com/office/drawing/2014/main" id="{A6E9202D-FAF7-4454-8CCB-783ED9DC84C3}"/>
              </a:ext>
            </a:extLst>
          </p:cNvPr>
          <p:cNvSpPr txBox="1"/>
          <p:nvPr/>
        </p:nvSpPr>
        <p:spPr>
          <a:xfrm>
            <a:off x="5148064" y="4581128"/>
            <a:ext cx="3995936" cy="923330"/>
          </a:xfrm>
          <a:prstGeom prst="rect">
            <a:avLst/>
          </a:prstGeom>
          <a:noFill/>
        </p:spPr>
        <p:txBody>
          <a:bodyPr wrap="square" rtlCol="0">
            <a:spAutoFit/>
          </a:bodyPr>
          <a:lstStyle/>
          <a:p>
            <a:pPr marL="400050" lvl="1" indent="0">
              <a:buNone/>
            </a:pPr>
            <a:r>
              <a:rPr lang="en-GB" sz="1800" dirty="0">
                <a:solidFill>
                  <a:srgbClr val="800080"/>
                </a:solidFill>
              </a:rPr>
              <a:t>Cox, E. et al (2014) </a:t>
            </a:r>
            <a:r>
              <a:rPr lang="en-GB" sz="1800" i="1" dirty="0">
                <a:solidFill>
                  <a:srgbClr val="800080"/>
                </a:solidFill>
              </a:rPr>
              <a:t>The Complete Handbook of Coaching </a:t>
            </a:r>
            <a:r>
              <a:rPr lang="en-GB" sz="1800" dirty="0">
                <a:solidFill>
                  <a:srgbClr val="800080"/>
                </a:solidFill>
              </a:rPr>
              <a:t>2</a:t>
            </a:r>
            <a:r>
              <a:rPr lang="en-GB" sz="1800" baseline="30000" dirty="0">
                <a:solidFill>
                  <a:srgbClr val="800080"/>
                </a:solidFill>
              </a:rPr>
              <a:t>nd</a:t>
            </a:r>
            <a:r>
              <a:rPr lang="en-GB" sz="1800" dirty="0">
                <a:solidFill>
                  <a:srgbClr val="800080"/>
                </a:solidFill>
              </a:rPr>
              <a:t> Ed. London: Sage Publications Ltd </a:t>
            </a:r>
            <a:r>
              <a:rPr lang="en-GB" sz="1800" i="1" dirty="0">
                <a:solidFill>
                  <a:srgbClr val="800080"/>
                </a:solidFill>
              </a:rPr>
              <a:t>p.1.</a:t>
            </a:r>
          </a:p>
        </p:txBody>
      </p:sp>
    </p:spTree>
    <p:extLst>
      <p:ext uri="{BB962C8B-B14F-4D97-AF65-F5344CB8AC3E}">
        <p14:creationId xmlns:p14="http://schemas.microsoft.com/office/powerpoint/2010/main" val="2336914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0" end="0"/>
                                            </p:txEl>
                                          </p:spTgt>
                                        </p:tgtEl>
                                        <p:attrNameLst>
                                          <p:attrName>style.visibility</p:attrName>
                                        </p:attrNameLst>
                                      </p:cBhvr>
                                      <p:to>
                                        <p:strVal val="visible"/>
                                      </p:to>
                                    </p:set>
                                    <p:animEffect transition="in" filter="fade">
                                      <p:cBhvr>
                                        <p:cTn id="12"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FDC0F-B49C-472D-A2D4-C3D51A3C911B}"/>
              </a:ext>
            </a:extLst>
          </p:cNvPr>
          <p:cNvSpPr>
            <a:spLocks noGrp="1"/>
          </p:cNvSpPr>
          <p:nvPr>
            <p:ph type="title"/>
          </p:nvPr>
        </p:nvSpPr>
        <p:spPr>
          <a:xfrm>
            <a:off x="16499" y="116632"/>
            <a:ext cx="5174704" cy="1143000"/>
          </a:xfrm>
        </p:spPr>
        <p:txBody>
          <a:bodyPr/>
          <a:lstStyle/>
          <a:p>
            <a:r>
              <a:rPr lang="en-GB" dirty="0"/>
              <a:t>Mentoring is….</a:t>
            </a:r>
          </a:p>
        </p:txBody>
      </p:sp>
      <p:sp>
        <p:nvSpPr>
          <p:cNvPr id="3" name="Content Placeholder 2">
            <a:extLst>
              <a:ext uri="{FF2B5EF4-FFF2-40B4-BE49-F238E27FC236}">
                <a16:creationId xmlns:a16="http://schemas.microsoft.com/office/drawing/2014/main" id="{C9ED7939-FD46-4446-95B4-B1966504D869}"/>
              </a:ext>
            </a:extLst>
          </p:cNvPr>
          <p:cNvSpPr>
            <a:spLocks noGrp="1"/>
          </p:cNvSpPr>
          <p:nvPr>
            <p:ph idx="1"/>
          </p:nvPr>
        </p:nvSpPr>
        <p:spPr>
          <a:xfrm>
            <a:off x="179511" y="1118059"/>
            <a:ext cx="5011691" cy="3917032"/>
          </a:xfrm>
        </p:spPr>
        <p:txBody>
          <a:bodyPr/>
          <a:lstStyle/>
          <a:p>
            <a:r>
              <a:rPr lang="en-GB" sz="2500" dirty="0"/>
              <a:t>‘Mentoring is most often defined as a professional relationship in which an experienced person (</a:t>
            </a:r>
            <a:r>
              <a:rPr lang="en-GB" sz="2500" u="sng" dirty="0">
                <a:hlinkClick r:id="rId2" tooltip="mentor"/>
              </a:rPr>
              <a:t>mentor</a:t>
            </a:r>
            <a:r>
              <a:rPr lang="en-GB" sz="2500" dirty="0"/>
              <a:t>) assists another (</a:t>
            </a:r>
            <a:r>
              <a:rPr lang="en-GB" sz="2500" u="sng" dirty="0">
                <a:hlinkClick r:id="rId3" tooltip="mentoree"/>
              </a:rPr>
              <a:t>mentee</a:t>
            </a:r>
            <a:r>
              <a:rPr lang="en-GB" sz="2500" dirty="0"/>
              <a:t>) in developing specific skills and knowledge that will enhance the less-experienced person’s professional and personal growth.’</a:t>
            </a:r>
          </a:p>
          <a:p>
            <a:pPr marL="0" indent="0">
              <a:buNone/>
            </a:pPr>
            <a:r>
              <a:rPr lang="en-GB" sz="2000" dirty="0"/>
              <a:t>Quote from </a:t>
            </a:r>
            <a:r>
              <a:rPr lang="en-GB" sz="2000" i="1" dirty="0"/>
              <a:t>The Institution of Engineering and Technology’s </a:t>
            </a:r>
            <a:r>
              <a:rPr lang="en-GB" sz="2000" dirty="0"/>
              <a:t>website</a:t>
            </a:r>
            <a:endParaRPr lang="en-GB" sz="2000" i="1" dirty="0"/>
          </a:p>
        </p:txBody>
      </p:sp>
      <p:pic>
        <p:nvPicPr>
          <p:cNvPr id="6" name="Picture 5">
            <a:extLst>
              <a:ext uri="{FF2B5EF4-FFF2-40B4-BE49-F238E27FC236}">
                <a16:creationId xmlns:a16="http://schemas.microsoft.com/office/drawing/2014/main" id="{A4C54D9A-5855-4895-86EA-1EBBF21D6FB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334000" y="0"/>
            <a:ext cx="3810000" cy="3076575"/>
          </a:xfrm>
          <a:prstGeom prst="rect">
            <a:avLst/>
          </a:prstGeom>
        </p:spPr>
      </p:pic>
      <p:pic>
        <p:nvPicPr>
          <p:cNvPr id="9" name="Picture 8">
            <a:extLst>
              <a:ext uri="{FF2B5EF4-FFF2-40B4-BE49-F238E27FC236}">
                <a16:creationId xmlns:a16="http://schemas.microsoft.com/office/drawing/2014/main" id="{B9BF1F96-2583-42BD-BB18-3A357A2A864F}"/>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516216" y="3645024"/>
            <a:ext cx="2605270" cy="2019300"/>
          </a:xfrm>
          <a:prstGeom prst="rect">
            <a:avLst/>
          </a:prstGeom>
        </p:spPr>
      </p:pic>
    </p:spTree>
    <p:extLst>
      <p:ext uri="{BB962C8B-B14F-4D97-AF65-F5344CB8AC3E}">
        <p14:creationId xmlns:p14="http://schemas.microsoft.com/office/powerpoint/2010/main" val="1574249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374650" y="115888"/>
            <a:ext cx="8229600" cy="1143000"/>
          </a:xfrm>
        </p:spPr>
        <p:txBody>
          <a:bodyPr/>
          <a:lstStyle/>
          <a:p>
            <a:pPr algn="l" eaLnBrk="1" hangingPunct="1"/>
            <a:r>
              <a:rPr lang="en-GB" altLang="x-none" sz="3200" dirty="0">
                <a:latin typeface="Arial" charset="0"/>
                <a:ea typeface="Arial" charset="0"/>
                <a:cs typeface="Arial" charset="0"/>
              </a:rPr>
              <a:t>Mentoring &amp; Coaching – Purposes?</a:t>
            </a:r>
            <a:r>
              <a:rPr lang="en-GB" altLang="x-none" sz="1200" dirty="0"/>
              <a:t>(Garvey et.al. 2017)</a:t>
            </a:r>
          </a:p>
        </p:txBody>
      </p:sp>
      <p:sp>
        <p:nvSpPr>
          <p:cNvPr id="3" name="Content Placeholder 2"/>
          <p:cNvSpPr>
            <a:spLocks noGrp="1"/>
          </p:cNvSpPr>
          <p:nvPr>
            <p:ph sz="half" idx="1"/>
          </p:nvPr>
        </p:nvSpPr>
        <p:spPr>
          <a:xfrm>
            <a:off x="122984" y="2518767"/>
            <a:ext cx="4038600" cy="2880320"/>
          </a:xfrm>
        </p:spPr>
        <p:txBody>
          <a:bodyPr rtlCol="0">
            <a:normAutofit lnSpcReduction="10000"/>
          </a:bodyPr>
          <a:lstStyle/>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Develop managers and leaders</a:t>
            </a:r>
          </a:p>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Support induction and role changes</a:t>
            </a:r>
          </a:p>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“Fast-track” people into senior positions</a:t>
            </a:r>
          </a:p>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Reduce stress</a:t>
            </a:r>
          </a:p>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Support change</a:t>
            </a:r>
          </a:p>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Gain employment for the long-term unemployed</a:t>
            </a:r>
          </a:p>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Reduce crime and drug taking</a:t>
            </a:r>
          </a:p>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Develop and foster independence</a:t>
            </a:r>
          </a:p>
          <a:p>
            <a:pPr marL="438912" indent="-320040" eaLnBrk="1" fontAlgn="auto" hangingPunct="1">
              <a:spcBef>
                <a:spcPts val="0"/>
              </a:spcBef>
              <a:spcAft>
                <a:spcPts val="0"/>
              </a:spcAft>
              <a:buFont typeface="Wingdings 2"/>
              <a:buChar char=""/>
              <a:defRPr/>
            </a:pPr>
            <a:endParaRPr lang="en-GB" sz="1800" dirty="0">
              <a:latin typeface="Arial" charset="0"/>
              <a:ea typeface="Arial" charset="0"/>
              <a:cs typeface="Arial" charset="0"/>
            </a:endParaRPr>
          </a:p>
          <a:p>
            <a:pPr marL="438912" indent="-320040" eaLnBrk="1" fontAlgn="auto" hangingPunct="1">
              <a:spcBef>
                <a:spcPts val="0"/>
              </a:spcBef>
              <a:spcAft>
                <a:spcPts val="0"/>
              </a:spcAft>
              <a:buFont typeface="Wingdings 2"/>
              <a:buChar char=""/>
              <a:defRPr/>
            </a:pPr>
            <a:endParaRPr lang="en-GB" dirty="0"/>
          </a:p>
        </p:txBody>
      </p:sp>
      <p:sp>
        <p:nvSpPr>
          <p:cNvPr id="4" name="Content Placeholder 3"/>
          <p:cNvSpPr>
            <a:spLocks noGrp="1"/>
          </p:cNvSpPr>
          <p:nvPr>
            <p:ph sz="half" idx="2"/>
          </p:nvPr>
        </p:nvSpPr>
        <p:spPr>
          <a:xfrm>
            <a:off x="4355976" y="2518767"/>
            <a:ext cx="4527282" cy="2880320"/>
          </a:xfrm>
        </p:spPr>
        <p:txBody>
          <a:bodyPr rtlCol="0">
            <a:normAutofit lnSpcReduction="10000"/>
          </a:bodyPr>
          <a:lstStyle/>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Increase school attendance and support anti-bullying policies in schools</a:t>
            </a:r>
          </a:p>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Improve performance in whatever context employed</a:t>
            </a:r>
          </a:p>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Support talent management</a:t>
            </a:r>
          </a:p>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Improve skills and transfer of knowledge</a:t>
            </a:r>
          </a:p>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Support equal opportunities policies and diversity</a:t>
            </a:r>
          </a:p>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Aid social integration</a:t>
            </a:r>
          </a:p>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Develop SME’s</a:t>
            </a:r>
          </a:p>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Support retention strategies</a:t>
            </a:r>
          </a:p>
          <a:p>
            <a:pPr marL="438912" indent="-320040" eaLnBrk="1" fontAlgn="auto" hangingPunct="1">
              <a:spcBef>
                <a:spcPts val="0"/>
              </a:spcBef>
              <a:spcAft>
                <a:spcPts val="0"/>
              </a:spcAft>
              <a:buFont typeface="Wingdings 2"/>
              <a:buChar char=""/>
              <a:defRPr/>
            </a:pPr>
            <a:endParaRPr lang="en-GB" dirty="0"/>
          </a:p>
        </p:txBody>
      </p:sp>
      <p:sp>
        <p:nvSpPr>
          <p:cNvPr id="5" name="TextBox 4"/>
          <p:cNvSpPr txBox="1">
            <a:spLocks noChangeArrowheads="1"/>
          </p:cNvSpPr>
          <p:nvPr/>
        </p:nvSpPr>
        <p:spPr bwMode="auto">
          <a:xfrm>
            <a:off x="755650" y="858838"/>
            <a:ext cx="7848600"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Myriad Pro" charset="0"/>
              </a:defRPr>
            </a:lvl1pPr>
            <a:lvl2pPr marL="742950" indent="-285750" eaLnBrk="0" hangingPunct="0">
              <a:spcBef>
                <a:spcPct val="20000"/>
              </a:spcBef>
              <a:buFont typeface="Arial" charset="0"/>
              <a:buChar char="–"/>
              <a:defRPr sz="2800">
                <a:solidFill>
                  <a:schemeClr val="tx1"/>
                </a:solidFill>
                <a:latin typeface="Myriad Pro" charset="0"/>
              </a:defRPr>
            </a:lvl2pPr>
            <a:lvl3pPr marL="1143000" indent="-228600" eaLnBrk="0" hangingPunct="0">
              <a:spcBef>
                <a:spcPct val="20000"/>
              </a:spcBef>
              <a:buFont typeface="Arial" charset="0"/>
              <a:buChar char="•"/>
              <a:defRPr sz="2400">
                <a:solidFill>
                  <a:schemeClr val="tx1"/>
                </a:solidFill>
                <a:latin typeface="Myriad Pro" charset="0"/>
              </a:defRPr>
            </a:lvl3pPr>
            <a:lvl4pPr marL="1600200" indent="-228600" eaLnBrk="0" hangingPunct="0">
              <a:spcBef>
                <a:spcPct val="20000"/>
              </a:spcBef>
              <a:buFont typeface="Arial" charset="0"/>
              <a:buChar char="–"/>
              <a:defRPr sz="2000">
                <a:solidFill>
                  <a:schemeClr val="tx1"/>
                </a:solidFill>
                <a:latin typeface="Myriad Pro" charset="0"/>
              </a:defRPr>
            </a:lvl4pPr>
            <a:lvl5pPr marL="2057400" indent="-228600" eaLnBrk="0" hangingPunct="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eaLnBrk="1" hangingPunct="1">
              <a:spcBef>
                <a:spcPct val="0"/>
              </a:spcBef>
              <a:buFontTx/>
              <a:buNone/>
            </a:pPr>
            <a:r>
              <a:rPr lang="en-GB" altLang="en-US" sz="2000" b="1" dirty="0">
                <a:solidFill>
                  <a:srgbClr val="00B0F0"/>
                </a:solidFill>
                <a:latin typeface="Corbel" charset="0"/>
              </a:rPr>
              <a:t>What purposes do you think Mentoring &amp; Coaching can be used for?</a:t>
            </a:r>
          </a:p>
          <a:p>
            <a:pPr eaLnBrk="1" hangingPunct="1">
              <a:spcBef>
                <a:spcPct val="0"/>
              </a:spcBef>
              <a:buFontTx/>
              <a:buNone/>
            </a:pPr>
            <a:endParaRPr lang="en-GB" altLang="en-US" sz="2000" b="1" dirty="0">
              <a:latin typeface="Corbel" charset="0"/>
            </a:endParaRPr>
          </a:p>
          <a:p>
            <a:pPr eaLnBrk="1" hangingPunct="1">
              <a:spcBef>
                <a:spcPct val="0"/>
              </a:spcBef>
              <a:buFontTx/>
              <a:buNone/>
            </a:pPr>
            <a:r>
              <a:rPr lang="en-GB" altLang="en-US" sz="2000" b="1" i="1" dirty="0">
                <a:solidFill>
                  <a:srgbClr val="0000CC"/>
                </a:solidFill>
                <a:latin typeface="Corbel" charset="0"/>
              </a:rPr>
              <a:t>       </a:t>
            </a:r>
            <a:r>
              <a:rPr lang="en-GB" altLang="en-US" sz="2400" b="1" i="1" dirty="0">
                <a:solidFill>
                  <a:srgbClr val="0000CC"/>
                </a:solidFill>
                <a:latin typeface="Corbel" charset="0"/>
              </a:rPr>
              <a:t>10 minutes in your pairs/groups, then feedback…</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animEffect transition="in" filter="fade">
                                      <p:cBhvr>
                                        <p:cTn id="11" dur="500"/>
                                        <p:tgtEl>
                                          <p:spTgt spid="5">
                                            <p:txEl>
                                              <p:pRg st="2" end="2"/>
                                            </p:txEl>
                                          </p:spTgt>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 presetClass="entr" presetSubtype="0" fill="hold"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nodeType="clickEffect">
                                  <p:stCondLst>
                                    <p:cond delay="0"/>
                                  </p:stCondLst>
                                  <p:childTnLst>
                                    <p:animEffect transition="out" filter="fade">
                                      <p:cBhvr>
                                        <p:cTn id="19" dur="500"/>
                                        <p:tgtEl>
                                          <p:spTgt spid="3">
                                            <p:txEl>
                                              <p:pRg st="0" end="0"/>
                                            </p:txEl>
                                          </p:spTgt>
                                        </p:tgtEl>
                                      </p:cBhvr>
                                    </p:animEffect>
                                    <p:set>
                                      <p:cBhvr>
                                        <p:cTn id="20" dur="1" fill="hold">
                                          <p:stCondLst>
                                            <p:cond delay="499"/>
                                          </p:stCondLst>
                                        </p:cTn>
                                        <p:tgtEl>
                                          <p:spTgt spid="3">
                                            <p:txEl>
                                              <p:pRg st="0" end="0"/>
                                            </p:txEl>
                                          </p:spTgt>
                                        </p:tgtEl>
                                        <p:attrNameLst>
                                          <p:attrName>style.visibility</p:attrName>
                                        </p:attrNameLst>
                                      </p:cBhvr>
                                      <p:to>
                                        <p:strVal val="hidden"/>
                                      </p:to>
                                    </p:set>
                                  </p:childTnLst>
                                </p:cTn>
                              </p:par>
                              <p:par>
                                <p:cTn id="21" presetID="1" presetClass="entr" presetSubtype="0" fill="hold" nodeType="with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xit" presetSubtype="0" fill="hold" nodeType="clickEffect">
                                  <p:stCondLst>
                                    <p:cond delay="0"/>
                                  </p:stCondLst>
                                  <p:childTnLst>
                                    <p:animEffect transition="out" filter="fade">
                                      <p:cBhvr>
                                        <p:cTn id="26" dur="500"/>
                                        <p:tgtEl>
                                          <p:spTgt spid="3">
                                            <p:txEl>
                                              <p:pRg st="1" end="1"/>
                                            </p:txEl>
                                          </p:spTgt>
                                        </p:tgtEl>
                                      </p:cBhvr>
                                    </p:animEffect>
                                    <p:set>
                                      <p:cBhvr>
                                        <p:cTn id="27" dur="1" fill="hold">
                                          <p:stCondLst>
                                            <p:cond delay="499"/>
                                          </p:stCondLst>
                                        </p:cTn>
                                        <p:tgtEl>
                                          <p:spTgt spid="3">
                                            <p:txEl>
                                              <p:pRg st="1" end="1"/>
                                            </p:txEl>
                                          </p:spTgt>
                                        </p:tgtEl>
                                        <p:attrNameLst>
                                          <p:attrName>style.visibility</p:attrName>
                                        </p:attrNameLst>
                                      </p:cBhvr>
                                      <p:to>
                                        <p:strVal val="hidden"/>
                                      </p:to>
                                    </p:set>
                                  </p:childTnLst>
                                </p:cTn>
                              </p:par>
                              <p:par>
                                <p:cTn id="28" presetID="1" presetClass="entr" presetSubtype="0" fill="hold" nodeType="withEffect">
                                  <p:stCondLst>
                                    <p:cond delay="0"/>
                                  </p:stCondLst>
                                  <p:childTnLst>
                                    <p:set>
                                      <p:cBhvr>
                                        <p:cTn id="29"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0" fill="hold" nodeType="clickPar">
                      <p:stCondLst>
                        <p:cond delay="indefinite"/>
                      </p:stCondLst>
                      <p:childTnLst>
                        <p:par>
                          <p:cTn id="31" fill="hold" nodeType="withGroup">
                            <p:stCondLst>
                              <p:cond delay="0"/>
                            </p:stCondLst>
                            <p:childTnLst>
                              <p:par>
                                <p:cTn id="32" presetID="10" presetClass="exit" presetSubtype="0" fill="hold" nodeType="clickEffect">
                                  <p:stCondLst>
                                    <p:cond delay="0"/>
                                  </p:stCondLst>
                                  <p:childTnLst>
                                    <p:animEffect transition="out" filter="fade">
                                      <p:cBhvr>
                                        <p:cTn id="33" dur="500"/>
                                        <p:tgtEl>
                                          <p:spTgt spid="3">
                                            <p:txEl>
                                              <p:pRg st="2" end="2"/>
                                            </p:txEl>
                                          </p:spTgt>
                                        </p:tgtEl>
                                      </p:cBhvr>
                                    </p:animEffect>
                                    <p:set>
                                      <p:cBhvr>
                                        <p:cTn id="34" dur="1" fill="hold">
                                          <p:stCondLst>
                                            <p:cond delay="499"/>
                                          </p:stCondLst>
                                        </p:cTn>
                                        <p:tgtEl>
                                          <p:spTgt spid="3">
                                            <p:txEl>
                                              <p:pRg st="2" end="2"/>
                                            </p:txEl>
                                          </p:spTgt>
                                        </p:tgtEl>
                                        <p:attrNameLst>
                                          <p:attrName>style.visibility</p:attrName>
                                        </p:attrNameLst>
                                      </p:cBhvr>
                                      <p:to>
                                        <p:strVal val="hidden"/>
                                      </p:to>
                                    </p:set>
                                  </p:childTnLst>
                                </p:cTn>
                              </p:par>
                              <p:par>
                                <p:cTn id="35" presetID="1" presetClass="entr" presetSubtype="0" fill="hold" nodeType="with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37" fill="hold" nodeType="clickPar">
                      <p:stCondLst>
                        <p:cond delay="indefinite"/>
                      </p:stCondLst>
                      <p:childTnLst>
                        <p:par>
                          <p:cTn id="38" fill="hold" nodeType="withGroup">
                            <p:stCondLst>
                              <p:cond delay="0"/>
                            </p:stCondLst>
                            <p:childTnLst>
                              <p:par>
                                <p:cTn id="39" presetID="10" presetClass="exit" presetSubtype="0" fill="hold" nodeType="clickEffect">
                                  <p:stCondLst>
                                    <p:cond delay="0"/>
                                  </p:stCondLst>
                                  <p:childTnLst>
                                    <p:animEffect transition="out" filter="fade">
                                      <p:cBhvr>
                                        <p:cTn id="40" dur="500"/>
                                        <p:tgtEl>
                                          <p:spTgt spid="3">
                                            <p:txEl>
                                              <p:pRg st="3" end="3"/>
                                            </p:txEl>
                                          </p:spTgt>
                                        </p:tgtEl>
                                      </p:cBhvr>
                                    </p:animEffect>
                                    <p:set>
                                      <p:cBhvr>
                                        <p:cTn id="41" dur="1" fill="hold">
                                          <p:stCondLst>
                                            <p:cond delay="499"/>
                                          </p:stCondLst>
                                        </p:cTn>
                                        <p:tgtEl>
                                          <p:spTgt spid="3">
                                            <p:txEl>
                                              <p:pRg st="3" end="3"/>
                                            </p:txEl>
                                          </p:spTgt>
                                        </p:tgtEl>
                                        <p:attrNameLst>
                                          <p:attrName>style.visibility</p:attrName>
                                        </p:attrNameLst>
                                      </p:cBhvr>
                                      <p:to>
                                        <p:strVal val="hidden"/>
                                      </p:to>
                                    </p:set>
                                  </p:childTnLst>
                                </p:cTn>
                              </p:par>
                              <p:par>
                                <p:cTn id="42" presetID="1" presetClass="entr" presetSubtype="0" fill="hold" nodeType="withEffect">
                                  <p:stCondLst>
                                    <p:cond delay="0"/>
                                  </p:stCondLst>
                                  <p:childTnLst>
                                    <p:set>
                                      <p:cBhvr>
                                        <p:cTn id="43"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44" fill="hold">
                      <p:stCondLst>
                        <p:cond delay="indefinite"/>
                      </p:stCondLst>
                      <p:childTnLst>
                        <p:par>
                          <p:cTn id="45" fill="hold">
                            <p:stCondLst>
                              <p:cond delay="0"/>
                            </p:stCondLst>
                            <p:childTnLst>
                              <p:par>
                                <p:cTn id="46" presetID="10" presetClass="exit" presetSubtype="0" fill="hold" nodeType="clickEffect">
                                  <p:stCondLst>
                                    <p:cond delay="0"/>
                                  </p:stCondLst>
                                  <p:childTnLst>
                                    <p:animEffect transition="out" filter="fade">
                                      <p:cBhvr>
                                        <p:cTn id="47" dur="500"/>
                                        <p:tgtEl>
                                          <p:spTgt spid="3">
                                            <p:txEl>
                                              <p:pRg st="4" end="4"/>
                                            </p:txEl>
                                          </p:spTgt>
                                        </p:tgtEl>
                                      </p:cBhvr>
                                    </p:animEffect>
                                    <p:set>
                                      <p:cBhvr>
                                        <p:cTn id="48" dur="1" fill="hold">
                                          <p:stCondLst>
                                            <p:cond delay="499"/>
                                          </p:stCondLst>
                                        </p:cTn>
                                        <p:tgtEl>
                                          <p:spTgt spid="3">
                                            <p:txEl>
                                              <p:pRg st="4" end="4"/>
                                            </p:txEl>
                                          </p:spTgt>
                                        </p:tgtEl>
                                        <p:attrNameLst>
                                          <p:attrName>style.visibility</p:attrName>
                                        </p:attrNameLst>
                                      </p:cBhvr>
                                      <p:to>
                                        <p:strVal val="hidden"/>
                                      </p:to>
                                    </p:set>
                                  </p:childTnLst>
                                </p:cTn>
                              </p:par>
                              <p:par>
                                <p:cTn id="49" presetID="1" presetClass="entr" presetSubtype="0" fill="hold" nodeType="withEffect">
                                  <p:stCondLst>
                                    <p:cond delay="0"/>
                                  </p:stCondLst>
                                  <p:childTnLst>
                                    <p:set>
                                      <p:cBhvr>
                                        <p:cTn id="50" dur="1" fill="hold">
                                          <p:stCondLst>
                                            <p:cond delay="0"/>
                                          </p:stCondLst>
                                        </p:cTn>
                                        <p:tgtEl>
                                          <p:spTgt spid="3">
                                            <p:txEl>
                                              <p:pRg st="5" end="5"/>
                                            </p:txEl>
                                          </p:spTgt>
                                        </p:tgtEl>
                                        <p:attrNameLst>
                                          <p:attrName>style.visibility</p:attrName>
                                        </p:attrNameLst>
                                      </p:cBhvr>
                                      <p:to>
                                        <p:strVal val="visible"/>
                                      </p:to>
                                    </p:set>
                                  </p:childTnLst>
                                </p:cTn>
                              </p:par>
                            </p:childTnLst>
                          </p:cTn>
                        </p:par>
                        <p:par>
                          <p:cTn id="51" fill="hold">
                            <p:stCondLst>
                              <p:cond delay="500"/>
                            </p:stCondLst>
                            <p:childTnLst>
                              <p:par>
                                <p:cTn id="52" presetID="10" presetClass="exit" presetSubtype="0" fill="hold" nodeType="afterEffect">
                                  <p:stCondLst>
                                    <p:cond delay="0"/>
                                  </p:stCondLst>
                                  <p:childTnLst>
                                    <p:animEffect transition="out" filter="fade">
                                      <p:cBhvr>
                                        <p:cTn id="53" dur="500"/>
                                        <p:tgtEl>
                                          <p:spTgt spid="3">
                                            <p:txEl>
                                              <p:pRg st="5" end="5"/>
                                            </p:txEl>
                                          </p:spTgt>
                                        </p:tgtEl>
                                      </p:cBhvr>
                                    </p:animEffect>
                                    <p:set>
                                      <p:cBhvr>
                                        <p:cTn id="54" dur="1" fill="hold">
                                          <p:stCondLst>
                                            <p:cond delay="499"/>
                                          </p:stCondLst>
                                        </p:cTn>
                                        <p:tgtEl>
                                          <p:spTgt spid="3">
                                            <p:txEl>
                                              <p:pRg st="5" end="5"/>
                                            </p:txEl>
                                          </p:spTgt>
                                        </p:tgtEl>
                                        <p:attrNameLst>
                                          <p:attrName>style.visibility</p:attrName>
                                        </p:attrNameLst>
                                      </p:cBhvr>
                                      <p:to>
                                        <p:strVal val="hidden"/>
                                      </p:to>
                                    </p:set>
                                  </p:childTnLst>
                                </p:cTn>
                              </p:par>
                              <p:par>
                                <p:cTn id="55" presetID="1" presetClass="entr" presetSubtype="0" fill="hold" nodeType="withEffect">
                                  <p:stCondLst>
                                    <p:cond delay="0"/>
                                  </p:stCondLst>
                                  <p:childTnLst>
                                    <p:set>
                                      <p:cBhvr>
                                        <p:cTn id="5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0" presetClass="exit" presetSubtype="0" fill="hold" nodeType="clickEffect">
                                  <p:stCondLst>
                                    <p:cond delay="0"/>
                                  </p:stCondLst>
                                  <p:childTnLst>
                                    <p:animEffect transition="out" filter="fade">
                                      <p:cBhvr>
                                        <p:cTn id="60" dur="500"/>
                                        <p:tgtEl>
                                          <p:spTgt spid="3">
                                            <p:txEl>
                                              <p:pRg st="6" end="6"/>
                                            </p:txEl>
                                          </p:spTgt>
                                        </p:tgtEl>
                                      </p:cBhvr>
                                    </p:animEffect>
                                    <p:set>
                                      <p:cBhvr>
                                        <p:cTn id="61" dur="1" fill="hold">
                                          <p:stCondLst>
                                            <p:cond delay="499"/>
                                          </p:stCondLst>
                                        </p:cTn>
                                        <p:tgtEl>
                                          <p:spTgt spid="3">
                                            <p:txEl>
                                              <p:pRg st="6" end="6"/>
                                            </p:txEl>
                                          </p:spTgt>
                                        </p:tgtEl>
                                        <p:attrNameLst>
                                          <p:attrName>style.visibility</p:attrName>
                                        </p:attrNameLst>
                                      </p:cBhvr>
                                      <p:to>
                                        <p:strVal val="hidden"/>
                                      </p:to>
                                    </p:set>
                                  </p:childTnLst>
                                </p:cTn>
                              </p:par>
                              <p:par>
                                <p:cTn id="62" presetID="1" presetClass="entr" presetSubtype="0" fill="hold" nodeType="withEffect">
                                  <p:stCondLst>
                                    <p:cond delay="0"/>
                                  </p:stCondLst>
                                  <p:childTnLst>
                                    <p:set>
                                      <p:cBhvr>
                                        <p:cTn id="63"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64" fill="hold">
                      <p:stCondLst>
                        <p:cond delay="indefinite"/>
                      </p:stCondLst>
                      <p:childTnLst>
                        <p:par>
                          <p:cTn id="65" fill="hold">
                            <p:stCondLst>
                              <p:cond delay="0"/>
                            </p:stCondLst>
                            <p:childTnLst>
                              <p:par>
                                <p:cTn id="66" presetID="10" presetClass="exit" presetSubtype="0" fill="hold" nodeType="clickEffect">
                                  <p:stCondLst>
                                    <p:cond delay="0"/>
                                  </p:stCondLst>
                                  <p:childTnLst>
                                    <p:animEffect transition="out" filter="fade">
                                      <p:cBhvr>
                                        <p:cTn id="67" dur="500"/>
                                        <p:tgtEl>
                                          <p:spTgt spid="3">
                                            <p:txEl>
                                              <p:pRg st="7" end="7"/>
                                            </p:txEl>
                                          </p:spTgt>
                                        </p:tgtEl>
                                      </p:cBhvr>
                                    </p:animEffect>
                                    <p:set>
                                      <p:cBhvr>
                                        <p:cTn id="68" dur="1" fill="hold">
                                          <p:stCondLst>
                                            <p:cond delay="499"/>
                                          </p:stCondLst>
                                        </p:cTn>
                                        <p:tgtEl>
                                          <p:spTgt spid="3">
                                            <p:txEl>
                                              <p:pRg st="7" end="7"/>
                                            </p:txEl>
                                          </p:spTgt>
                                        </p:tgtEl>
                                        <p:attrNameLst>
                                          <p:attrName>style.visibility</p:attrName>
                                        </p:attrNameLst>
                                      </p:cBhvr>
                                      <p:to>
                                        <p:strVal val="hidden"/>
                                      </p:to>
                                    </p:set>
                                  </p:childTnLst>
                                </p:cTn>
                              </p:par>
                              <p:par>
                                <p:cTn id="69" presetID="1" presetClass="entr" presetSubtype="0" fill="hold" nodeType="withEffect">
                                  <p:stCondLst>
                                    <p:cond delay="0"/>
                                  </p:stCondLst>
                                  <p:childTnLst>
                                    <p:set>
                                      <p:cBhvr>
                                        <p:cTn id="7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1" fill="hold" nodeType="clickPar">
                      <p:stCondLst>
                        <p:cond delay="indefinite"/>
                      </p:stCondLst>
                      <p:childTnLst>
                        <p:par>
                          <p:cTn id="72" fill="hold" nodeType="withGroup">
                            <p:stCondLst>
                              <p:cond delay="0"/>
                            </p:stCondLst>
                            <p:childTnLst>
                              <p:par>
                                <p:cTn id="73" presetID="10" presetClass="exit" presetSubtype="0" fill="hold" nodeType="clickEffect">
                                  <p:stCondLst>
                                    <p:cond delay="0"/>
                                  </p:stCondLst>
                                  <p:childTnLst>
                                    <p:animEffect transition="out" filter="fade">
                                      <p:cBhvr>
                                        <p:cTn id="74" dur="500"/>
                                        <p:tgtEl>
                                          <p:spTgt spid="4">
                                            <p:txEl>
                                              <p:pRg st="0" end="0"/>
                                            </p:txEl>
                                          </p:spTgt>
                                        </p:tgtEl>
                                      </p:cBhvr>
                                    </p:animEffect>
                                    <p:set>
                                      <p:cBhvr>
                                        <p:cTn id="75" dur="1" fill="hold">
                                          <p:stCondLst>
                                            <p:cond delay="499"/>
                                          </p:stCondLst>
                                        </p:cTn>
                                        <p:tgtEl>
                                          <p:spTgt spid="4">
                                            <p:txEl>
                                              <p:pRg st="0" end="0"/>
                                            </p:txEl>
                                          </p:spTgt>
                                        </p:tgtEl>
                                        <p:attrNameLst>
                                          <p:attrName>style.visibility</p:attrName>
                                        </p:attrNameLst>
                                      </p:cBhvr>
                                      <p:to>
                                        <p:strVal val="hidden"/>
                                      </p:to>
                                    </p:set>
                                  </p:childTnLst>
                                </p:cTn>
                              </p:par>
                              <p:par>
                                <p:cTn id="76" presetID="1" presetClass="entr" presetSubtype="0" fill="hold" nodeType="withEffect">
                                  <p:stCondLst>
                                    <p:cond delay="0"/>
                                  </p:stCondLst>
                                  <p:childTnLst>
                                    <p:set>
                                      <p:cBhvr>
                                        <p:cTn id="77"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8" fill="hold" nodeType="clickPar">
                      <p:stCondLst>
                        <p:cond delay="indefinite"/>
                      </p:stCondLst>
                      <p:childTnLst>
                        <p:par>
                          <p:cTn id="79" fill="hold" nodeType="withGroup">
                            <p:stCondLst>
                              <p:cond delay="0"/>
                            </p:stCondLst>
                            <p:childTnLst>
                              <p:par>
                                <p:cTn id="80" presetID="10" presetClass="exit" presetSubtype="0" fill="hold" nodeType="clickEffect">
                                  <p:stCondLst>
                                    <p:cond delay="0"/>
                                  </p:stCondLst>
                                  <p:childTnLst>
                                    <p:animEffect transition="out" filter="fade">
                                      <p:cBhvr>
                                        <p:cTn id="81" dur="500"/>
                                        <p:tgtEl>
                                          <p:spTgt spid="4">
                                            <p:txEl>
                                              <p:pRg st="1" end="1"/>
                                            </p:txEl>
                                          </p:spTgt>
                                        </p:tgtEl>
                                      </p:cBhvr>
                                    </p:animEffect>
                                    <p:set>
                                      <p:cBhvr>
                                        <p:cTn id="82" dur="1" fill="hold">
                                          <p:stCondLst>
                                            <p:cond delay="499"/>
                                          </p:stCondLst>
                                        </p:cTn>
                                        <p:tgtEl>
                                          <p:spTgt spid="4">
                                            <p:txEl>
                                              <p:pRg st="1" end="1"/>
                                            </p:txEl>
                                          </p:spTgt>
                                        </p:tgtEl>
                                        <p:attrNameLst>
                                          <p:attrName>style.visibility</p:attrName>
                                        </p:attrNameLst>
                                      </p:cBhvr>
                                      <p:to>
                                        <p:strVal val="hidden"/>
                                      </p:to>
                                    </p:set>
                                  </p:childTnLst>
                                </p:cTn>
                              </p:par>
                              <p:par>
                                <p:cTn id="83" presetID="1" presetClass="entr" presetSubtype="0" fill="hold" nodeType="withEffect">
                                  <p:stCondLst>
                                    <p:cond delay="0"/>
                                  </p:stCondLst>
                                  <p:childTnLst>
                                    <p:set>
                                      <p:cBhvr>
                                        <p:cTn id="8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85" fill="hold" nodeType="clickPar">
                      <p:stCondLst>
                        <p:cond delay="indefinite"/>
                      </p:stCondLst>
                      <p:childTnLst>
                        <p:par>
                          <p:cTn id="86" fill="hold" nodeType="withGroup">
                            <p:stCondLst>
                              <p:cond delay="0"/>
                            </p:stCondLst>
                            <p:childTnLst>
                              <p:par>
                                <p:cTn id="87" presetID="10" presetClass="exit" presetSubtype="0" fill="hold" nodeType="clickEffect">
                                  <p:stCondLst>
                                    <p:cond delay="0"/>
                                  </p:stCondLst>
                                  <p:childTnLst>
                                    <p:animEffect transition="out" filter="fade">
                                      <p:cBhvr>
                                        <p:cTn id="88" dur="500"/>
                                        <p:tgtEl>
                                          <p:spTgt spid="4">
                                            <p:txEl>
                                              <p:pRg st="2" end="2"/>
                                            </p:txEl>
                                          </p:spTgt>
                                        </p:tgtEl>
                                      </p:cBhvr>
                                    </p:animEffect>
                                    <p:set>
                                      <p:cBhvr>
                                        <p:cTn id="89" dur="1" fill="hold">
                                          <p:stCondLst>
                                            <p:cond delay="499"/>
                                          </p:stCondLst>
                                        </p:cTn>
                                        <p:tgtEl>
                                          <p:spTgt spid="4">
                                            <p:txEl>
                                              <p:pRg st="2" end="2"/>
                                            </p:txEl>
                                          </p:spTgt>
                                        </p:tgtEl>
                                        <p:attrNameLst>
                                          <p:attrName>style.visibility</p:attrName>
                                        </p:attrNameLst>
                                      </p:cBhvr>
                                      <p:to>
                                        <p:strVal val="hidden"/>
                                      </p:to>
                                    </p:set>
                                  </p:childTnLst>
                                </p:cTn>
                              </p:par>
                              <p:par>
                                <p:cTn id="90" presetID="1" presetClass="entr" presetSubtype="0" fill="hold" nodeType="withEffect">
                                  <p:stCondLst>
                                    <p:cond delay="0"/>
                                  </p:stCondLst>
                                  <p:childTnLst>
                                    <p:set>
                                      <p:cBhvr>
                                        <p:cTn id="91"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92" fill="hold" nodeType="clickPar">
                      <p:stCondLst>
                        <p:cond delay="indefinite"/>
                      </p:stCondLst>
                      <p:childTnLst>
                        <p:par>
                          <p:cTn id="93" fill="hold" nodeType="withGroup">
                            <p:stCondLst>
                              <p:cond delay="0"/>
                            </p:stCondLst>
                            <p:childTnLst>
                              <p:par>
                                <p:cTn id="94" presetID="10" presetClass="exit" presetSubtype="0" fill="hold" nodeType="clickEffect">
                                  <p:stCondLst>
                                    <p:cond delay="0"/>
                                  </p:stCondLst>
                                  <p:childTnLst>
                                    <p:animEffect transition="out" filter="fade">
                                      <p:cBhvr>
                                        <p:cTn id="95" dur="500"/>
                                        <p:tgtEl>
                                          <p:spTgt spid="4">
                                            <p:txEl>
                                              <p:pRg st="3" end="3"/>
                                            </p:txEl>
                                          </p:spTgt>
                                        </p:tgtEl>
                                      </p:cBhvr>
                                    </p:animEffect>
                                    <p:set>
                                      <p:cBhvr>
                                        <p:cTn id="96" dur="1" fill="hold">
                                          <p:stCondLst>
                                            <p:cond delay="499"/>
                                          </p:stCondLst>
                                        </p:cTn>
                                        <p:tgtEl>
                                          <p:spTgt spid="4">
                                            <p:txEl>
                                              <p:pRg st="3" end="3"/>
                                            </p:txEl>
                                          </p:spTgt>
                                        </p:tgtEl>
                                        <p:attrNameLst>
                                          <p:attrName>style.visibility</p:attrName>
                                        </p:attrNameLst>
                                      </p:cBhvr>
                                      <p:to>
                                        <p:strVal val="hidden"/>
                                      </p:to>
                                    </p:set>
                                  </p:childTnLst>
                                </p:cTn>
                              </p:par>
                              <p:par>
                                <p:cTn id="97" presetID="1" presetClass="entr" presetSubtype="0" fill="hold" nodeType="withEffect">
                                  <p:stCondLst>
                                    <p:cond delay="0"/>
                                  </p:stCondLst>
                                  <p:childTnLst>
                                    <p:set>
                                      <p:cBhvr>
                                        <p:cTn id="9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99" fill="hold">
                      <p:stCondLst>
                        <p:cond delay="indefinite"/>
                      </p:stCondLst>
                      <p:childTnLst>
                        <p:par>
                          <p:cTn id="100" fill="hold">
                            <p:stCondLst>
                              <p:cond delay="0"/>
                            </p:stCondLst>
                            <p:childTnLst>
                              <p:par>
                                <p:cTn id="101" presetID="10" presetClass="exit" presetSubtype="0" fill="hold" nodeType="clickEffect">
                                  <p:stCondLst>
                                    <p:cond delay="0"/>
                                  </p:stCondLst>
                                  <p:childTnLst>
                                    <p:animEffect transition="out" filter="fade">
                                      <p:cBhvr>
                                        <p:cTn id="102" dur="500"/>
                                        <p:tgtEl>
                                          <p:spTgt spid="4">
                                            <p:txEl>
                                              <p:pRg st="4" end="4"/>
                                            </p:txEl>
                                          </p:spTgt>
                                        </p:tgtEl>
                                      </p:cBhvr>
                                    </p:animEffect>
                                    <p:set>
                                      <p:cBhvr>
                                        <p:cTn id="103" dur="1" fill="hold">
                                          <p:stCondLst>
                                            <p:cond delay="499"/>
                                          </p:stCondLst>
                                        </p:cTn>
                                        <p:tgtEl>
                                          <p:spTgt spid="4">
                                            <p:txEl>
                                              <p:pRg st="4" end="4"/>
                                            </p:txEl>
                                          </p:spTgt>
                                        </p:tgtEl>
                                        <p:attrNameLst>
                                          <p:attrName>style.visibility</p:attrName>
                                        </p:attrNameLst>
                                      </p:cBhvr>
                                      <p:to>
                                        <p:strVal val="hidden"/>
                                      </p:to>
                                    </p:set>
                                  </p:childTnLst>
                                </p:cTn>
                              </p:par>
                              <p:par>
                                <p:cTn id="104" presetID="1" presetClass="entr" presetSubtype="0" fill="hold" nodeType="withEffect">
                                  <p:stCondLst>
                                    <p:cond delay="0"/>
                                  </p:stCondLst>
                                  <p:childTnLst>
                                    <p:set>
                                      <p:cBhvr>
                                        <p:cTn id="105"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06" fill="hold">
                      <p:stCondLst>
                        <p:cond delay="indefinite"/>
                      </p:stCondLst>
                      <p:childTnLst>
                        <p:par>
                          <p:cTn id="107" fill="hold">
                            <p:stCondLst>
                              <p:cond delay="0"/>
                            </p:stCondLst>
                            <p:childTnLst>
                              <p:par>
                                <p:cTn id="108" presetID="10" presetClass="exit" presetSubtype="0" fill="hold" nodeType="clickEffect">
                                  <p:stCondLst>
                                    <p:cond delay="0"/>
                                  </p:stCondLst>
                                  <p:childTnLst>
                                    <p:animEffect transition="out" filter="fade">
                                      <p:cBhvr>
                                        <p:cTn id="109" dur="500"/>
                                        <p:tgtEl>
                                          <p:spTgt spid="4">
                                            <p:txEl>
                                              <p:pRg st="5" end="5"/>
                                            </p:txEl>
                                          </p:spTgt>
                                        </p:tgtEl>
                                      </p:cBhvr>
                                    </p:animEffect>
                                    <p:set>
                                      <p:cBhvr>
                                        <p:cTn id="110" dur="1" fill="hold">
                                          <p:stCondLst>
                                            <p:cond delay="499"/>
                                          </p:stCondLst>
                                        </p:cTn>
                                        <p:tgtEl>
                                          <p:spTgt spid="4">
                                            <p:txEl>
                                              <p:pRg st="5" end="5"/>
                                            </p:txEl>
                                          </p:spTgt>
                                        </p:tgtEl>
                                        <p:attrNameLst>
                                          <p:attrName>style.visibility</p:attrName>
                                        </p:attrNameLst>
                                      </p:cBhvr>
                                      <p:to>
                                        <p:strVal val="hidden"/>
                                      </p:to>
                                    </p:set>
                                  </p:childTnLst>
                                </p:cTn>
                              </p:par>
                              <p:par>
                                <p:cTn id="111" presetID="1" presetClass="entr" presetSubtype="0" fill="hold" nodeType="withEffect">
                                  <p:stCondLst>
                                    <p:cond delay="0"/>
                                  </p:stCondLst>
                                  <p:childTnLst>
                                    <p:set>
                                      <p:cBhvr>
                                        <p:cTn id="11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13" fill="hold">
                      <p:stCondLst>
                        <p:cond delay="indefinite"/>
                      </p:stCondLst>
                      <p:childTnLst>
                        <p:par>
                          <p:cTn id="114" fill="hold">
                            <p:stCondLst>
                              <p:cond delay="0"/>
                            </p:stCondLst>
                            <p:childTnLst>
                              <p:par>
                                <p:cTn id="115" presetID="10" presetClass="exit" presetSubtype="0" fill="hold" nodeType="clickEffect">
                                  <p:stCondLst>
                                    <p:cond delay="0"/>
                                  </p:stCondLst>
                                  <p:childTnLst>
                                    <p:animEffect transition="out" filter="fade">
                                      <p:cBhvr>
                                        <p:cTn id="116" dur="500"/>
                                        <p:tgtEl>
                                          <p:spTgt spid="4">
                                            <p:txEl>
                                              <p:pRg st="6" end="6"/>
                                            </p:txEl>
                                          </p:spTgt>
                                        </p:tgtEl>
                                      </p:cBhvr>
                                    </p:animEffect>
                                    <p:set>
                                      <p:cBhvr>
                                        <p:cTn id="117" dur="1" fill="hold">
                                          <p:stCondLst>
                                            <p:cond delay="499"/>
                                          </p:stCondLst>
                                        </p:cTn>
                                        <p:tgtEl>
                                          <p:spTgt spid="4">
                                            <p:txEl>
                                              <p:pRg st="6" end="6"/>
                                            </p:txEl>
                                          </p:spTgt>
                                        </p:tgtEl>
                                        <p:attrNameLst>
                                          <p:attrName>style.visibility</p:attrName>
                                        </p:attrNameLst>
                                      </p:cBhvr>
                                      <p:to>
                                        <p:strVal val="hidden"/>
                                      </p:to>
                                    </p:set>
                                  </p:childTnLst>
                                </p:cTn>
                              </p:par>
                              <p:par>
                                <p:cTn id="118" presetID="1" presetClass="entr" presetSubtype="0" fill="hold" nodeType="withEffect">
                                  <p:stCondLst>
                                    <p:cond delay="0"/>
                                  </p:stCondLst>
                                  <p:childTnLst>
                                    <p:set>
                                      <p:cBhvr>
                                        <p:cTn id="119"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120" fill="hold">
                      <p:stCondLst>
                        <p:cond delay="indefinite"/>
                      </p:stCondLst>
                      <p:childTnLst>
                        <p:par>
                          <p:cTn id="121" fill="hold">
                            <p:stCondLst>
                              <p:cond delay="0"/>
                            </p:stCondLst>
                            <p:childTnLst>
                              <p:par>
                                <p:cTn id="122" presetID="10" presetClass="exit" presetSubtype="0" fill="hold" nodeType="clickEffect">
                                  <p:stCondLst>
                                    <p:cond delay="0"/>
                                  </p:stCondLst>
                                  <p:childTnLst>
                                    <p:animEffect transition="out" filter="fade">
                                      <p:cBhvr>
                                        <p:cTn id="123" dur="500"/>
                                        <p:tgtEl>
                                          <p:spTgt spid="4">
                                            <p:txEl>
                                              <p:pRg st="7" end="7"/>
                                            </p:txEl>
                                          </p:spTgt>
                                        </p:tgtEl>
                                      </p:cBhvr>
                                    </p:animEffect>
                                    <p:set>
                                      <p:cBhvr>
                                        <p:cTn id="124" dur="1" fill="hold">
                                          <p:stCondLst>
                                            <p:cond delay="499"/>
                                          </p:stCondLst>
                                        </p:cTn>
                                        <p:tgtEl>
                                          <p:spTgt spid="4">
                                            <p:txEl>
                                              <p:pRg st="7" end="7"/>
                                            </p:txEl>
                                          </p:spTgt>
                                        </p:tgtEl>
                                        <p:attrNameLst>
                                          <p:attrName>style.visibility</p:attrName>
                                        </p:attrNameLst>
                                      </p:cBhvr>
                                      <p:to>
                                        <p:strVal val="hidden"/>
                                      </p:to>
                                    </p:set>
                                  </p:childTnLst>
                                </p:cTn>
                              </p:par>
                            </p:childTnLst>
                          </p:cTn>
                        </p:par>
                      </p:childTnLst>
                    </p:cTn>
                  </p:par>
                  <p:par>
                    <p:cTn id="125" fill="hold">
                      <p:stCondLst>
                        <p:cond delay="indefinite"/>
                      </p:stCondLst>
                      <p:childTnLst>
                        <p:par>
                          <p:cTn id="126" fill="hold">
                            <p:stCondLst>
                              <p:cond delay="0"/>
                            </p:stCondLst>
                            <p:childTnLst>
                              <p:par>
                                <p:cTn id="127" presetID="10" presetClass="entr" presetSubtype="0" fill="hold" nodeType="clickEffect">
                                  <p:stCondLst>
                                    <p:cond delay="0"/>
                                  </p:stCondLst>
                                  <p:childTnLst>
                                    <p:set>
                                      <p:cBhvr>
                                        <p:cTn id="128" dur="1" fill="hold">
                                          <p:stCondLst>
                                            <p:cond delay="0"/>
                                          </p:stCondLst>
                                        </p:cTn>
                                        <p:tgtEl>
                                          <p:spTgt spid="3">
                                            <p:txEl>
                                              <p:pRg st="0" end="0"/>
                                            </p:txEl>
                                          </p:spTgt>
                                        </p:tgtEl>
                                        <p:attrNameLst>
                                          <p:attrName>style.visibility</p:attrName>
                                        </p:attrNameLst>
                                      </p:cBhvr>
                                      <p:to>
                                        <p:strVal val="visible"/>
                                      </p:to>
                                    </p:set>
                                    <p:animEffect transition="in" filter="fade">
                                      <p:cBhvr>
                                        <p:cTn id="129" dur="500"/>
                                        <p:tgtEl>
                                          <p:spTgt spid="3">
                                            <p:txEl>
                                              <p:pRg st="0" end="0"/>
                                            </p:txEl>
                                          </p:spTgt>
                                        </p:tgtEl>
                                      </p:cBhvr>
                                    </p:animEffect>
                                  </p:childTnLst>
                                </p:cTn>
                              </p:par>
                              <p:par>
                                <p:cTn id="130" presetID="10" presetClass="entr" presetSubtype="0" fill="hold" nodeType="withEffect">
                                  <p:stCondLst>
                                    <p:cond delay="0"/>
                                  </p:stCondLst>
                                  <p:childTnLst>
                                    <p:set>
                                      <p:cBhvr>
                                        <p:cTn id="131" dur="1" fill="hold">
                                          <p:stCondLst>
                                            <p:cond delay="0"/>
                                          </p:stCondLst>
                                        </p:cTn>
                                        <p:tgtEl>
                                          <p:spTgt spid="3">
                                            <p:txEl>
                                              <p:pRg st="1" end="1"/>
                                            </p:txEl>
                                          </p:spTgt>
                                        </p:tgtEl>
                                        <p:attrNameLst>
                                          <p:attrName>style.visibility</p:attrName>
                                        </p:attrNameLst>
                                      </p:cBhvr>
                                      <p:to>
                                        <p:strVal val="visible"/>
                                      </p:to>
                                    </p:set>
                                    <p:animEffect transition="in" filter="fade">
                                      <p:cBhvr>
                                        <p:cTn id="132" dur="500"/>
                                        <p:tgtEl>
                                          <p:spTgt spid="3">
                                            <p:txEl>
                                              <p:pRg st="1" end="1"/>
                                            </p:txEl>
                                          </p:spTgt>
                                        </p:tgtEl>
                                      </p:cBhvr>
                                    </p:animEffect>
                                  </p:childTnLst>
                                </p:cTn>
                              </p:par>
                              <p:par>
                                <p:cTn id="133" presetID="10" presetClass="entr" presetSubtype="0" fill="hold" nodeType="withEffect">
                                  <p:stCondLst>
                                    <p:cond delay="0"/>
                                  </p:stCondLst>
                                  <p:childTnLst>
                                    <p:set>
                                      <p:cBhvr>
                                        <p:cTn id="134" dur="1" fill="hold">
                                          <p:stCondLst>
                                            <p:cond delay="0"/>
                                          </p:stCondLst>
                                        </p:cTn>
                                        <p:tgtEl>
                                          <p:spTgt spid="3">
                                            <p:txEl>
                                              <p:pRg st="2" end="2"/>
                                            </p:txEl>
                                          </p:spTgt>
                                        </p:tgtEl>
                                        <p:attrNameLst>
                                          <p:attrName>style.visibility</p:attrName>
                                        </p:attrNameLst>
                                      </p:cBhvr>
                                      <p:to>
                                        <p:strVal val="visible"/>
                                      </p:to>
                                    </p:set>
                                    <p:animEffect transition="in" filter="fade">
                                      <p:cBhvr>
                                        <p:cTn id="135" dur="500"/>
                                        <p:tgtEl>
                                          <p:spTgt spid="3">
                                            <p:txEl>
                                              <p:pRg st="2" end="2"/>
                                            </p:txEl>
                                          </p:spTgt>
                                        </p:tgtEl>
                                      </p:cBhvr>
                                    </p:animEffect>
                                  </p:childTnLst>
                                </p:cTn>
                              </p:par>
                              <p:par>
                                <p:cTn id="136" presetID="10" presetClass="entr" presetSubtype="0" fill="hold" nodeType="withEffect">
                                  <p:stCondLst>
                                    <p:cond delay="0"/>
                                  </p:stCondLst>
                                  <p:childTnLst>
                                    <p:set>
                                      <p:cBhvr>
                                        <p:cTn id="137" dur="1" fill="hold">
                                          <p:stCondLst>
                                            <p:cond delay="0"/>
                                          </p:stCondLst>
                                        </p:cTn>
                                        <p:tgtEl>
                                          <p:spTgt spid="3">
                                            <p:txEl>
                                              <p:pRg st="3" end="3"/>
                                            </p:txEl>
                                          </p:spTgt>
                                        </p:tgtEl>
                                        <p:attrNameLst>
                                          <p:attrName>style.visibility</p:attrName>
                                        </p:attrNameLst>
                                      </p:cBhvr>
                                      <p:to>
                                        <p:strVal val="visible"/>
                                      </p:to>
                                    </p:set>
                                    <p:animEffect transition="in" filter="fade">
                                      <p:cBhvr>
                                        <p:cTn id="138" dur="500"/>
                                        <p:tgtEl>
                                          <p:spTgt spid="3">
                                            <p:txEl>
                                              <p:pRg st="3" end="3"/>
                                            </p:txEl>
                                          </p:spTgt>
                                        </p:tgtEl>
                                      </p:cBhvr>
                                    </p:animEffect>
                                  </p:childTnLst>
                                </p:cTn>
                              </p:par>
                              <p:par>
                                <p:cTn id="139" presetID="10" presetClass="entr" presetSubtype="0" fill="hold" nodeType="withEffect">
                                  <p:stCondLst>
                                    <p:cond delay="0"/>
                                  </p:stCondLst>
                                  <p:childTnLst>
                                    <p:set>
                                      <p:cBhvr>
                                        <p:cTn id="140" dur="1" fill="hold">
                                          <p:stCondLst>
                                            <p:cond delay="0"/>
                                          </p:stCondLst>
                                        </p:cTn>
                                        <p:tgtEl>
                                          <p:spTgt spid="3">
                                            <p:txEl>
                                              <p:pRg st="4" end="4"/>
                                            </p:txEl>
                                          </p:spTgt>
                                        </p:tgtEl>
                                        <p:attrNameLst>
                                          <p:attrName>style.visibility</p:attrName>
                                        </p:attrNameLst>
                                      </p:cBhvr>
                                      <p:to>
                                        <p:strVal val="visible"/>
                                      </p:to>
                                    </p:set>
                                    <p:animEffect transition="in" filter="fade">
                                      <p:cBhvr>
                                        <p:cTn id="141" dur="500"/>
                                        <p:tgtEl>
                                          <p:spTgt spid="3">
                                            <p:txEl>
                                              <p:pRg st="4" end="4"/>
                                            </p:txEl>
                                          </p:spTgt>
                                        </p:tgtEl>
                                      </p:cBhvr>
                                    </p:animEffect>
                                  </p:childTnLst>
                                </p:cTn>
                              </p:par>
                              <p:par>
                                <p:cTn id="142" presetID="10" presetClass="entr" presetSubtype="0" fill="hold" nodeType="withEffect">
                                  <p:stCondLst>
                                    <p:cond delay="0"/>
                                  </p:stCondLst>
                                  <p:childTnLst>
                                    <p:set>
                                      <p:cBhvr>
                                        <p:cTn id="143" dur="1" fill="hold">
                                          <p:stCondLst>
                                            <p:cond delay="0"/>
                                          </p:stCondLst>
                                        </p:cTn>
                                        <p:tgtEl>
                                          <p:spTgt spid="3">
                                            <p:txEl>
                                              <p:pRg st="5" end="5"/>
                                            </p:txEl>
                                          </p:spTgt>
                                        </p:tgtEl>
                                        <p:attrNameLst>
                                          <p:attrName>style.visibility</p:attrName>
                                        </p:attrNameLst>
                                      </p:cBhvr>
                                      <p:to>
                                        <p:strVal val="visible"/>
                                      </p:to>
                                    </p:set>
                                    <p:animEffect transition="in" filter="fade">
                                      <p:cBhvr>
                                        <p:cTn id="144" dur="500"/>
                                        <p:tgtEl>
                                          <p:spTgt spid="3">
                                            <p:txEl>
                                              <p:pRg st="5" end="5"/>
                                            </p:txEl>
                                          </p:spTgt>
                                        </p:tgtEl>
                                      </p:cBhvr>
                                    </p:animEffect>
                                  </p:childTnLst>
                                </p:cTn>
                              </p:par>
                              <p:par>
                                <p:cTn id="145" presetID="10" presetClass="entr" presetSubtype="0" fill="hold" nodeType="withEffect">
                                  <p:stCondLst>
                                    <p:cond delay="0"/>
                                  </p:stCondLst>
                                  <p:childTnLst>
                                    <p:set>
                                      <p:cBhvr>
                                        <p:cTn id="146" dur="1" fill="hold">
                                          <p:stCondLst>
                                            <p:cond delay="0"/>
                                          </p:stCondLst>
                                        </p:cTn>
                                        <p:tgtEl>
                                          <p:spTgt spid="3">
                                            <p:txEl>
                                              <p:pRg st="6" end="6"/>
                                            </p:txEl>
                                          </p:spTgt>
                                        </p:tgtEl>
                                        <p:attrNameLst>
                                          <p:attrName>style.visibility</p:attrName>
                                        </p:attrNameLst>
                                      </p:cBhvr>
                                      <p:to>
                                        <p:strVal val="visible"/>
                                      </p:to>
                                    </p:set>
                                    <p:animEffect transition="in" filter="fade">
                                      <p:cBhvr>
                                        <p:cTn id="147" dur="500"/>
                                        <p:tgtEl>
                                          <p:spTgt spid="3">
                                            <p:txEl>
                                              <p:pRg st="6" end="6"/>
                                            </p:txEl>
                                          </p:spTgt>
                                        </p:tgtEl>
                                      </p:cBhvr>
                                    </p:animEffect>
                                  </p:childTnLst>
                                </p:cTn>
                              </p:par>
                              <p:par>
                                <p:cTn id="148" presetID="10" presetClass="entr" presetSubtype="0" fill="hold" nodeType="withEffect">
                                  <p:stCondLst>
                                    <p:cond delay="0"/>
                                  </p:stCondLst>
                                  <p:childTnLst>
                                    <p:set>
                                      <p:cBhvr>
                                        <p:cTn id="149" dur="1" fill="hold">
                                          <p:stCondLst>
                                            <p:cond delay="0"/>
                                          </p:stCondLst>
                                        </p:cTn>
                                        <p:tgtEl>
                                          <p:spTgt spid="3">
                                            <p:txEl>
                                              <p:pRg st="7" end="7"/>
                                            </p:txEl>
                                          </p:spTgt>
                                        </p:tgtEl>
                                        <p:attrNameLst>
                                          <p:attrName>style.visibility</p:attrName>
                                        </p:attrNameLst>
                                      </p:cBhvr>
                                      <p:to>
                                        <p:strVal val="visible"/>
                                      </p:to>
                                    </p:set>
                                    <p:animEffect transition="in" filter="fade">
                                      <p:cBhvr>
                                        <p:cTn id="150" dur="500"/>
                                        <p:tgtEl>
                                          <p:spTgt spid="3">
                                            <p:txEl>
                                              <p:pRg st="7" end="7"/>
                                            </p:txEl>
                                          </p:spTgt>
                                        </p:tgtEl>
                                      </p:cBhvr>
                                    </p:animEffect>
                                  </p:childTnLst>
                                </p:cTn>
                              </p:par>
                            </p:childTnLst>
                          </p:cTn>
                        </p:par>
                      </p:childTnLst>
                    </p:cTn>
                  </p:par>
                  <p:par>
                    <p:cTn id="151" fill="hold">
                      <p:stCondLst>
                        <p:cond delay="indefinite"/>
                      </p:stCondLst>
                      <p:childTnLst>
                        <p:par>
                          <p:cTn id="152" fill="hold">
                            <p:stCondLst>
                              <p:cond delay="0"/>
                            </p:stCondLst>
                            <p:childTnLst>
                              <p:par>
                                <p:cTn id="153" presetID="10" presetClass="entr" presetSubtype="0" fill="hold" nodeType="clickEffect">
                                  <p:stCondLst>
                                    <p:cond delay="0"/>
                                  </p:stCondLst>
                                  <p:childTnLst>
                                    <p:set>
                                      <p:cBhvr>
                                        <p:cTn id="154" dur="1" fill="hold">
                                          <p:stCondLst>
                                            <p:cond delay="0"/>
                                          </p:stCondLst>
                                        </p:cTn>
                                        <p:tgtEl>
                                          <p:spTgt spid="4">
                                            <p:txEl>
                                              <p:pRg st="0" end="0"/>
                                            </p:txEl>
                                          </p:spTgt>
                                        </p:tgtEl>
                                        <p:attrNameLst>
                                          <p:attrName>style.visibility</p:attrName>
                                        </p:attrNameLst>
                                      </p:cBhvr>
                                      <p:to>
                                        <p:strVal val="visible"/>
                                      </p:to>
                                    </p:set>
                                    <p:animEffect transition="in" filter="fade">
                                      <p:cBhvr>
                                        <p:cTn id="155" dur="500"/>
                                        <p:tgtEl>
                                          <p:spTgt spid="4">
                                            <p:txEl>
                                              <p:pRg st="0" end="0"/>
                                            </p:txEl>
                                          </p:spTgt>
                                        </p:tgtEl>
                                      </p:cBhvr>
                                    </p:animEffect>
                                  </p:childTnLst>
                                </p:cTn>
                              </p:par>
                              <p:par>
                                <p:cTn id="156" presetID="10" presetClass="entr" presetSubtype="0" fill="hold" nodeType="withEffect">
                                  <p:stCondLst>
                                    <p:cond delay="0"/>
                                  </p:stCondLst>
                                  <p:childTnLst>
                                    <p:set>
                                      <p:cBhvr>
                                        <p:cTn id="157" dur="1" fill="hold">
                                          <p:stCondLst>
                                            <p:cond delay="0"/>
                                          </p:stCondLst>
                                        </p:cTn>
                                        <p:tgtEl>
                                          <p:spTgt spid="4">
                                            <p:txEl>
                                              <p:pRg st="1" end="1"/>
                                            </p:txEl>
                                          </p:spTgt>
                                        </p:tgtEl>
                                        <p:attrNameLst>
                                          <p:attrName>style.visibility</p:attrName>
                                        </p:attrNameLst>
                                      </p:cBhvr>
                                      <p:to>
                                        <p:strVal val="visible"/>
                                      </p:to>
                                    </p:set>
                                    <p:animEffect transition="in" filter="fade">
                                      <p:cBhvr>
                                        <p:cTn id="158" dur="500"/>
                                        <p:tgtEl>
                                          <p:spTgt spid="4">
                                            <p:txEl>
                                              <p:pRg st="1" end="1"/>
                                            </p:txEl>
                                          </p:spTgt>
                                        </p:tgtEl>
                                      </p:cBhvr>
                                    </p:animEffect>
                                  </p:childTnLst>
                                </p:cTn>
                              </p:par>
                              <p:par>
                                <p:cTn id="159" presetID="10" presetClass="entr" presetSubtype="0" fill="hold" nodeType="withEffect">
                                  <p:stCondLst>
                                    <p:cond delay="0"/>
                                  </p:stCondLst>
                                  <p:childTnLst>
                                    <p:set>
                                      <p:cBhvr>
                                        <p:cTn id="160" dur="1" fill="hold">
                                          <p:stCondLst>
                                            <p:cond delay="0"/>
                                          </p:stCondLst>
                                        </p:cTn>
                                        <p:tgtEl>
                                          <p:spTgt spid="4">
                                            <p:txEl>
                                              <p:pRg st="2" end="2"/>
                                            </p:txEl>
                                          </p:spTgt>
                                        </p:tgtEl>
                                        <p:attrNameLst>
                                          <p:attrName>style.visibility</p:attrName>
                                        </p:attrNameLst>
                                      </p:cBhvr>
                                      <p:to>
                                        <p:strVal val="visible"/>
                                      </p:to>
                                    </p:set>
                                    <p:animEffect transition="in" filter="fade">
                                      <p:cBhvr>
                                        <p:cTn id="161" dur="500"/>
                                        <p:tgtEl>
                                          <p:spTgt spid="4">
                                            <p:txEl>
                                              <p:pRg st="2" end="2"/>
                                            </p:txEl>
                                          </p:spTgt>
                                        </p:tgtEl>
                                      </p:cBhvr>
                                    </p:animEffect>
                                  </p:childTnLst>
                                </p:cTn>
                              </p:par>
                              <p:par>
                                <p:cTn id="162" presetID="10" presetClass="entr" presetSubtype="0" fill="hold" nodeType="withEffect">
                                  <p:stCondLst>
                                    <p:cond delay="0"/>
                                  </p:stCondLst>
                                  <p:childTnLst>
                                    <p:set>
                                      <p:cBhvr>
                                        <p:cTn id="163" dur="1" fill="hold">
                                          <p:stCondLst>
                                            <p:cond delay="0"/>
                                          </p:stCondLst>
                                        </p:cTn>
                                        <p:tgtEl>
                                          <p:spTgt spid="4">
                                            <p:txEl>
                                              <p:pRg st="3" end="3"/>
                                            </p:txEl>
                                          </p:spTgt>
                                        </p:tgtEl>
                                        <p:attrNameLst>
                                          <p:attrName>style.visibility</p:attrName>
                                        </p:attrNameLst>
                                      </p:cBhvr>
                                      <p:to>
                                        <p:strVal val="visible"/>
                                      </p:to>
                                    </p:set>
                                    <p:animEffect transition="in" filter="fade">
                                      <p:cBhvr>
                                        <p:cTn id="164" dur="500"/>
                                        <p:tgtEl>
                                          <p:spTgt spid="4">
                                            <p:txEl>
                                              <p:pRg st="3" end="3"/>
                                            </p:txEl>
                                          </p:spTgt>
                                        </p:tgtEl>
                                      </p:cBhvr>
                                    </p:animEffect>
                                  </p:childTnLst>
                                </p:cTn>
                              </p:par>
                              <p:par>
                                <p:cTn id="165" presetID="10" presetClass="entr" presetSubtype="0" fill="hold" nodeType="withEffect">
                                  <p:stCondLst>
                                    <p:cond delay="0"/>
                                  </p:stCondLst>
                                  <p:childTnLst>
                                    <p:set>
                                      <p:cBhvr>
                                        <p:cTn id="166" dur="1" fill="hold">
                                          <p:stCondLst>
                                            <p:cond delay="0"/>
                                          </p:stCondLst>
                                        </p:cTn>
                                        <p:tgtEl>
                                          <p:spTgt spid="4">
                                            <p:txEl>
                                              <p:pRg st="4" end="4"/>
                                            </p:txEl>
                                          </p:spTgt>
                                        </p:tgtEl>
                                        <p:attrNameLst>
                                          <p:attrName>style.visibility</p:attrName>
                                        </p:attrNameLst>
                                      </p:cBhvr>
                                      <p:to>
                                        <p:strVal val="visible"/>
                                      </p:to>
                                    </p:set>
                                    <p:animEffect transition="in" filter="fade">
                                      <p:cBhvr>
                                        <p:cTn id="167" dur="500"/>
                                        <p:tgtEl>
                                          <p:spTgt spid="4">
                                            <p:txEl>
                                              <p:pRg st="4" end="4"/>
                                            </p:txEl>
                                          </p:spTgt>
                                        </p:tgtEl>
                                      </p:cBhvr>
                                    </p:animEffect>
                                  </p:childTnLst>
                                </p:cTn>
                              </p:par>
                              <p:par>
                                <p:cTn id="168" presetID="10" presetClass="entr" presetSubtype="0" fill="hold" nodeType="withEffect">
                                  <p:stCondLst>
                                    <p:cond delay="0"/>
                                  </p:stCondLst>
                                  <p:childTnLst>
                                    <p:set>
                                      <p:cBhvr>
                                        <p:cTn id="169" dur="1" fill="hold">
                                          <p:stCondLst>
                                            <p:cond delay="0"/>
                                          </p:stCondLst>
                                        </p:cTn>
                                        <p:tgtEl>
                                          <p:spTgt spid="4">
                                            <p:txEl>
                                              <p:pRg st="5" end="5"/>
                                            </p:txEl>
                                          </p:spTgt>
                                        </p:tgtEl>
                                        <p:attrNameLst>
                                          <p:attrName>style.visibility</p:attrName>
                                        </p:attrNameLst>
                                      </p:cBhvr>
                                      <p:to>
                                        <p:strVal val="visible"/>
                                      </p:to>
                                    </p:set>
                                    <p:animEffect transition="in" filter="fade">
                                      <p:cBhvr>
                                        <p:cTn id="170" dur="500"/>
                                        <p:tgtEl>
                                          <p:spTgt spid="4">
                                            <p:txEl>
                                              <p:pRg st="5" end="5"/>
                                            </p:txEl>
                                          </p:spTgt>
                                        </p:tgtEl>
                                      </p:cBhvr>
                                    </p:animEffect>
                                  </p:childTnLst>
                                </p:cTn>
                              </p:par>
                              <p:par>
                                <p:cTn id="171" presetID="10" presetClass="entr" presetSubtype="0" fill="hold" nodeType="withEffect">
                                  <p:stCondLst>
                                    <p:cond delay="0"/>
                                  </p:stCondLst>
                                  <p:childTnLst>
                                    <p:set>
                                      <p:cBhvr>
                                        <p:cTn id="172" dur="1" fill="hold">
                                          <p:stCondLst>
                                            <p:cond delay="0"/>
                                          </p:stCondLst>
                                        </p:cTn>
                                        <p:tgtEl>
                                          <p:spTgt spid="4">
                                            <p:txEl>
                                              <p:pRg st="6" end="6"/>
                                            </p:txEl>
                                          </p:spTgt>
                                        </p:tgtEl>
                                        <p:attrNameLst>
                                          <p:attrName>style.visibility</p:attrName>
                                        </p:attrNameLst>
                                      </p:cBhvr>
                                      <p:to>
                                        <p:strVal val="visible"/>
                                      </p:to>
                                    </p:set>
                                    <p:animEffect transition="in" filter="fade">
                                      <p:cBhvr>
                                        <p:cTn id="173" dur="500"/>
                                        <p:tgtEl>
                                          <p:spTgt spid="4">
                                            <p:txEl>
                                              <p:pRg st="6" end="6"/>
                                            </p:txEl>
                                          </p:spTgt>
                                        </p:tgtEl>
                                      </p:cBhvr>
                                    </p:animEffect>
                                  </p:childTnLst>
                                </p:cTn>
                              </p:par>
                              <p:par>
                                <p:cTn id="174" presetID="10" presetClass="entr" presetSubtype="0" fill="hold" nodeType="withEffect">
                                  <p:stCondLst>
                                    <p:cond delay="0"/>
                                  </p:stCondLst>
                                  <p:childTnLst>
                                    <p:set>
                                      <p:cBhvr>
                                        <p:cTn id="175" dur="1" fill="hold">
                                          <p:stCondLst>
                                            <p:cond delay="0"/>
                                          </p:stCondLst>
                                        </p:cTn>
                                        <p:tgtEl>
                                          <p:spTgt spid="4">
                                            <p:txEl>
                                              <p:pRg st="7" end="7"/>
                                            </p:txEl>
                                          </p:spTgt>
                                        </p:tgtEl>
                                        <p:attrNameLst>
                                          <p:attrName>style.visibility</p:attrName>
                                        </p:attrNameLst>
                                      </p:cBhvr>
                                      <p:to>
                                        <p:strVal val="visible"/>
                                      </p:to>
                                    </p:set>
                                    <p:animEffect transition="in" filter="fade">
                                      <p:cBhvr>
                                        <p:cTn id="176"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50BC2-42D8-4B95-89C2-90E4B19F300F}"/>
              </a:ext>
            </a:extLst>
          </p:cNvPr>
          <p:cNvSpPr>
            <a:spLocks noGrp="1"/>
          </p:cNvSpPr>
          <p:nvPr>
            <p:ph type="title"/>
          </p:nvPr>
        </p:nvSpPr>
        <p:spPr>
          <a:xfrm>
            <a:off x="457200" y="24943"/>
            <a:ext cx="8229600" cy="811769"/>
          </a:xfrm>
        </p:spPr>
        <p:txBody>
          <a:bodyPr/>
          <a:lstStyle/>
          <a:p>
            <a:r>
              <a:rPr lang="en-GB" dirty="0"/>
              <a:t>Summary</a:t>
            </a:r>
          </a:p>
        </p:txBody>
      </p:sp>
      <p:sp>
        <p:nvSpPr>
          <p:cNvPr id="3" name="Content Placeholder 2">
            <a:extLst>
              <a:ext uri="{FF2B5EF4-FFF2-40B4-BE49-F238E27FC236}">
                <a16:creationId xmlns:a16="http://schemas.microsoft.com/office/drawing/2014/main" id="{F5FFA8BC-33F7-419B-A741-AA29ABFEF8C7}"/>
              </a:ext>
            </a:extLst>
          </p:cNvPr>
          <p:cNvSpPr>
            <a:spLocks noGrp="1"/>
          </p:cNvSpPr>
          <p:nvPr>
            <p:ph idx="1"/>
          </p:nvPr>
        </p:nvSpPr>
        <p:spPr>
          <a:xfrm>
            <a:off x="179512" y="1916832"/>
            <a:ext cx="8229600" cy="3450212"/>
          </a:xfrm>
        </p:spPr>
        <p:txBody>
          <a:bodyPr/>
          <a:lstStyle/>
          <a:p>
            <a:r>
              <a:rPr lang="en-GB" dirty="0">
                <a:solidFill>
                  <a:srgbClr val="0000CC"/>
                </a:solidFill>
              </a:rPr>
              <a:t>Coaching and mentoring are different interventions – but there are similarities</a:t>
            </a:r>
          </a:p>
          <a:p>
            <a:r>
              <a:rPr lang="en-GB" dirty="0">
                <a:solidFill>
                  <a:srgbClr val="002060"/>
                </a:solidFill>
              </a:rPr>
              <a:t>Central role for ‘Questioning’ (and Listening)</a:t>
            </a:r>
          </a:p>
          <a:p>
            <a:r>
              <a:rPr lang="en-GB" dirty="0">
                <a:solidFill>
                  <a:srgbClr val="0000CC"/>
                </a:solidFill>
              </a:rPr>
              <a:t>Core competencies required for </a:t>
            </a:r>
            <a:r>
              <a:rPr lang="en-GB" i="1" dirty="0">
                <a:solidFill>
                  <a:srgbClr val="0000CC"/>
                </a:solidFill>
              </a:rPr>
              <a:t>both</a:t>
            </a:r>
            <a:r>
              <a:rPr lang="en-GB" dirty="0">
                <a:solidFill>
                  <a:srgbClr val="0000CC"/>
                </a:solidFill>
              </a:rPr>
              <a:t> roles</a:t>
            </a:r>
          </a:p>
          <a:p>
            <a:r>
              <a:rPr lang="en-GB" dirty="0">
                <a:solidFill>
                  <a:srgbClr val="002060"/>
                </a:solidFill>
              </a:rPr>
              <a:t>Both techniques fulfil a range of purposes</a:t>
            </a:r>
          </a:p>
          <a:p>
            <a:r>
              <a:rPr lang="en-GB" dirty="0">
                <a:solidFill>
                  <a:srgbClr val="0000CC"/>
                </a:solidFill>
              </a:rPr>
              <a:t>Knowing your ‘starting point’ is vital</a:t>
            </a:r>
          </a:p>
          <a:p>
            <a:r>
              <a:rPr lang="en-GB" dirty="0">
                <a:solidFill>
                  <a:srgbClr val="002060"/>
                </a:solidFill>
              </a:rPr>
              <a:t>‘Go Mad’ is an example of a </a:t>
            </a:r>
            <a:r>
              <a:rPr lang="en-GB" i="1" dirty="0">
                <a:solidFill>
                  <a:srgbClr val="002060"/>
                </a:solidFill>
              </a:rPr>
              <a:t>coaching</a:t>
            </a:r>
            <a:r>
              <a:rPr lang="en-GB" dirty="0">
                <a:solidFill>
                  <a:srgbClr val="002060"/>
                </a:solidFill>
              </a:rPr>
              <a:t> approach</a:t>
            </a:r>
          </a:p>
          <a:p>
            <a:endParaRPr lang="en-GB" dirty="0"/>
          </a:p>
        </p:txBody>
      </p:sp>
      <p:pic>
        <p:nvPicPr>
          <p:cNvPr id="6" name="Picture 5" descr="A compass on a map&#10;&#10;Description automatically generated with medium confidence">
            <a:extLst>
              <a:ext uri="{FF2B5EF4-FFF2-40B4-BE49-F238E27FC236}">
                <a16:creationId xmlns:a16="http://schemas.microsoft.com/office/drawing/2014/main" id="{CCF78099-7C69-4DB2-BF3A-87E6C9F8180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716364" y="-7917"/>
            <a:ext cx="3427635" cy="1924749"/>
          </a:xfrm>
          <a:prstGeom prst="rect">
            <a:avLst/>
          </a:prstGeom>
        </p:spPr>
      </p:pic>
    </p:spTree>
    <p:extLst>
      <p:ext uri="{BB962C8B-B14F-4D97-AF65-F5344CB8AC3E}">
        <p14:creationId xmlns:p14="http://schemas.microsoft.com/office/powerpoint/2010/main" val="2277229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457200" y="332656"/>
            <a:ext cx="8229600" cy="1143000"/>
          </a:xfrm>
        </p:spPr>
        <p:txBody>
          <a:bodyPr/>
          <a:lstStyle/>
          <a:p>
            <a:pPr eaLnBrk="1" hangingPunct="1"/>
            <a:r>
              <a:rPr lang="en-GB" altLang="x-none" sz="4000" dirty="0">
                <a:latin typeface="Arial" charset="0"/>
                <a:ea typeface="Arial" charset="0"/>
                <a:cs typeface="Arial" charset="0"/>
              </a:rPr>
              <a:t>Who is it meant to serve – who’s the beneficiary?</a:t>
            </a:r>
          </a:p>
        </p:txBody>
      </p:sp>
      <p:sp>
        <p:nvSpPr>
          <p:cNvPr id="18435" name="Content Placeholder 2"/>
          <p:cNvSpPr>
            <a:spLocks noGrp="1"/>
          </p:cNvSpPr>
          <p:nvPr>
            <p:ph idx="1"/>
          </p:nvPr>
        </p:nvSpPr>
        <p:spPr>
          <a:xfrm>
            <a:off x="323528" y="1794520"/>
            <a:ext cx="5892728" cy="3268960"/>
          </a:xfrm>
        </p:spPr>
        <p:txBody>
          <a:bodyPr/>
          <a:lstStyle/>
          <a:p>
            <a:pPr eaLnBrk="1" hangingPunct="1"/>
            <a:r>
              <a:rPr lang="en-GB" altLang="en-US" b="1" dirty="0">
                <a:solidFill>
                  <a:srgbClr val="0000CC"/>
                </a:solidFill>
                <a:latin typeface="Arial" charset="0"/>
                <a:ea typeface="Arial" charset="0"/>
                <a:cs typeface="Arial" charset="0"/>
              </a:rPr>
              <a:t>Coaching</a:t>
            </a:r>
            <a:r>
              <a:rPr lang="en-GB" altLang="en-US" sz="2800" dirty="0">
                <a:solidFill>
                  <a:srgbClr val="0000CC"/>
                </a:solidFill>
                <a:latin typeface="Arial" charset="0"/>
                <a:ea typeface="Arial" charset="0"/>
                <a:cs typeface="Arial" charset="0"/>
              </a:rPr>
              <a:t> </a:t>
            </a:r>
          </a:p>
          <a:p>
            <a:pPr eaLnBrk="1" hangingPunct="1"/>
            <a:endParaRPr lang="en-GB" altLang="en-US" sz="2800" b="1" dirty="0">
              <a:solidFill>
                <a:srgbClr val="0000CC"/>
              </a:solidFill>
              <a:latin typeface="Arial" charset="0"/>
              <a:ea typeface="Arial" charset="0"/>
              <a:cs typeface="Arial" charset="0"/>
            </a:endParaRPr>
          </a:p>
          <a:p>
            <a:pPr eaLnBrk="1" hangingPunct="1"/>
            <a:endParaRPr lang="en-GB" altLang="en-US" sz="2800" b="1" dirty="0">
              <a:solidFill>
                <a:srgbClr val="0000CC"/>
              </a:solidFill>
              <a:latin typeface="Arial" charset="0"/>
              <a:ea typeface="Arial" charset="0"/>
              <a:cs typeface="Arial" charset="0"/>
            </a:endParaRPr>
          </a:p>
          <a:p>
            <a:pPr eaLnBrk="1" hangingPunct="1"/>
            <a:r>
              <a:rPr lang="en-GB" altLang="en-US" b="1" dirty="0">
                <a:solidFill>
                  <a:srgbClr val="0000CC"/>
                </a:solidFill>
                <a:latin typeface="Arial" charset="0"/>
                <a:ea typeface="Arial" charset="0"/>
                <a:cs typeface="Arial" charset="0"/>
              </a:rPr>
              <a:t>Mentoring</a:t>
            </a:r>
            <a:endParaRPr lang="en-GB" altLang="en-US" dirty="0">
              <a:solidFill>
                <a:srgbClr val="0000CC"/>
              </a:solidFill>
              <a:latin typeface="Arial" charset="0"/>
              <a:ea typeface="Arial" charset="0"/>
              <a:cs typeface="Arial" charset="0"/>
            </a:endParaRPr>
          </a:p>
        </p:txBody>
      </p:sp>
      <p:pic>
        <p:nvPicPr>
          <p:cNvPr id="3" name="Picture 2" descr="A picture containing person, table, window, indoor&#10;&#10;Description automatically generated">
            <a:extLst>
              <a:ext uri="{FF2B5EF4-FFF2-40B4-BE49-F238E27FC236}">
                <a16:creationId xmlns:a16="http://schemas.microsoft.com/office/drawing/2014/main" id="{BC7A077F-6E0A-4627-9FBE-6226270DF03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868144" y="1556792"/>
            <a:ext cx="3203848" cy="2135899"/>
          </a:xfrm>
          <a:prstGeom prst="rect">
            <a:avLst/>
          </a:prstGeom>
        </p:spPr>
      </p:pic>
      <p:pic>
        <p:nvPicPr>
          <p:cNvPr id="5" name="Picture 4" descr="A picture containing person, indoor, person, window&#10;&#10;Description automatically generated">
            <a:extLst>
              <a:ext uri="{FF2B5EF4-FFF2-40B4-BE49-F238E27FC236}">
                <a16:creationId xmlns:a16="http://schemas.microsoft.com/office/drawing/2014/main" id="{AAEEA277-D83E-4107-A96F-C3A100A764FF}"/>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779912" y="3072359"/>
            <a:ext cx="3000176" cy="200404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Effect transition="in" filter="fade">
                                      <p:cBhvr>
                                        <p:cTn id="7" dur="500"/>
                                        <p:tgtEl>
                                          <p:spTgt spid="18435">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8435">
                                            <p:txEl>
                                              <p:pRg st="3" end="3"/>
                                            </p:txEl>
                                          </p:spTgt>
                                        </p:tgtEl>
                                        <p:attrNameLst>
                                          <p:attrName>style.visibility</p:attrName>
                                        </p:attrNameLst>
                                      </p:cBhvr>
                                      <p:to>
                                        <p:strVal val="visible"/>
                                      </p:to>
                                    </p:set>
                                    <p:animEffect transition="in" filter="fade">
                                      <p:cBhvr>
                                        <p:cTn id="15" dur="500"/>
                                        <p:tgtEl>
                                          <p:spTgt spid="18435">
                                            <p:txEl>
                                              <p:pRg st="3" end="3"/>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160545A-A1F2-442E-B618-9EF8CE928A48}"/>
              </a:ext>
            </a:extLst>
          </p:cNvPr>
          <p:cNvSpPr txBox="1"/>
          <p:nvPr/>
        </p:nvSpPr>
        <p:spPr>
          <a:xfrm>
            <a:off x="107504" y="404664"/>
            <a:ext cx="2088232" cy="646331"/>
          </a:xfrm>
          <a:prstGeom prst="rect">
            <a:avLst/>
          </a:prstGeom>
          <a:noFill/>
        </p:spPr>
        <p:txBody>
          <a:bodyPr wrap="square" rtlCol="0">
            <a:spAutoFit/>
          </a:bodyPr>
          <a:lstStyle/>
          <a:p>
            <a:pPr algn="ctr"/>
            <a:r>
              <a:rPr lang="en-GB" dirty="0"/>
              <a:t>Where do you see yourself?</a:t>
            </a:r>
          </a:p>
        </p:txBody>
      </p:sp>
      <p:sp>
        <p:nvSpPr>
          <p:cNvPr id="5" name="TextBox 4">
            <a:extLst>
              <a:ext uri="{FF2B5EF4-FFF2-40B4-BE49-F238E27FC236}">
                <a16:creationId xmlns:a16="http://schemas.microsoft.com/office/drawing/2014/main" id="{AEF5693E-D9DE-41B8-91CD-509D4FF544D0}"/>
              </a:ext>
            </a:extLst>
          </p:cNvPr>
          <p:cNvSpPr txBox="1"/>
          <p:nvPr/>
        </p:nvSpPr>
        <p:spPr>
          <a:xfrm>
            <a:off x="202405" y="3284984"/>
            <a:ext cx="2232248" cy="646331"/>
          </a:xfrm>
          <a:prstGeom prst="rect">
            <a:avLst/>
          </a:prstGeom>
          <a:noFill/>
        </p:spPr>
        <p:txBody>
          <a:bodyPr wrap="square" rtlCol="0">
            <a:spAutoFit/>
          </a:bodyPr>
          <a:lstStyle/>
          <a:p>
            <a:pPr algn="ctr"/>
            <a:r>
              <a:rPr lang="en-GB" dirty="0"/>
              <a:t>Which figure do you most relate to?</a:t>
            </a:r>
          </a:p>
        </p:txBody>
      </p:sp>
      <p:pic>
        <p:nvPicPr>
          <p:cNvPr id="27" name="Picture 26">
            <a:extLst>
              <a:ext uri="{FF2B5EF4-FFF2-40B4-BE49-F238E27FC236}">
                <a16:creationId xmlns:a16="http://schemas.microsoft.com/office/drawing/2014/main" id="{BF59C858-460A-4E0E-AE45-0A068A7811AD}"/>
              </a:ext>
            </a:extLst>
          </p:cNvPr>
          <p:cNvPicPr>
            <a:picLocks noChangeAspect="1"/>
          </p:cNvPicPr>
          <p:nvPr/>
        </p:nvPicPr>
        <p:blipFill>
          <a:blip r:embed="rId2"/>
          <a:stretch>
            <a:fillRect/>
          </a:stretch>
        </p:blipFill>
        <p:spPr>
          <a:xfrm>
            <a:off x="2900856" y="23767"/>
            <a:ext cx="5055520" cy="5540373"/>
          </a:xfrm>
          <a:prstGeom prst="rect">
            <a:avLst/>
          </a:prstGeom>
        </p:spPr>
      </p:pic>
    </p:spTree>
    <p:extLst>
      <p:ext uri="{BB962C8B-B14F-4D97-AF65-F5344CB8AC3E}">
        <p14:creationId xmlns:p14="http://schemas.microsoft.com/office/powerpoint/2010/main" val="36188081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3688" y="182563"/>
            <a:ext cx="2935238" cy="831627"/>
          </a:xfrm>
        </p:spPr>
        <p:txBody>
          <a:bodyPr/>
          <a:lstStyle/>
          <a:p>
            <a:r>
              <a:rPr lang="en-GB" dirty="0"/>
              <a:t>Reality</a:t>
            </a:r>
          </a:p>
        </p:txBody>
      </p:sp>
      <p:sp>
        <p:nvSpPr>
          <p:cNvPr id="3" name="Content Placeholder 2"/>
          <p:cNvSpPr>
            <a:spLocks noGrp="1"/>
          </p:cNvSpPr>
          <p:nvPr>
            <p:ph idx="1"/>
          </p:nvPr>
        </p:nvSpPr>
        <p:spPr>
          <a:xfrm>
            <a:off x="124594" y="1196752"/>
            <a:ext cx="4879454" cy="3691607"/>
          </a:xfrm>
        </p:spPr>
        <p:txBody>
          <a:bodyPr/>
          <a:lstStyle/>
          <a:p>
            <a:r>
              <a:rPr lang="en-GB" dirty="0">
                <a:solidFill>
                  <a:srgbClr val="0000CC"/>
                </a:solidFill>
              </a:rPr>
              <a:t>What is </a:t>
            </a:r>
            <a:r>
              <a:rPr lang="en-GB" i="1" dirty="0">
                <a:solidFill>
                  <a:srgbClr val="0000CC"/>
                </a:solidFill>
              </a:rPr>
              <a:t>your</a:t>
            </a:r>
            <a:r>
              <a:rPr lang="en-GB" dirty="0">
                <a:solidFill>
                  <a:srgbClr val="0000CC"/>
                </a:solidFill>
              </a:rPr>
              <a:t> impression of </a:t>
            </a:r>
            <a:r>
              <a:rPr lang="en-GB" i="1" dirty="0">
                <a:solidFill>
                  <a:srgbClr val="0000CC"/>
                </a:solidFill>
              </a:rPr>
              <a:t>your</a:t>
            </a:r>
            <a:r>
              <a:rPr lang="en-GB" dirty="0">
                <a:solidFill>
                  <a:srgbClr val="0000CC"/>
                </a:solidFill>
              </a:rPr>
              <a:t> reality?</a:t>
            </a:r>
          </a:p>
          <a:p>
            <a:r>
              <a:rPr lang="en-GB" dirty="0">
                <a:solidFill>
                  <a:srgbClr val="0000CC"/>
                </a:solidFill>
              </a:rPr>
              <a:t>How successful do you feel you have been to date?</a:t>
            </a:r>
          </a:p>
          <a:p>
            <a:r>
              <a:rPr lang="en-GB" dirty="0">
                <a:solidFill>
                  <a:srgbClr val="0000CC"/>
                </a:solidFill>
              </a:rPr>
              <a:t>How do you feel you fit in with </a:t>
            </a:r>
            <a:r>
              <a:rPr lang="en-GB" i="1" dirty="0">
                <a:solidFill>
                  <a:srgbClr val="0000CC"/>
                </a:solidFill>
              </a:rPr>
              <a:t>your </a:t>
            </a:r>
            <a:r>
              <a:rPr lang="en-GB" dirty="0">
                <a:solidFill>
                  <a:srgbClr val="0000CC"/>
                </a:solidFill>
              </a:rPr>
              <a:t>organisation, </a:t>
            </a:r>
            <a:r>
              <a:rPr lang="en-GB" i="1" dirty="0">
                <a:solidFill>
                  <a:srgbClr val="0000CC"/>
                </a:solidFill>
              </a:rPr>
              <a:t>your </a:t>
            </a:r>
            <a:r>
              <a:rPr lang="en-GB" dirty="0">
                <a:solidFill>
                  <a:srgbClr val="0000CC"/>
                </a:solidFill>
              </a:rPr>
              <a:t>team?</a:t>
            </a:r>
          </a:p>
          <a:p>
            <a:r>
              <a:rPr lang="en-GB" dirty="0">
                <a:solidFill>
                  <a:srgbClr val="0000CC"/>
                </a:solidFill>
              </a:rPr>
              <a:t>What are </a:t>
            </a:r>
            <a:r>
              <a:rPr lang="en-GB" i="1" dirty="0">
                <a:solidFill>
                  <a:srgbClr val="0000CC"/>
                </a:solidFill>
              </a:rPr>
              <a:t>your</a:t>
            </a:r>
            <a:r>
              <a:rPr lang="en-GB" dirty="0">
                <a:solidFill>
                  <a:srgbClr val="0000CC"/>
                </a:solidFill>
              </a:rPr>
              <a:t> thoughts about the future direction </a:t>
            </a:r>
            <a:r>
              <a:rPr lang="en-GB" i="1" dirty="0">
                <a:solidFill>
                  <a:srgbClr val="0000CC"/>
                </a:solidFill>
              </a:rPr>
              <a:t>your</a:t>
            </a:r>
            <a:r>
              <a:rPr lang="en-GB" dirty="0">
                <a:solidFill>
                  <a:srgbClr val="0000CC"/>
                </a:solidFill>
              </a:rPr>
              <a:t> career will follow?</a:t>
            </a:r>
          </a:p>
        </p:txBody>
      </p:sp>
      <p:pic>
        <p:nvPicPr>
          <p:cNvPr id="6" name="Picture 5">
            <a:extLst>
              <a:ext uri="{FF2B5EF4-FFF2-40B4-BE49-F238E27FC236}">
                <a16:creationId xmlns:a16="http://schemas.microsoft.com/office/drawing/2014/main" id="{98205E5C-6622-4641-94FD-A86A989D18A9}"/>
              </a:ext>
            </a:extLst>
          </p:cNvPr>
          <p:cNvPicPr>
            <a:picLocks noChangeAspect="1"/>
          </p:cNvPicPr>
          <p:nvPr/>
        </p:nvPicPr>
        <p:blipFill>
          <a:blip r:embed="rId3"/>
          <a:stretch>
            <a:fillRect/>
          </a:stretch>
        </p:blipFill>
        <p:spPr>
          <a:xfrm>
            <a:off x="5004048" y="0"/>
            <a:ext cx="4137470" cy="5737812"/>
          </a:xfrm>
          <a:prstGeom prst="rect">
            <a:avLst/>
          </a:prstGeom>
        </p:spPr>
      </p:pic>
    </p:spTree>
    <p:extLst>
      <p:ext uri="{BB962C8B-B14F-4D97-AF65-F5344CB8AC3E}">
        <p14:creationId xmlns:p14="http://schemas.microsoft.com/office/powerpoint/2010/main" val="684433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3">
                                            <p:txEl>
                                              <p:pRg st="0" end="0"/>
                                            </p:txEl>
                                          </p:spTgt>
                                        </p:tgtEl>
                                      </p:cBhvr>
                                    </p:animEffect>
                                    <p:set>
                                      <p:cBhvr>
                                        <p:cTn id="12" dur="1" fill="hold">
                                          <p:stCondLst>
                                            <p:cond delay="499"/>
                                          </p:stCondLst>
                                        </p:cTn>
                                        <p:tgtEl>
                                          <p:spTgt spid="3">
                                            <p:txEl>
                                              <p:pRg st="0" end="0"/>
                                            </p:txEl>
                                          </p:spTgt>
                                        </p:tgtEl>
                                        <p:attrNameLst>
                                          <p:attrName>style.visibility</p:attrName>
                                        </p:attrNameLst>
                                      </p:cBhvr>
                                      <p:to>
                                        <p:strVal val="hidden"/>
                                      </p:to>
                                    </p:set>
                                  </p:childTnLst>
                                </p:cTn>
                              </p:par>
                              <p:par>
                                <p:cTn id="13" presetID="10"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nodeType="clickEffect">
                                  <p:stCondLst>
                                    <p:cond delay="0"/>
                                  </p:stCondLst>
                                  <p:childTnLst>
                                    <p:animEffect transition="out" filter="fade">
                                      <p:cBhvr>
                                        <p:cTn id="19" dur="500"/>
                                        <p:tgtEl>
                                          <p:spTgt spid="3">
                                            <p:txEl>
                                              <p:pRg st="1" end="1"/>
                                            </p:txEl>
                                          </p:spTgt>
                                        </p:tgtEl>
                                      </p:cBhvr>
                                    </p:animEffect>
                                    <p:set>
                                      <p:cBhvr>
                                        <p:cTn id="20" dur="1" fill="hold">
                                          <p:stCondLst>
                                            <p:cond delay="499"/>
                                          </p:stCondLst>
                                        </p:cTn>
                                        <p:tgtEl>
                                          <p:spTgt spid="3">
                                            <p:txEl>
                                              <p:pRg st="1" end="1"/>
                                            </p:txEl>
                                          </p:spTgt>
                                        </p:tgtEl>
                                        <p:attrNameLst>
                                          <p:attrName>style.visibility</p:attrName>
                                        </p:attrNameLst>
                                      </p:cBhvr>
                                      <p:to>
                                        <p:strVal val="hidden"/>
                                      </p:to>
                                    </p:set>
                                  </p:childTnLst>
                                </p:cTn>
                              </p:par>
                              <p:par>
                                <p:cTn id="21" presetID="10" presetClass="entr" presetSubtype="0"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xit" presetSubtype="0" fill="hold" nodeType="clickEffect">
                                  <p:stCondLst>
                                    <p:cond delay="0"/>
                                  </p:stCondLst>
                                  <p:childTnLst>
                                    <p:animEffect transition="out" filter="fade">
                                      <p:cBhvr>
                                        <p:cTn id="27" dur="500"/>
                                        <p:tgtEl>
                                          <p:spTgt spid="3">
                                            <p:txEl>
                                              <p:pRg st="2" end="2"/>
                                            </p:txEl>
                                          </p:spTgt>
                                        </p:tgtEl>
                                      </p:cBhvr>
                                    </p:animEffect>
                                    <p:set>
                                      <p:cBhvr>
                                        <p:cTn id="28" dur="1" fill="hold">
                                          <p:stCondLst>
                                            <p:cond delay="499"/>
                                          </p:stCondLst>
                                        </p:cTn>
                                        <p:tgtEl>
                                          <p:spTgt spid="3">
                                            <p:txEl>
                                              <p:pRg st="2" end="2"/>
                                            </p:txEl>
                                          </p:spTgt>
                                        </p:tgtEl>
                                        <p:attrNameLst>
                                          <p:attrName>style.visibility</p:attrName>
                                        </p:attrNameLst>
                                      </p:cBhvr>
                                      <p:to>
                                        <p:strVal val="hidden"/>
                                      </p:to>
                                    </p:set>
                                  </p:childTnLst>
                                </p:cTn>
                              </p:par>
                              <p:par>
                                <p:cTn id="29" presetID="10" presetClass="entr" presetSubtype="0" fill="hold" nodeType="with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fade">
                                      <p:cBhvr>
                                        <p:cTn id="31" dur="500"/>
                                        <p:tgtEl>
                                          <p:spTgt spid="3">
                                            <p:txEl>
                                              <p:pRg st="3" end="3"/>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xit" presetSubtype="0" fill="hold" nodeType="clickEffect">
                                  <p:stCondLst>
                                    <p:cond delay="0"/>
                                  </p:stCondLst>
                                  <p:childTnLst>
                                    <p:animEffect transition="out" filter="fade">
                                      <p:cBhvr>
                                        <p:cTn id="35" dur="500"/>
                                        <p:tgtEl>
                                          <p:spTgt spid="3">
                                            <p:txEl>
                                              <p:pRg st="3" end="3"/>
                                            </p:txEl>
                                          </p:spTgt>
                                        </p:tgtEl>
                                      </p:cBhvr>
                                    </p:animEffect>
                                    <p:set>
                                      <p:cBhvr>
                                        <p:cTn id="36" dur="1" fill="hold">
                                          <p:stCondLst>
                                            <p:cond delay="499"/>
                                          </p:stCondLst>
                                        </p:cTn>
                                        <p:tgtEl>
                                          <p:spTgt spid="3">
                                            <p:txEl>
                                              <p:pRg st="3" end="3"/>
                                            </p:txEl>
                                          </p:spTgt>
                                        </p:tgtEl>
                                        <p:attrNameLst>
                                          <p:attrName>style.visibility</p:attrName>
                                        </p:attrNameLst>
                                      </p:cBhvr>
                                      <p:to>
                                        <p:strVal val="hidden"/>
                                      </p:to>
                                    </p:se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3">
                                            <p:txEl>
                                              <p:pRg st="0" end="0"/>
                                            </p:txEl>
                                          </p:spTgt>
                                        </p:tgtEl>
                                        <p:attrNameLst>
                                          <p:attrName>style.visibility</p:attrName>
                                        </p:attrNameLst>
                                      </p:cBhvr>
                                      <p:to>
                                        <p:strVal val="visible"/>
                                      </p:to>
                                    </p:set>
                                    <p:animEffect transition="in" filter="fade">
                                      <p:cBhvr>
                                        <p:cTn id="41" dur="500"/>
                                        <p:tgtEl>
                                          <p:spTgt spid="3">
                                            <p:txEl>
                                              <p:pRg st="0" end="0"/>
                                            </p:txEl>
                                          </p:spTgt>
                                        </p:tgtEl>
                                      </p:cBhvr>
                                    </p:animEffect>
                                  </p:childTnLst>
                                </p:cTn>
                              </p:par>
                              <p:par>
                                <p:cTn id="42" presetID="10" presetClass="entr" presetSubtype="0" fill="hold" nodeType="withEffect">
                                  <p:stCondLst>
                                    <p:cond delay="0"/>
                                  </p:stCondLst>
                                  <p:childTnLst>
                                    <p:set>
                                      <p:cBhvr>
                                        <p:cTn id="43" dur="1" fill="hold">
                                          <p:stCondLst>
                                            <p:cond delay="0"/>
                                          </p:stCondLst>
                                        </p:cTn>
                                        <p:tgtEl>
                                          <p:spTgt spid="3">
                                            <p:txEl>
                                              <p:pRg st="1" end="1"/>
                                            </p:txEl>
                                          </p:spTgt>
                                        </p:tgtEl>
                                        <p:attrNameLst>
                                          <p:attrName>style.visibility</p:attrName>
                                        </p:attrNameLst>
                                      </p:cBhvr>
                                      <p:to>
                                        <p:strVal val="visible"/>
                                      </p:to>
                                    </p:set>
                                    <p:animEffect transition="in" filter="fade">
                                      <p:cBhvr>
                                        <p:cTn id="44" dur="500"/>
                                        <p:tgtEl>
                                          <p:spTgt spid="3">
                                            <p:txEl>
                                              <p:pRg st="1" end="1"/>
                                            </p:txEl>
                                          </p:spTgt>
                                        </p:tgtEl>
                                      </p:cBhvr>
                                    </p:animEffect>
                                  </p:childTnLst>
                                </p:cTn>
                              </p:par>
                              <p:par>
                                <p:cTn id="45" presetID="10" presetClass="entr" presetSubtype="0" fill="hold" nodeType="withEffect">
                                  <p:stCondLst>
                                    <p:cond delay="0"/>
                                  </p:stCondLst>
                                  <p:childTnLst>
                                    <p:set>
                                      <p:cBhvr>
                                        <p:cTn id="46" dur="1" fill="hold">
                                          <p:stCondLst>
                                            <p:cond delay="0"/>
                                          </p:stCondLst>
                                        </p:cTn>
                                        <p:tgtEl>
                                          <p:spTgt spid="3">
                                            <p:txEl>
                                              <p:pRg st="2" end="2"/>
                                            </p:txEl>
                                          </p:spTgt>
                                        </p:tgtEl>
                                        <p:attrNameLst>
                                          <p:attrName>style.visibility</p:attrName>
                                        </p:attrNameLst>
                                      </p:cBhvr>
                                      <p:to>
                                        <p:strVal val="visible"/>
                                      </p:to>
                                    </p:set>
                                    <p:animEffect transition="in" filter="fade">
                                      <p:cBhvr>
                                        <p:cTn id="47" dur="500"/>
                                        <p:tgtEl>
                                          <p:spTgt spid="3">
                                            <p:txEl>
                                              <p:pRg st="2" end="2"/>
                                            </p:txEl>
                                          </p:spTgt>
                                        </p:tgtEl>
                                      </p:cBhvr>
                                    </p:animEffect>
                                  </p:childTnLst>
                                </p:cTn>
                              </p:par>
                              <p:par>
                                <p:cTn id="48" presetID="10" presetClass="entr" presetSubtype="0" fill="hold" nodeType="withEffect">
                                  <p:stCondLst>
                                    <p:cond delay="0"/>
                                  </p:stCondLst>
                                  <p:childTnLst>
                                    <p:set>
                                      <p:cBhvr>
                                        <p:cTn id="49" dur="1" fill="hold">
                                          <p:stCondLst>
                                            <p:cond delay="0"/>
                                          </p:stCondLst>
                                        </p:cTn>
                                        <p:tgtEl>
                                          <p:spTgt spid="3">
                                            <p:txEl>
                                              <p:pRg st="3" end="3"/>
                                            </p:txEl>
                                          </p:spTgt>
                                        </p:tgtEl>
                                        <p:attrNameLst>
                                          <p:attrName>style.visibility</p:attrName>
                                        </p:attrNameLst>
                                      </p:cBhvr>
                                      <p:to>
                                        <p:strVal val="visible"/>
                                      </p:to>
                                    </p:set>
                                    <p:animEffect transition="in" filter="fade">
                                      <p:cBhvr>
                                        <p:cTn id="5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A1C1B-9292-4836-BC2D-CBE920A103D3}"/>
              </a:ext>
            </a:extLst>
          </p:cNvPr>
          <p:cNvSpPr>
            <a:spLocks noGrp="1"/>
          </p:cNvSpPr>
          <p:nvPr>
            <p:ph type="title"/>
          </p:nvPr>
        </p:nvSpPr>
        <p:spPr>
          <a:xfrm>
            <a:off x="457200" y="131413"/>
            <a:ext cx="8229600" cy="868958"/>
          </a:xfrm>
        </p:spPr>
        <p:txBody>
          <a:bodyPr/>
          <a:lstStyle/>
          <a:p>
            <a:r>
              <a:rPr lang="en-GB" dirty="0"/>
              <a:t>The Drama Triangle</a:t>
            </a:r>
          </a:p>
        </p:txBody>
      </p:sp>
      <p:pic>
        <p:nvPicPr>
          <p:cNvPr id="5" name="Picture 4">
            <a:extLst>
              <a:ext uri="{FF2B5EF4-FFF2-40B4-BE49-F238E27FC236}">
                <a16:creationId xmlns:a16="http://schemas.microsoft.com/office/drawing/2014/main" id="{0EE4F27E-1045-42B6-A73A-47F1D43F296A}"/>
              </a:ext>
            </a:extLst>
          </p:cNvPr>
          <p:cNvPicPr>
            <a:picLocks noChangeAspect="1"/>
          </p:cNvPicPr>
          <p:nvPr/>
        </p:nvPicPr>
        <p:blipFill>
          <a:blip r:embed="rId2"/>
          <a:stretch>
            <a:fillRect/>
          </a:stretch>
        </p:blipFill>
        <p:spPr>
          <a:xfrm>
            <a:off x="543235" y="1124744"/>
            <a:ext cx="8057529" cy="4112792"/>
          </a:xfrm>
          <a:prstGeom prst="rect">
            <a:avLst/>
          </a:prstGeom>
        </p:spPr>
      </p:pic>
      <p:sp>
        <p:nvSpPr>
          <p:cNvPr id="7" name="TextBox 6">
            <a:extLst>
              <a:ext uri="{FF2B5EF4-FFF2-40B4-BE49-F238E27FC236}">
                <a16:creationId xmlns:a16="http://schemas.microsoft.com/office/drawing/2014/main" id="{7CCFA1CF-22A2-464A-A601-8CF14A69085A}"/>
              </a:ext>
            </a:extLst>
          </p:cNvPr>
          <p:cNvSpPr txBox="1"/>
          <p:nvPr/>
        </p:nvSpPr>
        <p:spPr>
          <a:xfrm>
            <a:off x="6084168" y="5255645"/>
            <a:ext cx="2808312" cy="369332"/>
          </a:xfrm>
          <a:prstGeom prst="rect">
            <a:avLst/>
          </a:prstGeom>
          <a:noFill/>
        </p:spPr>
        <p:txBody>
          <a:bodyPr wrap="square" rtlCol="0">
            <a:spAutoFit/>
          </a:bodyPr>
          <a:lstStyle/>
          <a:p>
            <a:r>
              <a:rPr lang="en-GB" dirty="0"/>
              <a:t>Adapted from Karpan, S.</a:t>
            </a:r>
          </a:p>
        </p:txBody>
      </p:sp>
    </p:spTree>
    <p:extLst>
      <p:ext uri="{BB962C8B-B14F-4D97-AF65-F5344CB8AC3E}">
        <p14:creationId xmlns:p14="http://schemas.microsoft.com/office/powerpoint/2010/main" val="28514322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653C9-4388-48DC-83F1-DDF3C683602E}"/>
              </a:ext>
            </a:extLst>
          </p:cNvPr>
          <p:cNvSpPr>
            <a:spLocks noGrp="1"/>
          </p:cNvSpPr>
          <p:nvPr>
            <p:ph type="title"/>
          </p:nvPr>
        </p:nvSpPr>
        <p:spPr>
          <a:xfrm>
            <a:off x="3366503" y="157609"/>
            <a:ext cx="2410991" cy="1106041"/>
          </a:xfrm>
        </p:spPr>
        <p:txBody>
          <a:bodyPr rtlCol="0">
            <a:normAutofit fontScale="90000"/>
          </a:bodyPr>
          <a:lstStyle/>
          <a:p>
            <a:pPr eaLnBrk="1" fontAlgn="auto" hangingPunct="1">
              <a:spcAft>
                <a:spcPts val="0"/>
              </a:spcAft>
              <a:defRPr/>
            </a:pPr>
            <a:r>
              <a:rPr lang="en-GB" dirty="0">
                <a:solidFill>
                  <a:schemeClr val="accent1">
                    <a:satMod val="150000"/>
                  </a:schemeClr>
                </a:solidFill>
              </a:rPr>
              <a:t>Go Mad</a:t>
            </a:r>
          </a:p>
        </p:txBody>
      </p:sp>
      <p:sp>
        <p:nvSpPr>
          <p:cNvPr id="13315" name="Text Placeholder 2">
            <a:extLst>
              <a:ext uri="{FF2B5EF4-FFF2-40B4-BE49-F238E27FC236}">
                <a16:creationId xmlns:a16="http://schemas.microsoft.com/office/drawing/2014/main" id="{428E48A2-BD04-4EFC-B836-D08FCC05B966}"/>
              </a:ext>
            </a:extLst>
          </p:cNvPr>
          <p:cNvSpPr>
            <a:spLocks noGrp="1"/>
          </p:cNvSpPr>
          <p:nvPr>
            <p:ph type="body" idx="1"/>
          </p:nvPr>
        </p:nvSpPr>
        <p:spPr>
          <a:xfrm>
            <a:off x="900113" y="3644900"/>
            <a:ext cx="8021637" cy="685800"/>
          </a:xfrm>
        </p:spPr>
        <p:txBody>
          <a:bodyPr rtlCol="0">
            <a:normAutofit/>
          </a:bodyPr>
          <a:lstStyle/>
          <a:p>
            <a:pPr eaLnBrk="1" fontAlgn="auto" hangingPunct="1">
              <a:spcAft>
                <a:spcPts val="0"/>
              </a:spcAft>
              <a:defRPr/>
            </a:pPr>
            <a:r>
              <a:rPr lang="en-GB" altLang="en-US"/>
              <a:t>. </a:t>
            </a:r>
          </a:p>
        </p:txBody>
      </p:sp>
      <p:sp>
        <p:nvSpPr>
          <p:cNvPr id="2053" name="Rectangle 2">
            <a:extLst>
              <a:ext uri="{FF2B5EF4-FFF2-40B4-BE49-F238E27FC236}">
                <a16:creationId xmlns:a16="http://schemas.microsoft.com/office/drawing/2014/main" id="{9F4DC43B-9D8B-4973-A396-E9B766DB7022}"/>
              </a:ext>
            </a:extLst>
          </p:cNvPr>
          <p:cNvSpPr>
            <a:spLocks noChangeArrowheads="1"/>
          </p:cNvSpPr>
          <p:nvPr/>
        </p:nvSpPr>
        <p:spPr bwMode="auto">
          <a:xfrm>
            <a:off x="611187" y="4393080"/>
            <a:ext cx="79216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800" dirty="0">
                <a:latin typeface="Corbel" panose="020B0503020204020204" pitchFamily="34" charset="0"/>
              </a:rPr>
              <a:t>Gilbert, A. and </a:t>
            </a:r>
            <a:r>
              <a:rPr lang="en-GB" altLang="en-US" sz="1800" dirty="0" err="1">
                <a:latin typeface="Corbel" panose="020B0503020204020204" pitchFamily="34" charset="0"/>
              </a:rPr>
              <a:t>Chackrovaity</a:t>
            </a:r>
            <a:r>
              <a:rPr lang="en-GB" altLang="en-US" sz="1800" dirty="0">
                <a:latin typeface="Corbel" panose="020B0503020204020204" pitchFamily="34" charset="0"/>
              </a:rPr>
              <a:t>, I. (2001) “Go Mad: about coaching”. Bath. Bath Press</a:t>
            </a:r>
          </a:p>
        </p:txBody>
      </p:sp>
      <p:pic>
        <p:nvPicPr>
          <p:cNvPr id="4" name="Picture 3" descr="A person wearing glasses and smiling at the camera&#10;&#10;Description automatically generated">
            <a:extLst>
              <a:ext uri="{FF2B5EF4-FFF2-40B4-BE49-F238E27FC236}">
                <a16:creationId xmlns:a16="http://schemas.microsoft.com/office/drawing/2014/main" id="{B62BCFFF-12CA-4DFE-9CB7-C866E29AA53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396244" y="1556792"/>
            <a:ext cx="2381250" cy="2381250"/>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Line 17">
            <a:extLst>
              <a:ext uri="{FF2B5EF4-FFF2-40B4-BE49-F238E27FC236}">
                <a16:creationId xmlns:a16="http://schemas.microsoft.com/office/drawing/2014/main" id="{AFDFB9D3-A8A4-4166-9EA3-B4C1F1D89D02}"/>
              </a:ext>
            </a:extLst>
          </p:cNvPr>
          <p:cNvSpPr>
            <a:spLocks noChangeShapeType="1"/>
          </p:cNvSpPr>
          <p:nvPr/>
        </p:nvSpPr>
        <p:spPr bwMode="auto">
          <a:xfrm flipH="1">
            <a:off x="5145352" y="3215827"/>
            <a:ext cx="1312843" cy="1327797"/>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286"/>
          </a:p>
        </p:txBody>
      </p:sp>
      <p:sp>
        <p:nvSpPr>
          <p:cNvPr id="3075" name="Line 4">
            <a:extLst>
              <a:ext uri="{FF2B5EF4-FFF2-40B4-BE49-F238E27FC236}">
                <a16:creationId xmlns:a16="http://schemas.microsoft.com/office/drawing/2014/main" id="{A6900AEB-0616-4B0F-9ABF-30877645C20D}"/>
              </a:ext>
            </a:extLst>
          </p:cNvPr>
          <p:cNvSpPr>
            <a:spLocks noChangeShapeType="1"/>
          </p:cNvSpPr>
          <p:nvPr/>
        </p:nvSpPr>
        <p:spPr bwMode="auto">
          <a:xfrm>
            <a:off x="1412460" y="5272773"/>
            <a:ext cx="6562818" cy="0"/>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286"/>
          </a:p>
        </p:txBody>
      </p:sp>
      <p:sp>
        <p:nvSpPr>
          <p:cNvPr id="3076" name="Line 15">
            <a:extLst>
              <a:ext uri="{FF2B5EF4-FFF2-40B4-BE49-F238E27FC236}">
                <a16:creationId xmlns:a16="http://schemas.microsoft.com/office/drawing/2014/main" id="{13A17F10-2B82-48DB-B9E8-028181EEB0F5}"/>
              </a:ext>
            </a:extLst>
          </p:cNvPr>
          <p:cNvSpPr>
            <a:spLocks noChangeShapeType="1"/>
          </p:cNvSpPr>
          <p:nvPr/>
        </p:nvSpPr>
        <p:spPr bwMode="auto">
          <a:xfrm>
            <a:off x="7538191" y="3427414"/>
            <a:ext cx="1077264" cy="1088153"/>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286"/>
          </a:p>
        </p:txBody>
      </p:sp>
      <p:sp>
        <p:nvSpPr>
          <p:cNvPr id="3077" name="Line 19">
            <a:extLst>
              <a:ext uri="{FF2B5EF4-FFF2-40B4-BE49-F238E27FC236}">
                <a16:creationId xmlns:a16="http://schemas.microsoft.com/office/drawing/2014/main" id="{2830011C-239C-43E2-BD80-5BEF058B33E5}"/>
              </a:ext>
            </a:extLst>
          </p:cNvPr>
          <p:cNvSpPr>
            <a:spLocks noChangeShapeType="1"/>
          </p:cNvSpPr>
          <p:nvPr/>
        </p:nvSpPr>
        <p:spPr bwMode="auto">
          <a:xfrm>
            <a:off x="2267743" y="3423641"/>
            <a:ext cx="1389007" cy="1169034"/>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286"/>
          </a:p>
        </p:txBody>
      </p:sp>
      <p:sp>
        <p:nvSpPr>
          <p:cNvPr id="3078" name="Line 21">
            <a:extLst>
              <a:ext uri="{FF2B5EF4-FFF2-40B4-BE49-F238E27FC236}">
                <a16:creationId xmlns:a16="http://schemas.microsoft.com/office/drawing/2014/main" id="{51F4E9B5-7518-4519-ADB7-CB9B69865A43}"/>
              </a:ext>
            </a:extLst>
          </p:cNvPr>
          <p:cNvSpPr>
            <a:spLocks noChangeShapeType="1"/>
          </p:cNvSpPr>
          <p:nvPr/>
        </p:nvSpPr>
        <p:spPr bwMode="auto">
          <a:xfrm flipV="1">
            <a:off x="731530" y="3430921"/>
            <a:ext cx="967262" cy="1112702"/>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286"/>
          </a:p>
        </p:txBody>
      </p:sp>
      <p:sp>
        <p:nvSpPr>
          <p:cNvPr id="3079" name="Line 22">
            <a:extLst>
              <a:ext uri="{FF2B5EF4-FFF2-40B4-BE49-F238E27FC236}">
                <a16:creationId xmlns:a16="http://schemas.microsoft.com/office/drawing/2014/main" id="{429B8508-70D0-4C55-A164-9438EE52BE96}"/>
              </a:ext>
            </a:extLst>
          </p:cNvPr>
          <p:cNvSpPr>
            <a:spLocks noChangeShapeType="1"/>
          </p:cNvSpPr>
          <p:nvPr/>
        </p:nvSpPr>
        <p:spPr bwMode="auto">
          <a:xfrm flipV="1">
            <a:off x="2352487" y="1157747"/>
            <a:ext cx="1187278" cy="995848"/>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286"/>
          </a:p>
        </p:txBody>
      </p:sp>
      <p:sp>
        <p:nvSpPr>
          <p:cNvPr id="3080" name="Line 23">
            <a:extLst>
              <a:ext uri="{FF2B5EF4-FFF2-40B4-BE49-F238E27FC236}">
                <a16:creationId xmlns:a16="http://schemas.microsoft.com/office/drawing/2014/main" id="{088BF764-122B-444B-9C85-1FF0CADF97C7}"/>
              </a:ext>
            </a:extLst>
          </p:cNvPr>
          <p:cNvSpPr>
            <a:spLocks noChangeShapeType="1"/>
          </p:cNvSpPr>
          <p:nvPr/>
        </p:nvSpPr>
        <p:spPr bwMode="auto">
          <a:xfrm>
            <a:off x="5222459" y="1081773"/>
            <a:ext cx="1367517" cy="1169245"/>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286"/>
          </a:p>
        </p:txBody>
      </p:sp>
      <p:sp>
        <p:nvSpPr>
          <p:cNvPr id="3081" name="Line 24">
            <a:extLst>
              <a:ext uri="{FF2B5EF4-FFF2-40B4-BE49-F238E27FC236}">
                <a16:creationId xmlns:a16="http://schemas.microsoft.com/office/drawing/2014/main" id="{EDCD6E1B-8889-4D06-A307-A465EE86A377}"/>
              </a:ext>
            </a:extLst>
          </p:cNvPr>
          <p:cNvSpPr>
            <a:spLocks noChangeShapeType="1"/>
          </p:cNvSpPr>
          <p:nvPr/>
        </p:nvSpPr>
        <p:spPr bwMode="auto">
          <a:xfrm>
            <a:off x="4519364" y="1409653"/>
            <a:ext cx="47034" cy="736662"/>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286"/>
          </a:p>
        </p:txBody>
      </p:sp>
      <p:sp>
        <p:nvSpPr>
          <p:cNvPr id="2065" name="Rectangle 37">
            <a:extLst>
              <a:ext uri="{FF2B5EF4-FFF2-40B4-BE49-F238E27FC236}">
                <a16:creationId xmlns:a16="http://schemas.microsoft.com/office/drawing/2014/main" id="{923A9E5A-D28F-41B3-B81E-0289E09547DF}"/>
              </a:ext>
            </a:extLst>
          </p:cNvPr>
          <p:cNvSpPr>
            <a:spLocks noChangeArrowheads="1"/>
          </p:cNvSpPr>
          <p:nvPr/>
        </p:nvSpPr>
        <p:spPr bwMode="auto">
          <a:xfrm>
            <a:off x="6228184" y="75974"/>
            <a:ext cx="2839844" cy="1192893"/>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eaLnBrk="1" hangingPunct="1"/>
            <a:endParaRPr lang="en-US" altLang="en-US" sz="1786"/>
          </a:p>
        </p:txBody>
      </p:sp>
      <p:sp>
        <p:nvSpPr>
          <p:cNvPr id="3083" name="Text Box 38">
            <a:extLst>
              <a:ext uri="{FF2B5EF4-FFF2-40B4-BE49-F238E27FC236}">
                <a16:creationId xmlns:a16="http://schemas.microsoft.com/office/drawing/2014/main" id="{EA80D0C5-8617-4E27-A58E-A3D07411E00A}"/>
              </a:ext>
            </a:extLst>
          </p:cNvPr>
          <p:cNvSpPr txBox="1">
            <a:spLocks noChangeArrowheads="1"/>
          </p:cNvSpPr>
          <p:nvPr/>
        </p:nvSpPr>
        <p:spPr bwMode="auto">
          <a:xfrm>
            <a:off x="6207678" y="75953"/>
            <a:ext cx="2719161" cy="685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defTabSz="1279525" eaLnBrk="0" hangingPunct="0">
              <a:defRPr sz="2500">
                <a:solidFill>
                  <a:schemeClr val="tx1"/>
                </a:solidFill>
                <a:latin typeface="Arial" panose="020B0604020202020204" pitchFamily="34" charset="0"/>
                <a:cs typeface="Arial" panose="020B0604020202020204" pitchFamily="34" charset="0"/>
              </a:defRPr>
            </a:lvl1pPr>
            <a:lvl2pPr marL="742950" indent="-285750" defTabSz="1279525" eaLnBrk="0" hangingPunct="0">
              <a:defRPr sz="2500">
                <a:solidFill>
                  <a:schemeClr val="tx1"/>
                </a:solidFill>
                <a:latin typeface="Arial" panose="020B0604020202020204" pitchFamily="34" charset="0"/>
                <a:cs typeface="Arial" panose="020B0604020202020204" pitchFamily="34" charset="0"/>
              </a:defRPr>
            </a:lvl2pPr>
            <a:lvl3pPr marL="1143000" indent="-228600" defTabSz="1279525" eaLnBrk="0" hangingPunct="0">
              <a:defRPr sz="2500">
                <a:solidFill>
                  <a:schemeClr val="tx1"/>
                </a:solidFill>
                <a:latin typeface="Arial" panose="020B0604020202020204" pitchFamily="34" charset="0"/>
                <a:cs typeface="Arial" panose="020B0604020202020204" pitchFamily="34" charset="0"/>
              </a:defRPr>
            </a:lvl3pPr>
            <a:lvl4pPr marL="1600200" indent="-228600" defTabSz="1279525" eaLnBrk="0" hangingPunct="0">
              <a:defRPr sz="2500">
                <a:solidFill>
                  <a:schemeClr val="tx1"/>
                </a:solidFill>
                <a:latin typeface="Arial" panose="020B0604020202020204" pitchFamily="34" charset="0"/>
                <a:cs typeface="Arial" panose="020B0604020202020204" pitchFamily="34" charset="0"/>
              </a:defRPr>
            </a:lvl4pPr>
            <a:lvl5pPr marL="2057400" indent="-228600" defTabSz="1279525" eaLnBrk="0" hangingPunct="0">
              <a:defRPr sz="2500">
                <a:solidFill>
                  <a:schemeClr val="tx1"/>
                </a:solidFill>
                <a:latin typeface="Arial" panose="020B0604020202020204" pitchFamily="34" charset="0"/>
                <a:cs typeface="Arial" panose="020B0604020202020204" pitchFamily="34" charset="0"/>
              </a:defRPr>
            </a:lvl5pPr>
            <a:lvl6pPr marL="25146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857" dirty="0">
                <a:solidFill>
                  <a:srgbClr val="FF0000"/>
                </a:solidFill>
              </a:rPr>
              <a:t>The difference I want to make to make to my …………is</a:t>
            </a:r>
            <a:r>
              <a:rPr lang="en-GB" altLang="en-US" sz="714" dirty="0"/>
              <a:t>……………………</a:t>
            </a:r>
          </a:p>
          <a:p>
            <a:pPr eaLnBrk="1" hangingPunct="1">
              <a:spcBef>
                <a:spcPct val="50000"/>
              </a:spcBef>
            </a:pPr>
            <a:endParaRPr lang="en-GB" altLang="en-US" sz="714" dirty="0"/>
          </a:p>
          <a:p>
            <a:pPr eaLnBrk="1" hangingPunct="1">
              <a:spcBef>
                <a:spcPct val="50000"/>
              </a:spcBef>
            </a:pPr>
            <a:endParaRPr lang="en-GB" altLang="en-US" sz="714" dirty="0"/>
          </a:p>
        </p:txBody>
      </p:sp>
      <p:sp>
        <p:nvSpPr>
          <p:cNvPr id="2" name="TextBox 1">
            <a:extLst>
              <a:ext uri="{FF2B5EF4-FFF2-40B4-BE49-F238E27FC236}">
                <a16:creationId xmlns:a16="http://schemas.microsoft.com/office/drawing/2014/main" id="{391CAA4B-1967-4919-BBF2-C3E0DB493A49}"/>
              </a:ext>
            </a:extLst>
          </p:cNvPr>
          <p:cNvSpPr txBox="1">
            <a:spLocks noChangeArrowheads="1"/>
          </p:cNvSpPr>
          <p:nvPr/>
        </p:nvSpPr>
        <p:spPr bwMode="auto">
          <a:xfrm>
            <a:off x="266625" y="3807738"/>
            <a:ext cx="1265408" cy="367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eaLnBrk="1" hangingPunct="1"/>
            <a:r>
              <a:rPr lang="en-GB" altLang="en-US" sz="1786" dirty="0">
                <a:solidFill>
                  <a:srgbClr val="FF0000"/>
                </a:solidFill>
              </a:rPr>
              <a:t>Check</a:t>
            </a:r>
          </a:p>
        </p:txBody>
      </p:sp>
      <p:sp>
        <p:nvSpPr>
          <p:cNvPr id="3" name="TextBox 2">
            <a:extLst>
              <a:ext uri="{FF2B5EF4-FFF2-40B4-BE49-F238E27FC236}">
                <a16:creationId xmlns:a16="http://schemas.microsoft.com/office/drawing/2014/main" id="{6B2843FE-70F2-4DA7-9FD3-826E6076994A}"/>
              </a:ext>
            </a:extLst>
          </p:cNvPr>
          <p:cNvSpPr txBox="1">
            <a:spLocks noChangeArrowheads="1"/>
          </p:cNvSpPr>
          <p:nvPr/>
        </p:nvSpPr>
        <p:spPr bwMode="auto">
          <a:xfrm>
            <a:off x="2546511" y="5319544"/>
            <a:ext cx="1564950" cy="367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eaLnBrk="1" hangingPunct="1"/>
            <a:r>
              <a:rPr lang="en-GB" altLang="en-US" sz="1786" dirty="0">
                <a:solidFill>
                  <a:srgbClr val="FF0000"/>
                </a:solidFill>
              </a:rPr>
              <a:t>Strength</a:t>
            </a:r>
          </a:p>
        </p:txBody>
      </p:sp>
      <p:sp>
        <p:nvSpPr>
          <p:cNvPr id="4" name="TextBox 3">
            <a:extLst>
              <a:ext uri="{FF2B5EF4-FFF2-40B4-BE49-F238E27FC236}">
                <a16:creationId xmlns:a16="http://schemas.microsoft.com/office/drawing/2014/main" id="{FAD09C5F-8FF3-41B3-935D-7D4A0A539A8B}"/>
              </a:ext>
            </a:extLst>
          </p:cNvPr>
          <p:cNvSpPr txBox="1">
            <a:spLocks noChangeArrowheads="1"/>
          </p:cNvSpPr>
          <p:nvPr/>
        </p:nvSpPr>
        <p:spPr bwMode="auto">
          <a:xfrm>
            <a:off x="2989631" y="3817727"/>
            <a:ext cx="1929502" cy="367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eaLnBrk="1" hangingPunct="1"/>
            <a:r>
              <a:rPr lang="en-GB" altLang="en-US" sz="1786" dirty="0">
                <a:solidFill>
                  <a:srgbClr val="FF0000"/>
                </a:solidFill>
              </a:rPr>
              <a:t>Achievability</a:t>
            </a:r>
          </a:p>
        </p:txBody>
      </p:sp>
      <p:sp>
        <p:nvSpPr>
          <p:cNvPr id="5" name="TextBox 4">
            <a:extLst>
              <a:ext uri="{FF2B5EF4-FFF2-40B4-BE49-F238E27FC236}">
                <a16:creationId xmlns:a16="http://schemas.microsoft.com/office/drawing/2014/main" id="{522DDCE5-1C65-4CE3-BADF-CC5716F933CB}"/>
              </a:ext>
            </a:extLst>
          </p:cNvPr>
          <p:cNvSpPr txBox="1">
            <a:spLocks noChangeArrowheads="1"/>
          </p:cNvSpPr>
          <p:nvPr/>
        </p:nvSpPr>
        <p:spPr bwMode="auto">
          <a:xfrm>
            <a:off x="5646313" y="5329253"/>
            <a:ext cx="1849414" cy="367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eaLnBrk="1" hangingPunct="1"/>
            <a:r>
              <a:rPr lang="en-GB" altLang="en-US" sz="1786" dirty="0">
                <a:solidFill>
                  <a:srgbClr val="FF0000"/>
                </a:solidFill>
              </a:rPr>
              <a:t>Importance</a:t>
            </a:r>
          </a:p>
        </p:txBody>
      </p:sp>
      <p:sp>
        <p:nvSpPr>
          <p:cNvPr id="6" name="TextBox 5">
            <a:extLst>
              <a:ext uri="{FF2B5EF4-FFF2-40B4-BE49-F238E27FC236}">
                <a16:creationId xmlns:a16="http://schemas.microsoft.com/office/drawing/2014/main" id="{33A839FA-2C63-4119-9139-7CE2338A45B5}"/>
              </a:ext>
            </a:extLst>
          </p:cNvPr>
          <p:cNvSpPr txBox="1">
            <a:spLocks noChangeArrowheads="1"/>
          </p:cNvSpPr>
          <p:nvPr/>
        </p:nvSpPr>
        <p:spPr bwMode="auto">
          <a:xfrm>
            <a:off x="4725799" y="3820212"/>
            <a:ext cx="1266802" cy="367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eaLnBrk="1" hangingPunct="1"/>
            <a:r>
              <a:rPr lang="en-GB" altLang="en-US" sz="1786" dirty="0">
                <a:solidFill>
                  <a:srgbClr val="FF0000"/>
                </a:solidFill>
              </a:rPr>
              <a:t>Buy in</a:t>
            </a:r>
          </a:p>
        </p:txBody>
      </p:sp>
      <p:sp>
        <p:nvSpPr>
          <p:cNvPr id="7" name="TextBox 6">
            <a:extLst>
              <a:ext uri="{FF2B5EF4-FFF2-40B4-BE49-F238E27FC236}">
                <a16:creationId xmlns:a16="http://schemas.microsoft.com/office/drawing/2014/main" id="{538420D2-362C-4E04-8A63-A16E4A97E37D}"/>
              </a:ext>
            </a:extLst>
          </p:cNvPr>
          <p:cNvSpPr txBox="1">
            <a:spLocks noChangeArrowheads="1"/>
          </p:cNvSpPr>
          <p:nvPr/>
        </p:nvSpPr>
        <p:spPr bwMode="auto">
          <a:xfrm>
            <a:off x="8036871" y="3758180"/>
            <a:ext cx="948706" cy="367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eaLnBrk="1" hangingPunct="1"/>
            <a:r>
              <a:rPr lang="en-GB" altLang="en-US" sz="1786" dirty="0">
                <a:solidFill>
                  <a:srgbClr val="FF0000"/>
                </a:solidFill>
              </a:rPr>
              <a:t>Tasks</a:t>
            </a:r>
          </a:p>
        </p:txBody>
      </p:sp>
      <p:grpSp>
        <p:nvGrpSpPr>
          <p:cNvPr id="3090" name="Group 8">
            <a:extLst>
              <a:ext uri="{FF2B5EF4-FFF2-40B4-BE49-F238E27FC236}">
                <a16:creationId xmlns:a16="http://schemas.microsoft.com/office/drawing/2014/main" id="{5612B154-562E-4EE8-A903-47EB3485E4E9}"/>
              </a:ext>
            </a:extLst>
          </p:cNvPr>
          <p:cNvGrpSpPr>
            <a:grpSpLocks/>
          </p:cNvGrpSpPr>
          <p:nvPr/>
        </p:nvGrpSpPr>
        <p:grpSpPr bwMode="auto">
          <a:xfrm>
            <a:off x="142460" y="4434801"/>
            <a:ext cx="2719161" cy="1261604"/>
            <a:chOff x="280119" y="494357"/>
            <a:chExt cx="3094037" cy="2027237"/>
          </a:xfrm>
        </p:grpSpPr>
        <p:sp>
          <p:nvSpPr>
            <p:cNvPr id="3109" name="Oval 6">
              <a:extLst>
                <a:ext uri="{FF2B5EF4-FFF2-40B4-BE49-F238E27FC236}">
                  <a16:creationId xmlns:a16="http://schemas.microsoft.com/office/drawing/2014/main" id="{5C9E5758-3053-443B-8151-8390951F03D4}"/>
                </a:ext>
              </a:extLst>
            </p:cNvPr>
            <p:cNvSpPr>
              <a:spLocks noChangeArrowheads="1"/>
            </p:cNvSpPr>
            <p:nvPr/>
          </p:nvSpPr>
          <p:spPr bwMode="auto">
            <a:xfrm>
              <a:off x="280119" y="494357"/>
              <a:ext cx="3094037" cy="2027237"/>
            </a:xfrm>
            <a:prstGeom prst="ellipse">
              <a:avLst/>
            </a:prstGeom>
            <a:solidFill>
              <a:schemeClr val="bg1"/>
            </a:solidFill>
            <a:ln w="9525" algn="ctr">
              <a:solidFill>
                <a:schemeClr val="tx1"/>
              </a:solidFill>
              <a:round/>
              <a:headEnd/>
              <a:tailEnd/>
            </a:ln>
          </p:spPr>
          <p:txBody>
            <a:bodyPr wrap="none" lIns="91440" tIns="45720" rIns="91440" bIns="45720" anchor="ctr"/>
            <a:lstStyle>
              <a:lvl1pPr defTabSz="1279525" eaLnBrk="0" hangingPunct="0">
                <a:defRPr sz="2500">
                  <a:solidFill>
                    <a:schemeClr val="tx1"/>
                  </a:solidFill>
                  <a:latin typeface="Arial" panose="020B0604020202020204" pitchFamily="34" charset="0"/>
                  <a:cs typeface="Arial" panose="020B0604020202020204" pitchFamily="34" charset="0"/>
                </a:defRPr>
              </a:lvl1pPr>
              <a:lvl2pPr marL="742950" indent="-285750" defTabSz="1279525" eaLnBrk="0" hangingPunct="0">
                <a:defRPr sz="2500">
                  <a:solidFill>
                    <a:schemeClr val="tx1"/>
                  </a:solidFill>
                  <a:latin typeface="Arial" panose="020B0604020202020204" pitchFamily="34" charset="0"/>
                  <a:cs typeface="Arial" panose="020B0604020202020204" pitchFamily="34" charset="0"/>
                </a:defRPr>
              </a:lvl2pPr>
              <a:lvl3pPr marL="1143000" indent="-228600" defTabSz="1279525" eaLnBrk="0" hangingPunct="0">
                <a:defRPr sz="2500">
                  <a:solidFill>
                    <a:schemeClr val="tx1"/>
                  </a:solidFill>
                  <a:latin typeface="Arial" panose="020B0604020202020204" pitchFamily="34" charset="0"/>
                  <a:cs typeface="Arial" panose="020B0604020202020204" pitchFamily="34" charset="0"/>
                </a:defRPr>
              </a:lvl3pPr>
              <a:lvl4pPr marL="1600200" indent="-228600" defTabSz="1279525" eaLnBrk="0" hangingPunct="0">
                <a:defRPr sz="2500">
                  <a:solidFill>
                    <a:schemeClr val="tx1"/>
                  </a:solidFill>
                  <a:latin typeface="Arial" panose="020B0604020202020204" pitchFamily="34" charset="0"/>
                  <a:cs typeface="Arial" panose="020B0604020202020204" pitchFamily="34" charset="0"/>
                </a:defRPr>
              </a:lvl4pPr>
              <a:lvl5pPr marL="2057400" indent="-228600" defTabSz="1279525" eaLnBrk="0" hangingPunct="0">
                <a:defRPr sz="2500">
                  <a:solidFill>
                    <a:schemeClr val="tx1"/>
                  </a:solidFill>
                  <a:latin typeface="Arial" panose="020B0604020202020204" pitchFamily="34" charset="0"/>
                  <a:cs typeface="Arial" panose="020B0604020202020204" pitchFamily="34" charset="0"/>
                </a:defRPr>
              </a:lvl5pPr>
              <a:lvl6pPr marL="25146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algn="ctr" eaLnBrk="1" hangingPunct="1"/>
              <a:r>
                <a:rPr lang="en-GB" altLang="en-US" sz="2429" b="1">
                  <a:latin typeface="Comic Sans MS" panose="030F0702030302020204" pitchFamily="66" charset="0"/>
                </a:rPr>
                <a:t> </a:t>
              </a:r>
            </a:p>
          </p:txBody>
        </p:sp>
        <p:sp>
          <p:nvSpPr>
            <p:cNvPr id="3110" name="TextBox 7">
              <a:extLst>
                <a:ext uri="{FF2B5EF4-FFF2-40B4-BE49-F238E27FC236}">
                  <a16:creationId xmlns:a16="http://schemas.microsoft.com/office/drawing/2014/main" id="{A69B60E7-35A6-49AD-AA39-E150D4C1534D}"/>
                </a:ext>
              </a:extLst>
            </p:cNvPr>
            <p:cNvSpPr txBox="1">
              <a:spLocks noChangeArrowheads="1"/>
            </p:cNvSpPr>
            <p:nvPr/>
          </p:nvSpPr>
          <p:spPr bwMode="auto">
            <a:xfrm>
              <a:off x="784176" y="1069976"/>
              <a:ext cx="2160240" cy="898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algn="ctr" eaLnBrk="1" hangingPunct="1"/>
              <a:r>
                <a:rPr lang="en-GB" altLang="en-US" sz="1786" dirty="0"/>
                <a:t>Reasons Why?</a:t>
              </a:r>
            </a:p>
          </p:txBody>
        </p:sp>
      </p:grpSp>
      <p:grpSp>
        <p:nvGrpSpPr>
          <p:cNvPr id="3091" name="Group 10">
            <a:extLst>
              <a:ext uri="{FF2B5EF4-FFF2-40B4-BE49-F238E27FC236}">
                <a16:creationId xmlns:a16="http://schemas.microsoft.com/office/drawing/2014/main" id="{3215355A-C23D-4638-9018-7100D7E5DAE7}"/>
              </a:ext>
            </a:extLst>
          </p:cNvPr>
          <p:cNvGrpSpPr>
            <a:grpSpLocks/>
          </p:cNvGrpSpPr>
          <p:nvPr/>
        </p:nvGrpSpPr>
        <p:grpSpPr bwMode="auto">
          <a:xfrm>
            <a:off x="3240353" y="4430265"/>
            <a:ext cx="2719161" cy="1261604"/>
            <a:chOff x="240929" y="692944"/>
            <a:chExt cx="3094037" cy="2027237"/>
          </a:xfrm>
        </p:grpSpPr>
        <p:sp>
          <p:nvSpPr>
            <p:cNvPr id="3107" name="Oval 7">
              <a:extLst>
                <a:ext uri="{FF2B5EF4-FFF2-40B4-BE49-F238E27FC236}">
                  <a16:creationId xmlns:a16="http://schemas.microsoft.com/office/drawing/2014/main" id="{F20145D5-18A2-4103-8207-336DC028B429}"/>
                </a:ext>
              </a:extLst>
            </p:cNvPr>
            <p:cNvSpPr>
              <a:spLocks noChangeArrowheads="1"/>
            </p:cNvSpPr>
            <p:nvPr/>
          </p:nvSpPr>
          <p:spPr bwMode="auto">
            <a:xfrm>
              <a:off x="240929" y="692944"/>
              <a:ext cx="3094037" cy="2027237"/>
            </a:xfrm>
            <a:prstGeom prst="ellipse">
              <a:avLst/>
            </a:prstGeom>
            <a:solidFill>
              <a:schemeClr val="bg1"/>
            </a:solidFill>
            <a:ln w="9525" algn="ctr">
              <a:solidFill>
                <a:schemeClr val="tx1"/>
              </a:solidFill>
              <a:round/>
              <a:headEnd/>
              <a:tailEnd/>
            </a:ln>
          </p:spPr>
          <p:txBody>
            <a:bodyPr wrap="none" lIns="91440" tIns="45720" rIns="91440" bIns="45720" anchor="ctr"/>
            <a:lstStyle>
              <a:lvl1pPr defTabSz="1279525" eaLnBrk="0" hangingPunct="0">
                <a:defRPr sz="2500">
                  <a:solidFill>
                    <a:schemeClr val="tx1"/>
                  </a:solidFill>
                  <a:latin typeface="Arial" panose="020B0604020202020204" pitchFamily="34" charset="0"/>
                  <a:cs typeface="Arial" panose="020B0604020202020204" pitchFamily="34" charset="0"/>
                </a:defRPr>
              </a:lvl1pPr>
              <a:lvl2pPr marL="742950" indent="-285750" defTabSz="1279525" eaLnBrk="0" hangingPunct="0">
                <a:defRPr sz="2500">
                  <a:solidFill>
                    <a:schemeClr val="tx1"/>
                  </a:solidFill>
                  <a:latin typeface="Arial" panose="020B0604020202020204" pitchFamily="34" charset="0"/>
                  <a:cs typeface="Arial" panose="020B0604020202020204" pitchFamily="34" charset="0"/>
                </a:defRPr>
              </a:lvl2pPr>
              <a:lvl3pPr marL="1143000" indent="-228600" defTabSz="1279525" eaLnBrk="0" hangingPunct="0">
                <a:defRPr sz="2500">
                  <a:solidFill>
                    <a:schemeClr val="tx1"/>
                  </a:solidFill>
                  <a:latin typeface="Arial" panose="020B0604020202020204" pitchFamily="34" charset="0"/>
                  <a:cs typeface="Arial" panose="020B0604020202020204" pitchFamily="34" charset="0"/>
                </a:defRPr>
              </a:lvl3pPr>
              <a:lvl4pPr marL="1600200" indent="-228600" defTabSz="1279525" eaLnBrk="0" hangingPunct="0">
                <a:defRPr sz="2500">
                  <a:solidFill>
                    <a:schemeClr val="tx1"/>
                  </a:solidFill>
                  <a:latin typeface="Arial" panose="020B0604020202020204" pitchFamily="34" charset="0"/>
                  <a:cs typeface="Arial" panose="020B0604020202020204" pitchFamily="34" charset="0"/>
                </a:defRPr>
              </a:lvl4pPr>
              <a:lvl5pPr marL="2057400" indent="-228600" defTabSz="1279525" eaLnBrk="0" hangingPunct="0">
                <a:defRPr sz="2500">
                  <a:solidFill>
                    <a:schemeClr val="tx1"/>
                  </a:solidFill>
                  <a:latin typeface="Arial" panose="020B0604020202020204" pitchFamily="34" charset="0"/>
                  <a:cs typeface="Arial" panose="020B0604020202020204" pitchFamily="34" charset="0"/>
                </a:defRPr>
              </a:lvl5pPr>
              <a:lvl6pPr marL="25146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algn="ctr" eaLnBrk="1" hangingPunct="1"/>
              <a:r>
                <a:rPr lang="en-GB" altLang="en-US" sz="2429" b="1">
                  <a:latin typeface="Comic Sans MS" panose="030F0702030302020204" pitchFamily="66" charset="0"/>
                </a:rPr>
                <a:t> </a:t>
              </a:r>
            </a:p>
          </p:txBody>
        </p:sp>
        <p:sp>
          <p:nvSpPr>
            <p:cNvPr id="3108" name="TextBox 9">
              <a:extLst>
                <a:ext uri="{FF2B5EF4-FFF2-40B4-BE49-F238E27FC236}">
                  <a16:creationId xmlns:a16="http://schemas.microsoft.com/office/drawing/2014/main" id="{CA039511-CB4D-4C48-BC3C-2F7F18D6D4E7}"/>
                </a:ext>
              </a:extLst>
            </p:cNvPr>
            <p:cNvSpPr txBox="1">
              <a:spLocks noChangeArrowheads="1"/>
            </p:cNvSpPr>
            <p:nvPr/>
          </p:nvSpPr>
          <p:spPr bwMode="auto">
            <a:xfrm>
              <a:off x="856184" y="1272208"/>
              <a:ext cx="1872208" cy="514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eaLnBrk="1" hangingPunct="1"/>
              <a:r>
                <a:rPr lang="en-GB" altLang="en-US" sz="1786"/>
                <a:t>Define goal</a:t>
              </a:r>
            </a:p>
          </p:txBody>
        </p:sp>
      </p:grpSp>
      <p:grpSp>
        <p:nvGrpSpPr>
          <p:cNvPr id="3092" name="Group 12">
            <a:extLst>
              <a:ext uri="{FF2B5EF4-FFF2-40B4-BE49-F238E27FC236}">
                <a16:creationId xmlns:a16="http://schemas.microsoft.com/office/drawing/2014/main" id="{2051E54E-CED8-46FF-937D-667F3B797035}"/>
              </a:ext>
            </a:extLst>
          </p:cNvPr>
          <p:cNvGrpSpPr>
            <a:grpSpLocks/>
          </p:cNvGrpSpPr>
          <p:nvPr/>
        </p:nvGrpSpPr>
        <p:grpSpPr bwMode="auto">
          <a:xfrm>
            <a:off x="484907" y="2146315"/>
            <a:ext cx="2719161" cy="1261605"/>
            <a:chOff x="479128" y="725190"/>
            <a:chExt cx="3094037" cy="2027238"/>
          </a:xfrm>
        </p:grpSpPr>
        <p:sp>
          <p:nvSpPr>
            <p:cNvPr id="3105" name="Oval 9">
              <a:extLst>
                <a:ext uri="{FF2B5EF4-FFF2-40B4-BE49-F238E27FC236}">
                  <a16:creationId xmlns:a16="http://schemas.microsoft.com/office/drawing/2014/main" id="{E8FAD56E-4906-426F-BED1-FF733989F714}"/>
                </a:ext>
              </a:extLst>
            </p:cNvPr>
            <p:cNvSpPr>
              <a:spLocks noChangeArrowheads="1"/>
            </p:cNvSpPr>
            <p:nvPr/>
          </p:nvSpPr>
          <p:spPr bwMode="auto">
            <a:xfrm>
              <a:off x="479128" y="725190"/>
              <a:ext cx="3094037" cy="2027238"/>
            </a:xfrm>
            <a:prstGeom prst="ellipse">
              <a:avLst/>
            </a:prstGeom>
            <a:noFill/>
            <a:ln w="9525"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lIns="91440" tIns="45720" rIns="91440" bIns="45720" anchor="ctr"/>
            <a:lstStyle>
              <a:lvl1pPr defTabSz="1279525" eaLnBrk="0" hangingPunct="0">
                <a:defRPr sz="2500">
                  <a:solidFill>
                    <a:schemeClr val="tx1"/>
                  </a:solidFill>
                  <a:latin typeface="Arial" panose="020B0604020202020204" pitchFamily="34" charset="0"/>
                  <a:cs typeface="Arial" panose="020B0604020202020204" pitchFamily="34" charset="0"/>
                </a:defRPr>
              </a:lvl1pPr>
              <a:lvl2pPr marL="742950" indent="-285750" defTabSz="1279525" eaLnBrk="0" hangingPunct="0">
                <a:defRPr sz="2500">
                  <a:solidFill>
                    <a:schemeClr val="tx1"/>
                  </a:solidFill>
                  <a:latin typeface="Arial" panose="020B0604020202020204" pitchFamily="34" charset="0"/>
                  <a:cs typeface="Arial" panose="020B0604020202020204" pitchFamily="34" charset="0"/>
                </a:defRPr>
              </a:lvl2pPr>
              <a:lvl3pPr marL="1143000" indent="-228600" defTabSz="1279525" eaLnBrk="0" hangingPunct="0">
                <a:defRPr sz="2500">
                  <a:solidFill>
                    <a:schemeClr val="tx1"/>
                  </a:solidFill>
                  <a:latin typeface="Arial" panose="020B0604020202020204" pitchFamily="34" charset="0"/>
                  <a:cs typeface="Arial" panose="020B0604020202020204" pitchFamily="34" charset="0"/>
                </a:defRPr>
              </a:lvl3pPr>
              <a:lvl4pPr marL="1600200" indent="-228600" defTabSz="1279525" eaLnBrk="0" hangingPunct="0">
                <a:defRPr sz="2500">
                  <a:solidFill>
                    <a:schemeClr val="tx1"/>
                  </a:solidFill>
                  <a:latin typeface="Arial" panose="020B0604020202020204" pitchFamily="34" charset="0"/>
                  <a:cs typeface="Arial" panose="020B0604020202020204" pitchFamily="34" charset="0"/>
                </a:defRPr>
              </a:lvl4pPr>
              <a:lvl5pPr marL="2057400" indent="-228600" defTabSz="1279525" eaLnBrk="0" hangingPunct="0">
                <a:defRPr sz="2500">
                  <a:solidFill>
                    <a:schemeClr val="tx1"/>
                  </a:solidFill>
                  <a:latin typeface="Arial" panose="020B0604020202020204" pitchFamily="34" charset="0"/>
                  <a:cs typeface="Arial" panose="020B0604020202020204" pitchFamily="34" charset="0"/>
                </a:defRPr>
              </a:lvl5pPr>
              <a:lvl6pPr marL="25146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algn="ctr" eaLnBrk="1" hangingPunct="1"/>
              <a:r>
                <a:rPr lang="en-GB" altLang="en-US" sz="2429" b="1">
                  <a:latin typeface="Comic Sans MS" panose="030F0702030302020204" pitchFamily="66" charset="0"/>
                </a:rPr>
                <a:t> </a:t>
              </a:r>
            </a:p>
          </p:txBody>
        </p:sp>
        <p:sp>
          <p:nvSpPr>
            <p:cNvPr id="3106" name="TextBox 11">
              <a:extLst>
                <a:ext uri="{FF2B5EF4-FFF2-40B4-BE49-F238E27FC236}">
                  <a16:creationId xmlns:a16="http://schemas.microsoft.com/office/drawing/2014/main" id="{984DE521-693D-47B3-AF8E-0F426DB3DB87}"/>
                </a:ext>
              </a:extLst>
            </p:cNvPr>
            <p:cNvSpPr txBox="1">
              <a:spLocks noChangeArrowheads="1"/>
            </p:cNvSpPr>
            <p:nvPr/>
          </p:nvSpPr>
          <p:spPr bwMode="auto">
            <a:xfrm flipH="1">
              <a:off x="1105948" y="1500282"/>
              <a:ext cx="1712214" cy="514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eaLnBrk="1" hangingPunct="1"/>
              <a:r>
                <a:rPr lang="en-GB" altLang="en-US" sz="1786"/>
                <a:t>Self belief</a:t>
              </a:r>
            </a:p>
          </p:txBody>
        </p:sp>
      </p:grpSp>
      <p:grpSp>
        <p:nvGrpSpPr>
          <p:cNvPr id="3093" name="Group 14">
            <a:extLst>
              <a:ext uri="{FF2B5EF4-FFF2-40B4-BE49-F238E27FC236}">
                <a16:creationId xmlns:a16="http://schemas.microsoft.com/office/drawing/2014/main" id="{323D86C5-463C-48E1-AC2D-ADF53AEFC5E9}"/>
              </a:ext>
            </a:extLst>
          </p:cNvPr>
          <p:cNvGrpSpPr>
            <a:grpSpLocks/>
          </p:cNvGrpSpPr>
          <p:nvPr/>
        </p:nvGrpSpPr>
        <p:grpSpPr bwMode="auto">
          <a:xfrm>
            <a:off x="6465245" y="4338416"/>
            <a:ext cx="2719161" cy="1261605"/>
            <a:chOff x="462310" y="263525"/>
            <a:chExt cx="3094037" cy="2027238"/>
          </a:xfrm>
        </p:grpSpPr>
        <p:sp>
          <p:nvSpPr>
            <p:cNvPr id="3103" name="Oval 5">
              <a:extLst>
                <a:ext uri="{FF2B5EF4-FFF2-40B4-BE49-F238E27FC236}">
                  <a16:creationId xmlns:a16="http://schemas.microsoft.com/office/drawing/2014/main" id="{B8091EB4-2FC6-4E85-9779-B456E5A35B44}"/>
                </a:ext>
              </a:extLst>
            </p:cNvPr>
            <p:cNvSpPr>
              <a:spLocks noChangeArrowheads="1"/>
            </p:cNvSpPr>
            <p:nvPr/>
          </p:nvSpPr>
          <p:spPr bwMode="auto">
            <a:xfrm>
              <a:off x="462310" y="263525"/>
              <a:ext cx="3094037" cy="2027238"/>
            </a:xfrm>
            <a:prstGeom prst="ellipse">
              <a:avLst/>
            </a:prstGeom>
            <a:solidFill>
              <a:schemeClr val="bg1"/>
            </a:solidFill>
            <a:ln w="9525" algn="ctr">
              <a:solidFill>
                <a:schemeClr val="tx1"/>
              </a:solidFill>
              <a:round/>
              <a:headEnd/>
              <a:tailEnd/>
            </a:ln>
          </p:spPr>
          <p:txBody>
            <a:bodyPr wrap="none" lIns="91440" tIns="45720" rIns="91440" bIns="45720" anchor="ctr"/>
            <a:lstStyle>
              <a:lvl1pPr defTabSz="1279525" eaLnBrk="0" hangingPunct="0">
                <a:defRPr sz="2500">
                  <a:solidFill>
                    <a:schemeClr val="tx1"/>
                  </a:solidFill>
                  <a:latin typeface="Arial" panose="020B0604020202020204" pitchFamily="34" charset="0"/>
                  <a:cs typeface="Arial" panose="020B0604020202020204" pitchFamily="34" charset="0"/>
                </a:defRPr>
              </a:lvl1pPr>
              <a:lvl2pPr marL="742950" indent="-285750" defTabSz="1279525" eaLnBrk="0" hangingPunct="0">
                <a:defRPr sz="2500">
                  <a:solidFill>
                    <a:schemeClr val="tx1"/>
                  </a:solidFill>
                  <a:latin typeface="Arial" panose="020B0604020202020204" pitchFamily="34" charset="0"/>
                  <a:cs typeface="Arial" panose="020B0604020202020204" pitchFamily="34" charset="0"/>
                </a:defRPr>
              </a:lvl2pPr>
              <a:lvl3pPr marL="1143000" indent="-228600" defTabSz="1279525" eaLnBrk="0" hangingPunct="0">
                <a:defRPr sz="2500">
                  <a:solidFill>
                    <a:schemeClr val="tx1"/>
                  </a:solidFill>
                  <a:latin typeface="Arial" panose="020B0604020202020204" pitchFamily="34" charset="0"/>
                  <a:cs typeface="Arial" panose="020B0604020202020204" pitchFamily="34" charset="0"/>
                </a:defRPr>
              </a:lvl3pPr>
              <a:lvl4pPr marL="1600200" indent="-228600" defTabSz="1279525" eaLnBrk="0" hangingPunct="0">
                <a:defRPr sz="2500">
                  <a:solidFill>
                    <a:schemeClr val="tx1"/>
                  </a:solidFill>
                  <a:latin typeface="Arial" panose="020B0604020202020204" pitchFamily="34" charset="0"/>
                  <a:cs typeface="Arial" panose="020B0604020202020204" pitchFamily="34" charset="0"/>
                </a:defRPr>
              </a:lvl4pPr>
              <a:lvl5pPr marL="2057400" indent="-228600" defTabSz="1279525" eaLnBrk="0" hangingPunct="0">
                <a:defRPr sz="2500">
                  <a:solidFill>
                    <a:schemeClr val="tx1"/>
                  </a:solidFill>
                  <a:latin typeface="Arial" panose="020B0604020202020204" pitchFamily="34" charset="0"/>
                  <a:cs typeface="Arial" panose="020B0604020202020204" pitchFamily="34" charset="0"/>
                </a:defRPr>
              </a:lvl5pPr>
              <a:lvl6pPr marL="25146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algn="ctr" eaLnBrk="1" hangingPunct="1"/>
              <a:r>
                <a:rPr lang="en-GB" altLang="en-US" sz="2429" b="1">
                  <a:latin typeface="Comic Sans MS" panose="030F0702030302020204" pitchFamily="66" charset="0"/>
                </a:rPr>
                <a:t> </a:t>
              </a:r>
            </a:p>
          </p:txBody>
        </p:sp>
        <p:sp>
          <p:nvSpPr>
            <p:cNvPr id="3104" name="TextBox 13">
              <a:extLst>
                <a:ext uri="{FF2B5EF4-FFF2-40B4-BE49-F238E27FC236}">
                  <a16:creationId xmlns:a16="http://schemas.microsoft.com/office/drawing/2014/main" id="{04C29EFF-C63E-4F99-8068-87DB1CD9D5F4}"/>
                </a:ext>
              </a:extLst>
            </p:cNvPr>
            <p:cNvSpPr txBox="1">
              <a:spLocks noChangeArrowheads="1"/>
            </p:cNvSpPr>
            <p:nvPr/>
          </p:nvSpPr>
          <p:spPr bwMode="auto">
            <a:xfrm>
              <a:off x="784176" y="941313"/>
              <a:ext cx="2632816" cy="8987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algn="ctr" eaLnBrk="1" hangingPunct="1"/>
              <a:r>
                <a:rPr lang="en-GB" altLang="en-US" sz="1786" dirty="0"/>
                <a:t>Plans &amp; priorities</a:t>
              </a:r>
            </a:p>
          </p:txBody>
        </p:sp>
      </p:grpSp>
      <p:grpSp>
        <p:nvGrpSpPr>
          <p:cNvPr id="3094" name="Group 16">
            <a:extLst>
              <a:ext uri="{FF2B5EF4-FFF2-40B4-BE49-F238E27FC236}">
                <a16:creationId xmlns:a16="http://schemas.microsoft.com/office/drawing/2014/main" id="{307BB507-ECC2-4C10-B734-D1ECF2C764ED}"/>
              </a:ext>
            </a:extLst>
          </p:cNvPr>
          <p:cNvGrpSpPr>
            <a:grpSpLocks/>
          </p:cNvGrpSpPr>
          <p:nvPr/>
        </p:nvGrpSpPr>
        <p:grpSpPr bwMode="auto">
          <a:xfrm>
            <a:off x="5984460" y="2165809"/>
            <a:ext cx="2717766" cy="1261605"/>
            <a:chOff x="473745" y="263525"/>
            <a:chExt cx="3092450" cy="2027237"/>
          </a:xfrm>
        </p:grpSpPr>
        <p:sp>
          <p:nvSpPr>
            <p:cNvPr id="3101" name="Oval 8">
              <a:extLst>
                <a:ext uri="{FF2B5EF4-FFF2-40B4-BE49-F238E27FC236}">
                  <a16:creationId xmlns:a16="http://schemas.microsoft.com/office/drawing/2014/main" id="{0D39848E-1697-4187-9B6D-5C421B3AF36D}"/>
                </a:ext>
              </a:extLst>
            </p:cNvPr>
            <p:cNvSpPr>
              <a:spLocks noChangeArrowheads="1"/>
            </p:cNvSpPr>
            <p:nvPr/>
          </p:nvSpPr>
          <p:spPr bwMode="auto">
            <a:xfrm>
              <a:off x="473745" y="263525"/>
              <a:ext cx="3092450" cy="2027237"/>
            </a:xfrm>
            <a:prstGeom prst="ellipse">
              <a:avLst/>
            </a:prstGeom>
            <a:solidFill>
              <a:schemeClr val="bg1"/>
            </a:solidFill>
            <a:ln w="9525" algn="ctr">
              <a:solidFill>
                <a:schemeClr val="tx1"/>
              </a:solidFill>
              <a:round/>
              <a:headEnd/>
              <a:tailEnd/>
            </a:ln>
          </p:spPr>
          <p:txBody>
            <a:bodyPr wrap="none" lIns="91440" tIns="45720" rIns="91440" bIns="45720" anchor="ctr"/>
            <a:lstStyle>
              <a:lvl1pPr defTabSz="1279525" eaLnBrk="0" hangingPunct="0">
                <a:defRPr sz="2500">
                  <a:solidFill>
                    <a:schemeClr val="tx1"/>
                  </a:solidFill>
                  <a:latin typeface="Arial" panose="020B0604020202020204" pitchFamily="34" charset="0"/>
                  <a:cs typeface="Arial" panose="020B0604020202020204" pitchFamily="34" charset="0"/>
                </a:defRPr>
              </a:lvl1pPr>
              <a:lvl2pPr marL="742950" indent="-285750" defTabSz="1279525" eaLnBrk="0" hangingPunct="0">
                <a:defRPr sz="2500">
                  <a:solidFill>
                    <a:schemeClr val="tx1"/>
                  </a:solidFill>
                  <a:latin typeface="Arial" panose="020B0604020202020204" pitchFamily="34" charset="0"/>
                  <a:cs typeface="Arial" panose="020B0604020202020204" pitchFamily="34" charset="0"/>
                </a:defRPr>
              </a:lvl2pPr>
              <a:lvl3pPr marL="1143000" indent="-228600" defTabSz="1279525" eaLnBrk="0" hangingPunct="0">
                <a:defRPr sz="2500">
                  <a:solidFill>
                    <a:schemeClr val="tx1"/>
                  </a:solidFill>
                  <a:latin typeface="Arial" panose="020B0604020202020204" pitchFamily="34" charset="0"/>
                  <a:cs typeface="Arial" panose="020B0604020202020204" pitchFamily="34" charset="0"/>
                </a:defRPr>
              </a:lvl3pPr>
              <a:lvl4pPr marL="1600200" indent="-228600" defTabSz="1279525" eaLnBrk="0" hangingPunct="0">
                <a:defRPr sz="2500">
                  <a:solidFill>
                    <a:schemeClr val="tx1"/>
                  </a:solidFill>
                  <a:latin typeface="Arial" panose="020B0604020202020204" pitchFamily="34" charset="0"/>
                  <a:cs typeface="Arial" panose="020B0604020202020204" pitchFamily="34" charset="0"/>
                </a:defRPr>
              </a:lvl4pPr>
              <a:lvl5pPr marL="2057400" indent="-228600" defTabSz="1279525" eaLnBrk="0" hangingPunct="0">
                <a:defRPr sz="2500">
                  <a:solidFill>
                    <a:schemeClr val="tx1"/>
                  </a:solidFill>
                  <a:latin typeface="Arial" panose="020B0604020202020204" pitchFamily="34" charset="0"/>
                  <a:cs typeface="Arial" panose="020B0604020202020204" pitchFamily="34" charset="0"/>
                </a:defRPr>
              </a:lvl5pPr>
              <a:lvl6pPr marL="25146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algn="ctr" eaLnBrk="1" hangingPunct="1"/>
              <a:r>
                <a:rPr lang="en-GB" altLang="en-US" sz="2429" b="1">
                  <a:latin typeface="Comic Sans MS" panose="030F0702030302020204" pitchFamily="66" charset="0"/>
                </a:rPr>
                <a:t> </a:t>
              </a:r>
            </a:p>
          </p:txBody>
        </p:sp>
        <p:sp>
          <p:nvSpPr>
            <p:cNvPr id="3102" name="TextBox 15">
              <a:extLst>
                <a:ext uri="{FF2B5EF4-FFF2-40B4-BE49-F238E27FC236}">
                  <a16:creationId xmlns:a16="http://schemas.microsoft.com/office/drawing/2014/main" id="{5ABCF364-3A9A-4462-BC56-CBF27C17A7FE}"/>
                </a:ext>
              </a:extLst>
            </p:cNvPr>
            <p:cNvSpPr txBox="1">
              <a:spLocks noChangeArrowheads="1"/>
            </p:cNvSpPr>
            <p:nvPr/>
          </p:nvSpPr>
          <p:spPr bwMode="auto">
            <a:xfrm>
              <a:off x="923531" y="840160"/>
              <a:ext cx="2276867" cy="514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eaLnBrk="1" hangingPunct="1"/>
              <a:r>
                <a:rPr lang="en-GB" altLang="en-US" sz="1786"/>
                <a:t>Involve others</a:t>
              </a:r>
            </a:p>
          </p:txBody>
        </p:sp>
      </p:grpSp>
      <p:grpSp>
        <p:nvGrpSpPr>
          <p:cNvPr id="3095" name="Group 18">
            <a:extLst>
              <a:ext uri="{FF2B5EF4-FFF2-40B4-BE49-F238E27FC236}">
                <a16:creationId xmlns:a16="http://schemas.microsoft.com/office/drawing/2014/main" id="{A135D109-8019-475B-9246-FDE61379A234}"/>
              </a:ext>
            </a:extLst>
          </p:cNvPr>
          <p:cNvGrpSpPr>
            <a:grpSpLocks/>
          </p:cNvGrpSpPr>
          <p:nvPr/>
        </p:nvGrpSpPr>
        <p:grpSpPr bwMode="auto">
          <a:xfrm>
            <a:off x="3234684" y="2148801"/>
            <a:ext cx="2719160" cy="1261604"/>
            <a:chOff x="399455" y="248392"/>
            <a:chExt cx="3094038" cy="2027238"/>
          </a:xfrm>
        </p:grpSpPr>
        <p:sp>
          <p:nvSpPr>
            <p:cNvPr id="3099" name="Oval 10">
              <a:extLst>
                <a:ext uri="{FF2B5EF4-FFF2-40B4-BE49-F238E27FC236}">
                  <a16:creationId xmlns:a16="http://schemas.microsoft.com/office/drawing/2014/main" id="{754C0CE3-F0CA-41EC-B1BC-035A0CBDF39D}"/>
                </a:ext>
              </a:extLst>
            </p:cNvPr>
            <p:cNvSpPr>
              <a:spLocks noChangeArrowheads="1"/>
            </p:cNvSpPr>
            <p:nvPr/>
          </p:nvSpPr>
          <p:spPr bwMode="auto">
            <a:xfrm>
              <a:off x="399455" y="248392"/>
              <a:ext cx="3094038" cy="2027238"/>
            </a:xfrm>
            <a:prstGeom prst="ellipse">
              <a:avLst/>
            </a:prstGeom>
            <a:noFill/>
            <a:ln w="9525"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lIns="91440" tIns="45720" rIns="91440" bIns="45720" anchor="ctr"/>
            <a:lstStyle>
              <a:lvl1pPr defTabSz="1279525" eaLnBrk="0" hangingPunct="0">
                <a:defRPr sz="2500">
                  <a:solidFill>
                    <a:schemeClr val="tx1"/>
                  </a:solidFill>
                  <a:latin typeface="Arial" panose="020B0604020202020204" pitchFamily="34" charset="0"/>
                  <a:cs typeface="Arial" panose="020B0604020202020204" pitchFamily="34" charset="0"/>
                </a:defRPr>
              </a:lvl1pPr>
              <a:lvl2pPr marL="742950" indent="-285750" defTabSz="1279525" eaLnBrk="0" hangingPunct="0">
                <a:defRPr sz="2500">
                  <a:solidFill>
                    <a:schemeClr val="tx1"/>
                  </a:solidFill>
                  <a:latin typeface="Arial" panose="020B0604020202020204" pitchFamily="34" charset="0"/>
                  <a:cs typeface="Arial" panose="020B0604020202020204" pitchFamily="34" charset="0"/>
                </a:defRPr>
              </a:lvl2pPr>
              <a:lvl3pPr marL="1143000" indent="-228600" defTabSz="1279525" eaLnBrk="0" hangingPunct="0">
                <a:defRPr sz="2500">
                  <a:solidFill>
                    <a:schemeClr val="tx1"/>
                  </a:solidFill>
                  <a:latin typeface="Arial" panose="020B0604020202020204" pitchFamily="34" charset="0"/>
                  <a:cs typeface="Arial" panose="020B0604020202020204" pitchFamily="34" charset="0"/>
                </a:defRPr>
              </a:lvl3pPr>
              <a:lvl4pPr marL="1600200" indent="-228600" defTabSz="1279525" eaLnBrk="0" hangingPunct="0">
                <a:defRPr sz="2500">
                  <a:solidFill>
                    <a:schemeClr val="tx1"/>
                  </a:solidFill>
                  <a:latin typeface="Arial" panose="020B0604020202020204" pitchFamily="34" charset="0"/>
                  <a:cs typeface="Arial" panose="020B0604020202020204" pitchFamily="34" charset="0"/>
                </a:defRPr>
              </a:lvl4pPr>
              <a:lvl5pPr marL="2057400" indent="-228600" defTabSz="1279525" eaLnBrk="0" hangingPunct="0">
                <a:defRPr sz="2500">
                  <a:solidFill>
                    <a:schemeClr val="tx1"/>
                  </a:solidFill>
                  <a:latin typeface="Arial" panose="020B0604020202020204" pitchFamily="34" charset="0"/>
                  <a:cs typeface="Arial" panose="020B0604020202020204" pitchFamily="34" charset="0"/>
                </a:defRPr>
              </a:lvl5pPr>
              <a:lvl6pPr marL="25146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algn="ctr" eaLnBrk="1" hangingPunct="1"/>
              <a:r>
                <a:rPr lang="en-GB" altLang="en-US" sz="2429" b="1">
                  <a:latin typeface="Comic Sans MS" panose="030F0702030302020204" pitchFamily="66" charset="0"/>
                </a:rPr>
                <a:t> </a:t>
              </a:r>
            </a:p>
          </p:txBody>
        </p:sp>
        <p:sp>
          <p:nvSpPr>
            <p:cNvPr id="3100" name="TextBox 17">
              <a:extLst>
                <a:ext uri="{FF2B5EF4-FFF2-40B4-BE49-F238E27FC236}">
                  <a16:creationId xmlns:a16="http://schemas.microsoft.com/office/drawing/2014/main" id="{750D4F65-1012-4B61-82C9-9524867131E7}"/>
                </a:ext>
              </a:extLst>
            </p:cNvPr>
            <p:cNvSpPr txBox="1">
              <a:spLocks noChangeArrowheads="1"/>
            </p:cNvSpPr>
            <p:nvPr/>
          </p:nvSpPr>
          <p:spPr bwMode="auto">
            <a:xfrm>
              <a:off x="951009" y="738426"/>
              <a:ext cx="2107758" cy="898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algn="ctr" eaLnBrk="1" hangingPunct="1"/>
              <a:r>
                <a:rPr lang="en-GB" altLang="en-US" sz="1786"/>
                <a:t>Personal </a:t>
              </a:r>
            </a:p>
            <a:p>
              <a:pPr algn="ctr" eaLnBrk="1" hangingPunct="1"/>
              <a:r>
                <a:rPr lang="en-GB" altLang="en-US" sz="1786"/>
                <a:t>responsibility</a:t>
              </a:r>
            </a:p>
          </p:txBody>
        </p:sp>
      </p:grpSp>
      <p:grpSp>
        <p:nvGrpSpPr>
          <p:cNvPr id="3096" name="Group 22">
            <a:extLst>
              <a:ext uri="{FF2B5EF4-FFF2-40B4-BE49-F238E27FC236}">
                <a16:creationId xmlns:a16="http://schemas.microsoft.com/office/drawing/2014/main" id="{AECCD186-A34A-4CB2-B160-7EC4CE4F93FA}"/>
              </a:ext>
            </a:extLst>
          </p:cNvPr>
          <p:cNvGrpSpPr>
            <a:grpSpLocks/>
          </p:cNvGrpSpPr>
          <p:nvPr/>
        </p:nvGrpSpPr>
        <p:grpSpPr bwMode="auto">
          <a:xfrm>
            <a:off x="3111652" y="81856"/>
            <a:ext cx="2719160" cy="1327797"/>
            <a:chOff x="479128" y="223762"/>
            <a:chExt cx="3094037" cy="2133600"/>
          </a:xfrm>
        </p:grpSpPr>
        <p:sp>
          <p:nvSpPr>
            <p:cNvPr id="3097" name="Oval 11">
              <a:extLst>
                <a:ext uri="{FF2B5EF4-FFF2-40B4-BE49-F238E27FC236}">
                  <a16:creationId xmlns:a16="http://schemas.microsoft.com/office/drawing/2014/main" id="{4D388126-26B1-4437-9FA4-CA92EB325372}"/>
                </a:ext>
              </a:extLst>
            </p:cNvPr>
            <p:cNvSpPr>
              <a:spLocks noChangeArrowheads="1"/>
            </p:cNvSpPr>
            <p:nvPr/>
          </p:nvSpPr>
          <p:spPr bwMode="auto">
            <a:xfrm>
              <a:off x="479128" y="223762"/>
              <a:ext cx="3094037" cy="2133600"/>
            </a:xfrm>
            <a:prstGeom prst="ellipse">
              <a:avLst/>
            </a:prstGeom>
            <a:solidFill>
              <a:schemeClr val="bg1"/>
            </a:solidFill>
            <a:ln w="9525">
              <a:solidFill>
                <a:schemeClr val="tx1"/>
              </a:solidFill>
              <a:round/>
              <a:headEnd/>
              <a:tailEnd/>
            </a:ln>
          </p:spPr>
          <p:txBody>
            <a:bodyPr wrap="none" lIns="91440" tIns="45720" rIns="91440" bIns="45720" anchor="ctr"/>
            <a:lstStyle>
              <a:lvl1pPr defTabSz="1279525" eaLnBrk="0" hangingPunct="0">
                <a:defRPr sz="2500">
                  <a:solidFill>
                    <a:schemeClr val="tx1"/>
                  </a:solidFill>
                  <a:latin typeface="Arial" panose="020B0604020202020204" pitchFamily="34" charset="0"/>
                  <a:cs typeface="Arial" panose="020B0604020202020204" pitchFamily="34" charset="0"/>
                </a:defRPr>
              </a:lvl1pPr>
              <a:lvl2pPr marL="742950" indent="-285750" defTabSz="1279525" eaLnBrk="0" hangingPunct="0">
                <a:defRPr sz="2500">
                  <a:solidFill>
                    <a:schemeClr val="tx1"/>
                  </a:solidFill>
                  <a:latin typeface="Arial" panose="020B0604020202020204" pitchFamily="34" charset="0"/>
                  <a:cs typeface="Arial" panose="020B0604020202020204" pitchFamily="34" charset="0"/>
                </a:defRPr>
              </a:lvl2pPr>
              <a:lvl3pPr marL="1143000" indent="-228600" defTabSz="1279525" eaLnBrk="0" hangingPunct="0">
                <a:defRPr sz="2500">
                  <a:solidFill>
                    <a:schemeClr val="tx1"/>
                  </a:solidFill>
                  <a:latin typeface="Arial" panose="020B0604020202020204" pitchFamily="34" charset="0"/>
                  <a:cs typeface="Arial" panose="020B0604020202020204" pitchFamily="34" charset="0"/>
                </a:defRPr>
              </a:lvl3pPr>
              <a:lvl4pPr marL="1600200" indent="-228600" defTabSz="1279525" eaLnBrk="0" hangingPunct="0">
                <a:defRPr sz="2500">
                  <a:solidFill>
                    <a:schemeClr val="tx1"/>
                  </a:solidFill>
                  <a:latin typeface="Arial" panose="020B0604020202020204" pitchFamily="34" charset="0"/>
                  <a:cs typeface="Arial" panose="020B0604020202020204" pitchFamily="34" charset="0"/>
                </a:defRPr>
              </a:lvl4pPr>
              <a:lvl5pPr marL="2057400" indent="-228600" defTabSz="1279525" eaLnBrk="0" hangingPunct="0">
                <a:defRPr sz="2500">
                  <a:solidFill>
                    <a:schemeClr val="tx1"/>
                  </a:solidFill>
                  <a:latin typeface="Arial" panose="020B0604020202020204" pitchFamily="34" charset="0"/>
                  <a:cs typeface="Arial" panose="020B0604020202020204" pitchFamily="34" charset="0"/>
                </a:defRPr>
              </a:lvl5pPr>
              <a:lvl6pPr marL="25146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algn="ctr" eaLnBrk="1" hangingPunct="1"/>
              <a:r>
                <a:rPr lang="en-GB" altLang="en-US" sz="2429" b="1">
                  <a:latin typeface="Comic Sans MS" panose="030F0702030302020204" pitchFamily="66" charset="0"/>
                </a:rPr>
                <a:t> </a:t>
              </a:r>
            </a:p>
          </p:txBody>
        </p:sp>
        <p:sp>
          <p:nvSpPr>
            <p:cNvPr id="3098" name="TextBox 21">
              <a:extLst>
                <a:ext uri="{FF2B5EF4-FFF2-40B4-BE49-F238E27FC236}">
                  <a16:creationId xmlns:a16="http://schemas.microsoft.com/office/drawing/2014/main" id="{EE2D35B1-B87D-4649-AA9E-73B30F25A51D}"/>
                </a:ext>
              </a:extLst>
            </p:cNvPr>
            <p:cNvSpPr txBox="1">
              <a:spLocks noChangeArrowheads="1"/>
            </p:cNvSpPr>
            <p:nvPr/>
          </p:nvSpPr>
          <p:spPr bwMode="auto">
            <a:xfrm>
              <a:off x="838290" y="588475"/>
              <a:ext cx="2524940" cy="12835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algn="ctr" eaLnBrk="1" hangingPunct="1"/>
              <a:r>
                <a:rPr lang="en-GB" altLang="en-US" sz="1786" dirty="0"/>
                <a:t>Take action, measure results  &amp; celebrate!</a:t>
              </a:r>
            </a:p>
          </p:txBody>
        </p:sp>
      </p:grpSp>
    </p:spTree>
    <p:extLst>
      <p:ext uri="{BB962C8B-B14F-4D97-AF65-F5344CB8AC3E}">
        <p14:creationId xmlns:p14="http://schemas.microsoft.com/office/powerpoint/2010/main" val="227395005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6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65" grpId="0" animBg="1"/>
      <p:bldP spid="2" grpId="0"/>
      <p:bldP spid="3" grpId="0"/>
      <p:bldP spid="4" grpId="0"/>
      <p:bldP spid="5" grpId="0"/>
      <p:bldP spid="6" grpId="0"/>
      <p:bldP spid="7"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DB34E-5D8B-4034-AEA2-643FE0B545E3}"/>
              </a:ext>
            </a:extLst>
          </p:cNvPr>
          <p:cNvSpPr>
            <a:spLocks noGrp="1"/>
          </p:cNvSpPr>
          <p:nvPr>
            <p:ph type="title"/>
          </p:nvPr>
        </p:nvSpPr>
        <p:spPr/>
        <p:txBody>
          <a:bodyPr rtlCol="0">
            <a:normAutofit/>
          </a:bodyPr>
          <a:lstStyle/>
          <a:p>
            <a:pPr eaLnBrk="1" fontAlgn="auto" hangingPunct="1">
              <a:spcAft>
                <a:spcPts val="0"/>
              </a:spcAft>
              <a:defRPr/>
            </a:pPr>
            <a:r>
              <a:rPr lang="en-GB" dirty="0">
                <a:solidFill>
                  <a:schemeClr val="accent1">
                    <a:satMod val="150000"/>
                  </a:schemeClr>
                </a:solidFill>
              </a:rPr>
              <a:t>Go Mad</a:t>
            </a:r>
          </a:p>
        </p:txBody>
      </p:sp>
      <p:sp>
        <p:nvSpPr>
          <p:cNvPr id="3" name="Content Placeholder 2">
            <a:extLst>
              <a:ext uri="{FF2B5EF4-FFF2-40B4-BE49-F238E27FC236}">
                <a16:creationId xmlns:a16="http://schemas.microsoft.com/office/drawing/2014/main" id="{1FBCEE41-42F2-4D20-8C1F-B063CA173403}"/>
              </a:ext>
            </a:extLst>
          </p:cNvPr>
          <p:cNvSpPr>
            <a:spLocks noGrp="1"/>
          </p:cNvSpPr>
          <p:nvPr>
            <p:ph idx="1"/>
          </p:nvPr>
        </p:nvSpPr>
        <p:spPr>
          <a:xfrm>
            <a:off x="467544" y="1484784"/>
            <a:ext cx="4392488" cy="2035423"/>
          </a:xfrm>
        </p:spPr>
        <p:txBody>
          <a:bodyPr/>
          <a:lstStyle/>
          <a:p>
            <a:pPr eaLnBrk="1" hangingPunct="1"/>
            <a:r>
              <a:rPr lang="en-GB" altLang="en-US" dirty="0">
                <a:solidFill>
                  <a:srgbClr val="0000CC"/>
                </a:solidFill>
              </a:rPr>
              <a:t>“What difference do you want to make…….” (e.g. to your career)?</a:t>
            </a:r>
          </a:p>
          <a:p>
            <a:pPr eaLnBrk="1" hangingPunct="1"/>
            <a:r>
              <a:rPr lang="en-GB" altLang="en-US" dirty="0">
                <a:solidFill>
                  <a:srgbClr val="0000CC"/>
                </a:solidFill>
              </a:rPr>
              <a:t>Write a succinct explanation of the difference you want to make in the box</a:t>
            </a:r>
          </a:p>
        </p:txBody>
      </p:sp>
      <p:pic>
        <p:nvPicPr>
          <p:cNvPr id="5" name="Picture 4" descr="A picture containing icon&#10;&#10;Description automatically generated">
            <a:extLst>
              <a:ext uri="{FF2B5EF4-FFF2-40B4-BE49-F238E27FC236}">
                <a16:creationId xmlns:a16="http://schemas.microsoft.com/office/drawing/2014/main" id="{8116A315-9344-4243-AAA7-79A76B73A0A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929280" y="1196752"/>
            <a:ext cx="4203094" cy="447876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0" presetClass="exit" presetSubtype="0" fill="hold" nodeType="clickEffect">
                                  <p:stCondLst>
                                    <p:cond delay="0"/>
                                  </p:stCondLst>
                                  <p:childTnLst>
                                    <p:animEffect transition="out" filter="fade">
                                      <p:cBhvr>
                                        <p:cTn id="10" dur="500"/>
                                        <p:tgtEl>
                                          <p:spTgt spid="3">
                                            <p:txEl>
                                              <p:pRg st="0" end="0"/>
                                            </p:txEl>
                                          </p:spTgt>
                                        </p:tgtEl>
                                      </p:cBhvr>
                                    </p:animEffect>
                                    <p:set>
                                      <p:cBhvr>
                                        <p:cTn id="11" dur="1" fill="hold">
                                          <p:stCondLst>
                                            <p:cond delay="499"/>
                                          </p:stCondLst>
                                        </p:cTn>
                                        <p:tgtEl>
                                          <p:spTgt spid="3">
                                            <p:txEl>
                                              <p:pRg st="0" end="0"/>
                                            </p:txEl>
                                          </p:spTgt>
                                        </p:tgtEl>
                                        <p:attrNameLst>
                                          <p:attrName>style.visibility</p:attrName>
                                        </p:attrNameLst>
                                      </p:cBhvr>
                                      <p:to>
                                        <p:strVal val="hidden"/>
                                      </p:to>
                                    </p:set>
                                  </p:childTnLst>
                                </p:cTn>
                              </p:par>
                              <p:par>
                                <p:cTn id="12" presetID="1" presetClass="entr" presetSubtype="0" fill="hold"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0" presetClass="exit" presetSubtype="0" fill="hold" nodeType="clickEffect">
                                  <p:stCondLst>
                                    <p:cond delay="0"/>
                                  </p:stCondLst>
                                  <p:childTnLst>
                                    <p:animEffect transition="out" filter="fade">
                                      <p:cBhvr>
                                        <p:cTn id="17" dur="500"/>
                                        <p:tgtEl>
                                          <p:spTgt spid="3">
                                            <p:txEl>
                                              <p:pRg st="1" end="1"/>
                                            </p:txEl>
                                          </p:spTgt>
                                        </p:tgtEl>
                                      </p:cBhvr>
                                    </p:animEffect>
                                    <p:set>
                                      <p:cBhvr>
                                        <p:cTn id="18" dur="1" fill="hold">
                                          <p:stCondLst>
                                            <p:cond delay="499"/>
                                          </p:stCondLst>
                                        </p:cTn>
                                        <p:tgtEl>
                                          <p:spTgt spid="3">
                                            <p:txEl>
                                              <p:pRg st="1" end="1"/>
                                            </p:txEl>
                                          </p:spTgt>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animEffect transition="in" filter="fade">
                                      <p:cBhvr>
                                        <p:cTn id="23" dur="500"/>
                                        <p:tgtEl>
                                          <p:spTgt spid="3">
                                            <p:txEl>
                                              <p:pRg st="0" end="0"/>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3">
                                            <p:txEl>
                                              <p:pRg st="1" end="1"/>
                                            </p:txEl>
                                          </p:spTgt>
                                        </p:tgtEl>
                                        <p:attrNameLst>
                                          <p:attrName>style.visibility</p:attrName>
                                        </p:attrNameLst>
                                      </p:cBhvr>
                                      <p:to>
                                        <p:strVal val="visible"/>
                                      </p:to>
                                    </p:set>
                                    <p:animEffect transition="in" filter="fade">
                                      <p:cBhvr>
                                        <p:cTn id="26"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18DC3-C9EE-4751-8A5A-AB68A409557C}"/>
              </a:ext>
            </a:extLst>
          </p:cNvPr>
          <p:cNvSpPr>
            <a:spLocks noGrp="1"/>
          </p:cNvSpPr>
          <p:nvPr>
            <p:ph type="title"/>
          </p:nvPr>
        </p:nvSpPr>
        <p:spPr>
          <a:xfrm>
            <a:off x="29454" y="11195"/>
            <a:ext cx="8964488" cy="1143000"/>
          </a:xfrm>
        </p:spPr>
        <p:txBody>
          <a:bodyPr rtlCol="0">
            <a:noAutofit/>
          </a:bodyPr>
          <a:lstStyle/>
          <a:p>
            <a:pPr eaLnBrk="1" fontAlgn="auto" hangingPunct="1">
              <a:spcAft>
                <a:spcPts val="0"/>
              </a:spcAft>
              <a:defRPr/>
            </a:pPr>
            <a:r>
              <a:rPr lang="en-GB" sz="3600" dirty="0">
                <a:solidFill>
                  <a:schemeClr val="accent1">
                    <a:satMod val="150000"/>
                  </a:schemeClr>
                </a:solidFill>
              </a:rPr>
              <a:t>Reason ‘Why’ you want to make the difference</a:t>
            </a:r>
          </a:p>
        </p:txBody>
      </p:sp>
      <p:sp>
        <p:nvSpPr>
          <p:cNvPr id="3" name="Content Placeholder 2">
            <a:extLst>
              <a:ext uri="{FF2B5EF4-FFF2-40B4-BE49-F238E27FC236}">
                <a16:creationId xmlns:a16="http://schemas.microsoft.com/office/drawing/2014/main" id="{BF0EB0A0-38B5-4E44-BB61-1F0691F996C9}"/>
              </a:ext>
            </a:extLst>
          </p:cNvPr>
          <p:cNvSpPr>
            <a:spLocks noGrp="1"/>
          </p:cNvSpPr>
          <p:nvPr>
            <p:ph idx="1"/>
          </p:nvPr>
        </p:nvSpPr>
        <p:spPr>
          <a:xfrm>
            <a:off x="540823" y="1147705"/>
            <a:ext cx="8229600" cy="3113110"/>
          </a:xfrm>
        </p:spPr>
        <p:txBody>
          <a:bodyPr rtlCol="0">
            <a:normAutofit/>
          </a:bodyPr>
          <a:lstStyle/>
          <a:p>
            <a:pPr marL="438912" indent="-320040" eaLnBrk="1" fontAlgn="auto" hangingPunct="1">
              <a:spcBef>
                <a:spcPts val="0"/>
              </a:spcBef>
              <a:spcAft>
                <a:spcPts val="0"/>
              </a:spcAft>
              <a:buFont typeface="Wingdings 2"/>
              <a:buChar char=""/>
              <a:defRPr/>
            </a:pPr>
            <a:r>
              <a:rPr lang="en-GB" sz="2800" dirty="0">
                <a:solidFill>
                  <a:srgbClr val="0000CC"/>
                </a:solidFill>
              </a:rPr>
              <a:t>Write the “</a:t>
            </a:r>
            <a:r>
              <a:rPr lang="en-GB" sz="2800" b="1" dirty="0">
                <a:solidFill>
                  <a:srgbClr val="0000CC"/>
                </a:solidFill>
              </a:rPr>
              <a:t>Reasons Why</a:t>
            </a:r>
            <a:r>
              <a:rPr lang="en-GB" sz="2800" dirty="0">
                <a:solidFill>
                  <a:srgbClr val="0000CC"/>
                </a:solidFill>
              </a:rPr>
              <a:t>” in the bottom left hand circle</a:t>
            </a:r>
          </a:p>
          <a:p>
            <a:pPr marL="438912" indent="-320040" eaLnBrk="1" fontAlgn="auto" hangingPunct="1">
              <a:spcBef>
                <a:spcPts val="0"/>
              </a:spcBef>
              <a:spcAft>
                <a:spcPts val="0"/>
              </a:spcAft>
              <a:buFont typeface="Wingdings 2"/>
              <a:buChar char=""/>
              <a:defRPr/>
            </a:pPr>
            <a:r>
              <a:rPr lang="en-GB" sz="2800" dirty="0">
                <a:solidFill>
                  <a:srgbClr val="0000CC"/>
                </a:solidFill>
              </a:rPr>
              <a:t>Be honest with yourself and write down ALL the reasons ‘why’ in and around the circle</a:t>
            </a:r>
          </a:p>
          <a:p>
            <a:pPr marL="438912" lvl="1" indent="-320040" eaLnBrk="1" fontAlgn="auto" hangingPunct="1">
              <a:spcBef>
                <a:spcPts val="0"/>
              </a:spcBef>
              <a:spcAft>
                <a:spcPts val="0"/>
              </a:spcAft>
              <a:buClr>
                <a:schemeClr val="accent1"/>
              </a:buClr>
              <a:buSzPct val="80000"/>
              <a:buFont typeface="Wingdings 2"/>
              <a:buChar char=""/>
              <a:defRPr/>
            </a:pPr>
            <a:r>
              <a:rPr lang="en-GB" sz="2800" dirty="0">
                <a:solidFill>
                  <a:srgbClr val="0000CC"/>
                </a:solidFill>
              </a:rPr>
              <a:t>They must be your reasons and no one else's</a:t>
            </a:r>
          </a:p>
          <a:p>
            <a:pPr marL="438912" lvl="1" indent="-320040" eaLnBrk="1" fontAlgn="auto" hangingPunct="1">
              <a:spcBef>
                <a:spcPts val="0"/>
              </a:spcBef>
              <a:spcAft>
                <a:spcPts val="0"/>
              </a:spcAft>
              <a:buClr>
                <a:schemeClr val="accent1"/>
              </a:buClr>
              <a:buSzPct val="80000"/>
              <a:buFont typeface="Wingdings 2"/>
              <a:buChar char=""/>
              <a:defRPr/>
            </a:pPr>
            <a:r>
              <a:rPr lang="en-GB" sz="2800" dirty="0">
                <a:solidFill>
                  <a:srgbClr val="0000CC"/>
                </a:solidFill>
              </a:rPr>
              <a:t>Write down a number that best indicates your honest rating </a:t>
            </a:r>
          </a:p>
          <a:p>
            <a:pPr marL="438912" lvl="1" indent="-320040" eaLnBrk="1" fontAlgn="auto" hangingPunct="1">
              <a:spcBef>
                <a:spcPts val="0"/>
              </a:spcBef>
              <a:spcAft>
                <a:spcPts val="0"/>
              </a:spcAft>
              <a:buClr>
                <a:schemeClr val="accent1"/>
              </a:buClr>
              <a:buSzPct val="80000"/>
              <a:buFont typeface="Wingdings 2"/>
              <a:buChar char=""/>
              <a:defRPr/>
            </a:pPr>
            <a:endParaRPr lang="en-GB" dirty="0"/>
          </a:p>
          <a:p>
            <a:pPr marL="438912" lvl="1" indent="-320040" eaLnBrk="1" fontAlgn="auto" hangingPunct="1">
              <a:spcBef>
                <a:spcPts val="0"/>
              </a:spcBef>
              <a:spcAft>
                <a:spcPts val="0"/>
              </a:spcAft>
              <a:buClr>
                <a:schemeClr val="accent1"/>
              </a:buClr>
              <a:buSzPct val="80000"/>
              <a:buFont typeface="Wingdings 2"/>
              <a:buChar char=""/>
              <a:defRPr/>
            </a:pPr>
            <a:endParaRPr lang="en-GB" dirty="0"/>
          </a:p>
          <a:p>
            <a:pPr marL="438912" indent="-320040" eaLnBrk="1" fontAlgn="auto" hangingPunct="1">
              <a:spcBef>
                <a:spcPts val="0"/>
              </a:spcBef>
              <a:spcAft>
                <a:spcPts val="0"/>
              </a:spcAft>
              <a:buFont typeface="Wingdings 2"/>
              <a:buChar char=""/>
              <a:defRPr/>
            </a:pPr>
            <a:endParaRPr lang="en-GB" sz="2800" dirty="0"/>
          </a:p>
          <a:p>
            <a:pPr marL="457200" lvl="1" indent="0" eaLnBrk="1" fontAlgn="auto" hangingPunct="1">
              <a:spcAft>
                <a:spcPts val="0"/>
              </a:spcAft>
              <a:buFont typeface="Wingdings"/>
              <a:buNone/>
              <a:defRPr/>
            </a:pPr>
            <a:endParaRPr lang="en-GB" dirty="0"/>
          </a:p>
        </p:txBody>
      </p:sp>
      <p:grpSp>
        <p:nvGrpSpPr>
          <p:cNvPr id="15" name="Group 14">
            <a:extLst>
              <a:ext uri="{FF2B5EF4-FFF2-40B4-BE49-F238E27FC236}">
                <a16:creationId xmlns:a16="http://schemas.microsoft.com/office/drawing/2014/main" id="{C5CC935E-661F-4761-8EA6-A65485BBCD33}"/>
              </a:ext>
            </a:extLst>
          </p:cNvPr>
          <p:cNvGrpSpPr>
            <a:grpSpLocks/>
          </p:cNvGrpSpPr>
          <p:nvPr/>
        </p:nvGrpSpPr>
        <p:grpSpPr bwMode="auto">
          <a:xfrm>
            <a:off x="936111" y="4293096"/>
            <a:ext cx="7680325" cy="1200150"/>
            <a:chOff x="780634" y="4540721"/>
            <a:chExt cx="7679798" cy="1200330"/>
          </a:xfrm>
        </p:grpSpPr>
        <p:cxnSp>
          <p:nvCxnSpPr>
            <p:cNvPr id="5" name="Straight Arrow Connector 4">
              <a:extLst>
                <a:ext uri="{FF2B5EF4-FFF2-40B4-BE49-F238E27FC236}">
                  <a16:creationId xmlns:a16="http://schemas.microsoft.com/office/drawing/2014/main" id="{A07E9BBA-746F-4BB5-8177-83FCFB97494E}"/>
                </a:ext>
              </a:extLst>
            </p:cNvPr>
            <p:cNvCxnSpPr/>
            <p:nvPr/>
          </p:nvCxnSpPr>
          <p:spPr>
            <a:xfrm>
              <a:off x="3276013" y="4953533"/>
              <a:ext cx="2447757" cy="0"/>
            </a:xfrm>
            <a:prstGeom prst="straightConnector1">
              <a:avLst/>
            </a:prstGeom>
            <a:ln w="57150">
              <a:headEnd type="arrow"/>
              <a:tailEnd type="arrow"/>
            </a:ln>
          </p:spPr>
          <p:style>
            <a:lnRef idx="1">
              <a:schemeClr val="accent1"/>
            </a:lnRef>
            <a:fillRef idx="0">
              <a:schemeClr val="accent1"/>
            </a:fillRef>
            <a:effectRef idx="0">
              <a:schemeClr val="accent1"/>
            </a:effectRef>
            <a:fontRef idx="minor">
              <a:schemeClr val="tx1"/>
            </a:fontRef>
          </p:style>
        </p:cxnSp>
        <p:sp>
          <p:nvSpPr>
            <p:cNvPr id="5126" name="TextBox 5">
              <a:extLst>
                <a:ext uri="{FF2B5EF4-FFF2-40B4-BE49-F238E27FC236}">
                  <a16:creationId xmlns:a16="http://schemas.microsoft.com/office/drawing/2014/main" id="{1B764083-A491-4D03-9BF5-6D7E2E59870C}"/>
                </a:ext>
              </a:extLst>
            </p:cNvPr>
            <p:cNvSpPr txBox="1">
              <a:spLocks noChangeArrowheads="1"/>
            </p:cNvSpPr>
            <p:nvPr/>
          </p:nvSpPr>
          <p:spPr bwMode="auto">
            <a:xfrm>
              <a:off x="2843808" y="4661813"/>
              <a:ext cx="57606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b="1">
                  <a:latin typeface="Corbel" panose="020B0503020204020204" pitchFamily="34" charset="0"/>
                </a:rPr>
                <a:t>1</a:t>
              </a:r>
            </a:p>
          </p:txBody>
        </p:sp>
        <p:sp>
          <p:nvSpPr>
            <p:cNvPr id="5127" name="TextBox 6">
              <a:extLst>
                <a:ext uri="{FF2B5EF4-FFF2-40B4-BE49-F238E27FC236}">
                  <a16:creationId xmlns:a16="http://schemas.microsoft.com/office/drawing/2014/main" id="{04DC1329-C09B-432A-8086-F55F872C8B23}"/>
                </a:ext>
              </a:extLst>
            </p:cNvPr>
            <p:cNvSpPr txBox="1">
              <a:spLocks noChangeArrowheads="1"/>
            </p:cNvSpPr>
            <p:nvPr/>
          </p:nvSpPr>
          <p:spPr bwMode="auto">
            <a:xfrm>
              <a:off x="5868144" y="4661813"/>
              <a:ext cx="64807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b="1">
                  <a:latin typeface="Corbel" panose="020B0503020204020204" pitchFamily="34" charset="0"/>
                </a:rPr>
                <a:t>10</a:t>
              </a:r>
            </a:p>
          </p:txBody>
        </p:sp>
        <p:sp>
          <p:nvSpPr>
            <p:cNvPr id="5128" name="TextBox 7">
              <a:extLst>
                <a:ext uri="{FF2B5EF4-FFF2-40B4-BE49-F238E27FC236}">
                  <a16:creationId xmlns:a16="http://schemas.microsoft.com/office/drawing/2014/main" id="{6BA95D27-8FFC-4FFF-B720-BC12A9EDC8CE}"/>
                </a:ext>
              </a:extLst>
            </p:cNvPr>
            <p:cNvSpPr txBox="1">
              <a:spLocks noChangeArrowheads="1"/>
            </p:cNvSpPr>
            <p:nvPr/>
          </p:nvSpPr>
          <p:spPr bwMode="auto">
            <a:xfrm>
              <a:off x="6588224" y="4540721"/>
              <a:ext cx="1872208"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 typeface="Wingdings" panose="05000000000000000000" pitchFamily="2" charset="2"/>
                <a:buChar char="ü"/>
              </a:pPr>
              <a:r>
                <a:rPr lang="en-GB" altLang="en-US" sz="1800">
                  <a:latin typeface="Corbel" panose="020B0503020204020204" pitchFamily="34" charset="0"/>
                </a:rPr>
                <a:t>Passionate</a:t>
              </a:r>
            </a:p>
            <a:p>
              <a:pPr eaLnBrk="1" hangingPunct="1">
                <a:spcBef>
                  <a:spcPct val="0"/>
                </a:spcBef>
                <a:buFont typeface="Wingdings" panose="05000000000000000000" pitchFamily="2" charset="2"/>
                <a:buChar char="ü"/>
              </a:pPr>
              <a:r>
                <a:rPr lang="en-GB" altLang="en-US" sz="1800">
                  <a:latin typeface="Corbel" panose="020B0503020204020204" pitchFamily="34" charset="0"/>
                </a:rPr>
                <a:t>Burning desire</a:t>
              </a:r>
            </a:p>
            <a:p>
              <a:pPr eaLnBrk="1" hangingPunct="1">
                <a:spcBef>
                  <a:spcPct val="0"/>
                </a:spcBef>
                <a:buFont typeface="Wingdings" panose="05000000000000000000" pitchFamily="2" charset="2"/>
                <a:buChar char="ü"/>
              </a:pPr>
              <a:r>
                <a:rPr lang="en-GB" altLang="en-US" sz="1800">
                  <a:latin typeface="Corbel" panose="020B0503020204020204" pitchFamily="34" charset="0"/>
                </a:rPr>
                <a:t>Keeps you awake at night</a:t>
              </a:r>
            </a:p>
          </p:txBody>
        </p:sp>
        <p:cxnSp>
          <p:nvCxnSpPr>
            <p:cNvPr id="10" name="Straight Connector 9">
              <a:extLst>
                <a:ext uri="{FF2B5EF4-FFF2-40B4-BE49-F238E27FC236}">
                  <a16:creationId xmlns:a16="http://schemas.microsoft.com/office/drawing/2014/main" id="{90F82D2A-024E-48D6-A739-786A6E210BA1}"/>
                </a:ext>
              </a:extLst>
            </p:cNvPr>
            <p:cNvCxnSpPr/>
            <p:nvPr/>
          </p:nvCxnSpPr>
          <p:spPr>
            <a:xfrm>
              <a:off x="3779216" y="4797935"/>
              <a:ext cx="0" cy="358829"/>
            </a:xfrm>
            <a:prstGeom prst="line">
              <a:avLst/>
            </a:prstGeom>
            <a:ln w="12700"/>
          </p:spPr>
          <p:style>
            <a:lnRef idx="1">
              <a:schemeClr val="accent1"/>
            </a:lnRef>
            <a:fillRef idx="0">
              <a:schemeClr val="accent1"/>
            </a:fillRef>
            <a:effectRef idx="0">
              <a:schemeClr val="accent1"/>
            </a:effectRef>
            <a:fontRef idx="minor">
              <a:schemeClr val="tx1"/>
            </a:fontRef>
          </p:style>
        </p:cxnSp>
        <p:pic>
          <p:nvPicPr>
            <p:cNvPr id="5130" name="Picture 3">
              <a:extLst>
                <a:ext uri="{FF2B5EF4-FFF2-40B4-BE49-F238E27FC236}">
                  <a16:creationId xmlns:a16="http://schemas.microsoft.com/office/drawing/2014/main" id="{538F9A08-B720-46AB-A37F-CB1B8AF487A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67944" y="4788259"/>
              <a:ext cx="12700" cy="377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31" name="Picture 4">
              <a:extLst>
                <a:ext uri="{FF2B5EF4-FFF2-40B4-BE49-F238E27FC236}">
                  <a16:creationId xmlns:a16="http://schemas.microsoft.com/office/drawing/2014/main" id="{F46A51ED-02DD-4E66-9734-6091725CECF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55976" y="4797152"/>
              <a:ext cx="12700" cy="377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32" name="Picture 5">
              <a:extLst>
                <a:ext uri="{FF2B5EF4-FFF2-40B4-BE49-F238E27FC236}">
                  <a16:creationId xmlns:a16="http://schemas.microsoft.com/office/drawing/2014/main" id="{3552A3AD-4188-47B3-B114-129EA97ED6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00876" y="4765287"/>
              <a:ext cx="12700" cy="377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33" name="Picture 6">
              <a:extLst>
                <a:ext uri="{FF2B5EF4-FFF2-40B4-BE49-F238E27FC236}">
                  <a16:creationId xmlns:a16="http://schemas.microsoft.com/office/drawing/2014/main" id="{F29565C3-7F00-4539-ACE7-D0B3D63FB8A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0032" y="4765288"/>
              <a:ext cx="12700" cy="377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34" name="Picture 7">
              <a:extLst>
                <a:ext uri="{FF2B5EF4-FFF2-40B4-BE49-F238E27FC236}">
                  <a16:creationId xmlns:a16="http://schemas.microsoft.com/office/drawing/2014/main" id="{B84DFEDF-006B-4739-AE44-A28CDD8D79F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8064" y="4763062"/>
              <a:ext cx="12700" cy="377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135" name="TextBox 13">
              <a:extLst>
                <a:ext uri="{FF2B5EF4-FFF2-40B4-BE49-F238E27FC236}">
                  <a16:creationId xmlns:a16="http://schemas.microsoft.com/office/drawing/2014/main" id="{09C0966B-3E1B-4E65-8598-29F57EC98C67}"/>
                </a:ext>
              </a:extLst>
            </p:cNvPr>
            <p:cNvSpPr txBox="1">
              <a:spLocks noChangeArrowheads="1"/>
            </p:cNvSpPr>
            <p:nvPr/>
          </p:nvSpPr>
          <p:spPr bwMode="auto">
            <a:xfrm>
              <a:off x="780634" y="4540722"/>
              <a:ext cx="2088232"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 typeface="Wingdings" panose="05000000000000000000" pitchFamily="2" charset="2"/>
                <a:buChar char="ü"/>
              </a:pPr>
              <a:r>
                <a:rPr lang="en-GB" altLang="en-US" sz="1800" dirty="0">
                  <a:latin typeface="Corbel" panose="020B0503020204020204" pitchFamily="34" charset="0"/>
                </a:rPr>
                <a:t>Going through the motions</a:t>
              </a:r>
            </a:p>
            <a:p>
              <a:pPr eaLnBrk="1" hangingPunct="1">
                <a:spcBef>
                  <a:spcPct val="0"/>
                </a:spcBef>
                <a:buFont typeface="Wingdings" panose="05000000000000000000" pitchFamily="2" charset="2"/>
                <a:buChar char="ü"/>
              </a:pPr>
              <a:r>
                <a:rPr lang="en-GB" altLang="en-US" sz="1800" dirty="0">
                  <a:latin typeface="Corbel" panose="020B0503020204020204" pitchFamily="34" charset="0"/>
                </a:rPr>
                <a:t>Not that bothered</a:t>
              </a:r>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0" presetClass="exit" presetSubtype="0" fill="hold" nodeType="clickEffect">
                                  <p:stCondLst>
                                    <p:cond delay="0"/>
                                  </p:stCondLst>
                                  <p:childTnLst>
                                    <p:animEffect transition="out" filter="fade">
                                      <p:cBhvr>
                                        <p:cTn id="10" dur="500"/>
                                        <p:tgtEl>
                                          <p:spTgt spid="3">
                                            <p:txEl>
                                              <p:pRg st="0" end="0"/>
                                            </p:txEl>
                                          </p:spTgt>
                                        </p:tgtEl>
                                      </p:cBhvr>
                                    </p:animEffect>
                                    <p:set>
                                      <p:cBhvr>
                                        <p:cTn id="11" dur="1" fill="hold">
                                          <p:stCondLst>
                                            <p:cond delay="499"/>
                                          </p:stCondLst>
                                        </p:cTn>
                                        <p:tgtEl>
                                          <p:spTgt spid="3">
                                            <p:txEl>
                                              <p:pRg st="0" end="0"/>
                                            </p:txEl>
                                          </p:spTgt>
                                        </p:tgtEl>
                                        <p:attrNameLst>
                                          <p:attrName>style.visibility</p:attrName>
                                        </p:attrNameLst>
                                      </p:cBhvr>
                                      <p:to>
                                        <p:strVal val="hidden"/>
                                      </p:to>
                                    </p:set>
                                  </p:childTnLst>
                                </p:cTn>
                              </p:par>
                              <p:par>
                                <p:cTn id="12" presetID="1" presetClass="entr" presetSubtype="0" fill="hold"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4" fill="hold" nodeType="clickPar">
                      <p:stCondLst>
                        <p:cond delay="indefinite"/>
                      </p:stCondLst>
                      <p:childTnLst>
                        <p:par>
                          <p:cTn id="15" fill="hold" nodeType="withGroup">
                            <p:stCondLst>
                              <p:cond delay="0"/>
                            </p:stCondLst>
                            <p:childTnLst>
                              <p:par>
                                <p:cTn id="16" presetID="10" presetClass="exit" presetSubtype="0" fill="hold" nodeType="clickEffect">
                                  <p:stCondLst>
                                    <p:cond delay="0"/>
                                  </p:stCondLst>
                                  <p:childTnLst>
                                    <p:animEffect transition="out" filter="fade">
                                      <p:cBhvr>
                                        <p:cTn id="17" dur="500"/>
                                        <p:tgtEl>
                                          <p:spTgt spid="3">
                                            <p:txEl>
                                              <p:pRg st="1" end="1"/>
                                            </p:txEl>
                                          </p:spTgt>
                                        </p:tgtEl>
                                      </p:cBhvr>
                                    </p:animEffect>
                                    <p:set>
                                      <p:cBhvr>
                                        <p:cTn id="18" dur="1" fill="hold">
                                          <p:stCondLst>
                                            <p:cond delay="499"/>
                                          </p:stCondLst>
                                        </p:cTn>
                                        <p:tgtEl>
                                          <p:spTgt spid="3">
                                            <p:txEl>
                                              <p:pRg st="1" end="1"/>
                                            </p:txEl>
                                          </p:spTgt>
                                        </p:tgtEl>
                                        <p:attrNameLst>
                                          <p:attrName>style.visibility</p:attrName>
                                        </p:attrNameLst>
                                      </p:cBhvr>
                                      <p:to>
                                        <p:strVal val="hidden"/>
                                      </p:to>
                                    </p:set>
                                  </p:childTnLst>
                                </p:cTn>
                              </p:par>
                              <p:par>
                                <p:cTn id="19" presetID="1" presetClass="entr" presetSubtype="0"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0" presetClass="exit" presetSubtype="0" fill="hold" nodeType="clickEffect">
                                  <p:stCondLst>
                                    <p:cond delay="0"/>
                                  </p:stCondLst>
                                  <p:childTnLst>
                                    <p:animEffect transition="out" filter="fade">
                                      <p:cBhvr>
                                        <p:cTn id="24" dur="500"/>
                                        <p:tgtEl>
                                          <p:spTgt spid="3">
                                            <p:txEl>
                                              <p:pRg st="2" end="2"/>
                                            </p:txEl>
                                          </p:spTgt>
                                        </p:tgtEl>
                                      </p:cBhvr>
                                    </p:animEffect>
                                    <p:set>
                                      <p:cBhvr>
                                        <p:cTn id="25" dur="1" fill="hold">
                                          <p:stCondLst>
                                            <p:cond delay="499"/>
                                          </p:stCondLst>
                                        </p:cTn>
                                        <p:tgtEl>
                                          <p:spTgt spid="3">
                                            <p:txEl>
                                              <p:pRg st="2" end="2"/>
                                            </p:txEl>
                                          </p:spTgt>
                                        </p:tgtEl>
                                        <p:attrNameLst>
                                          <p:attrName>style.visibility</p:attrName>
                                        </p:attrNameLst>
                                      </p:cBhvr>
                                      <p:to>
                                        <p:strVal val="hidden"/>
                                      </p:to>
                                    </p:set>
                                  </p:childTnLst>
                                </p:cTn>
                              </p:par>
                              <p:par>
                                <p:cTn id="26" presetID="1" presetClass="entr" presetSubtype="0" fill="hold" nodeType="with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15"/>
                                        </p:tgtEl>
                                        <p:attrNameLst>
                                          <p:attrName>style.visibility</p:attrName>
                                        </p:attrNameLst>
                                      </p:cBhvr>
                                      <p:to>
                                        <p:strVal val="visible"/>
                                      </p:to>
                                    </p:set>
                                    <p:animEffect transition="in" filter="fade">
                                      <p:cBhvr>
                                        <p:cTn id="32" dur="500"/>
                                        <p:tgtEl>
                                          <p:spTgt spid="15"/>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xit" presetSubtype="0" fill="hold" nodeType="clickEffect">
                                  <p:stCondLst>
                                    <p:cond delay="0"/>
                                  </p:stCondLst>
                                  <p:childTnLst>
                                    <p:animEffect transition="out" filter="fade">
                                      <p:cBhvr>
                                        <p:cTn id="36" dur="500"/>
                                        <p:tgtEl>
                                          <p:spTgt spid="3">
                                            <p:txEl>
                                              <p:pRg st="3" end="3"/>
                                            </p:txEl>
                                          </p:spTgt>
                                        </p:tgtEl>
                                      </p:cBhvr>
                                    </p:animEffect>
                                    <p:set>
                                      <p:cBhvr>
                                        <p:cTn id="37" dur="1" fill="hold">
                                          <p:stCondLst>
                                            <p:cond delay="499"/>
                                          </p:stCondLst>
                                        </p:cTn>
                                        <p:tgtEl>
                                          <p:spTgt spid="3">
                                            <p:txEl>
                                              <p:pRg st="3" end="3"/>
                                            </p:txEl>
                                          </p:spTgt>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0" end="0"/>
                                            </p:txEl>
                                          </p:spTgt>
                                        </p:tgtEl>
                                        <p:attrNameLst>
                                          <p:attrName>style.visibility</p:attrName>
                                        </p:attrNameLst>
                                      </p:cBhvr>
                                      <p:to>
                                        <p:strVal val="visible"/>
                                      </p:to>
                                    </p:set>
                                    <p:animEffect transition="in" filter="fade">
                                      <p:cBhvr>
                                        <p:cTn id="42" dur="500"/>
                                        <p:tgtEl>
                                          <p:spTgt spid="3">
                                            <p:txEl>
                                              <p:pRg st="0" end="0"/>
                                            </p:txEl>
                                          </p:spTgt>
                                        </p:tgtEl>
                                      </p:cBhvr>
                                    </p:animEffect>
                                  </p:childTnLst>
                                </p:cTn>
                              </p:par>
                              <p:par>
                                <p:cTn id="43" presetID="10" presetClass="entr" presetSubtype="0" fill="hold" nodeType="withEffect">
                                  <p:stCondLst>
                                    <p:cond delay="0"/>
                                  </p:stCondLst>
                                  <p:childTnLst>
                                    <p:set>
                                      <p:cBhvr>
                                        <p:cTn id="44" dur="1" fill="hold">
                                          <p:stCondLst>
                                            <p:cond delay="0"/>
                                          </p:stCondLst>
                                        </p:cTn>
                                        <p:tgtEl>
                                          <p:spTgt spid="3">
                                            <p:txEl>
                                              <p:pRg st="1" end="1"/>
                                            </p:txEl>
                                          </p:spTgt>
                                        </p:tgtEl>
                                        <p:attrNameLst>
                                          <p:attrName>style.visibility</p:attrName>
                                        </p:attrNameLst>
                                      </p:cBhvr>
                                      <p:to>
                                        <p:strVal val="visible"/>
                                      </p:to>
                                    </p:set>
                                    <p:animEffect transition="in" filter="fade">
                                      <p:cBhvr>
                                        <p:cTn id="45" dur="500"/>
                                        <p:tgtEl>
                                          <p:spTgt spid="3">
                                            <p:txEl>
                                              <p:pRg st="1" end="1"/>
                                            </p:txEl>
                                          </p:spTgt>
                                        </p:tgtEl>
                                      </p:cBhvr>
                                    </p:animEffect>
                                  </p:childTnLst>
                                </p:cTn>
                              </p:par>
                              <p:par>
                                <p:cTn id="46" presetID="10" presetClass="entr" presetSubtype="0" fill="hold" nodeType="withEffect">
                                  <p:stCondLst>
                                    <p:cond delay="0"/>
                                  </p:stCondLst>
                                  <p:childTnLst>
                                    <p:set>
                                      <p:cBhvr>
                                        <p:cTn id="47" dur="1" fill="hold">
                                          <p:stCondLst>
                                            <p:cond delay="0"/>
                                          </p:stCondLst>
                                        </p:cTn>
                                        <p:tgtEl>
                                          <p:spTgt spid="3">
                                            <p:txEl>
                                              <p:pRg st="2" end="2"/>
                                            </p:txEl>
                                          </p:spTgt>
                                        </p:tgtEl>
                                        <p:attrNameLst>
                                          <p:attrName>style.visibility</p:attrName>
                                        </p:attrNameLst>
                                      </p:cBhvr>
                                      <p:to>
                                        <p:strVal val="visible"/>
                                      </p:to>
                                    </p:set>
                                    <p:animEffect transition="in" filter="fade">
                                      <p:cBhvr>
                                        <p:cTn id="48" dur="500"/>
                                        <p:tgtEl>
                                          <p:spTgt spid="3">
                                            <p:txEl>
                                              <p:pRg st="2" end="2"/>
                                            </p:txEl>
                                          </p:spTgt>
                                        </p:tgtEl>
                                      </p:cBhvr>
                                    </p:animEffect>
                                  </p:childTnLst>
                                </p:cTn>
                              </p:par>
                              <p:par>
                                <p:cTn id="49" presetID="10" presetClass="entr" presetSubtype="0" fill="hold" nodeType="withEffect">
                                  <p:stCondLst>
                                    <p:cond delay="0"/>
                                  </p:stCondLst>
                                  <p:childTnLst>
                                    <p:set>
                                      <p:cBhvr>
                                        <p:cTn id="50" dur="1" fill="hold">
                                          <p:stCondLst>
                                            <p:cond delay="0"/>
                                          </p:stCondLst>
                                        </p:cTn>
                                        <p:tgtEl>
                                          <p:spTgt spid="3">
                                            <p:txEl>
                                              <p:pRg st="3" end="3"/>
                                            </p:txEl>
                                          </p:spTgt>
                                        </p:tgtEl>
                                        <p:attrNameLst>
                                          <p:attrName>style.visibility</p:attrName>
                                        </p:attrNameLst>
                                      </p:cBhvr>
                                      <p:to>
                                        <p:strVal val="visible"/>
                                      </p:to>
                                    </p:set>
                                    <p:animEffect transition="in" filter="fade">
                                      <p:cBhvr>
                                        <p:cTn id="51"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AF30A-0AA8-4BE6-BFB1-2BC41808648C}"/>
              </a:ext>
            </a:extLst>
          </p:cNvPr>
          <p:cNvSpPr>
            <a:spLocks noGrp="1"/>
          </p:cNvSpPr>
          <p:nvPr>
            <p:ph type="title"/>
          </p:nvPr>
        </p:nvSpPr>
        <p:spPr>
          <a:xfrm>
            <a:off x="456873" y="-73025"/>
            <a:ext cx="8229600" cy="1143000"/>
          </a:xfrm>
        </p:spPr>
        <p:txBody>
          <a:bodyPr rtlCol="0">
            <a:normAutofit/>
          </a:bodyPr>
          <a:lstStyle/>
          <a:p>
            <a:pPr eaLnBrk="1" fontAlgn="auto" hangingPunct="1">
              <a:spcAft>
                <a:spcPts val="0"/>
              </a:spcAft>
              <a:defRPr/>
            </a:pPr>
            <a:r>
              <a:rPr lang="en-GB" dirty="0">
                <a:solidFill>
                  <a:schemeClr val="accent1">
                    <a:satMod val="150000"/>
                  </a:schemeClr>
                </a:solidFill>
              </a:rPr>
              <a:t>Define your Goal</a:t>
            </a:r>
          </a:p>
        </p:txBody>
      </p:sp>
      <p:sp>
        <p:nvSpPr>
          <p:cNvPr id="3" name="Content Placeholder 2">
            <a:extLst>
              <a:ext uri="{FF2B5EF4-FFF2-40B4-BE49-F238E27FC236}">
                <a16:creationId xmlns:a16="http://schemas.microsoft.com/office/drawing/2014/main" id="{08DE4ECC-1FC6-4B47-953C-745D44545228}"/>
              </a:ext>
            </a:extLst>
          </p:cNvPr>
          <p:cNvSpPr>
            <a:spLocks noGrp="1"/>
          </p:cNvSpPr>
          <p:nvPr>
            <p:ph sz="half" idx="1"/>
          </p:nvPr>
        </p:nvSpPr>
        <p:spPr>
          <a:xfrm>
            <a:off x="296280" y="1039143"/>
            <a:ext cx="4038600" cy="4624388"/>
          </a:xfrm>
        </p:spPr>
        <p:txBody>
          <a:bodyPr/>
          <a:lstStyle/>
          <a:p>
            <a:pPr eaLnBrk="1" hangingPunct="1"/>
            <a:r>
              <a:rPr lang="en-GB" altLang="en-US" dirty="0">
                <a:solidFill>
                  <a:srgbClr val="0000CC"/>
                </a:solidFill>
              </a:rPr>
              <a:t>Write </a:t>
            </a:r>
            <a:r>
              <a:rPr lang="en-GB" altLang="en-US" b="1" dirty="0">
                <a:solidFill>
                  <a:srgbClr val="0000CC"/>
                </a:solidFill>
              </a:rPr>
              <a:t>“Define Goal” </a:t>
            </a:r>
            <a:r>
              <a:rPr lang="en-GB" altLang="en-US" dirty="0">
                <a:solidFill>
                  <a:srgbClr val="0000CC"/>
                </a:solidFill>
              </a:rPr>
              <a:t>in the bottom line centre circle</a:t>
            </a:r>
          </a:p>
          <a:p>
            <a:pPr eaLnBrk="1" hangingPunct="1"/>
            <a:r>
              <a:rPr lang="en-GB" altLang="en-US" dirty="0">
                <a:solidFill>
                  <a:srgbClr val="0000CC"/>
                </a:solidFill>
              </a:rPr>
              <a:t>Write a specific Goal in this circle and it needs to be SMART</a:t>
            </a:r>
          </a:p>
          <a:p>
            <a:pPr eaLnBrk="1" hangingPunct="1"/>
            <a:r>
              <a:rPr lang="en-GB" altLang="en-US" dirty="0">
                <a:solidFill>
                  <a:srgbClr val="0000CC"/>
                </a:solidFill>
              </a:rPr>
              <a:t>How achievable is your goal?  </a:t>
            </a:r>
            <a:r>
              <a:rPr lang="en-GB" altLang="en-US" sz="1600" dirty="0">
                <a:solidFill>
                  <a:srgbClr val="0000CC"/>
                </a:solidFill>
              </a:rPr>
              <a:t>(Scale of 1 -10)</a:t>
            </a:r>
          </a:p>
          <a:p>
            <a:pPr eaLnBrk="1" hangingPunct="1"/>
            <a:endParaRPr lang="en-GB" altLang="en-US" dirty="0"/>
          </a:p>
        </p:txBody>
      </p:sp>
      <p:pic>
        <p:nvPicPr>
          <p:cNvPr id="4098" name="Picture 2">
            <a:extLst>
              <a:ext uri="{FF2B5EF4-FFF2-40B4-BE49-F238E27FC236}">
                <a16:creationId xmlns:a16="http://schemas.microsoft.com/office/drawing/2014/main" id="{673BA6F9-A69A-401D-96F6-863A47B7E983}"/>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5447295" y="1069975"/>
            <a:ext cx="3400425" cy="2846387"/>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5" name="Diagram 4">
            <a:extLst>
              <a:ext uri="{FF2B5EF4-FFF2-40B4-BE49-F238E27FC236}">
                <a16:creationId xmlns:a16="http://schemas.microsoft.com/office/drawing/2014/main" id="{C55DD0A4-42B6-4E69-886F-5AEB38DBC7B6}"/>
              </a:ext>
            </a:extLst>
          </p:cNvPr>
          <p:cNvGraphicFramePr/>
          <p:nvPr/>
        </p:nvGraphicFramePr>
        <p:xfrm>
          <a:off x="4254764" y="3960569"/>
          <a:ext cx="2255912" cy="18879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0" presetClass="exit" presetSubtype="0" fill="hold" nodeType="clickEffect">
                                  <p:stCondLst>
                                    <p:cond delay="0"/>
                                  </p:stCondLst>
                                  <p:childTnLst>
                                    <p:animEffect transition="out" filter="fade">
                                      <p:cBhvr>
                                        <p:cTn id="10" dur="500"/>
                                        <p:tgtEl>
                                          <p:spTgt spid="3">
                                            <p:txEl>
                                              <p:pRg st="0" end="0"/>
                                            </p:txEl>
                                          </p:spTgt>
                                        </p:tgtEl>
                                      </p:cBhvr>
                                    </p:animEffect>
                                    <p:set>
                                      <p:cBhvr>
                                        <p:cTn id="11" dur="1" fill="hold">
                                          <p:stCondLst>
                                            <p:cond delay="499"/>
                                          </p:stCondLst>
                                        </p:cTn>
                                        <p:tgtEl>
                                          <p:spTgt spid="3">
                                            <p:txEl>
                                              <p:pRg st="0" end="0"/>
                                            </p:txEl>
                                          </p:spTgt>
                                        </p:tgtEl>
                                        <p:attrNameLst>
                                          <p:attrName>style.visibility</p:attrName>
                                        </p:attrNameLst>
                                      </p:cBhvr>
                                      <p:to>
                                        <p:strVal val="hidden"/>
                                      </p:to>
                                    </p:set>
                                  </p:childTnLst>
                                </p:cTn>
                              </p:par>
                              <p:par>
                                <p:cTn id="12" presetID="1" presetClass="entr" presetSubtype="0" fill="hold" nodeType="withEffect">
                                  <p:stCondLst>
                                    <p:cond delay="0"/>
                                  </p:stCondLst>
                                  <p:childTnLst>
                                    <p:set>
                                      <p:cBhvr>
                                        <p:cTn id="13" dur="1" fill="hold">
                                          <p:stCondLst>
                                            <p:cond delay="0"/>
                                          </p:stCondLst>
                                        </p:cTn>
                                        <p:tgtEl>
                                          <p:spTgt spid="4098"/>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nodeType="clickEffect">
                                  <p:stCondLst>
                                    <p:cond delay="0"/>
                                  </p:stCondLst>
                                  <p:childTnLst>
                                    <p:animEffect transition="out" filter="fade">
                                      <p:cBhvr>
                                        <p:cTn id="19" dur="500"/>
                                        <p:tgtEl>
                                          <p:spTgt spid="3">
                                            <p:txEl>
                                              <p:pRg st="1" end="1"/>
                                            </p:txEl>
                                          </p:spTgt>
                                        </p:tgtEl>
                                      </p:cBhvr>
                                    </p:animEffect>
                                    <p:set>
                                      <p:cBhvr>
                                        <p:cTn id="20" dur="1" fill="hold">
                                          <p:stCondLst>
                                            <p:cond delay="499"/>
                                          </p:stCondLst>
                                        </p:cTn>
                                        <p:tgtEl>
                                          <p:spTgt spid="3">
                                            <p:txEl>
                                              <p:pRg st="1" end="1"/>
                                            </p:txEl>
                                          </p:spTgt>
                                        </p:tgtEl>
                                        <p:attrNameLst>
                                          <p:attrName>style.visibility</p:attrName>
                                        </p:attrNameLst>
                                      </p:cBhvr>
                                      <p:to>
                                        <p:strVal val="hidden"/>
                                      </p:to>
                                    </p:set>
                                  </p:childTnLst>
                                </p:cTn>
                              </p:par>
                              <p:par>
                                <p:cTn id="21" presetID="1" presetClass="entr" presetSubtype="0"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0" presetClass="exit" presetSubtype="0" fill="hold" nodeType="clickEffect">
                                  <p:stCondLst>
                                    <p:cond delay="0"/>
                                  </p:stCondLst>
                                  <p:childTnLst>
                                    <p:animEffect transition="out" filter="fade">
                                      <p:cBhvr>
                                        <p:cTn id="28" dur="500"/>
                                        <p:tgtEl>
                                          <p:spTgt spid="3">
                                            <p:txEl>
                                              <p:pRg st="2" end="2"/>
                                            </p:txEl>
                                          </p:spTgt>
                                        </p:tgtEl>
                                      </p:cBhvr>
                                    </p:animEffect>
                                    <p:set>
                                      <p:cBhvr>
                                        <p:cTn id="29" dur="1" fill="hold">
                                          <p:stCondLst>
                                            <p:cond delay="499"/>
                                          </p:stCondLst>
                                        </p:cTn>
                                        <p:tgtEl>
                                          <p:spTgt spid="3">
                                            <p:txEl>
                                              <p:pRg st="2" end="2"/>
                                            </p:txEl>
                                          </p:spTgt>
                                        </p:tgtEl>
                                        <p:attrNameLst>
                                          <p:attrName>style.visibility</p:attrName>
                                        </p:attrNameLst>
                                      </p:cBhvr>
                                      <p:to>
                                        <p:strVal val="hidden"/>
                                      </p:to>
                                    </p:se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3">
                                            <p:txEl>
                                              <p:pRg st="0" end="0"/>
                                            </p:txEl>
                                          </p:spTgt>
                                        </p:tgtEl>
                                        <p:attrNameLst>
                                          <p:attrName>style.visibility</p:attrName>
                                        </p:attrNameLst>
                                      </p:cBhvr>
                                      <p:to>
                                        <p:strVal val="visible"/>
                                      </p:to>
                                    </p:set>
                                    <p:animEffect transition="in" filter="fade">
                                      <p:cBhvr>
                                        <p:cTn id="34" dur="500"/>
                                        <p:tgtEl>
                                          <p:spTgt spid="3">
                                            <p:txEl>
                                              <p:pRg st="0" end="0"/>
                                            </p:txEl>
                                          </p:spTgt>
                                        </p:tgtEl>
                                      </p:cBhvr>
                                    </p:animEffect>
                                  </p:childTnLst>
                                </p:cTn>
                              </p:par>
                              <p:par>
                                <p:cTn id="35" presetID="10" presetClass="entr" presetSubtype="0" fill="hold" nodeType="withEffect">
                                  <p:stCondLst>
                                    <p:cond delay="0"/>
                                  </p:stCondLst>
                                  <p:childTnLst>
                                    <p:set>
                                      <p:cBhvr>
                                        <p:cTn id="36" dur="1" fill="hold">
                                          <p:stCondLst>
                                            <p:cond delay="0"/>
                                          </p:stCondLst>
                                        </p:cTn>
                                        <p:tgtEl>
                                          <p:spTgt spid="3">
                                            <p:txEl>
                                              <p:pRg st="1" end="1"/>
                                            </p:txEl>
                                          </p:spTgt>
                                        </p:tgtEl>
                                        <p:attrNameLst>
                                          <p:attrName>style.visibility</p:attrName>
                                        </p:attrNameLst>
                                      </p:cBhvr>
                                      <p:to>
                                        <p:strVal val="visible"/>
                                      </p:to>
                                    </p:set>
                                    <p:animEffect transition="in" filter="fade">
                                      <p:cBhvr>
                                        <p:cTn id="37" dur="500"/>
                                        <p:tgtEl>
                                          <p:spTgt spid="3">
                                            <p:txEl>
                                              <p:pRg st="1" end="1"/>
                                            </p:txEl>
                                          </p:spTgt>
                                        </p:tgtEl>
                                      </p:cBhvr>
                                    </p:animEffect>
                                  </p:childTnLst>
                                </p:cTn>
                              </p:par>
                              <p:par>
                                <p:cTn id="38" presetID="10" presetClass="entr" presetSubtype="0" fill="hold" nodeType="withEffect">
                                  <p:stCondLst>
                                    <p:cond delay="0"/>
                                  </p:stCondLst>
                                  <p:childTnLst>
                                    <p:set>
                                      <p:cBhvr>
                                        <p:cTn id="39" dur="1" fill="hold">
                                          <p:stCondLst>
                                            <p:cond delay="0"/>
                                          </p:stCondLst>
                                        </p:cTn>
                                        <p:tgtEl>
                                          <p:spTgt spid="3">
                                            <p:txEl>
                                              <p:pRg st="2" end="2"/>
                                            </p:txEl>
                                          </p:spTgt>
                                        </p:tgtEl>
                                        <p:attrNameLst>
                                          <p:attrName>style.visibility</p:attrName>
                                        </p:attrNameLst>
                                      </p:cBhvr>
                                      <p:to>
                                        <p:strVal val="visible"/>
                                      </p:to>
                                    </p:set>
                                    <p:animEffect transition="in" filter="fade">
                                      <p:cBhvr>
                                        <p:cTn id="4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7193C-7FE0-48BD-A126-1762924B2A2A}"/>
              </a:ext>
            </a:extLst>
          </p:cNvPr>
          <p:cNvSpPr>
            <a:spLocks noGrp="1"/>
          </p:cNvSpPr>
          <p:nvPr>
            <p:ph type="title"/>
          </p:nvPr>
        </p:nvSpPr>
        <p:spPr>
          <a:xfrm>
            <a:off x="2123728" y="116632"/>
            <a:ext cx="3223270" cy="615603"/>
          </a:xfrm>
        </p:spPr>
        <p:txBody>
          <a:bodyPr rtlCol="0">
            <a:normAutofit fontScale="90000"/>
          </a:bodyPr>
          <a:lstStyle/>
          <a:p>
            <a:pPr eaLnBrk="1" fontAlgn="auto" hangingPunct="1">
              <a:spcAft>
                <a:spcPts val="0"/>
              </a:spcAft>
              <a:defRPr/>
            </a:pPr>
            <a:r>
              <a:rPr lang="en-GB" dirty="0">
                <a:solidFill>
                  <a:schemeClr val="accent1">
                    <a:satMod val="150000"/>
                  </a:schemeClr>
                </a:solidFill>
              </a:rPr>
              <a:t>Self Belief</a:t>
            </a:r>
          </a:p>
        </p:txBody>
      </p:sp>
      <p:sp>
        <p:nvSpPr>
          <p:cNvPr id="3" name="Content Placeholder 2">
            <a:extLst>
              <a:ext uri="{FF2B5EF4-FFF2-40B4-BE49-F238E27FC236}">
                <a16:creationId xmlns:a16="http://schemas.microsoft.com/office/drawing/2014/main" id="{DF8AF8CC-A2A8-4023-BEF2-DB779CE3A0F3}"/>
              </a:ext>
            </a:extLst>
          </p:cNvPr>
          <p:cNvSpPr>
            <a:spLocks noGrp="1"/>
          </p:cNvSpPr>
          <p:nvPr>
            <p:ph sz="half" idx="1"/>
          </p:nvPr>
        </p:nvSpPr>
        <p:spPr>
          <a:xfrm>
            <a:off x="439970" y="1076013"/>
            <a:ext cx="4780102" cy="3384376"/>
          </a:xfrm>
        </p:spPr>
        <p:txBody>
          <a:bodyPr/>
          <a:lstStyle/>
          <a:p>
            <a:pPr eaLnBrk="1" hangingPunct="1"/>
            <a:r>
              <a:rPr lang="en-GB" altLang="en-US" sz="2400" dirty="0">
                <a:solidFill>
                  <a:srgbClr val="0000CC"/>
                </a:solidFill>
              </a:rPr>
              <a:t>Write “</a:t>
            </a:r>
            <a:r>
              <a:rPr lang="en-GB" altLang="en-US" sz="2400" b="1" dirty="0">
                <a:solidFill>
                  <a:srgbClr val="0000CC"/>
                </a:solidFill>
              </a:rPr>
              <a:t>Self Belief</a:t>
            </a:r>
            <a:r>
              <a:rPr lang="en-GB" altLang="en-US" sz="2400" dirty="0">
                <a:solidFill>
                  <a:srgbClr val="0000CC"/>
                </a:solidFill>
              </a:rPr>
              <a:t>” in the left hand middle circle</a:t>
            </a:r>
          </a:p>
          <a:p>
            <a:pPr eaLnBrk="1" hangingPunct="1"/>
            <a:r>
              <a:rPr lang="en-GB" altLang="en-US" sz="2400" dirty="0">
                <a:solidFill>
                  <a:srgbClr val="0000CC"/>
                </a:solidFill>
              </a:rPr>
              <a:t>Consider your reasons why &amp; what you know about yourself</a:t>
            </a:r>
          </a:p>
          <a:p>
            <a:pPr eaLnBrk="1" hangingPunct="1"/>
            <a:r>
              <a:rPr lang="en-GB" altLang="en-US" sz="2400" dirty="0">
                <a:solidFill>
                  <a:srgbClr val="0000CC"/>
                </a:solidFill>
              </a:rPr>
              <a:t>Considering everything you know about yourself on a scale of 1 to 10 write in the circle the strength of your self belief that you can achieve your goal.</a:t>
            </a:r>
          </a:p>
          <a:p>
            <a:pPr eaLnBrk="1" hangingPunct="1"/>
            <a:endParaRPr lang="en-GB" altLang="en-US" dirty="0"/>
          </a:p>
        </p:txBody>
      </p:sp>
      <p:pic>
        <p:nvPicPr>
          <p:cNvPr id="5122" name="Picture 2">
            <a:extLst>
              <a:ext uri="{FF2B5EF4-FFF2-40B4-BE49-F238E27FC236}">
                <a16:creationId xmlns:a16="http://schemas.microsoft.com/office/drawing/2014/main" id="{535938B7-3527-43D6-81D2-446E833367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29780" y="0"/>
            <a:ext cx="3414220" cy="39604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nvGrpSpPr>
          <p:cNvPr id="5" name="Group 4">
            <a:extLst>
              <a:ext uri="{FF2B5EF4-FFF2-40B4-BE49-F238E27FC236}">
                <a16:creationId xmlns:a16="http://schemas.microsoft.com/office/drawing/2014/main" id="{51D18BB1-6863-4311-9790-9662B14AEE21}"/>
              </a:ext>
            </a:extLst>
          </p:cNvPr>
          <p:cNvGrpSpPr>
            <a:grpSpLocks/>
          </p:cNvGrpSpPr>
          <p:nvPr/>
        </p:nvGrpSpPr>
        <p:grpSpPr bwMode="auto">
          <a:xfrm>
            <a:off x="903494" y="4365108"/>
            <a:ext cx="7556938" cy="1200329"/>
            <a:chOff x="784536" y="4540721"/>
            <a:chExt cx="7891919" cy="1200508"/>
          </a:xfrm>
        </p:grpSpPr>
        <p:cxnSp>
          <p:nvCxnSpPr>
            <p:cNvPr id="6" name="Straight Arrow Connector 5">
              <a:extLst>
                <a:ext uri="{FF2B5EF4-FFF2-40B4-BE49-F238E27FC236}">
                  <a16:creationId xmlns:a16="http://schemas.microsoft.com/office/drawing/2014/main" id="{4B750974-8FD1-43CB-BCBA-452EF96DB3E0}"/>
                </a:ext>
              </a:extLst>
            </p:cNvPr>
            <p:cNvCxnSpPr/>
            <p:nvPr/>
          </p:nvCxnSpPr>
          <p:spPr>
            <a:xfrm>
              <a:off x="3276013" y="4953533"/>
              <a:ext cx="2447757" cy="0"/>
            </a:xfrm>
            <a:prstGeom prst="straightConnector1">
              <a:avLst/>
            </a:prstGeom>
            <a:ln w="57150">
              <a:headEnd type="arrow"/>
              <a:tailEnd type="arrow"/>
            </a:ln>
          </p:spPr>
          <p:style>
            <a:lnRef idx="1">
              <a:schemeClr val="accent1"/>
            </a:lnRef>
            <a:fillRef idx="0">
              <a:schemeClr val="accent1"/>
            </a:fillRef>
            <a:effectRef idx="0">
              <a:schemeClr val="accent1"/>
            </a:effectRef>
            <a:fontRef idx="minor">
              <a:schemeClr val="tx1"/>
            </a:fontRef>
          </p:style>
        </p:cxnSp>
        <p:sp>
          <p:nvSpPr>
            <p:cNvPr id="7" name="TextBox 5">
              <a:extLst>
                <a:ext uri="{FF2B5EF4-FFF2-40B4-BE49-F238E27FC236}">
                  <a16:creationId xmlns:a16="http://schemas.microsoft.com/office/drawing/2014/main" id="{3CBCCFFD-CDC8-4DB8-A1A0-142702ACCD20}"/>
                </a:ext>
              </a:extLst>
            </p:cNvPr>
            <p:cNvSpPr txBox="1">
              <a:spLocks noChangeArrowheads="1"/>
            </p:cNvSpPr>
            <p:nvPr/>
          </p:nvSpPr>
          <p:spPr bwMode="auto">
            <a:xfrm>
              <a:off x="2843808" y="4661813"/>
              <a:ext cx="57606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b="1" dirty="0">
                  <a:latin typeface="Corbel" panose="020B0503020204020204" pitchFamily="34" charset="0"/>
                </a:rPr>
                <a:t>1</a:t>
              </a:r>
            </a:p>
          </p:txBody>
        </p:sp>
        <p:sp>
          <p:nvSpPr>
            <p:cNvPr id="8" name="TextBox 6">
              <a:extLst>
                <a:ext uri="{FF2B5EF4-FFF2-40B4-BE49-F238E27FC236}">
                  <a16:creationId xmlns:a16="http://schemas.microsoft.com/office/drawing/2014/main" id="{86521D7E-1FD6-4C27-95FC-68B2F176DD12}"/>
                </a:ext>
              </a:extLst>
            </p:cNvPr>
            <p:cNvSpPr txBox="1">
              <a:spLocks noChangeArrowheads="1"/>
            </p:cNvSpPr>
            <p:nvPr/>
          </p:nvSpPr>
          <p:spPr bwMode="auto">
            <a:xfrm>
              <a:off x="5868144" y="4661813"/>
              <a:ext cx="64807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b="1">
                  <a:latin typeface="Corbel" panose="020B0503020204020204" pitchFamily="34" charset="0"/>
                </a:rPr>
                <a:t>10</a:t>
              </a:r>
            </a:p>
          </p:txBody>
        </p:sp>
        <p:sp>
          <p:nvSpPr>
            <p:cNvPr id="9" name="TextBox 7">
              <a:extLst>
                <a:ext uri="{FF2B5EF4-FFF2-40B4-BE49-F238E27FC236}">
                  <a16:creationId xmlns:a16="http://schemas.microsoft.com/office/drawing/2014/main" id="{3C752263-A642-4F11-8EF7-935457145BDB}"/>
                </a:ext>
              </a:extLst>
            </p:cNvPr>
            <p:cNvSpPr txBox="1">
              <a:spLocks noChangeArrowheads="1"/>
            </p:cNvSpPr>
            <p:nvPr/>
          </p:nvSpPr>
          <p:spPr bwMode="auto">
            <a:xfrm>
              <a:off x="6588224" y="4540721"/>
              <a:ext cx="2088231" cy="12005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285750" indent="-285750"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 typeface="Wingdings" panose="05000000000000000000" pitchFamily="2" charset="2"/>
                <a:buChar char="ü"/>
              </a:pPr>
              <a:r>
                <a:rPr lang="en-GB" altLang="en-US" sz="1800" dirty="0">
                  <a:latin typeface="Corbel" panose="020B0503020204020204" pitchFamily="34" charset="0"/>
                </a:rPr>
                <a:t>“I’ve got this covered”</a:t>
              </a:r>
            </a:p>
            <a:p>
              <a:pPr eaLnBrk="1" hangingPunct="1">
                <a:spcBef>
                  <a:spcPct val="0"/>
                </a:spcBef>
                <a:buFont typeface="Wingdings" panose="05000000000000000000" pitchFamily="2" charset="2"/>
                <a:buChar char="ü"/>
              </a:pPr>
              <a:r>
                <a:rPr lang="en-GB" altLang="en-US" sz="1800" dirty="0">
                  <a:latin typeface="Corbel" panose="020B0503020204020204" pitchFamily="34" charset="0"/>
                </a:rPr>
                <a:t>“No way will I fail”</a:t>
              </a:r>
            </a:p>
          </p:txBody>
        </p:sp>
        <p:cxnSp>
          <p:nvCxnSpPr>
            <p:cNvPr id="10" name="Straight Connector 9">
              <a:extLst>
                <a:ext uri="{FF2B5EF4-FFF2-40B4-BE49-F238E27FC236}">
                  <a16:creationId xmlns:a16="http://schemas.microsoft.com/office/drawing/2014/main" id="{A9E7937B-21B8-4483-9D2F-46CFD9A224FB}"/>
                </a:ext>
              </a:extLst>
            </p:cNvPr>
            <p:cNvCxnSpPr/>
            <p:nvPr/>
          </p:nvCxnSpPr>
          <p:spPr>
            <a:xfrm>
              <a:off x="3779216" y="4797935"/>
              <a:ext cx="0" cy="358829"/>
            </a:xfrm>
            <a:prstGeom prst="line">
              <a:avLst/>
            </a:prstGeom>
            <a:ln w="12700"/>
          </p:spPr>
          <p:style>
            <a:lnRef idx="1">
              <a:schemeClr val="accent1"/>
            </a:lnRef>
            <a:fillRef idx="0">
              <a:schemeClr val="accent1"/>
            </a:fillRef>
            <a:effectRef idx="0">
              <a:schemeClr val="accent1"/>
            </a:effectRef>
            <a:fontRef idx="minor">
              <a:schemeClr val="tx1"/>
            </a:fontRef>
          </p:style>
        </p:cxnSp>
        <p:pic>
          <p:nvPicPr>
            <p:cNvPr id="11" name="Picture 3">
              <a:extLst>
                <a:ext uri="{FF2B5EF4-FFF2-40B4-BE49-F238E27FC236}">
                  <a16:creationId xmlns:a16="http://schemas.microsoft.com/office/drawing/2014/main" id="{3DB87611-F3F1-4F15-BC75-1732CABB61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67944" y="4788259"/>
              <a:ext cx="12700" cy="377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 name="Picture 4">
              <a:extLst>
                <a:ext uri="{FF2B5EF4-FFF2-40B4-BE49-F238E27FC236}">
                  <a16:creationId xmlns:a16="http://schemas.microsoft.com/office/drawing/2014/main" id="{EA082F4C-01FB-4C64-A705-454FDB75E9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5976" y="4797152"/>
              <a:ext cx="12700" cy="377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 name="Picture 5">
              <a:extLst>
                <a:ext uri="{FF2B5EF4-FFF2-40B4-BE49-F238E27FC236}">
                  <a16:creationId xmlns:a16="http://schemas.microsoft.com/office/drawing/2014/main" id="{BB078E1A-03A2-4EA7-ABAA-8D095549BF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00876" y="4765287"/>
              <a:ext cx="12700" cy="377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 name="Picture 6">
              <a:extLst>
                <a:ext uri="{FF2B5EF4-FFF2-40B4-BE49-F238E27FC236}">
                  <a16:creationId xmlns:a16="http://schemas.microsoft.com/office/drawing/2014/main" id="{080D3096-8D0C-4047-932F-7F197AD6E0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0032" y="4765288"/>
              <a:ext cx="12700" cy="377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5" name="Picture 7">
              <a:extLst>
                <a:ext uri="{FF2B5EF4-FFF2-40B4-BE49-F238E27FC236}">
                  <a16:creationId xmlns:a16="http://schemas.microsoft.com/office/drawing/2014/main" id="{2FB46AA3-1B85-4D49-A16C-7BDBDE3916A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48064" y="4763062"/>
              <a:ext cx="12700" cy="377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6" name="TextBox 13">
              <a:extLst>
                <a:ext uri="{FF2B5EF4-FFF2-40B4-BE49-F238E27FC236}">
                  <a16:creationId xmlns:a16="http://schemas.microsoft.com/office/drawing/2014/main" id="{02BB0AE9-F240-4619-8B3A-F4365D2FB0B4}"/>
                </a:ext>
              </a:extLst>
            </p:cNvPr>
            <p:cNvSpPr txBox="1">
              <a:spLocks noChangeArrowheads="1"/>
            </p:cNvSpPr>
            <p:nvPr/>
          </p:nvSpPr>
          <p:spPr bwMode="auto">
            <a:xfrm>
              <a:off x="784536" y="4636016"/>
              <a:ext cx="2088232" cy="9234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 typeface="Wingdings" panose="05000000000000000000" pitchFamily="2" charset="2"/>
                <a:buChar char="ü"/>
              </a:pPr>
              <a:r>
                <a:rPr lang="en-GB" altLang="en-US" sz="1800" dirty="0">
                  <a:latin typeface="Corbel" panose="020B0503020204020204" pitchFamily="34" charset="0"/>
                </a:rPr>
                <a:t>“I can’t do this”</a:t>
              </a:r>
            </a:p>
            <a:p>
              <a:pPr eaLnBrk="1" hangingPunct="1">
                <a:spcBef>
                  <a:spcPct val="0"/>
                </a:spcBef>
                <a:buFont typeface="Wingdings" panose="05000000000000000000" pitchFamily="2" charset="2"/>
                <a:buChar char="ü"/>
              </a:pPr>
              <a:r>
                <a:rPr lang="en-GB" altLang="en-US" sz="1800" dirty="0">
                  <a:latin typeface="Corbel" panose="020B0503020204020204" pitchFamily="34" charset="0"/>
                </a:rPr>
                <a:t>“No way, no how”</a:t>
              </a:r>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xit" presetSubtype="0" fill="hold" nodeType="clickEffect">
                                  <p:stCondLst>
                                    <p:cond delay="0"/>
                                  </p:stCondLst>
                                  <p:childTnLst>
                                    <p:animEffect transition="out" filter="fade">
                                      <p:cBhvr>
                                        <p:cTn id="11" dur="500"/>
                                        <p:tgtEl>
                                          <p:spTgt spid="3">
                                            <p:txEl>
                                              <p:pRg st="0" end="0"/>
                                            </p:txEl>
                                          </p:spTgt>
                                        </p:tgtEl>
                                      </p:cBhvr>
                                    </p:animEffect>
                                    <p:set>
                                      <p:cBhvr>
                                        <p:cTn id="12" dur="1" fill="hold">
                                          <p:stCondLst>
                                            <p:cond delay="499"/>
                                          </p:stCondLst>
                                        </p:cTn>
                                        <p:tgtEl>
                                          <p:spTgt spid="3">
                                            <p:txEl>
                                              <p:pRg st="0" end="0"/>
                                            </p:txEl>
                                          </p:spTgt>
                                        </p:tgtEl>
                                        <p:attrNameLst>
                                          <p:attrName>style.visibility</p:attrName>
                                        </p:attrNameLst>
                                      </p:cBhvr>
                                      <p:to>
                                        <p:strVal val="hidden"/>
                                      </p:to>
                                    </p:set>
                                  </p:childTnLst>
                                </p:cTn>
                              </p:par>
                              <p:par>
                                <p:cTn id="13" presetID="10"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10" presetClass="exit" presetSubtype="0" fill="hold" nodeType="clickEffect">
                                  <p:stCondLst>
                                    <p:cond delay="0"/>
                                  </p:stCondLst>
                                  <p:childTnLst>
                                    <p:animEffect transition="out" filter="fade">
                                      <p:cBhvr>
                                        <p:cTn id="19" dur="500"/>
                                        <p:tgtEl>
                                          <p:spTgt spid="3">
                                            <p:txEl>
                                              <p:pRg st="1" end="1"/>
                                            </p:txEl>
                                          </p:spTgt>
                                        </p:tgtEl>
                                      </p:cBhvr>
                                    </p:animEffect>
                                    <p:set>
                                      <p:cBhvr>
                                        <p:cTn id="20" dur="1" fill="hold">
                                          <p:stCondLst>
                                            <p:cond delay="499"/>
                                          </p:stCondLst>
                                        </p:cTn>
                                        <p:tgtEl>
                                          <p:spTgt spid="3">
                                            <p:txEl>
                                              <p:pRg st="1" end="1"/>
                                            </p:txEl>
                                          </p:spTgt>
                                        </p:tgtEl>
                                        <p:attrNameLst>
                                          <p:attrName>style.visibility</p:attrName>
                                        </p:attrNameLst>
                                      </p:cBhvr>
                                      <p:to>
                                        <p:strVal val="hidden"/>
                                      </p:to>
                                    </p:set>
                                  </p:childTnLst>
                                </p:cTn>
                              </p:par>
                              <p:par>
                                <p:cTn id="21" presetID="10" presetClass="entr" presetSubtype="0"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fade">
                                      <p:cBhvr>
                                        <p:cTn id="26" dur="500"/>
                                        <p:tgtEl>
                                          <p:spTgt spid="5"/>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xit" presetSubtype="0" fill="hold" nodeType="clickEffect">
                                  <p:stCondLst>
                                    <p:cond delay="0"/>
                                  </p:stCondLst>
                                  <p:childTnLst>
                                    <p:animEffect transition="out" filter="fade">
                                      <p:cBhvr>
                                        <p:cTn id="30" dur="500"/>
                                        <p:tgtEl>
                                          <p:spTgt spid="3">
                                            <p:txEl>
                                              <p:pRg st="2" end="2"/>
                                            </p:txEl>
                                          </p:spTgt>
                                        </p:tgtEl>
                                      </p:cBhvr>
                                    </p:animEffect>
                                    <p:set>
                                      <p:cBhvr>
                                        <p:cTn id="31" dur="1" fill="hold">
                                          <p:stCondLst>
                                            <p:cond delay="499"/>
                                          </p:stCondLst>
                                        </p:cTn>
                                        <p:tgtEl>
                                          <p:spTgt spid="3">
                                            <p:txEl>
                                              <p:pRg st="2" end="2"/>
                                            </p:txEl>
                                          </p:spTgt>
                                        </p:tgtEl>
                                        <p:attrNameLst>
                                          <p:attrName>style.visibility</p:attrName>
                                        </p:attrNameLst>
                                      </p:cBhvr>
                                      <p:to>
                                        <p:strVal val="hidden"/>
                                      </p:to>
                                    </p:se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3">
                                            <p:txEl>
                                              <p:pRg st="0" end="0"/>
                                            </p:txEl>
                                          </p:spTgt>
                                        </p:tgtEl>
                                        <p:attrNameLst>
                                          <p:attrName>style.visibility</p:attrName>
                                        </p:attrNameLst>
                                      </p:cBhvr>
                                      <p:to>
                                        <p:strVal val="visible"/>
                                      </p:to>
                                    </p:set>
                                    <p:animEffect transition="in" filter="fade">
                                      <p:cBhvr>
                                        <p:cTn id="36" dur="500"/>
                                        <p:tgtEl>
                                          <p:spTgt spid="3">
                                            <p:txEl>
                                              <p:pRg st="0" end="0"/>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3">
                                            <p:txEl>
                                              <p:pRg st="1" end="1"/>
                                            </p:txEl>
                                          </p:spTgt>
                                        </p:tgtEl>
                                        <p:attrNameLst>
                                          <p:attrName>style.visibility</p:attrName>
                                        </p:attrNameLst>
                                      </p:cBhvr>
                                      <p:to>
                                        <p:strVal val="visible"/>
                                      </p:to>
                                    </p:set>
                                    <p:animEffect transition="in" filter="fade">
                                      <p:cBhvr>
                                        <p:cTn id="39" dur="500"/>
                                        <p:tgtEl>
                                          <p:spTgt spid="3">
                                            <p:txEl>
                                              <p:pRg st="1" end="1"/>
                                            </p:txEl>
                                          </p:spTgt>
                                        </p:tgtEl>
                                      </p:cBhvr>
                                    </p:animEffect>
                                  </p:childTnLst>
                                </p:cTn>
                              </p:par>
                              <p:par>
                                <p:cTn id="40" presetID="10" presetClass="entr" presetSubtype="0" fill="hold" nodeType="withEffect">
                                  <p:stCondLst>
                                    <p:cond delay="0"/>
                                  </p:stCondLst>
                                  <p:childTnLst>
                                    <p:set>
                                      <p:cBhvr>
                                        <p:cTn id="41" dur="1" fill="hold">
                                          <p:stCondLst>
                                            <p:cond delay="0"/>
                                          </p:stCondLst>
                                        </p:cTn>
                                        <p:tgtEl>
                                          <p:spTgt spid="3">
                                            <p:txEl>
                                              <p:pRg st="2" end="2"/>
                                            </p:txEl>
                                          </p:spTgt>
                                        </p:tgtEl>
                                        <p:attrNameLst>
                                          <p:attrName>style.visibility</p:attrName>
                                        </p:attrNameLst>
                                      </p:cBhvr>
                                      <p:to>
                                        <p:strVal val="visible"/>
                                      </p:to>
                                    </p:set>
                                    <p:animEffect transition="in" filter="fade">
                                      <p:cBhvr>
                                        <p:cTn id="4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1ED5D-9D78-441C-989F-50C254ED532A}"/>
              </a:ext>
            </a:extLst>
          </p:cNvPr>
          <p:cNvSpPr>
            <a:spLocks noGrp="1"/>
          </p:cNvSpPr>
          <p:nvPr>
            <p:ph type="title"/>
          </p:nvPr>
        </p:nvSpPr>
        <p:spPr>
          <a:xfrm>
            <a:off x="1394639" y="51129"/>
            <a:ext cx="4357163" cy="973857"/>
          </a:xfrm>
        </p:spPr>
        <p:txBody>
          <a:bodyPr rtlCol="0">
            <a:normAutofit/>
          </a:bodyPr>
          <a:lstStyle/>
          <a:p>
            <a:pPr eaLnBrk="1" fontAlgn="auto" hangingPunct="1">
              <a:spcAft>
                <a:spcPts val="0"/>
              </a:spcAft>
              <a:defRPr/>
            </a:pPr>
            <a:r>
              <a:rPr lang="en-GB" dirty="0">
                <a:solidFill>
                  <a:schemeClr val="accent1">
                    <a:satMod val="150000"/>
                  </a:schemeClr>
                </a:solidFill>
              </a:rPr>
              <a:t>Internal Triangle</a:t>
            </a:r>
          </a:p>
        </p:txBody>
      </p:sp>
      <p:sp>
        <p:nvSpPr>
          <p:cNvPr id="3" name="Content Placeholder 2">
            <a:extLst>
              <a:ext uri="{FF2B5EF4-FFF2-40B4-BE49-F238E27FC236}">
                <a16:creationId xmlns:a16="http://schemas.microsoft.com/office/drawing/2014/main" id="{172C4958-5DC2-4609-B5BE-FCAB8BC88789}"/>
              </a:ext>
            </a:extLst>
          </p:cNvPr>
          <p:cNvSpPr>
            <a:spLocks noGrp="1"/>
          </p:cNvSpPr>
          <p:nvPr>
            <p:ph sz="half" idx="1"/>
          </p:nvPr>
        </p:nvSpPr>
        <p:spPr>
          <a:xfrm>
            <a:off x="285750" y="1077397"/>
            <a:ext cx="4038600" cy="3989040"/>
          </a:xfrm>
        </p:spPr>
        <p:txBody>
          <a:bodyPr/>
          <a:lstStyle/>
          <a:p>
            <a:pPr eaLnBrk="1" hangingPunct="1"/>
            <a:r>
              <a:rPr lang="en-GB" altLang="en-US" dirty="0">
                <a:solidFill>
                  <a:srgbClr val="0000CC"/>
                </a:solidFill>
              </a:rPr>
              <a:t>Check that your </a:t>
            </a:r>
            <a:r>
              <a:rPr lang="en-GB" altLang="en-US" b="1" dirty="0">
                <a:solidFill>
                  <a:srgbClr val="0000CC"/>
                </a:solidFill>
              </a:rPr>
              <a:t>Reasons ‘Why’ </a:t>
            </a:r>
            <a:r>
              <a:rPr lang="en-GB" altLang="en-US" dirty="0">
                <a:solidFill>
                  <a:srgbClr val="0000CC"/>
                </a:solidFill>
              </a:rPr>
              <a:t>are strong</a:t>
            </a:r>
          </a:p>
          <a:p>
            <a:pPr eaLnBrk="1" hangingPunct="1"/>
            <a:r>
              <a:rPr lang="en-GB" altLang="en-US" dirty="0">
                <a:solidFill>
                  <a:srgbClr val="0000CC"/>
                </a:solidFill>
              </a:rPr>
              <a:t>Check </a:t>
            </a:r>
            <a:r>
              <a:rPr lang="en-GB" altLang="en-US" b="1" dirty="0">
                <a:solidFill>
                  <a:srgbClr val="0000CC"/>
                </a:solidFill>
              </a:rPr>
              <a:t>Self Belief </a:t>
            </a:r>
            <a:r>
              <a:rPr lang="en-GB" altLang="en-US" dirty="0">
                <a:solidFill>
                  <a:srgbClr val="0000CC"/>
                </a:solidFill>
              </a:rPr>
              <a:t>is high</a:t>
            </a:r>
          </a:p>
          <a:p>
            <a:pPr eaLnBrk="1" hangingPunct="1"/>
            <a:r>
              <a:rPr lang="en-GB" altLang="en-US" dirty="0">
                <a:solidFill>
                  <a:srgbClr val="0000CC"/>
                </a:solidFill>
              </a:rPr>
              <a:t>The triangle must be solid as it is the basis for your </a:t>
            </a:r>
            <a:r>
              <a:rPr lang="en-GB" altLang="en-US" b="1" dirty="0">
                <a:solidFill>
                  <a:srgbClr val="0000CC"/>
                </a:solidFill>
              </a:rPr>
              <a:t>motivation</a:t>
            </a:r>
            <a:r>
              <a:rPr lang="en-GB" altLang="en-US" dirty="0">
                <a:solidFill>
                  <a:srgbClr val="0000CC"/>
                </a:solidFill>
              </a:rPr>
              <a:t>.</a:t>
            </a:r>
          </a:p>
          <a:p>
            <a:pPr eaLnBrk="1" hangingPunct="1"/>
            <a:r>
              <a:rPr lang="en-GB" altLang="en-US" dirty="0">
                <a:solidFill>
                  <a:srgbClr val="0000CC"/>
                </a:solidFill>
              </a:rPr>
              <a:t>If not then re-visit it later</a:t>
            </a:r>
          </a:p>
        </p:txBody>
      </p:sp>
      <p:grpSp>
        <p:nvGrpSpPr>
          <p:cNvPr id="27" name="Group 26">
            <a:extLst>
              <a:ext uri="{FF2B5EF4-FFF2-40B4-BE49-F238E27FC236}">
                <a16:creationId xmlns:a16="http://schemas.microsoft.com/office/drawing/2014/main" id="{5FF7CC6F-31BA-4029-A4BA-FA551D49778E}"/>
              </a:ext>
            </a:extLst>
          </p:cNvPr>
          <p:cNvGrpSpPr>
            <a:grpSpLocks/>
          </p:cNvGrpSpPr>
          <p:nvPr/>
        </p:nvGrpSpPr>
        <p:grpSpPr bwMode="auto">
          <a:xfrm>
            <a:off x="4140996" y="1916832"/>
            <a:ext cx="4640507" cy="3459955"/>
            <a:chOff x="4178715" y="2465318"/>
            <a:chExt cx="4640100" cy="3459718"/>
          </a:xfrm>
        </p:grpSpPr>
        <p:grpSp>
          <p:nvGrpSpPr>
            <p:cNvPr id="8198" name="Group 4">
              <a:extLst>
                <a:ext uri="{FF2B5EF4-FFF2-40B4-BE49-F238E27FC236}">
                  <a16:creationId xmlns:a16="http://schemas.microsoft.com/office/drawing/2014/main" id="{37005C23-48FF-4547-A8B5-37BA9946B9AD}"/>
                </a:ext>
              </a:extLst>
            </p:cNvPr>
            <p:cNvGrpSpPr>
              <a:grpSpLocks/>
            </p:cNvGrpSpPr>
            <p:nvPr/>
          </p:nvGrpSpPr>
          <p:grpSpPr bwMode="auto">
            <a:xfrm>
              <a:off x="4178715" y="2465318"/>
              <a:ext cx="4640100" cy="3459718"/>
              <a:chOff x="-580337" y="3304522"/>
              <a:chExt cx="6868369" cy="4923405"/>
            </a:xfrm>
          </p:grpSpPr>
          <p:sp>
            <p:nvSpPr>
              <p:cNvPr id="9" name="TextBox 8">
                <a:extLst>
                  <a:ext uri="{FF2B5EF4-FFF2-40B4-BE49-F238E27FC236}">
                    <a16:creationId xmlns:a16="http://schemas.microsoft.com/office/drawing/2014/main" id="{A7874858-8F55-4603-A8F6-3D9CF4119FDC}"/>
                  </a:ext>
                </a:extLst>
              </p:cNvPr>
              <p:cNvSpPr txBox="1">
                <a:spLocks noChangeArrowheads="1"/>
              </p:cNvSpPr>
              <p:nvPr/>
            </p:nvSpPr>
            <p:spPr bwMode="auto">
              <a:xfrm>
                <a:off x="2322943" y="7627971"/>
                <a:ext cx="1386290" cy="438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500">
                    <a:solidFill>
                      <a:schemeClr val="tx1"/>
                    </a:solidFill>
                    <a:latin typeface="Arial" charset="0"/>
                    <a:cs typeface="Arial" charset="0"/>
                  </a:defRPr>
                </a:lvl1pPr>
                <a:lvl2pPr marL="742950" indent="-285750" eaLnBrk="0" hangingPunct="0">
                  <a:defRPr sz="2500">
                    <a:solidFill>
                      <a:schemeClr val="tx1"/>
                    </a:solidFill>
                    <a:latin typeface="Arial" charset="0"/>
                    <a:cs typeface="Arial" charset="0"/>
                  </a:defRPr>
                </a:lvl2pPr>
                <a:lvl3pPr marL="1143000" indent="-228600" eaLnBrk="0" hangingPunct="0">
                  <a:defRPr sz="2500">
                    <a:solidFill>
                      <a:schemeClr val="tx1"/>
                    </a:solidFill>
                    <a:latin typeface="Arial" charset="0"/>
                    <a:cs typeface="Arial" charset="0"/>
                  </a:defRPr>
                </a:lvl3pPr>
                <a:lvl4pPr marL="1600200" indent="-228600" eaLnBrk="0" hangingPunct="0">
                  <a:defRPr sz="2500">
                    <a:solidFill>
                      <a:schemeClr val="tx1"/>
                    </a:solidFill>
                    <a:latin typeface="Arial" charset="0"/>
                    <a:cs typeface="Arial" charset="0"/>
                  </a:defRPr>
                </a:lvl4pPr>
                <a:lvl5pPr marL="2057400" indent="-228600" eaLnBrk="0" hangingPunct="0">
                  <a:defRPr sz="2500">
                    <a:solidFill>
                      <a:schemeClr val="tx1"/>
                    </a:solidFill>
                    <a:latin typeface="Arial" charset="0"/>
                    <a:cs typeface="Arial" charset="0"/>
                  </a:defRPr>
                </a:lvl5pPr>
                <a:lvl6pPr marL="2514600" indent="-228600" eaLnBrk="0" fontAlgn="base" hangingPunct="0">
                  <a:spcBef>
                    <a:spcPct val="0"/>
                  </a:spcBef>
                  <a:spcAft>
                    <a:spcPct val="0"/>
                  </a:spcAft>
                  <a:defRPr sz="2500">
                    <a:solidFill>
                      <a:schemeClr val="tx1"/>
                    </a:solidFill>
                    <a:latin typeface="Arial" charset="0"/>
                    <a:cs typeface="Arial" charset="0"/>
                  </a:defRPr>
                </a:lvl6pPr>
                <a:lvl7pPr marL="2971800" indent="-228600" eaLnBrk="0" fontAlgn="base" hangingPunct="0">
                  <a:spcBef>
                    <a:spcPct val="0"/>
                  </a:spcBef>
                  <a:spcAft>
                    <a:spcPct val="0"/>
                  </a:spcAft>
                  <a:defRPr sz="2500">
                    <a:solidFill>
                      <a:schemeClr val="tx1"/>
                    </a:solidFill>
                    <a:latin typeface="Arial" charset="0"/>
                    <a:cs typeface="Arial" charset="0"/>
                  </a:defRPr>
                </a:lvl7pPr>
                <a:lvl8pPr marL="3429000" indent="-228600" eaLnBrk="0" fontAlgn="base" hangingPunct="0">
                  <a:spcBef>
                    <a:spcPct val="0"/>
                  </a:spcBef>
                  <a:spcAft>
                    <a:spcPct val="0"/>
                  </a:spcAft>
                  <a:defRPr sz="2500">
                    <a:solidFill>
                      <a:schemeClr val="tx1"/>
                    </a:solidFill>
                    <a:latin typeface="Arial" charset="0"/>
                    <a:cs typeface="Arial" charset="0"/>
                  </a:defRPr>
                </a:lvl8pPr>
                <a:lvl9pPr marL="3886200" indent="-228600" eaLnBrk="0" fontAlgn="base" hangingPunct="0">
                  <a:spcBef>
                    <a:spcPct val="0"/>
                  </a:spcBef>
                  <a:spcAft>
                    <a:spcPct val="0"/>
                  </a:spcAft>
                  <a:defRPr sz="2500">
                    <a:solidFill>
                      <a:schemeClr val="tx1"/>
                    </a:solidFill>
                    <a:latin typeface="Arial" charset="0"/>
                    <a:cs typeface="Arial" charset="0"/>
                  </a:defRPr>
                </a:lvl9pPr>
              </a:lstStyle>
              <a:p>
                <a:pPr eaLnBrk="1" hangingPunct="1">
                  <a:defRPr/>
                </a:pPr>
                <a:r>
                  <a:rPr lang="en-GB" altLang="en-US" sz="1400" kern="0" dirty="0">
                    <a:solidFill>
                      <a:srgbClr val="FF0000"/>
                    </a:solidFill>
                  </a:rPr>
                  <a:t>Strength</a:t>
                </a:r>
              </a:p>
            </p:txBody>
          </p:sp>
          <p:sp>
            <p:nvSpPr>
              <p:cNvPr id="10" name="TextBox 9">
                <a:extLst>
                  <a:ext uri="{FF2B5EF4-FFF2-40B4-BE49-F238E27FC236}">
                    <a16:creationId xmlns:a16="http://schemas.microsoft.com/office/drawing/2014/main" id="{E455BAC3-B53C-41FF-A31F-641BD0064BBC}"/>
                  </a:ext>
                </a:extLst>
              </p:cNvPr>
              <p:cNvSpPr txBox="1">
                <a:spLocks noChangeArrowheads="1"/>
              </p:cNvSpPr>
              <p:nvPr/>
            </p:nvSpPr>
            <p:spPr bwMode="auto">
              <a:xfrm>
                <a:off x="3894818" y="5369922"/>
                <a:ext cx="1971350" cy="438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500">
                    <a:solidFill>
                      <a:schemeClr val="tx1"/>
                    </a:solidFill>
                    <a:latin typeface="Arial" charset="0"/>
                    <a:cs typeface="Arial" charset="0"/>
                  </a:defRPr>
                </a:lvl1pPr>
                <a:lvl2pPr marL="742950" indent="-285750" eaLnBrk="0" hangingPunct="0">
                  <a:defRPr sz="2500">
                    <a:solidFill>
                      <a:schemeClr val="tx1"/>
                    </a:solidFill>
                    <a:latin typeface="Arial" charset="0"/>
                    <a:cs typeface="Arial" charset="0"/>
                  </a:defRPr>
                </a:lvl2pPr>
                <a:lvl3pPr marL="1143000" indent="-228600" eaLnBrk="0" hangingPunct="0">
                  <a:defRPr sz="2500">
                    <a:solidFill>
                      <a:schemeClr val="tx1"/>
                    </a:solidFill>
                    <a:latin typeface="Arial" charset="0"/>
                    <a:cs typeface="Arial" charset="0"/>
                  </a:defRPr>
                </a:lvl3pPr>
                <a:lvl4pPr marL="1600200" indent="-228600" eaLnBrk="0" hangingPunct="0">
                  <a:defRPr sz="2500">
                    <a:solidFill>
                      <a:schemeClr val="tx1"/>
                    </a:solidFill>
                    <a:latin typeface="Arial" charset="0"/>
                    <a:cs typeface="Arial" charset="0"/>
                  </a:defRPr>
                </a:lvl4pPr>
                <a:lvl5pPr marL="2057400" indent="-228600" eaLnBrk="0" hangingPunct="0">
                  <a:defRPr sz="2500">
                    <a:solidFill>
                      <a:schemeClr val="tx1"/>
                    </a:solidFill>
                    <a:latin typeface="Arial" charset="0"/>
                    <a:cs typeface="Arial" charset="0"/>
                  </a:defRPr>
                </a:lvl5pPr>
                <a:lvl6pPr marL="2514600" indent="-228600" eaLnBrk="0" fontAlgn="base" hangingPunct="0">
                  <a:spcBef>
                    <a:spcPct val="0"/>
                  </a:spcBef>
                  <a:spcAft>
                    <a:spcPct val="0"/>
                  </a:spcAft>
                  <a:defRPr sz="2500">
                    <a:solidFill>
                      <a:schemeClr val="tx1"/>
                    </a:solidFill>
                    <a:latin typeface="Arial" charset="0"/>
                    <a:cs typeface="Arial" charset="0"/>
                  </a:defRPr>
                </a:lvl6pPr>
                <a:lvl7pPr marL="2971800" indent="-228600" eaLnBrk="0" fontAlgn="base" hangingPunct="0">
                  <a:spcBef>
                    <a:spcPct val="0"/>
                  </a:spcBef>
                  <a:spcAft>
                    <a:spcPct val="0"/>
                  </a:spcAft>
                  <a:defRPr sz="2500">
                    <a:solidFill>
                      <a:schemeClr val="tx1"/>
                    </a:solidFill>
                    <a:latin typeface="Arial" charset="0"/>
                    <a:cs typeface="Arial" charset="0"/>
                  </a:defRPr>
                </a:lvl7pPr>
                <a:lvl8pPr marL="3429000" indent="-228600" eaLnBrk="0" fontAlgn="base" hangingPunct="0">
                  <a:spcBef>
                    <a:spcPct val="0"/>
                  </a:spcBef>
                  <a:spcAft>
                    <a:spcPct val="0"/>
                  </a:spcAft>
                  <a:defRPr sz="2500">
                    <a:solidFill>
                      <a:schemeClr val="tx1"/>
                    </a:solidFill>
                    <a:latin typeface="Arial" charset="0"/>
                    <a:cs typeface="Arial" charset="0"/>
                  </a:defRPr>
                </a:lvl8pPr>
                <a:lvl9pPr marL="3886200" indent="-228600" eaLnBrk="0" fontAlgn="base" hangingPunct="0">
                  <a:spcBef>
                    <a:spcPct val="0"/>
                  </a:spcBef>
                  <a:spcAft>
                    <a:spcPct val="0"/>
                  </a:spcAft>
                  <a:defRPr sz="2500">
                    <a:solidFill>
                      <a:schemeClr val="tx1"/>
                    </a:solidFill>
                    <a:latin typeface="Arial" charset="0"/>
                    <a:cs typeface="Arial" charset="0"/>
                  </a:defRPr>
                </a:lvl9pPr>
              </a:lstStyle>
              <a:p>
                <a:pPr eaLnBrk="1" hangingPunct="1">
                  <a:defRPr/>
                </a:pPr>
                <a:r>
                  <a:rPr lang="en-GB" altLang="en-US" sz="1400" kern="0" dirty="0">
                    <a:solidFill>
                      <a:srgbClr val="FF0000"/>
                    </a:solidFill>
                  </a:rPr>
                  <a:t>Achievability</a:t>
                </a:r>
              </a:p>
            </p:txBody>
          </p:sp>
          <p:grpSp>
            <p:nvGrpSpPr>
              <p:cNvPr id="8205" name="Group 8">
                <a:extLst>
                  <a:ext uri="{FF2B5EF4-FFF2-40B4-BE49-F238E27FC236}">
                    <a16:creationId xmlns:a16="http://schemas.microsoft.com/office/drawing/2014/main" id="{A712DABD-CFAE-4107-A7F9-905391D3FBD2}"/>
                  </a:ext>
                </a:extLst>
              </p:cNvPr>
              <p:cNvGrpSpPr>
                <a:grpSpLocks/>
              </p:cNvGrpSpPr>
              <p:nvPr/>
            </p:nvGrpSpPr>
            <p:grpSpPr bwMode="auto">
              <a:xfrm>
                <a:off x="-580337" y="6201638"/>
                <a:ext cx="2448328" cy="2026288"/>
                <a:chOff x="-989298" y="401557"/>
                <a:chExt cx="3094108" cy="2026288"/>
              </a:xfrm>
            </p:grpSpPr>
            <p:sp>
              <p:nvSpPr>
                <p:cNvPr id="18" name="Oval 6">
                  <a:extLst>
                    <a:ext uri="{FF2B5EF4-FFF2-40B4-BE49-F238E27FC236}">
                      <a16:creationId xmlns:a16="http://schemas.microsoft.com/office/drawing/2014/main" id="{991EA254-B42F-425A-B9B2-F3F82317A2BD}"/>
                    </a:ext>
                  </a:extLst>
                </p:cNvPr>
                <p:cNvSpPr>
                  <a:spLocks noChangeArrowheads="1"/>
                </p:cNvSpPr>
                <p:nvPr/>
              </p:nvSpPr>
              <p:spPr bwMode="auto">
                <a:xfrm>
                  <a:off x="-989298" y="401557"/>
                  <a:ext cx="3094108" cy="2026288"/>
                </a:xfrm>
                <a:prstGeom prst="ellipse">
                  <a:avLst/>
                </a:prstGeom>
                <a:solidFill>
                  <a:srgbClr val="FFFFFF"/>
                </a:solidFill>
                <a:ln w="9525" algn="ctr">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28016" tIns="64008" rIns="128016" bIns="64008" anchor="ctr"/>
                <a:lstStyle>
                  <a:lvl1pPr defTabSz="1279525" eaLnBrk="0" hangingPunct="0">
                    <a:defRPr sz="2500">
                      <a:solidFill>
                        <a:schemeClr val="tx1"/>
                      </a:solidFill>
                      <a:latin typeface="Arial" charset="0"/>
                      <a:cs typeface="Arial" charset="0"/>
                    </a:defRPr>
                  </a:lvl1pPr>
                  <a:lvl2pPr marL="742950" indent="-285750" defTabSz="1279525" eaLnBrk="0" hangingPunct="0">
                    <a:defRPr sz="2500">
                      <a:solidFill>
                        <a:schemeClr val="tx1"/>
                      </a:solidFill>
                      <a:latin typeface="Arial" charset="0"/>
                      <a:cs typeface="Arial" charset="0"/>
                    </a:defRPr>
                  </a:lvl2pPr>
                  <a:lvl3pPr marL="1143000" indent="-228600" defTabSz="1279525" eaLnBrk="0" hangingPunct="0">
                    <a:defRPr sz="2500">
                      <a:solidFill>
                        <a:schemeClr val="tx1"/>
                      </a:solidFill>
                      <a:latin typeface="Arial" charset="0"/>
                      <a:cs typeface="Arial" charset="0"/>
                    </a:defRPr>
                  </a:lvl3pPr>
                  <a:lvl4pPr marL="1600200" indent="-228600" defTabSz="1279525" eaLnBrk="0" hangingPunct="0">
                    <a:defRPr sz="2500">
                      <a:solidFill>
                        <a:schemeClr val="tx1"/>
                      </a:solidFill>
                      <a:latin typeface="Arial" charset="0"/>
                      <a:cs typeface="Arial" charset="0"/>
                    </a:defRPr>
                  </a:lvl4pPr>
                  <a:lvl5pPr marL="2057400" indent="-228600" defTabSz="1279525" eaLnBrk="0" hangingPunct="0">
                    <a:defRPr sz="2500">
                      <a:solidFill>
                        <a:schemeClr val="tx1"/>
                      </a:solidFill>
                      <a:latin typeface="Arial" charset="0"/>
                      <a:cs typeface="Arial" charset="0"/>
                    </a:defRPr>
                  </a:lvl5pPr>
                  <a:lvl6pPr marL="2514600" indent="-228600" defTabSz="1279525" eaLnBrk="0" fontAlgn="base" hangingPunct="0">
                    <a:spcBef>
                      <a:spcPct val="0"/>
                    </a:spcBef>
                    <a:spcAft>
                      <a:spcPct val="0"/>
                    </a:spcAft>
                    <a:defRPr sz="2500">
                      <a:solidFill>
                        <a:schemeClr val="tx1"/>
                      </a:solidFill>
                      <a:latin typeface="Arial" charset="0"/>
                      <a:cs typeface="Arial" charset="0"/>
                    </a:defRPr>
                  </a:lvl6pPr>
                  <a:lvl7pPr marL="2971800" indent="-228600" defTabSz="1279525" eaLnBrk="0" fontAlgn="base" hangingPunct="0">
                    <a:spcBef>
                      <a:spcPct val="0"/>
                    </a:spcBef>
                    <a:spcAft>
                      <a:spcPct val="0"/>
                    </a:spcAft>
                    <a:defRPr sz="2500">
                      <a:solidFill>
                        <a:schemeClr val="tx1"/>
                      </a:solidFill>
                      <a:latin typeface="Arial" charset="0"/>
                      <a:cs typeface="Arial" charset="0"/>
                    </a:defRPr>
                  </a:lvl7pPr>
                  <a:lvl8pPr marL="3429000" indent="-228600" defTabSz="1279525" eaLnBrk="0" fontAlgn="base" hangingPunct="0">
                    <a:spcBef>
                      <a:spcPct val="0"/>
                    </a:spcBef>
                    <a:spcAft>
                      <a:spcPct val="0"/>
                    </a:spcAft>
                    <a:defRPr sz="2500">
                      <a:solidFill>
                        <a:schemeClr val="tx1"/>
                      </a:solidFill>
                      <a:latin typeface="Arial" charset="0"/>
                      <a:cs typeface="Arial" charset="0"/>
                    </a:defRPr>
                  </a:lvl8pPr>
                  <a:lvl9pPr marL="3886200" indent="-228600" defTabSz="1279525" eaLnBrk="0" fontAlgn="base" hangingPunct="0">
                    <a:spcBef>
                      <a:spcPct val="0"/>
                    </a:spcBef>
                    <a:spcAft>
                      <a:spcPct val="0"/>
                    </a:spcAft>
                    <a:defRPr sz="2500">
                      <a:solidFill>
                        <a:schemeClr val="tx1"/>
                      </a:solidFill>
                      <a:latin typeface="Arial" charset="0"/>
                      <a:cs typeface="Arial" charset="0"/>
                    </a:defRPr>
                  </a:lvl9pPr>
                </a:lstStyle>
                <a:p>
                  <a:pPr algn="ctr" eaLnBrk="1" hangingPunct="1">
                    <a:defRPr/>
                  </a:pPr>
                  <a:r>
                    <a:rPr lang="en-GB" altLang="en-US" sz="3400" b="1" kern="0">
                      <a:solidFill>
                        <a:srgbClr val="000000"/>
                      </a:solidFill>
                      <a:latin typeface="Comic Sans MS" pitchFamily="66" charset="0"/>
                    </a:rPr>
                    <a:t> </a:t>
                  </a:r>
                </a:p>
              </p:txBody>
            </p:sp>
            <p:sp>
              <p:nvSpPr>
                <p:cNvPr id="19" name="TextBox 7">
                  <a:extLst>
                    <a:ext uri="{FF2B5EF4-FFF2-40B4-BE49-F238E27FC236}">
                      <a16:creationId xmlns:a16="http://schemas.microsoft.com/office/drawing/2014/main" id="{D56880BD-32D5-4B35-A600-9B5B5B123DB7}"/>
                    </a:ext>
                  </a:extLst>
                </p:cNvPr>
                <p:cNvSpPr txBox="1">
                  <a:spLocks noChangeArrowheads="1"/>
                </p:cNvSpPr>
                <p:nvPr/>
              </p:nvSpPr>
              <p:spPr bwMode="auto">
                <a:xfrm>
                  <a:off x="-667728" y="1195580"/>
                  <a:ext cx="2669484" cy="438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500">
                      <a:solidFill>
                        <a:schemeClr val="tx1"/>
                      </a:solidFill>
                      <a:latin typeface="Arial" charset="0"/>
                      <a:cs typeface="Arial" charset="0"/>
                    </a:defRPr>
                  </a:lvl1pPr>
                  <a:lvl2pPr marL="742950" indent="-285750" eaLnBrk="0" hangingPunct="0">
                    <a:defRPr sz="2500">
                      <a:solidFill>
                        <a:schemeClr val="tx1"/>
                      </a:solidFill>
                      <a:latin typeface="Arial" charset="0"/>
                      <a:cs typeface="Arial" charset="0"/>
                    </a:defRPr>
                  </a:lvl2pPr>
                  <a:lvl3pPr marL="1143000" indent="-228600" eaLnBrk="0" hangingPunct="0">
                    <a:defRPr sz="2500">
                      <a:solidFill>
                        <a:schemeClr val="tx1"/>
                      </a:solidFill>
                      <a:latin typeface="Arial" charset="0"/>
                      <a:cs typeface="Arial" charset="0"/>
                    </a:defRPr>
                  </a:lvl3pPr>
                  <a:lvl4pPr marL="1600200" indent="-228600" eaLnBrk="0" hangingPunct="0">
                    <a:defRPr sz="2500">
                      <a:solidFill>
                        <a:schemeClr val="tx1"/>
                      </a:solidFill>
                      <a:latin typeface="Arial" charset="0"/>
                      <a:cs typeface="Arial" charset="0"/>
                    </a:defRPr>
                  </a:lvl4pPr>
                  <a:lvl5pPr marL="2057400" indent="-228600" eaLnBrk="0" hangingPunct="0">
                    <a:defRPr sz="2500">
                      <a:solidFill>
                        <a:schemeClr val="tx1"/>
                      </a:solidFill>
                      <a:latin typeface="Arial" charset="0"/>
                      <a:cs typeface="Arial" charset="0"/>
                    </a:defRPr>
                  </a:lvl5pPr>
                  <a:lvl6pPr marL="2514600" indent="-228600" eaLnBrk="0" fontAlgn="base" hangingPunct="0">
                    <a:spcBef>
                      <a:spcPct val="0"/>
                    </a:spcBef>
                    <a:spcAft>
                      <a:spcPct val="0"/>
                    </a:spcAft>
                    <a:defRPr sz="2500">
                      <a:solidFill>
                        <a:schemeClr val="tx1"/>
                      </a:solidFill>
                      <a:latin typeface="Arial" charset="0"/>
                      <a:cs typeface="Arial" charset="0"/>
                    </a:defRPr>
                  </a:lvl6pPr>
                  <a:lvl7pPr marL="2971800" indent="-228600" eaLnBrk="0" fontAlgn="base" hangingPunct="0">
                    <a:spcBef>
                      <a:spcPct val="0"/>
                    </a:spcBef>
                    <a:spcAft>
                      <a:spcPct val="0"/>
                    </a:spcAft>
                    <a:defRPr sz="2500">
                      <a:solidFill>
                        <a:schemeClr val="tx1"/>
                      </a:solidFill>
                      <a:latin typeface="Arial" charset="0"/>
                      <a:cs typeface="Arial" charset="0"/>
                    </a:defRPr>
                  </a:lvl7pPr>
                  <a:lvl8pPr marL="3429000" indent="-228600" eaLnBrk="0" fontAlgn="base" hangingPunct="0">
                    <a:spcBef>
                      <a:spcPct val="0"/>
                    </a:spcBef>
                    <a:spcAft>
                      <a:spcPct val="0"/>
                    </a:spcAft>
                    <a:defRPr sz="2500">
                      <a:solidFill>
                        <a:schemeClr val="tx1"/>
                      </a:solidFill>
                      <a:latin typeface="Arial" charset="0"/>
                      <a:cs typeface="Arial" charset="0"/>
                    </a:defRPr>
                  </a:lvl8pPr>
                  <a:lvl9pPr marL="3886200" indent="-228600" eaLnBrk="0" fontAlgn="base" hangingPunct="0">
                    <a:spcBef>
                      <a:spcPct val="0"/>
                    </a:spcBef>
                    <a:spcAft>
                      <a:spcPct val="0"/>
                    </a:spcAft>
                    <a:defRPr sz="2500">
                      <a:solidFill>
                        <a:schemeClr val="tx1"/>
                      </a:solidFill>
                      <a:latin typeface="Arial" charset="0"/>
                      <a:cs typeface="Arial" charset="0"/>
                    </a:defRPr>
                  </a:lvl9pPr>
                </a:lstStyle>
                <a:p>
                  <a:pPr eaLnBrk="1" hangingPunct="1">
                    <a:defRPr/>
                  </a:pPr>
                  <a:r>
                    <a:rPr lang="en-GB" altLang="en-US" sz="1400" kern="0" dirty="0">
                      <a:solidFill>
                        <a:srgbClr val="000000"/>
                      </a:solidFill>
                    </a:rPr>
                    <a:t>Reasons Why</a:t>
                  </a:r>
                </a:p>
              </p:txBody>
            </p:sp>
          </p:grpSp>
          <p:grpSp>
            <p:nvGrpSpPr>
              <p:cNvPr id="8206" name="Group 10">
                <a:extLst>
                  <a:ext uri="{FF2B5EF4-FFF2-40B4-BE49-F238E27FC236}">
                    <a16:creationId xmlns:a16="http://schemas.microsoft.com/office/drawing/2014/main" id="{FDC7B92D-788F-4D60-9F32-53DA8510ABF9}"/>
                  </a:ext>
                </a:extLst>
              </p:cNvPr>
              <p:cNvGrpSpPr>
                <a:grpSpLocks/>
              </p:cNvGrpSpPr>
              <p:nvPr/>
            </p:nvGrpSpPr>
            <p:grpSpPr bwMode="auto">
              <a:xfrm>
                <a:off x="3844402" y="6199379"/>
                <a:ext cx="2443630" cy="2028548"/>
                <a:chOff x="190028" y="747616"/>
                <a:chExt cx="3093342" cy="2028548"/>
              </a:xfrm>
            </p:grpSpPr>
            <p:sp>
              <p:nvSpPr>
                <p:cNvPr id="16" name="Oval 7">
                  <a:extLst>
                    <a:ext uri="{FF2B5EF4-FFF2-40B4-BE49-F238E27FC236}">
                      <a16:creationId xmlns:a16="http://schemas.microsoft.com/office/drawing/2014/main" id="{F6DB0997-DC16-43F3-8152-7D65CB3BC1B3}"/>
                    </a:ext>
                  </a:extLst>
                </p:cNvPr>
                <p:cNvSpPr>
                  <a:spLocks noChangeArrowheads="1"/>
                </p:cNvSpPr>
                <p:nvPr/>
              </p:nvSpPr>
              <p:spPr bwMode="auto">
                <a:xfrm>
                  <a:off x="190028" y="747616"/>
                  <a:ext cx="3093342" cy="2028548"/>
                </a:xfrm>
                <a:prstGeom prst="ellipse">
                  <a:avLst/>
                </a:prstGeom>
                <a:solidFill>
                  <a:srgbClr val="FFFFFF"/>
                </a:solidFill>
                <a:ln w="9525" algn="ctr">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28016" tIns="64008" rIns="128016" bIns="64008" anchor="ctr"/>
                <a:lstStyle>
                  <a:lvl1pPr defTabSz="1279525" eaLnBrk="0" hangingPunct="0">
                    <a:defRPr sz="2500">
                      <a:solidFill>
                        <a:schemeClr val="tx1"/>
                      </a:solidFill>
                      <a:latin typeface="Arial" charset="0"/>
                      <a:cs typeface="Arial" charset="0"/>
                    </a:defRPr>
                  </a:lvl1pPr>
                  <a:lvl2pPr marL="742950" indent="-285750" defTabSz="1279525" eaLnBrk="0" hangingPunct="0">
                    <a:defRPr sz="2500">
                      <a:solidFill>
                        <a:schemeClr val="tx1"/>
                      </a:solidFill>
                      <a:latin typeface="Arial" charset="0"/>
                      <a:cs typeface="Arial" charset="0"/>
                    </a:defRPr>
                  </a:lvl2pPr>
                  <a:lvl3pPr marL="1143000" indent="-228600" defTabSz="1279525" eaLnBrk="0" hangingPunct="0">
                    <a:defRPr sz="2500">
                      <a:solidFill>
                        <a:schemeClr val="tx1"/>
                      </a:solidFill>
                      <a:latin typeface="Arial" charset="0"/>
                      <a:cs typeface="Arial" charset="0"/>
                    </a:defRPr>
                  </a:lvl3pPr>
                  <a:lvl4pPr marL="1600200" indent="-228600" defTabSz="1279525" eaLnBrk="0" hangingPunct="0">
                    <a:defRPr sz="2500">
                      <a:solidFill>
                        <a:schemeClr val="tx1"/>
                      </a:solidFill>
                      <a:latin typeface="Arial" charset="0"/>
                      <a:cs typeface="Arial" charset="0"/>
                    </a:defRPr>
                  </a:lvl4pPr>
                  <a:lvl5pPr marL="2057400" indent="-228600" defTabSz="1279525" eaLnBrk="0" hangingPunct="0">
                    <a:defRPr sz="2500">
                      <a:solidFill>
                        <a:schemeClr val="tx1"/>
                      </a:solidFill>
                      <a:latin typeface="Arial" charset="0"/>
                      <a:cs typeface="Arial" charset="0"/>
                    </a:defRPr>
                  </a:lvl5pPr>
                  <a:lvl6pPr marL="2514600" indent="-228600" defTabSz="1279525" eaLnBrk="0" fontAlgn="base" hangingPunct="0">
                    <a:spcBef>
                      <a:spcPct val="0"/>
                    </a:spcBef>
                    <a:spcAft>
                      <a:spcPct val="0"/>
                    </a:spcAft>
                    <a:defRPr sz="2500">
                      <a:solidFill>
                        <a:schemeClr val="tx1"/>
                      </a:solidFill>
                      <a:latin typeface="Arial" charset="0"/>
                      <a:cs typeface="Arial" charset="0"/>
                    </a:defRPr>
                  </a:lvl6pPr>
                  <a:lvl7pPr marL="2971800" indent="-228600" defTabSz="1279525" eaLnBrk="0" fontAlgn="base" hangingPunct="0">
                    <a:spcBef>
                      <a:spcPct val="0"/>
                    </a:spcBef>
                    <a:spcAft>
                      <a:spcPct val="0"/>
                    </a:spcAft>
                    <a:defRPr sz="2500">
                      <a:solidFill>
                        <a:schemeClr val="tx1"/>
                      </a:solidFill>
                      <a:latin typeface="Arial" charset="0"/>
                      <a:cs typeface="Arial" charset="0"/>
                    </a:defRPr>
                  </a:lvl7pPr>
                  <a:lvl8pPr marL="3429000" indent="-228600" defTabSz="1279525" eaLnBrk="0" fontAlgn="base" hangingPunct="0">
                    <a:spcBef>
                      <a:spcPct val="0"/>
                    </a:spcBef>
                    <a:spcAft>
                      <a:spcPct val="0"/>
                    </a:spcAft>
                    <a:defRPr sz="2500">
                      <a:solidFill>
                        <a:schemeClr val="tx1"/>
                      </a:solidFill>
                      <a:latin typeface="Arial" charset="0"/>
                      <a:cs typeface="Arial" charset="0"/>
                    </a:defRPr>
                  </a:lvl8pPr>
                  <a:lvl9pPr marL="3886200" indent="-228600" defTabSz="1279525" eaLnBrk="0" fontAlgn="base" hangingPunct="0">
                    <a:spcBef>
                      <a:spcPct val="0"/>
                    </a:spcBef>
                    <a:spcAft>
                      <a:spcPct val="0"/>
                    </a:spcAft>
                    <a:defRPr sz="2500">
                      <a:solidFill>
                        <a:schemeClr val="tx1"/>
                      </a:solidFill>
                      <a:latin typeface="Arial" charset="0"/>
                      <a:cs typeface="Arial" charset="0"/>
                    </a:defRPr>
                  </a:lvl9pPr>
                </a:lstStyle>
                <a:p>
                  <a:pPr algn="ctr" eaLnBrk="1" hangingPunct="1">
                    <a:defRPr/>
                  </a:pPr>
                  <a:r>
                    <a:rPr lang="en-GB" altLang="en-US" sz="3400" b="1" kern="0">
                      <a:solidFill>
                        <a:srgbClr val="000000"/>
                      </a:solidFill>
                      <a:latin typeface="Comic Sans MS" pitchFamily="66" charset="0"/>
                    </a:rPr>
                    <a:t> </a:t>
                  </a:r>
                </a:p>
              </p:txBody>
            </p:sp>
            <p:sp>
              <p:nvSpPr>
                <p:cNvPr id="17" name="TextBox 9">
                  <a:extLst>
                    <a:ext uri="{FF2B5EF4-FFF2-40B4-BE49-F238E27FC236}">
                      <a16:creationId xmlns:a16="http://schemas.microsoft.com/office/drawing/2014/main" id="{F7830A4B-45B4-4131-9818-E38DADA86B98}"/>
                    </a:ext>
                  </a:extLst>
                </p:cNvPr>
                <p:cNvSpPr txBox="1">
                  <a:spLocks noChangeArrowheads="1"/>
                </p:cNvSpPr>
                <p:nvPr/>
              </p:nvSpPr>
              <p:spPr bwMode="auto">
                <a:xfrm>
                  <a:off x="859730" y="1552738"/>
                  <a:ext cx="2165710" cy="438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500">
                      <a:solidFill>
                        <a:schemeClr val="tx1"/>
                      </a:solidFill>
                      <a:latin typeface="Arial" charset="0"/>
                      <a:cs typeface="Arial" charset="0"/>
                    </a:defRPr>
                  </a:lvl1pPr>
                  <a:lvl2pPr marL="742950" indent="-285750" eaLnBrk="0" hangingPunct="0">
                    <a:defRPr sz="2500">
                      <a:solidFill>
                        <a:schemeClr val="tx1"/>
                      </a:solidFill>
                      <a:latin typeface="Arial" charset="0"/>
                      <a:cs typeface="Arial" charset="0"/>
                    </a:defRPr>
                  </a:lvl2pPr>
                  <a:lvl3pPr marL="1143000" indent="-228600" eaLnBrk="0" hangingPunct="0">
                    <a:defRPr sz="2500">
                      <a:solidFill>
                        <a:schemeClr val="tx1"/>
                      </a:solidFill>
                      <a:latin typeface="Arial" charset="0"/>
                      <a:cs typeface="Arial" charset="0"/>
                    </a:defRPr>
                  </a:lvl3pPr>
                  <a:lvl4pPr marL="1600200" indent="-228600" eaLnBrk="0" hangingPunct="0">
                    <a:defRPr sz="2500">
                      <a:solidFill>
                        <a:schemeClr val="tx1"/>
                      </a:solidFill>
                      <a:latin typeface="Arial" charset="0"/>
                      <a:cs typeface="Arial" charset="0"/>
                    </a:defRPr>
                  </a:lvl4pPr>
                  <a:lvl5pPr marL="2057400" indent="-228600" eaLnBrk="0" hangingPunct="0">
                    <a:defRPr sz="2500">
                      <a:solidFill>
                        <a:schemeClr val="tx1"/>
                      </a:solidFill>
                      <a:latin typeface="Arial" charset="0"/>
                      <a:cs typeface="Arial" charset="0"/>
                    </a:defRPr>
                  </a:lvl5pPr>
                  <a:lvl6pPr marL="2514600" indent="-228600" eaLnBrk="0" fontAlgn="base" hangingPunct="0">
                    <a:spcBef>
                      <a:spcPct val="0"/>
                    </a:spcBef>
                    <a:spcAft>
                      <a:spcPct val="0"/>
                    </a:spcAft>
                    <a:defRPr sz="2500">
                      <a:solidFill>
                        <a:schemeClr val="tx1"/>
                      </a:solidFill>
                      <a:latin typeface="Arial" charset="0"/>
                      <a:cs typeface="Arial" charset="0"/>
                    </a:defRPr>
                  </a:lvl6pPr>
                  <a:lvl7pPr marL="2971800" indent="-228600" eaLnBrk="0" fontAlgn="base" hangingPunct="0">
                    <a:spcBef>
                      <a:spcPct val="0"/>
                    </a:spcBef>
                    <a:spcAft>
                      <a:spcPct val="0"/>
                    </a:spcAft>
                    <a:defRPr sz="2500">
                      <a:solidFill>
                        <a:schemeClr val="tx1"/>
                      </a:solidFill>
                      <a:latin typeface="Arial" charset="0"/>
                      <a:cs typeface="Arial" charset="0"/>
                    </a:defRPr>
                  </a:lvl7pPr>
                  <a:lvl8pPr marL="3429000" indent="-228600" eaLnBrk="0" fontAlgn="base" hangingPunct="0">
                    <a:spcBef>
                      <a:spcPct val="0"/>
                    </a:spcBef>
                    <a:spcAft>
                      <a:spcPct val="0"/>
                    </a:spcAft>
                    <a:defRPr sz="2500">
                      <a:solidFill>
                        <a:schemeClr val="tx1"/>
                      </a:solidFill>
                      <a:latin typeface="Arial" charset="0"/>
                      <a:cs typeface="Arial" charset="0"/>
                    </a:defRPr>
                  </a:lvl8pPr>
                  <a:lvl9pPr marL="3886200" indent="-228600" eaLnBrk="0" fontAlgn="base" hangingPunct="0">
                    <a:spcBef>
                      <a:spcPct val="0"/>
                    </a:spcBef>
                    <a:spcAft>
                      <a:spcPct val="0"/>
                    </a:spcAft>
                    <a:defRPr sz="2500">
                      <a:solidFill>
                        <a:schemeClr val="tx1"/>
                      </a:solidFill>
                      <a:latin typeface="Arial" charset="0"/>
                      <a:cs typeface="Arial" charset="0"/>
                    </a:defRPr>
                  </a:lvl9pPr>
                </a:lstStyle>
                <a:p>
                  <a:pPr eaLnBrk="1" hangingPunct="1">
                    <a:defRPr/>
                  </a:pPr>
                  <a:r>
                    <a:rPr lang="en-GB" altLang="en-US" sz="1400" kern="0" dirty="0">
                      <a:solidFill>
                        <a:srgbClr val="000000"/>
                      </a:solidFill>
                    </a:rPr>
                    <a:t>Define goal</a:t>
                  </a:r>
                </a:p>
              </p:txBody>
            </p:sp>
          </p:grpSp>
          <p:grpSp>
            <p:nvGrpSpPr>
              <p:cNvPr id="8207" name="Group 12">
                <a:extLst>
                  <a:ext uri="{FF2B5EF4-FFF2-40B4-BE49-F238E27FC236}">
                    <a16:creationId xmlns:a16="http://schemas.microsoft.com/office/drawing/2014/main" id="{C35AF208-465A-4EE9-90D5-6FB56C991B4D}"/>
                  </a:ext>
                </a:extLst>
              </p:cNvPr>
              <p:cNvGrpSpPr>
                <a:grpSpLocks/>
              </p:cNvGrpSpPr>
              <p:nvPr/>
            </p:nvGrpSpPr>
            <p:grpSpPr bwMode="auto">
              <a:xfrm>
                <a:off x="1490874" y="3304522"/>
                <a:ext cx="2394288" cy="2026287"/>
                <a:chOff x="856026" y="826137"/>
                <a:chExt cx="3095532" cy="2026287"/>
              </a:xfrm>
            </p:grpSpPr>
            <p:sp>
              <p:nvSpPr>
                <p:cNvPr id="14" name="Oval 9">
                  <a:extLst>
                    <a:ext uri="{FF2B5EF4-FFF2-40B4-BE49-F238E27FC236}">
                      <a16:creationId xmlns:a16="http://schemas.microsoft.com/office/drawing/2014/main" id="{D510BE93-348E-4669-8495-813D898BDC7F}"/>
                    </a:ext>
                  </a:extLst>
                </p:cNvPr>
                <p:cNvSpPr>
                  <a:spLocks noChangeArrowheads="1"/>
                </p:cNvSpPr>
                <p:nvPr/>
              </p:nvSpPr>
              <p:spPr bwMode="auto">
                <a:xfrm>
                  <a:off x="856026" y="826137"/>
                  <a:ext cx="3095532" cy="2026287"/>
                </a:xfrm>
                <a:prstGeom prst="ellipse">
                  <a:avLst/>
                </a:prstGeom>
                <a:noFill/>
                <a:ln w="9525" algn="ctr">
                  <a:solidFill>
                    <a:srgbClr val="000000"/>
                  </a:solidFill>
                  <a:round/>
                  <a:headEnd/>
                  <a:tailEnd/>
                </a:ln>
                <a:effectLst/>
                <a:extLst>
                  <a:ext uri="{909E8E84-426E-40DD-AFC4-6F175D3DCCD1}">
                    <a14:hiddenFill xmlns:a14="http://schemas.microsoft.com/office/drawing/2010/main">
                      <a:solidFill>
                        <a:srgbClr val="CC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28016" tIns="64008" rIns="128016" bIns="64008" anchor="ctr"/>
                <a:lstStyle>
                  <a:lvl1pPr defTabSz="1279525" eaLnBrk="0" hangingPunct="0">
                    <a:defRPr sz="2500">
                      <a:solidFill>
                        <a:schemeClr val="tx1"/>
                      </a:solidFill>
                      <a:latin typeface="Arial" charset="0"/>
                      <a:cs typeface="Arial" charset="0"/>
                    </a:defRPr>
                  </a:lvl1pPr>
                  <a:lvl2pPr marL="742950" indent="-285750" defTabSz="1279525" eaLnBrk="0" hangingPunct="0">
                    <a:defRPr sz="2500">
                      <a:solidFill>
                        <a:schemeClr val="tx1"/>
                      </a:solidFill>
                      <a:latin typeface="Arial" charset="0"/>
                      <a:cs typeface="Arial" charset="0"/>
                    </a:defRPr>
                  </a:lvl2pPr>
                  <a:lvl3pPr marL="1143000" indent="-228600" defTabSz="1279525" eaLnBrk="0" hangingPunct="0">
                    <a:defRPr sz="2500">
                      <a:solidFill>
                        <a:schemeClr val="tx1"/>
                      </a:solidFill>
                      <a:latin typeface="Arial" charset="0"/>
                      <a:cs typeface="Arial" charset="0"/>
                    </a:defRPr>
                  </a:lvl3pPr>
                  <a:lvl4pPr marL="1600200" indent="-228600" defTabSz="1279525" eaLnBrk="0" hangingPunct="0">
                    <a:defRPr sz="2500">
                      <a:solidFill>
                        <a:schemeClr val="tx1"/>
                      </a:solidFill>
                      <a:latin typeface="Arial" charset="0"/>
                      <a:cs typeface="Arial" charset="0"/>
                    </a:defRPr>
                  </a:lvl4pPr>
                  <a:lvl5pPr marL="2057400" indent="-228600" defTabSz="1279525" eaLnBrk="0" hangingPunct="0">
                    <a:defRPr sz="2500">
                      <a:solidFill>
                        <a:schemeClr val="tx1"/>
                      </a:solidFill>
                      <a:latin typeface="Arial" charset="0"/>
                      <a:cs typeface="Arial" charset="0"/>
                    </a:defRPr>
                  </a:lvl5pPr>
                  <a:lvl6pPr marL="2514600" indent="-228600" defTabSz="1279525" eaLnBrk="0" fontAlgn="base" hangingPunct="0">
                    <a:spcBef>
                      <a:spcPct val="0"/>
                    </a:spcBef>
                    <a:spcAft>
                      <a:spcPct val="0"/>
                    </a:spcAft>
                    <a:defRPr sz="2500">
                      <a:solidFill>
                        <a:schemeClr val="tx1"/>
                      </a:solidFill>
                      <a:latin typeface="Arial" charset="0"/>
                      <a:cs typeface="Arial" charset="0"/>
                    </a:defRPr>
                  </a:lvl6pPr>
                  <a:lvl7pPr marL="2971800" indent="-228600" defTabSz="1279525" eaLnBrk="0" fontAlgn="base" hangingPunct="0">
                    <a:spcBef>
                      <a:spcPct val="0"/>
                    </a:spcBef>
                    <a:spcAft>
                      <a:spcPct val="0"/>
                    </a:spcAft>
                    <a:defRPr sz="2500">
                      <a:solidFill>
                        <a:schemeClr val="tx1"/>
                      </a:solidFill>
                      <a:latin typeface="Arial" charset="0"/>
                      <a:cs typeface="Arial" charset="0"/>
                    </a:defRPr>
                  </a:lvl7pPr>
                  <a:lvl8pPr marL="3429000" indent="-228600" defTabSz="1279525" eaLnBrk="0" fontAlgn="base" hangingPunct="0">
                    <a:spcBef>
                      <a:spcPct val="0"/>
                    </a:spcBef>
                    <a:spcAft>
                      <a:spcPct val="0"/>
                    </a:spcAft>
                    <a:defRPr sz="2500">
                      <a:solidFill>
                        <a:schemeClr val="tx1"/>
                      </a:solidFill>
                      <a:latin typeface="Arial" charset="0"/>
                      <a:cs typeface="Arial" charset="0"/>
                    </a:defRPr>
                  </a:lvl8pPr>
                  <a:lvl9pPr marL="3886200" indent="-228600" defTabSz="1279525" eaLnBrk="0" fontAlgn="base" hangingPunct="0">
                    <a:spcBef>
                      <a:spcPct val="0"/>
                    </a:spcBef>
                    <a:spcAft>
                      <a:spcPct val="0"/>
                    </a:spcAft>
                    <a:defRPr sz="2500">
                      <a:solidFill>
                        <a:schemeClr val="tx1"/>
                      </a:solidFill>
                      <a:latin typeface="Arial" charset="0"/>
                      <a:cs typeface="Arial" charset="0"/>
                    </a:defRPr>
                  </a:lvl9pPr>
                </a:lstStyle>
                <a:p>
                  <a:pPr algn="ctr" eaLnBrk="1" hangingPunct="1">
                    <a:defRPr/>
                  </a:pPr>
                  <a:r>
                    <a:rPr lang="en-GB" altLang="en-US" sz="3400" b="1" kern="0">
                      <a:solidFill>
                        <a:srgbClr val="000000"/>
                      </a:solidFill>
                      <a:latin typeface="Comic Sans MS" pitchFamily="66" charset="0"/>
                    </a:rPr>
                    <a:t> </a:t>
                  </a:r>
                </a:p>
              </p:txBody>
            </p:sp>
            <p:sp>
              <p:nvSpPr>
                <p:cNvPr id="15" name="TextBox 11">
                  <a:extLst>
                    <a:ext uri="{FF2B5EF4-FFF2-40B4-BE49-F238E27FC236}">
                      <a16:creationId xmlns:a16="http://schemas.microsoft.com/office/drawing/2014/main" id="{87BD62AC-C412-4E66-A46F-7F1F9BEDDDCB}"/>
                    </a:ext>
                  </a:extLst>
                </p:cNvPr>
                <p:cNvSpPr txBox="1">
                  <a:spLocks noChangeArrowheads="1"/>
                </p:cNvSpPr>
                <p:nvPr/>
              </p:nvSpPr>
              <p:spPr bwMode="auto">
                <a:xfrm flipH="1">
                  <a:off x="1548647" y="1562758"/>
                  <a:ext cx="1910785" cy="438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500">
                      <a:solidFill>
                        <a:schemeClr val="tx1"/>
                      </a:solidFill>
                      <a:latin typeface="Arial" charset="0"/>
                      <a:cs typeface="Arial" charset="0"/>
                    </a:defRPr>
                  </a:lvl1pPr>
                  <a:lvl2pPr marL="742950" indent="-285750" eaLnBrk="0" hangingPunct="0">
                    <a:defRPr sz="2500">
                      <a:solidFill>
                        <a:schemeClr val="tx1"/>
                      </a:solidFill>
                      <a:latin typeface="Arial" charset="0"/>
                      <a:cs typeface="Arial" charset="0"/>
                    </a:defRPr>
                  </a:lvl2pPr>
                  <a:lvl3pPr marL="1143000" indent="-228600" eaLnBrk="0" hangingPunct="0">
                    <a:defRPr sz="2500">
                      <a:solidFill>
                        <a:schemeClr val="tx1"/>
                      </a:solidFill>
                      <a:latin typeface="Arial" charset="0"/>
                      <a:cs typeface="Arial" charset="0"/>
                    </a:defRPr>
                  </a:lvl3pPr>
                  <a:lvl4pPr marL="1600200" indent="-228600" eaLnBrk="0" hangingPunct="0">
                    <a:defRPr sz="2500">
                      <a:solidFill>
                        <a:schemeClr val="tx1"/>
                      </a:solidFill>
                      <a:latin typeface="Arial" charset="0"/>
                      <a:cs typeface="Arial" charset="0"/>
                    </a:defRPr>
                  </a:lvl4pPr>
                  <a:lvl5pPr marL="2057400" indent="-228600" eaLnBrk="0" hangingPunct="0">
                    <a:defRPr sz="2500">
                      <a:solidFill>
                        <a:schemeClr val="tx1"/>
                      </a:solidFill>
                      <a:latin typeface="Arial" charset="0"/>
                      <a:cs typeface="Arial" charset="0"/>
                    </a:defRPr>
                  </a:lvl5pPr>
                  <a:lvl6pPr marL="2514600" indent="-228600" eaLnBrk="0" fontAlgn="base" hangingPunct="0">
                    <a:spcBef>
                      <a:spcPct val="0"/>
                    </a:spcBef>
                    <a:spcAft>
                      <a:spcPct val="0"/>
                    </a:spcAft>
                    <a:defRPr sz="2500">
                      <a:solidFill>
                        <a:schemeClr val="tx1"/>
                      </a:solidFill>
                      <a:latin typeface="Arial" charset="0"/>
                      <a:cs typeface="Arial" charset="0"/>
                    </a:defRPr>
                  </a:lvl6pPr>
                  <a:lvl7pPr marL="2971800" indent="-228600" eaLnBrk="0" fontAlgn="base" hangingPunct="0">
                    <a:spcBef>
                      <a:spcPct val="0"/>
                    </a:spcBef>
                    <a:spcAft>
                      <a:spcPct val="0"/>
                    </a:spcAft>
                    <a:defRPr sz="2500">
                      <a:solidFill>
                        <a:schemeClr val="tx1"/>
                      </a:solidFill>
                      <a:latin typeface="Arial" charset="0"/>
                      <a:cs typeface="Arial" charset="0"/>
                    </a:defRPr>
                  </a:lvl7pPr>
                  <a:lvl8pPr marL="3429000" indent="-228600" eaLnBrk="0" fontAlgn="base" hangingPunct="0">
                    <a:spcBef>
                      <a:spcPct val="0"/>
                    </a:spcBef>
                    <a:spcAft>
                      <a:spcPct val="0"/>
                    </a:spcAft>
                    <a:defRPr sz="2500">
                      <a:solidFill>
                        <a:schemeClr val="tx1"/>
                      </a:solidFill>
                      <a:latin typeface="Arial" charset="0"/>
                      <a:cs typeface="Arial" charset="0"/>
                    </a:defRPr>
                  </a:lvl8pPr>
                  <a:lvl9pPr marL="3886200" indent="-228600" eaLnBrk="0" fontAlgn="base" hangingPunct="0">
                    <a:spcBef>
                      <a:spcPct val="0"/>
                    </a:spcBef>
                    <a:spcAft>
                      <a:spcPct val="0"/>
                    </a:spcAft>
                    <a:defRPr sz="2500">
                      <a:solidFill>
                        <a:schemeClr val="tx1"/>
                      </a:solidFill>
                      <a:latin typeface="Arial" charset="0"/>
                      <a:cs typeface="Arial" charset="0"/>
                    </a:defRPr>
                  </a:lvl9pPr>
                </a:lstStyle>
                <a:p>
                  <a:pPr eaLnBrk="1" hangingPunct="1">
                    <a:defRPr/>
                  </a:pPr>
                  <a:r>
                    <a:rPr lang="en-GB" altLang="en-US" sz="1400" kern="0" dirty="0">
                      <a:solidFill>
                        <a:srgbClr val="000000"/>
                      </a:solidFill>
                    </a:rPr>
                    <a:t>Self belief</a:t>
                  </a:r>
                </a:p>
              </p:txBody>
            </p:sp>
          </p:grpSp>
        </p:grpSp>
        <p:cxnSp>
          <p:nvCxnSpPr>
            <p:cNvPr id="21" name="Straight Arrow Connector 20">
              <a:extLst>
                <a:ext uri="{FF2B5EF4-FFF2-40B4-BE49-F238E27FC236}">
                  <a16:creationId xmlns:a16="http://schemas.microsoft.com/office/drawing/2014/main" id="{4E48AD9A-5625-4704-A1FF-8D26D8EC60D2}"/>
                </a:ext>
              </a:extLst>
            </p:cNvPr>
            <p:cNvCxnSpPr>
              <a:cxnSpLocks/>
            </p:cNvCxnSpPr>
            <p:nvPr/>
          </p:nvCxnSpPr>
          <p:spPr>
            <a:xfrm>
              <a:off x="6731986" y="3846348"/>
              <a:ext cx="689312" cy="728753"/>
            </a:xfrm>
            <a:prstGeom prst="straightConnector1">
              <a:avLst/>
            </a:prstGeom>
            <a:ln w="12700">
              <a:headEnd type="arrow"/>
              <a:tailEnd type="arrow"/>
            </a:ln>
          </p:spPr>
          <p:style>
            <a:lnRef idx="1">
              <a:schemeClr val="dk1"/>
            </a:lnRef>
            <a:fillRef idx="0">
              <a:schemeClr val="dk1"/>
            </a:fillRef>
            <a:effectRef idx="0">
              <a:schemeClr val="dk1"/>
            </a:effectRef>
            <a:fontRef idx="minor">
              <a:schemeClr val="tx1"/>
            </a:fontRef>
          </p:style>
        </p:cxnSp>
        <p:cxnSp>
          <p:nvCxnSpPr>
            <p:cNvPr id="23" name="Straight Arrow Connector 22">
              <a:extLst>
                <a:ext uri="{FF2B5EF4-FFF2-40B4-BE49-F238E27FC236}">
                  <a16:creationId xmlns:a16="http://schemas.microsoft.com/office/drawing/2014/main" id="{68C1C962-8ECD-48AF-93B0-5F7FF579E430}"/>
                </a:ext>
              </a:extLst>
            </p:cNvPr>
            <p:cNvCxnSpPr>
              <a:cxnSpLocks/>
              <a:stCxn id="18" idx="6"/>
              <a:endCxn id="16" idx="2"/>
            </p:cNvCxnSpPr>
            <p:nvPr/>
          </p:nvCxnSpPr>
          <p:spPr>
            <a:xfrm flipV="1">
              <a:off x="5832745" y="5212298"/>
              <a:ext cx="1335214" cy="793"/>
            </a:xfrm>
            <a:prstGeom prst="straightConnector1">
              <a:avLst/>
            </a:prstGeom>
            <a:ln w="12700">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251E884C-0C3A-47B1-8294-DF96C6FDB03A}"/>
                </a:ext>
              </a:extLst>
            </p:cNvPr>
            <p:cNvCxnSpPr>
              <a:cxnSpLocks/>
            </p:cNvCxnSpPr>
            <p:nvPr/>
          </p:nvCxnSpPr>
          <p:spPr>
            <a:xfrm flipH="1">
              <a:off x="5496763" y="3846348"/>
              <a:ext cx="561786" cy="728753"/>
            </a:xfrm>
            <a:prstGeom prst="straightConnector1">
              <a:avLst/>
            </a:prstGeom>
            <a:ln w="12700">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8202" name="TextBox 25">
              <a:extLst>
                <a:ext uri="{FF2B5EF4-FFF2-40B4-BE49-F238E27FC236}">
                  <a16:creationId xmlns:a16="http://schemas.microsoft.com/office/drawing/2014/main" id="{5C55D61A-999C-4F26-86FB-6525CB6154F5}"/>
                </a:ext>
              </a:extLst>
            </p:cNvPr>
            <p:cNvSpPr txBox="1">
              <a:spLocks noChangeArrowheads="1"/>
            </p:cNvSpPr>
            <p:nvPr/>
          </p:nvSpPr>
          <p:spPr bwMode="auto">
            <a:xfrm>
              <a:off x="4858270" y="3968422"/>
              <a:ext cx="864096"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400" dirty="0">
                  <a:solidFill>
                    <a:srgbClr val="FF0000"/>
                  </a:solidFill>
                  <a:latin typeface="Arial" panose="020B0604020202020204" pitchFamily="34" charset="0"/>
                </a:rPr>
                <a:t>Check</a:t>
              </a:r>
            </a:p>
          </p:txBody>
        </p:sp>
      </p:grpSp>
      <p:pic>
        <p:nvPicPr>
          <p:cNvPr id="5" name="Picture 4" descr="A picture containing timeline&#10;&#10;Description automatically generated">
            <a:extLst>
              <a:ext uri="{FF2B5EF4-FFF2-40B4-BE49-F238E27FC236}">
                <a16:creationId xmlns:a16="http://schemas.microsoft.com/office/drawing/2014/main" id="{53B13D9A-B8A3-4CB4-823A-EEB457FEF66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10400" y="-31087"/>
            <a:ext cx="2133600" cy="21336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0" presetClass="exit" presetSubtype="0" fill="hold" nodeType="clickEffect">
                                  <p:stCondLst>
                                    <p:cond delay="0"/>
                                  </p:stCondLst>
                                  <p:childTnLst>
                                    <p:animEffect transition="out" filter="fade">
                                      <p:cBhvr>
                                        <p:cTn id="14" dur="500"/>
                                        <p:tgtEl>
                                          <p:spTgt spid="3">
                                            <p:txEl>
                                              <p:pRg st="0" end="0"/>
                                            </p:txEl>
                                          </p:spTgt>
                                        </p:tgtEl>
                                      </p:cBhvr>
                                    </p:animEffect>
                                    <p:set>
                                      <p:cBhvr>
                                        <p:cTn id="15" dur="1" fill="hold">
                                          <p:stCondLst>
                                            <p:cond delay="499"/>
                                          </p:stCondLst>
                                        </p:cTn>
                                        <p:tgtEl>
                                          <p:spTgt spid="3">
                                            <p:txEl>
                                              <p:pRg st="0" end="0"/>
                                            </p:txEl>
                                          </p:spTgt>
                                        </p:tgtEl>
                                        <p:attrNameLst>
                                          <p:attrName>style.visibility</p:attrName>
                                        </p:attrNameLst>
                                      </p:cBhvr>
                                      <p:to>
                                        <p:strVal val="hidden"/>
                                      </p:to>
                                    </p:set>
                                  </p:childTnLst>
                                </p:cTn>
                              </p:par>
                              <p:par>
                                <p:cTn id="16" presetID="1" presetClass="entr" presetSubtype="0" fill="hold" nodeType="with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xit" presetSubtype="0" fill="hold" nodeType="clickEffect">
                                  <p:stCondLst>
                                    <p:cond delay="0"/>
                                  </p:stCondLst>
                                  <p:childTnLst>
                                    <p:animEffect transition="out" filter="fade">
                                      <p:cBhvr>
                                        <p:cTn id="21" dur="500"/>
                                        <p:tgtEl>
                                          <p:spTgt spid="3">
                                            <p:txEl>
                                              <p:pRg st="1" end="1"/>
                                            </p:txEl>
                                          </p:spTgt>
                                        </p:tgtEl>
                                      </p:cBhvr>
                                    </p:animEffect>
                                    <p:set>
                                      <p:cBhvr>
                                        <p:cTn id="22" dur="1" fill="hold">
                                          <p:stCondLst>
                                            <p:cond delay="499"/>
                                          </p:stCondLst>
                                        </p:cTn>
                                        <p:tgtEl>
                                          <p:spTgt spid="3">
                                            <p:txEl>
                                              <p:pRg st="1" end="1"/>
                                            </p:txEl>
                                          </p:spTgt>
                                        </p:tgtEl>
                                        <p:attrNameLst>
                                          <p:attrName>style.visibility</p:attrName>
                                        </p:attrNameLst>
                                      </p:cBhvr>
                                      <p:to>
                                        <p:strVal val="hidden"/>
                                      </p:to>
                                    </p:set>
                                  </p:childTnLst>
                                </p:cTn>
                              </p:par>
                              <p:par>
                                <p:cTn id="23" presetID="1" presetClass="entr" presetSubtype="0" fill="hold" nodeType="with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0" presetClass="exit" presetSubtype="0" fill="hold" nodeType="clickEffect">
                                  <p:stCondLst>
                                    <p:cond delay="0"/>
                                  </p:stCondLst>
                                  <p:childTnLst>
                                    <p:animEffect transition="out" filter="fade">
                                      <p:cBhvr>
                                        <p:cTn id="28" dur="500"/>
                                        <p:tgtEl>
                                          <p:spTgt spid="3">
                                            <p:txEl>
                                              <p:pRg st="2" end="2"/>
                                            </p:txEl>
                                          </p:spTgt>
                                        </p:tgtEl>
                                      </p:cBhvr>
                                    </p:animEffect>
                                    <p:set>
                                      <p:cBhvr>
                                        <p:cTn id="29" dur="1" fill="hold">
                                          <p:stCondLst>
                                            <p:cond delay="499"/>
                                          </p:stCondLst>
                                        </p:cTn>
                                        <p:tgtEl>
                                          <p:spTgt spid="3">
                                            <p:txEl>
                                              <p:pRg st="2" end="2"/>
                                            </p:txEl>
                                          </p:spTgt>
                                        </p:tgtEl>
                                        <p:attrNameLst>
                                          <p:attrName>style.visibility</p:attrName>
                                        </p:attrNameLst>
                                      </p:cBhvr>
                                      <p:to>
                                        <p:strVal val="hidden"/>
                                      </p:to>
                                    </p:set>
                                  </p:childTnLst>
                                </p:cTn>
                              </p:par>
                              <p:par>
                                <p:cTn id="30" presetID="1" presetClass="entr" presetSubtype="0" fill="hold" nodeType="with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3">
                                            <p:txEl>
                                              <p:pRg st="0" end="0"/>
                                            </p:txEl>
                                          </p:spTgt>
                                        </p:tgtEl>
                                        <p:attrNameLst>
                                          <p:attrName>style.visibility</p:attrName>
                                        </p:attrNameLst>
                                      </p:cBhvr>
                                      <p:to>
                                        <p:strVal val="visible"/>
                                      </p:to>
                                    </p:set>
                                    <p:animEffect transition="in" filter="fade">
                                      <p:cBhvr>
                                        <p:cTn id="36" dur="500"/>
                                        <p:tgtEl>
                                          <p:spTgt spid="3">
                                            <p:txEl>
                                              <p:pRg st="0" end="0"/>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3">
                                            <p:txEl>
                                              <p:pRg st="1" end="1"/>
                                            </p:txEl>
                                          </p:spTgt>
                                        </p:tgtEl>
                                        <p:attrNameLst>
                                          <p:attrName>style.visibility</p:attrName>
                                        </p:attrNameLst>
                                      </p:cBhvr>
                                      <p:to>
                                        <p:strVal val="visible"/>
                                      </p:to>
                                    </p:set>
                                    <p:animEffect transition="in" filter="fade">
                                      <p:cBhvr>
                                        <p:cTn id="39" dur="500"/>
                                        <p:tgtEl>
                                          <p:spTgt spid="3">
                                            <p:txEl>
                                              <p:pRg st="1" end="1"/>
                                            </p:txEl>
                                          </p:spTgt>
                                        </p:tgtEl>
                                      </p:cBhvr>
                                    </p:animEffect>
                                  </p:childTnLst>
                                </p:cTn>
                              </p:par>
                              <p:par>
                                <p:cTn id="40" presetID="10" presetClass="entr" presetSubtype="0" fill="hold" nodeType="withEffect">
                                  <p:stCondLst>
                                    <p:cond delay="0"/>
                                  </p:stCondLst>
                                  <p:childTnLst>
                                    <p:set>
                                      <p:cBhvr>
                                        <p:cTn id="41" dur="1" fill="hold">
                                          <p:stCondLst>
                                            <p:cond delay="0"/>
                                          </p:stCondLst>
                                        </p:cTn>
                                        <p:tgtEl>
                                          <p:spTgt spid="3">
                                            <p:txEl>
                                              <p:pRg st="2" end="2"/>
                                            </p:txEl>
                                          </p:spTgt>
                                        </p:tgtEl>
                                        <p:attrNameLst>
                                          <p:attrName>style.visibility</p:attrName>
                                        </p:attrNameLst>
                                      </p:cBhvr>
                                      <p:to>
                                        <p:strVal val="visible"/>
                                      </p:to>
                                    </p:set>
                                    <p:animEffect transition="in" filter="fade">
                                      <p:cBhvr>
                                        <p:cTn id="4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295E2-0863-4B0C-8E00-D7B12080A436}"/>
              </a:ext>
            </a:extLst>
          </p:cNvPr>
          <p:cNvSpPr>
            <a:spLocks noGrp="1"/>
          </p:cNvSpPr>
          <p:nvPr>
            <p:ph type="title"/>
          </p:nvPr>
        </p:nvSpPr>
        <p:spPr>
          <a:xfrm>
            <a:off x="3923928" y="113121"/>
            <a:ext cx="4248472" cy="778098"/>
          </a:xfrm>
        </p:spPr>
        <p:txBody>
          <a:bodyPr rtlCol="0">
            <a:normAutofit/>
          </a:bodyPr>
          <a:lstStyle/>
          <a:p>
            <a:pPr eaLnBrk="1" fontAlgn="auto" hangingPunct="1">
              <a:spcAft>
                <a:spcPts val="0"/>
              </a:spcAft>
              <a:defRPr/>
            </a:pPr>
            <a:r>
              <a:rPr lang="en-GB" dirty="0">
                <a:solidFill>
                  <a:schemeClr val="accent1">
                    <a:satMod val="150000"/>
                  </a:schemeClr>
                </a:solidFill>
              </a:rPr>
              <a:t>Plans &amp; Priorities</a:t>
            </a:r>
          </a:p>
        </p:txBody>
      </p:sp>
      <p:sp>
        <p:nvSpPr>
          <p:cNvPr id="3" name="Content Placeholder 2">
            <a:extLst>
              <a:ext uri="{FF2B5EF4-FFF2-40B4-BE49-F238E27FC236}">
                <a16:creationId xmlns:a16="http://schemas.microsoft.com/office/drawing/2014/main" id="{58D47CA1-1CDB-461C-A5F9-F261D6AC74C2}"/>
              </a:ext>
            </a:extLst>
          </p:cNvPr>
          <p:cNvSpPr>
            <a:spLocks noGrp="1"/>
          </p:cNvSpPr>
          <p:nvPr>
            <p:ph sz="half" idx="1"/>
          </p:nvPr>
        </p:nvSpPr>
        <p:spPr>
          <a:xfrm>
            <a:off x="0" y="980728"/>
            <a:ext cx="4248472" cy="4608512"/>
          </a:xfrm>
        </p:spPr>
        <p:txBody>
          <a:bodyPr rtlCol="0">
            <a:normAutofit lnSpcReduction="10000"/>
          </a:bodyPr>
          <a:lstStyle/>
          <a:p>
            <a:pPr marL="576072" indent="-457200" eaLnBrk="1" fontAlgn="auto" hangingPunct="1">
              <a:spcBef>
                <a:spcPts val="0"/>
              </a:spcBef>
              <a:spcAft>
                <a:spcPts val="0"/>
              </a:spcAft>
              <a:defRPr/>
            </a:pPr>
            <a:r>
              <a:rPr lang="en-GB" dirty="0">
                <a:solidFill>
                  <a:srgbClr val="0000CC"/>
                </a:solidFill>
              </a:rPr>
              <a:t>Write </a:t>
            </a:r>
            <a:r>
              <a:rPr lang="en-GB" b="1" dirty="0">
                <a:solidFill>
                  <a:srgbClr val="0000CC"/>
                </a:solidFill>
              </a:rPr>
              <a:t>“Plans &amp; Priorities” </a:t>
            </a:r>
            <a:r>
              <a:rPr lang="en-GB" dirty="0">
                <a:solidFill>
                  <a:srgbClr val="0000CC"/>
                </a:solidFill>
              </a:rPr>
              <a:t>in the bottom right hand circle</a:t>
            </a:r>
          </a:p>
          <a:p>
            <a:pPr marL="576072" indent="-457200" eaLnBrk="1" fontAlgn="auto" hangingPunct="1">
              <a:spcBef>
                <a:spcPts val="0"/>
              </a:spcBef>
              <a:spcAft>
                <a:spcPts val="0"/>
              </a:spcAft>
              <a:defRPr/>
            </a:pPr>
            <a:r>
              <a:rPr lang="en-GB" dirty="0">
                <a:solidFill>
                  <a:srgbClr val="0000CC"/>
                </a:solidFill>
              </a:rPr>
              <a:t>List everything that needs to happen to achieve your goal</a:t>
            </a:r>
          </a:p>
          <a:p>
            <a:pPr marL="576072" indent="-457200" eaLnBrk="1" fontAlgn="auto" hangingPunct="1">
              <a:spcBef>
                <a:spcPts val="0"/>
              </a:spcBef>
              <a:spcAft>
                <a:spcPts val="0"/>
              </a:spcAft>
              <a:defRPr/>
            </a:pPr>
            <a:r>
              <a:rPr lang="en-GB" dirty="0">
                <a:solidFill>
                  <a:srgbClr val="0000CC"/>
                </a:solidFill>
              </a:rPr>
              <a:t>Explore all the tasks activities, obstacles, events, etc., that need to happen</a:t>
            </a:r>
          </a:p>
          <a:p>
            <a:pPr marL="576072" indent="-457200" eaLnBrk="1" fontAlgn="auto" hangingPunct="1">
              <a:spcBef>
                <a:spcPts val="0"/>
              </a:spcBef>
              <a:spcAft>
                <a:spcPts val="0"/>
              </a:spcAft>
              <a:defRPr/>
            </a:pPr>
            <a:r>
              <a:rPr lang="en-GB" dirty="0">
                <a:solidFill>
                  <a:srgbClr val="0000CC"/>
                </a:solidFill>
              </a:rPr>
              <a:t>Identify the top 3 with an asterisk</a:t>
            </a:r>
          </a:p>
          <a:p>
            <a:pPr marL="576072" indent="-457200" eaLnBrk="1" fontAlgn="auto" hangingPunct="1">
              <a:spcBef>
                <a:spcPts val="0"/>
              </a:spcBef>
              <a:spcAft>
                <a:spcPts val="0"/>
              </a:spcAft>
              <a:defRPr/>
            </a:pPr>
            <a:endParaRPr lang="en-GB" dirty="0">
              <a:solidFill>
                <a:srgbClr val="0000CC"/>
              </a:solidFill>
            </a:endParaRPr>
          </a:p>
        </p:txBody>
      </p:sp>
      <p:pic>
        <p:nvPicPr>
          <p:cNvPr id="5" name="Picture 4" descr="Diagram&#10;&#10;Description automatically generated">
            <a:extLst>
              <a:ext uri="{FF2B5EF4-FFF2-40B4-BE49-F238E27FC236}">
                <a16:creationId xmlns:a16="http://schemas.microsoft.com/office/drawing/2014/main" id="{CB18A517-DC90-42DB-9EA2-9F095A11827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356792" y="923484"/>
            <a:ext cx="4788024" cy="2939187"/>
          </a:xfrm>
          <a:prstGeom prst="rect">
            <a:avLst/>
          </a:prstGeom>
        </p:spPr>
      </p:pic>
      <p:pic>
        <p:nvPicPr>
          <p:cNvPr id="8" name="Picture 7" descr="Text, letter&#10;&#10;Description automatically generated">
            <a:extLst>
              <a:ext uri="{FF2B5EF4-FFF2-40B4-BE49-F238E27FC236}">
                <a16:creationId xmlns:a16="http://schemas.microsoft.com/office/drawing/2014/main" id="{50C2993A-CF02-43ED-A2ED-F3DAE637C72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356792" y="4149080"/>
            <a:ext cx="2123728" cy="148702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3">
                                            <p:txEl>
                                              <p:pRg st="0" end="0"/>
                                            </p:txEl>
                                          </p:spTgt>
                                        </p:tgtEl>
                                      </p:cBhvr>
                                    </p:animEffect>
                                    <p:set>
                                      <p:cBhvr>
                                        <p:cTn id="12" dur="1" fill="hold">
                                          <p:stCondLst>
                                            <p:cond delay="499"/>
                                          </p:stCondLst>
                                        </p:cTn>
                                        <p:tgtEl>
                                          <p:spTgt spid="3">
                                            <p:txEl>
                                              <p:pRg st="0" end="0"/>
                                            </p:txEl>
                                          </p:spTgt>
                                        </p:tgtEl>
                                        <p:attrNameLst>
                                          <p:attrName>style.visibility</p:attrName>
                                        </p:attrNameLst>
                                      </p:cBhvr>
                                      <p:to>
                                        <p:strVal val="hidden"/>
                                      </p:to>
                                    </p:set>
                                  </p:childTnLst>
                                </p:cTn>
                              </p:par>
                              <p:par>
                                <p:cTn id="13" presetID="10"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nodeType="clickEffect">
                                  <p:stCondLst>
                                    <p:cond delay="0"/>
                                  </p:stCondLst>
                                  <p:childTnLst>
                                    <p:animEffect transition="out" filter="fade">
                                      <p:cBhvr>
                                        <p:cTn id="19" dur="500"/>
                                        <p:tgtEl>
                                          <p:spTgt spid="3">
                                            <p:txEl>
                                              <p:pRg st="1" end="1"/>
                                            </p:txEl>
                                          </p:spTgt>
                                        </p:tgtEl>
                                      </p:cBhvr>
                                    </p:animEffect>
                                    <p:set>
                                      <p:cBhvr>
                                        <p:cTn id="20" dur="1" fill="hold">
                                          <p:stCondLst>
                                            <p:cond delay="499"/>
                                          </p:stCondLst>
                                        </p:cTn>
                                        <p:tgtEl>
                                          <p:spTgt spid="3">
                                            <p:txEl>
                                              <p:pRg st="1" end="1"/>
                                            </p:txEl>
                                          </p:spTgt>
                                        </p:tgtEl>
                                        <p:attrNameLst>
                                          <p:attrName>style.visibility</p:attrName>
                                        </p:attrNameLst>
                                      </p:cBhvr>
                                      <p:to>
                                        <p:strVal val="hidden"/>
                                      </p:to>
                                    </p:set>
                                  </p:childTnLst>
                                </p:cTn>
                              </p:par>
                              <p:par>
                                <p:cTn id="21" presetID="10" presetClass="entr" presetSubtype="0"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xit" presetSubtype="0" fill="hold" nodeType="clickEffect">
                                  <p:stCondLst>
                                    <p:cond delay="0"/>
                                  </p:stCondLst>
                                  <p:childTnLst>
                                    <p:animEffect transition="out" filter="fade">
                                      <p:cBhvr>
                                        <p:cTn id="27" dur="500"/>
                                        <p:tgtEl>
                                          <p:spTgt spid="3">
                                            <p:txEl>
                                              <p:pRg st="2" end="2"/>
                                            </p:txEl>
                                          </p:spTgt>
                                        </p:tgtEl>
                                      </p:cBhvr>
                                    </p:animEffect>
                                    <p:set>
                                      <p:cBhvr>
                                        <p:cTn id="28" dur="1" fill="hold">
                                          <p:stCondLst>
                                            <p:cond delay="499"/>
                                          </p:stCondLst>
                                        </p:cTn>
                                        <p:tgtEl>
                                          <p:spTgt spid="3">
                                            <p:txEl>
                                              <p:pRg st="2" end="2"/>
                                            </p:txEl>
                                          </p:spTgt>
                                        </p:tgtEl>
                                        <p:attrNameLst>
                                          <p:attrName>style.visibility</p:attrName>
                                        </p:attrNameLst>
                                      </p:cBhvr>
                                      <p:to>
                                        <p:strVal val="hidden"/>
                                      </p:to>
                                    </p:set>
                                  </p:childTnLst>
                                </p:cTn>
                              </p:par>
                              <p:par>
                                <p:cTn id="29" presetID="10" presetClass="entr" presetSubtype="0" fill="hold" nodeType="with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fade">
                                      <p:cBhvr>
                                        <p:cTn id="31" dur="500"/>
                                        <p:tgtEl>
                                          <p:spTgt spid="3">
                                            <p:txEl>
                                              <p:pRg st="3" end="3"/>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8"/>
                                        </p:tgtEl>
                                        <p:attrNameLst>
                                          <p:attrName>style.visibility</p:attrName>
                                        </p:attrNameLst>
                                      </p:cBhvr>
                                      <p:to>
                                        <p:strVal val="visible"/>
                                      </p:to>
                                    </p:set>
                                    <p:animEffect transition="in" filter="fade">
                                      <p:cBhvr>
                                        <p:cTn id="34" dur="500"/>
                                        <p:tgtEl>
                                          <p:spTgt spid="8"/>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3">
                                            <p:txEl>
                                              <p:pRg st="0" end="0"/>
                                            </p:txEl>
                                          </p:spTgt>
                                        </p:tgtEl>
                                        <p:attrNameLst>
                                          <p:attrName>style.visibility</p:attrName>
                                        </p:attrNameLst>
                                      </p:cBhvr>
                                      <p:to>
                                        <p:strVal val="visible"/>
                                      </p:to>
                                    </p:set>
                                    <p:animEffect transition="in" filter="fade">
                                      <p:cBhvr>
                                        <p:cTn id="39" dur="500"/>
                                        <p:tgtEl>
                                          <p:spTgt spid="3">
                                            <p:txEl>
                                              <p:pRg st="0" end="0"/>
                                            </p:txEl>
                                          </p:spTgt>
                                        </p:tgtEl>
                                      </p:cBhvr>
                                    </p:animEffect>
                                  </p:childTnLst>
                                </p:cTn>
                              </p:par>
                              <p:par>
                                <p:cTn id="40" presetID="10" presetClass="entr" presetSubtype="0" fill="hold" nodeType="withEffect">
                                  <p:stCondLst>
                                    <p:cond delay="0"/>
                                  </p:stCondLst>
                                  <p:childTnLst>
                                    <p:set>
                                      <p:cBhvr>
                                        <p:cTn id="41" dur="1" fill="hold">
                                          <p:stCondLst>
                                            <p:cond delay="0"/>
                                          </p:stCondLst>
                                        </p:cTn>
                                        <p:tgtEl>
                                          <p:spTgt spid="3">
                                            <p:txEl>
                                              <p:pRg st="1" end="1"/>
                                            </p:txEl>
                                          </p:spTgt>
                                        </p:tgtEl>
                                        <p:attrNameLst>
                                          <p:attrName>style.visibility</p:attrName>
                                        </p:attrNameLst>
                                      </p:cBhvr>
                                      <p:to>
                                        <p:strVal val="visible"/>
                                      </p:to>
                                    </p:set>
                                    <p:animEffect transition="in" filter="fade">
                                      <p:cBhvr>
                                        <p:cTn id="42" dur="500"/>
                                        <p:tgtEl>
                                          <p:spTgt spid="3">
                                            <p:txEl>
                                              <p:pRg st="1" end="1"/>
                                            </p:txEl>
                                          </p:spTgt>
                                        </p:tgtEl>
                                      </p:cBhvr>
                                    </p:animEffect>
                                  </p:childTnLst>
                                </p:cTn>
                              </p:par>
                              <p:par>
                                <p:cTn id="43" presetID="10" presetClass="entr" presetSubtype="0" fill="hold" nodeType="withEffect">
                                  <p:stCondLst>
                                    <p:cond delay="0"/>
                                  </p:stCondLst>
                                  <p:childTnLst>
                                    <p:set>
                                      <p:cBhvr>
                                        <p:cTn id="44" dur="1" fill="hold">
                                          <p:stCondLst>
                                            <p:cond delay="0"/>
                                          </p:stCondLst>
                                        </p:cTn>
                                        <p:tgtEl>
                                          <p:spTgt spid="3">
                                            <p:txEl>
                                              <p:pRg st="2" end="2"/>
                                            </p:txEl>
                                          </p:spTgt>
                                        </p:tgtEl>
                                        <p:attrNameLst>
                                          <p:attrName>style.visibility</p:attrName>
                                        </p:attrNameLst>
                                      </p:cBhvr>
                                      <p:to>
                                        <p:strVal val="visible"/>
                                      </p:to>
                                    </p:set>
                                    <p:animEffect transition="in" filter="fade">
                                      <p:cBhvr>
                                        <p:cTn id="45"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869DB-55D9-4790-B7EE-571E01B1D600}"/>
              </a:ext>
            </a:extLst>
          </p:cNvPr>
          <p:cNvSpPr>
            <a:spLocks noGrp="1"/>
          </p:cNvSpPr>
          <p:nvPr>
            <p:ph type="title"/>
          </p:nvPr>
        </p:nvSpPr>
        <p:spPr>
          <a:xfrm>
            <a:off x="457200" y="116632"/>
            <a:ext cx="8229600" cy="850106"/>
          </a:xfrm>
        </p:spPr>
        <p:txBody>
          <a:bodyPr rtlCol="0">
            <a:normAutofit/>
          </a:bodyPr>
          <a:lstStyle/>
          <a:p>
            <a:pPr eaLnBrk="1" fontAlgn="auto" hangingPunct="1">
              <a:spcAft>
                <a:spcPts val="0"/>
              </a:spcAft>
              <a:defRPr/>
            </a:pPr>
            <a:r>
              <a:rPr lang="en-GB" dirty="0">
                <a:solidFill>
                  <a:schemeClr val="accent1">
                    <a:satMod val="150000"/>
                  </a:schemeClr>
                </a:solidFill>
              </a:rPr>
              <a:t>Involve others</a:t>
            </a:r>
          </a:p>
        </p:txBody>
      </p:sp>
      <p:sp>
        <p:nvSpPr>
          <p:cNvPr id="3" name="Content Placeholder 2">
            <a:extLst>
              <a:ext uri="{FF2B5EF4-FFF2-40B4-BE49-F238E27FC236}">
                <a16:creationId xmlns:a16="http://schemas.microsoft.com/office/drawing/2014/main" id="{D74BF2AF-893B-4651-B68D-855A2081BC0C}"/>
              </a:ext>
            </a:extLst>
          </p:cNvPr>
          <p:cNvSpPr>
            <a:spLocks noGrp="1"/>
          </p:cNvSpPr>
          <p:nvPr>
            <p:ph idx="1"/>
          </p:nvPr>
        </p:nvSpPr>
        <p:spPr>
          <a:xfrm>
            <a:off x="76262" y="1772816"/>
            <a:ext cx="4312449" cy="2679725"/>
          </a:xfrm>
        </p:spPr>
        <p:txBody>
          <a:bodyPr/>
          <a:lstStyle/>
          <a:p>
            <a:pPr eaLnBrk="1" hangingPunct="1"/>
            <a:r>
              <a:rPr lang="en-GB" altLang="en-US" dirty="0">
                <a:solidFill>
                  <a:srgbClr val="0000CC"/>
                </a:solidFill>
              </a:rPr>
              <a:t>Write </a:t>
            </a:r>
            <a:r>
              <a:rPr lang="en-GB" altLang="en-US" b="1" dirty="0">
                <a:solidFill>
                  <a:srgbClr val="0000CC"/>
                </a:solidFill>
              </a:rPr>
              <a:t>“Involve Others” </a:t>
            </a:r>
            <a:r>
              <a:rPr lang="en-GB" altLang="en-US" dirty="0">
                <a:solidFill>
                  <a:srgbClr val="0000CC"/>
                </a:solidFill>
              </a:rPr>
              <a:t>in the middle right hand circle</a:t>
            </a:r>
          </a:p>
          <a:p>
            <a:pPr eaLnBrk="1" hangingPunct="1"/>
            <a:r>
              <a:rPr lang="en-GB" altLang="en-US" dirty="0">
                <a:solidFill>
                  <a:srgbClr val="0000CC"/>
                </a:solidFill>
              </a:rPr>
              <a:t>Think of all the people you need to involve to achieve your goal</a:t>
            </a:r>
          </a:p>
        </p:txBody>
      </p:sp>
      <p:sp>
        <p:nvSpPr>
          <p:cNvPr id="11" name="TextBox 10">
            <a:extLst>
              <a:ext uri="{FF2B5EF4-FFF2-40B4-BE49-F238E27FC236}">
                <a16:creationId xmlns:a16="http://schemas.microsoft.com/office/drawing/2014/main" id="{7232D24F-8926-4CFB-8121-4002636D15D4}"/>
              </a:ext>
            </a:extLst>
          </p:cNvPr>
          <p:cNvSpPr txBox="1"/>
          <p:nvPr/>
        </p:nvSpPr>
        <p:spPr>
          <a:xfrm>
            <a:off x="4418606" y="4077072"/>
            <a:ext cx="4572000" cy="1384995"/>
          </a:xfrm>
          <a:prstGeom prst="rect">
            <a:avLst/>
          </a:prstGeom>
          <a:noFill/>
        </p:spPr>
        <p:txBody>
          <a:bodyPr wrap="square">
            <a:spAutoFit/>
          </a:bodyPr>
          <a:lstStyle/>
          <a:p>
            <a:pPr marL="457200" indent="-457200" eaLnBrk="1" hangingPunct="1">
              <a:buFont typeface="Arial" panose="020B0604020202020204" pitchFamily="34" charset="0"/>
              <a:buChar char="•"/>
            </a:pPr>
            <a:r>
              <a:rPr lang="en-GB" altLang="en-US" sz="2800" dirty="0">
                <a:solidFill>
                  <a:srgbClr val="0000CC"/>
                </a:solidFill>
              </a:rPr>
              <a:t>Identify the top 3 people</a:t>
            </a:r>
          </a:p>
          <a:p>
            <a:pPr marL="457200" indent="-457200" eaLnBrk="1" hangingPunct="1">
              <a:buFont typeface="Arial" panose="020B0604020202020204" pitchFamily="34" charset="0"/>
              <a:buChar char="•"/>
            </a:pPr>
            <a:r>
              <a:rPr lang="en-GB" altLang="en-US" sz="2800" dirty="0">
                <a:solidFill>
                  <a:srgbClr val="0000CC"/>
                </a:solidFill>
              </a:rPr>
              <a:t>How are you going to get their </a:t>
            </a:r>
            <a:r>
              <a:rPr lang="en-GB" altLang="en-US" sz="2800" b="1" dirty="0">
                <a:solidFill>
                  <a:srgbClr val="0000CC"/>
                </a:solidFill>
              </a:rPr>
              <a:t>“buy in”</a:t>
            </a:r>
          </a:p>
        </p:txBody>
      </p:sp>
      <p:pic>
        <p:nvPicPr>
          <p:cNvPr id="13" name="Picture 12">
            <a:extLst>
              <a:ext uri="{FF2B5EF4-FFF2-40B4-BE49-F238E27FC236}">
                <a16:creationId xmlns:a16="http://schemas.microsoft.com/office/drawing/2014/main" id="{6BB98F85-FE07-401F-9106-A3B2CF1B942D}"/>
              </a:ext>
            </a:extLst>
          </p:cNvPr>
          <p:cNvPicPr>
            <a:picLocks noChangeAspect="1"/>
          </p:cNvPicPr>
          <p:nvPr/>
        </p:nvPicPr>
        <p:blipFill>
          <a:blip r:embed="rId2"/>
          <a:stretch>
            <a:fillRect/>
          </a:stretch>
        </p:blipFill>
        <p:spPr>
          <a:xfrm>
            <a:off x="4401270" y="1"/>
            <a:ext cx="4759470" cy="321297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0" presetClass="exit" presetSubtype="0" fill="hold" nodeType="clickEffect">
                                  <p:stCondLst>
                                    <p:cond delay="0"/>
                                  </p:stCondLst>
                                  <p:childTnLst>
                                    <p:animEffect transition="out" filter="fade">
                                      <p:cBhvr>
                                        <p:cTn id="10" dur="500"/>
                                        <p:tgtEl>
                                          <p:spTgt spid="3">
                                            <p:txEl>
                                              <p:pRg st="0" end="0"/>
                                            </p:txEl>
                                          </p:spTgt>
                                        </p:tgtEl>
                                      </p:cBhvr>
                                    </p:animEffect>
                                    <p:set>
                                      <p:cBhvr>
                                        <p:cTn id="11" dur="1" fill="hold">
                                          <p:stCondLst>
                                            <p:cond delay="499"/>
                                          </p:stCondLst>
                                        </p:cTn>
                                        <p:tgtEl>
                                          <p:spTgt spid="3">
                                            <p:txEl>
                                              <p:pRg st="0" end="0"/>
                                            </p:txEl>
                                          </p:spTgt>
                                        </p:tgtEl>
                                        <p:attrNameLst>
                                          <p:attrName>style.visibility</p:attrName>
                                        </p:attrNameLst>
                                      </p:cBhvr>
                                      <p:to>
                                        <p:strVal val="hidden"/>
                                      </p:to>
                                    </p:set>
                                  </p:childTnLst>
                                </p:cTn>
                              </p:par>
                              <p:par>
                                <p:cTn id="12" presetID="1" presetClass="entr" presetSubtype="0" fill="hold"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0" presetClass="exit" presetSubtype="0" fill="hold" nodeType="clickEffect">
                                  <p:stCondLst>
                                    <p:cond delay="0"/>
                                  </p:stCondLst>
                                  <p:childTnLst>
                                    <p:animEffect transition="out" filter="fade">
                                      <p:cBhvr>
                                        <p:cTn id="17" dur="500"/>
                                        <p:tgtEl>
                                          <p:spTgt spid="3">
                                            <p:txEl>
                                              <p:pRg st="1" end="1"/>
                                            </p:txEl>
                                          </p:spTgt>
                                        </p:tgtEl>
                                      </p:cBhvr>
                                    </p:animEffect>
                                    <p:set>
                                      <p:cBhvr>
                                        <p:cTn id="18" dur="1" fill="hold">
                                          <p:stCondLst>
                                            <p:cond delay="499"/>
                                          </p:stCondLst>
                                        </p:cTn>
                                        <p:tgtEl>
                                          <p:spTgt spid="3">
                                            <p:txEl>
                                              <p:pRg st="1" end="1"/>
                                            </p:txEl>
                                          </p:spTgt>
                                        </p:tgtEl>
                                        <p:attrNameLst>
                                          <p:attrName>style.visibility</p:attrName>
                                        </p:attrNameLst>
                                      </p:cBhvr>
                                      <p:to>
                                        <p:strVal val="hidden"/>
                                      </p:to>
                                    </p:set>
                                  </p:childTnLst>
                                </p:cTn>
                              </p:par>
                              <p:par>
                                <p:cTn id="19" presetID="10" presetClass="entr" presetSubtype="0" fill="hold" nodeType="withEffect">
                                  <p:stCondLst>
                                    <p:cond delay="0"/>
                                  </p:stCondLst>
                                  <p:childTnLst>
                                    <p:set>
                                      <p:cBhvr>
                                        <p:cTn id="20" dur="1" fill="hold">
                                          <p:stCondLst>
                                            <p:cond delay="0"/>
                                          </p:stCondLst>
                                        </p:cTn>
                                        <p:tgtEl>
                                          <p:spTgt spid="11">
                                            <p:txEl>
                                              <p:pRg st="0" end="0"/>
                                            </p:txEl>
                                          </p:spTgt>
                                        </p:tgtEl>
                                        <p:attrNameLst>
                                          <p:attrName>style.visibility</p:attrName>
                                        </p:attrNameLst>
                                      </p:cBhvr>
                                      <p:to>
                                        <p:strVal val="visible"/>
                                      </p:to>
                                    </p:set>
                                    <p:animEffect transition="in" filter="fade">
                                      <p:cBhvr>
                                        <p:cTn id="21" dur="500"/>
                                        <p:tgtEl>
                                          <p:spTgt spid="11">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xit" presetSubtype="0" fill="hold" nodeType="clickEffect">
                                  <p:stCondLst>
                                    <p:cond delay="0"/>
                                  </p:stCondLst>
                                  <p:childTnLst>
                                    <p:animEffect transition="out" filter="fade">
                                      <p:cBhvr>
                                        <p:cTn id="25" dur="500"/>
                                        <p:tgtEl>
                                          <p:spTgt spid="11">
                                            <p:txEl>
                                              <p:pRg st="0" end="0"/>
                                            </p:txEl>
                                          </p:spTgt>
                                        </p:tgtEl>
                                      </p:cBhvr>
                                    </p:animEffect>
                                    <p:set>
                                      <p:cBhvr>
                                        <p:cTn id="26" dur="1" fill="hold">
                                          <p:stCondLst>
                                            <p:cond delay="499"/>
                                          </p:stCondLst>
                                        </p:cTn>
                                        <p:tgtEl>
                                          <p:spTgt spid="11">
                                            <p:txEl>
                                              <p:pRg st="0" end="0"/>
                                            </p:txEl>
                                          </p:spTgt>
                                        </p:tgtEl>
                                        <p:attrNameLst>
                                          <p:attrName>style.visibility</p:attrName>
                                        </p:attrNameLst>
                                      </p:cBhvr>
                                      <p:to>
                                        <p:strVal val="hidden"/>
                                      </p:to>
                                    </p:set>
                                  </p:childTnLst>
                                </p:cTn>
                              </p:par>
                              <p:par>
                                <p:cTn id="27" presetID="10" presetClass="entr" presetSubtype="0" fill="hold" nodeType="withEffect">
                                  <p:stCondLst>
                                    <p:cond delay="0"/>
                                  </p:stCondLst>
                                  <p:childTnLst>
                                    <p:set>
                                      <p:cBhvr>
                                        <p:cTn id="28" dur="1" fill="hold">
                                          <p:stCondLst>
                                            <p:cond delay="0"/>
                                          </p:stCondLst>
                                        </p:cTn>
                                        <p:tgtEl>
                                          <p:spTgt spid="11">
                                            <p:txEl>
                                              <p:pRg st="1" end="1"/>
                                            </p:txEl>
                                          </p:spTgt>
                                        </p:tgtEl>
                                        <p:attrNameLst>
                                          <p:attrName>style.visibility</p:attrName>
                                        </p:attrNameLst>
                                      </p:cBhvr>
                                      <p:to>
                                        <p:strVal val="visible"/>
                                      </p:to>
                                    </p:set>
                                    <p:animEffect transition="in" filter="fade">
                                      <p:cBhvr>
                                        <p:cTn id="29" dur="500"/>
                                        <p:tgtEl>
                                          <p:spTgt spid="11">
                                            <p:txEl>
                                              <p:pRg st="1" end="1"/>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3">
                                            <p:txEl>
                                              <p:pRg st="0" end="0"/>
                                            </p:txEl>
                                          </p:spTgt>
                                        </p:tgtEl>
                                        <p:attrNameLst>
                                          <p:attrName>style.visibility</p:attrName>
                                        </p:attrNameLst>
                                      </p:cBhvr>
                                      <p:to>
                                        <p:strVal val="visible"/>
                                      </p:to>
                                    </p:set>
                                    <p:animEffect transition="in" filter="fade">
                                      <p:cBhvr>
                                        <p:cTn id="34" dur="500"/>
                                        <p:tgtEl>
                                          <p:spTgt spid="3">
                                            <p:txEl>
                                              <p:pRg st="0" end="0"/>
                                            </p:txEl>
                                          </p:spTgt>
                                        </p:tgtEl>
                                      </p:cBhvr>
                                    </p:animEffect>
                                  </p:childTnLst>
                                </p:cTn>
                              </p:par>
                              <p:par>
                                <p:cTn id="35" presetID="10" presetClass="entr" presetSubtype="0" fill="hold" nodeType="withEffect">
                                  <p:stCondLst>
                                    <p:cond delay="0"/>
                                  </p:stCondLst>
                                  <p:childTnLst>
                                    <p:set>
                                      <p:cBhvr>
                                        <p:cTn id="36" dur="1" fill="hold">
                                          <p:stCondLst>
                                            <p:cond delay="0"/>
                                          </p:stCondLst>
                                        </p:cTn>
                                        <p:tgtEl>
                                          <p:spTgt spid="3">
                                            <p:txEl>
                                              <p:pRg st="1" end="1"/>
                                            </p:txEl>
                                          </p:spTgt>
                                        </p:tgtEl>
                                        <p:attrNameLst>
                                          <p:attrName>style.visibility</p:attrName>
                                        </p:attrNameLst>
                                      </p:cBhvr>
                                      <p:to>
                                        <p:strVal val="visible"/>
                                      </p:to>
                                    </p:set>
                                    <p:animEffect transition="in" filter="fade">
                                      <p:cBhvr>
                                        <p:cTn id="37" dur="500"/>
                                        <p:tgtEl>
                                          <p:spTgt spid="3">
                                            <p:txEl>
                                              <p:pRg st="1" end="1"/>
                                            </p:txEl>
                                          </p:spTgt>
                                        </p:tgtEl>
                                      </p:cBhvr>
                                    </p:animEffect>
                                  </p:childTnLst>
                                </p:cTn>
                              </p:par>
                              <p:par>
                                <p:cTn id="38" presetID="10" presetClass="entr" presetSubtype="0" fill="hold" nodeType="withEffect">
                                  <p:stCondLst>
                                    <p:cond delay="0"/>
                                  </p:stCondLst>
                                  <p:childTnLst>
                                    <p:set>
                                      <p:cBhvr>
                                        <p:cTn id="39" dur="1" fill="hold">
                                          <p:stCondLst>
                                            <p:cond delay="0"/>
                                          </p:stCondLst>
                                        </p:cTn>
                                        <p:tgtEl>
                                          <p:spTgt spid="11">
                                            <p:txEl>
                                              <p:pRg st="0" end="0"/>
                                            </p:txEl>
                                          </p:spTgt>
                                        </p:tgtEl>
                                        <p:attrNameLst>
                                          <p:attrName>style.visibility</p:attrName>
                                        </p:attrNameLst>
                                      </p:cBhvr>
                                      <p:to>
                                        <p:strVal val="visible"/>
                                      </p:to>
                                    </p:set>
                                    <p:animEffect transition="in" filter="fade">
                                      <p:cBhvr>
                                        <p:cTn id="40" dur="500"/>
                                        <p:tgtEl>
                                          <p:spTgt spid="1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2A3268-73F1-440A-BC8D-4B4F73CAAD52}"/>
              </a:ext>
            </a:extLst>
          </p:cNvPr>
          <p:cNvSpPr>
            <a:spLocks noGrp="1"/>
          </p:cNvSpPr>
          <p:nvPr>
            <p:ph type="title"/>
          </p:nvPr>
        </p:nvSpPr>
        <p:spPr/>
        <p:txBody>
          <a:bodyPr rtlCol="0">
            <a:normAutofit/>
          </a:bodyPr>
          <a:lstStyle/>
          <a:p>
            <a:pPr eaLnBrk="1" fontAlgn="auto" hangingPunct="1">
              <a:spcAft>
                <a:spcPts val="0"/>
              </a:spcAft>
              <a:defRPr/>
            </a:pPr>
            <a:r>
              <a:rPr lang="en-GB" dirty="0">
                <a:solidFill>
                  <a:schemeClr val="accent1">
                    <a:satMod val="150000"/>
                  </a:schemeClr>
                </a:solidFill>
              </a:rPr>
              <a:t>External Triangle</a:t>
            </a:r>
          </a:p>
        </p:txBody>
      </p:sp>
      <p:sp>
        <p:nvSpPr>
          <p:cNvPr id="3" name="Content Placeholder 2">
            <a:extLst>
              <a:ext uri="{FF2B5EF4-FFF2-40B4-BE49-F238E27FC236}">
                <a16:creationId xmlns:a16="http://schemas.microsoft.com/office/drawing/2014/main" id="{FA702D52-5826-490B-957A-852A89C89279}"/>
              </a:ext>
            </a:extLst>
          </p:cNvPr>
          <p:cNvSpPr>
            <a:spLocks noGrp="1"/>
          </p:cNvSpPr>
          <p:nvPr>
            <p:ph sz="half" idx="1"/>
          </p:nvPr>
        </p:nvSpPr>
        <p:spPr>
          <a:xfrm>
            <a:off x="323850" y="1865313"/>
            <a:ext cx="4038600" cy="3579911"/>
          </a:xfrm>
        </p:spPr>
        <p:txBody>
          <a:bodyPr/>
          <a:lstStyle/>
          <a:p>
            <a:pPr eaLnBrk="1" hangingPunct="1"/>
            <a:r>
              <a:rPr lang="en-GB" altLang="en-US" dirty="0">
                <a:solidFill>
                  <a:srgbClr val="0000CC"/>
                </a:solidFill>
              </a:rPr>
              <a:t>Explore the tasks &amp; activities, and the buy in</a:t>
            </a:r>
          </a:p>
          <a:p>
            <a:pPr eaLnBrk="1" hangingPunct="1"/>
            <a:r>
              <a:rPr lang="en-GB" altLang="en-US" dirty="0">
                <a:solidFill>
                  <a:srgbClr val="0000CC"/>
                </a:solidFill>
              </a:rPr>
              <a:t>Its important to identify workable engagement strategies</a:t>
            </a:r>
          </a:p>
        </p:txBody>
      </p:sp>
      <p:grpSp>
        <p:nvGrpSpPr>
          <p:cNvPr id="17" name="Group 16">
            <a:extLst>
              <a:ext uri="{FF2B5EF4-FFF2-40B4-BE49-F238E27FC236}">
                <a16:creationId xmlns:a16="http://schemas.microsoft.com/office/drawing/2014/main" id="{D89216AA-C9EA-4739-92B0-C6DA3328089D}"/>
              </a:ext>
            </a:extLst>
          </p:cNvPr>
          <p:cNvGrpSpPr>
            <a:grpSpLocks/>
          </p:cNvGrpSpPr>
          <p:nvPr/>
        </p:nvGrpSpPr>
        <p:grpSpPr bwMode="auto">
          <a:xfrm>
            <a:off x="4818902" y="1417638"/>
            <a:ext cx="3725070" cy="4389437"/>
            <a:chOff x="4511700" y="2039464"/>
            <a:chExt cx="4226817" cy="4646987"/>
          </a:xfrm>
        </p:grpSpPr>
        <p:grpSp>
          <p:nvGrpSpPr>
            <p:cNvPr id="11270" name="Group 16">
              <a:extLst>
                <a:ext uri="{FF2B5EF4-FFF2-40B4-BE49-F238E27FC236}">
                  <a16:creationId xmlns:a16="http://schemas.microsoft.com/office/drawing/2014/main" id="{0F1C9A35-791F-4C83-AD91-5EA839DD8963}"/>
                </a:ext>
              </a:extLst>
            </p:cNvPr>
            <p:cNvGrpSpPr>
              <a:grpSpLocks/>
            </p:cNvGrpSpPr>
            <p:nvPr/>
          </p:nvGrpSpPr>
          <p:grpSpPr bwMode="auto">
            <a:xfrm>
              <a:off x="5724895" y="2039464"/>
              <a:ext cx="1727474" cy="1722662"/>
              <a:chOff x="475116" y="263525"/>
              <a:chExt cx="3091165" cy="2027161"/>
            </a:xfrm>
          </p:grpSpPr>
          <p:sp>
            <p:nvSpPr>
              <p:cNvPr id="6" name="Oval 8">
                <a:extLst>
                  <a:ext uri="{FF2B5EF4-FFF2-40B4-BE49-F238E27FC236}">
                    <a16:creationId xmlns:a16="http://schemas.microsoft.com/office/drawing/2014/main" id="{E9F56CA5-B1C9-4440-8E3B-BF36A6A7AB7D}"/>
                  </a:ext>
                </a:extLst>
              </p:cNvPr>
              <p:cNvSpPr>
                <a:spLocks noChangeArrowheads="1"/>
              </p:cNvSpPr>
              <p:nvPr/>
            </p:nvSpPr>
            <p:spPr bwMode="auto">
              <a:xfrm>
                <a:off x="475116" y="263525"/>
                <a:ext cx="3091165" cy="2027161"/>
              </a:xfrm>
              <a:prstGeom prst="ellipse">
                <a:avLst/>
              </a:prstGeom>
              <a:solidFill>
                <a:srgbClr val="FFFFFF"/>
              </a:solidFill>
              <a:ln w="9525" algn="ctr">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28016" tIns="64008" rIns="128016" bIns="64008" anchor="ctr"/>
              <a:lstStyle>
                <a:lvl1pPr defTabSz="1279525" eaLnBrk="0" hangingPunct="0">
                  <a:defRPr sz="2500">
                    <a:solidFill>
                      <a:schemeClr val="tx1"/>
                    </a:solidFill>
                    <a:latin typeface="Arial" charset="0"/>
                    <a:cs typeface="Arial" charset="0"/>
                  </a:defRPr>
                </a:lvl1pPr>
                <a:lvl2pPr marL="742950" indent="-285750" defTabSz="1279525" eaLnBrk="0" hangingPunct="0">
                  <a:defRPr sz="2500">
                    <a:solidFill>
                      <a:schemeClr val="tx1"/>
                    </a:solidFill>
                    <a:latin typeface="Arial" charset="0"/>
                    <a:cs typeface="Arial" charset="0"/>
                  </a:defRPr>
                </a:lvl2pPr>
                <a:lvl3pPr marL="1143000" indent="-228600" defTabSz="1279525" eaLnBrk="0" hangingPunct="0">
                  <a:defRPr sz="2500">
                    <a:solidFill>
                      <a:schemeClr val="tx1"/>
                    </a:solidFill>
                    <a:latin typeface="Arial" charset="0"/>
                    <a:cs typeface="Arial" charset="0"/>
                  </a:defRPr>
                </a:lvl3pPr>
                <a:lvl4pPr marL="1600200" indent="-228600" defTabSz="1279525" eaLnBrk="0" hangingPunct="0">
                  <a:defRPr sz="2500">
                    <a:solidFill>
                      <a:schemeClr val="tx1"/>
                    </a:solidFill>
                    <a:latin typeface="Arial" charset="0"/>
                    <a:cs typeface="Arial" charset="0"/>
                  </a:defRPr>
                </a:lvl4pPr>
                <a:lvl5pPr marL="2057400" indent="-228600" defTabSz="1279525" eaLnBrk="0" hangingPunct="0">
                  <a:defRPr sz="2500">
                    <a:solidFill>
                      <a:schemeClr val="tx1"/>
                    </a:solidFill>
                    <a:latin typeface="Arial" charset="0"/>
                    <a:cs typeface="Arial" charset="0"/>
                  </a:defRPr>
                </a:lvl5pPr>
                <a:lvl6pPr marL="2514600" indent="-228600" defTabSz="1279525" eaLnBrk="0" fontAlgn="base" hangingPunct="0">
                  <a:spcBef>
                    <a:spcPct val="0"/>
                  </a:spcBef>
                  <a:spcAft>
                    <a:spcPct val="0"/>
                  </a:spcAft>
                  <a:defRPr sz="2500">
                    <a:solidFill>
                      <a:schemeClr val="tx1"/>
                    </a:solidFill>
                    <a:latin typeface="Arial" charset="0"/>
                    <a:cs typeface="Arial" charset="0"/>
                  </a:defRPr>
                </a:lvl6pPr>
                <a:lvl7pPr marL="2971800" indent="-228600" defTabSz="1279525" eaLnBrk="0" fontAlgn="base" hangingPunct="0">
                  <a:spcBef>
                    <a:spcPct val="0"/>
                  </a:spcBef>
                  <a:spcAft>
                    <a:spcPct val="0"/>
                  </a:spcAft>
                  <a:defRPr sz="2500">
                    <a:solidFill>
                      <a:schemeClr val="tx1"/>
                    </a:solidFill>
                    <a:latin typeface="Arial" charset="0"/>
                    <a:cs typeface="Arial" charset="0"/>
                  </a:defRPr>
                </a:lvl7pPr>
                <a:lvl8pPr marL="3429000" indent="-228600" defTabSz="1279525" eaLnBrk="0" fontAlgn="base" hangingPunct="0">
                  <a:spcBef>
                    <a:spcPct val="0"/>
                  </a:spcBef>
                  <a:spcAft>
                    <a:spcPct val="0"/>
                  </a:spcAft>
                  <a:defRPr sz="2500">
                    <a:solidFill>
                      <a:schemeClr val="tx1"/>
                    </a:solidFill>
                    <a:latin typeface="Arial" charset="0"/>
                    <a:cs typeface="Arial" charset="0"/>
                  </a:defRPr>
                </a:lvl8pPr>
                <a:lvl9pPr marL="3886200" indent="-228600" defTabSz="1279525" eaLnBrk="0" fontAlgn="base" hangingPunct="0">
                  <a:spcBef>
                    <a:spcPct val="0"/>
                  </a:spcBef>
                  <a:spcAft>
                    <a:spcPct val="0"/>
                  </a:spcAft>
                  <a:defRPr sz="2500">
                    <a:solidFill>
                      <a:schemeClr val="tx1"/>
                    </a:solidFill>
                    <a:latin typeface="Arial" charset="0"/>
                    <a:cs typeface="Arial" charset="0"/>
                  </a:defRPr>
                </a:lvl9pPr>
              </a:lstStyle>
              <a:p>
                <a:pPr algn="ctr" eaLnBrk="1" hangingPunct="1">
                  <a:defRPr/>
                </a:pPr>
                <a:r>
                  <a:rPr lang="en-GB" altLang="en-US" sz="3400" b="1" kern="0" dirty="0">
                    <a:solidFill>
                      <a:srgbClr val="000000"/>
                    </a:solidFill>
                    <a:latin typeface="Comic Sans MS" pitchFamily="66" charset="0"/>
                  </a:rPr>
                  <a:t> </a:t>
                </a:r>
              </a:p>
            </p:txBody>
          </p:sp>
          <p:sp>
            <p:nvSpPr>
              <p:cNvPr id="7" name="TextBox 15">
                <a:extLst>
                  <a:ext uri="{FF2B5EF4-FFF2-40B4-BE49-F238E27FC236}">
                    <a16:creationId xmlns:a16="http://schemas.microsoft.com/office/drawing/2014/main" id="{8E69F705-73EC-459B-8E5F-3C7C4B9384D4}"/>
                  </a:ext>
                </a:extLst>
              </p:cNvPr>
              <p:cNvSpPr txBox="1">
                <a:spLocks noChangeArrowheads="1"/>
              </p:cNvSpPr>
              <p:nvPr/>
            </p:nvSpPr>
            <p:spPr bwMode="auto">
              <a:xfrm>
                <a:off x="882864" y="799699"/>
                <a:ext cx="2275664" cy="805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500">
                    <a:solidFill>
                      <a:schemeClr val="tx1"/>
                    </a:solidFill>
                    <a:latin typeface="Arial" charset="0"/>
                    <a:cs typeface="Arial" charset="0"/>
                  </a:defRPr>
                </a:lvl1pPr>
                <a:lvl2pPr marL="742950" indent="-285750" eaLnBrk="0" hangingPunct="0">
                  <a:defRPr sz="2500">
                    <a:solidFill>
                      <a:schemeClr val="tx1"/>
                    </a:solidFill>
                    <a:latin typeface="Arial" charset="0"/>
                    <a:cs typeface="Arial" charset="0"/>
                  </a:defRPr>
                </a:lvl2pPr>
                <a:lvl3pPr marL="1143000" indent="-228600" eaLnBrk="0" hangingPunct="0">
                  <a:defRPr sz="2500">
                    <a:solidFill>
                      <a:schemeClr val="tx1"/>
                    </a:solidFill>
                    <a:latin typeface="Arial" charset="0"/>
                    <a:cs typeface="Arial" charset="0"/>
                  </a:defRPr>
                </a:lvl3pPr>
                <a:lvl4pPr marL="1600200" indent="-228600" eaLnBrk="0" hangingPunct="0">
                  <a:defRPr sz="2500">
                    <a:solidFill>
                      <a:schemeClr val="tx1"/>
                    </a:solidFill>
                    <a:latin typeface="Arial" charset="0"/>
                    <a:cs typeface="Arial" charset="0"/>
                  </a:defRPr>
                </a:lvl4pPr>
                <a:lvl5pPr marL="2057400" indent="-228600" eaLnBrk="0" hangingPunct="0">
                  <a:defRPr sz="2500">
                    <a:solidFill>
                      <a:schemeClr val="tx1"/>
                    </a:solidFill>
                    <a:latin typeface="Arial" charset="0"/>
                    <a:cs typeface="Arial" charset="0"/>
                  </a:defRPr>
                </a:lvl5pPr>
                <a:lvl6pPr marL="2514600" indent="-228600" eaLnBrk="0" fontAlgn="base" hangingPunct="0">
                  <a:spcBef>
                    <a:spcPct val="0"/>
                  </a:spcBef>
                  <a:spcAft>
                    <a:spcPct val="0"/>
                  </a:spcAft>
                  <a:defRPr sz="2500">
                    <a:solidFill>
                      <a:schemeClr val="tx1"/>
                    </a:solidFill>
                    <a:latin typeface="Arial" charset="0"/>
                    <a:cs typeface="Arial" charset="0"/>
                  </a:defRPr>
                </a:lvl6pPr>
                <a:lvl7pPr marL="2971800" indent="-228600" eaLnBrk="0" fontAlgn="base" hangingPunct="0">
                  <a:spcBef>
                    <a:spcPct val="0"/>
                  </a:spcBef>
                  <a:spcAft>
                    <a:spcPct val="0"/>
                  </a:spcAft>
                  <a:defRPr sz="2500">
                    <a:solidFill>
                      <a:schemeClr val="tx1"/>
                    </a:solidFill>
                    <a:latin typeface="Arial" charset="0"/>
                    <a:cs typeface="Arial" charset="0"/>
                  </a:defRPr>
                </a:lvl7pPr>
                <a:lvl8pPr marL="3429000" indent="-228600" eaLnBrk="0" fontAlgn="base" hangingPunct="0">
                  <a:spcBef>
                    <a:spcPct val="0"/>
                  </a:spcBef>
                  <a:spcAft>
                    <a:spcPct val="0"/>
                  </a:spcAft>
                  <a:defRPr sz="2500">
                    <a:solidFill>
                      <a:schemeClr val="tx1"/>
                    </a:solidFill>
                    <a:latin typeface="Arial" charset="0"/>
                    <a:cs typeface="Arial" charset="0"/>
                  </a:defRPr>
                </a:lvl8pPr>
                <a:lvl9pPr marL="3886200" indent="-228600" eaLnBrk="0" fontAlgn="base" hangingPunct="0">
                  <a:spcBef>
                    <a:spcPct val="0"/>
                  </a:spcBef>
                  <a:spcAft>
                    <a:spcPct val="0"/>
                  </a:spcAft>
                  <a:defRPr sz="2500">
                    <a:solidFill>
                      <a:schemeClr val="tx1"/>
                    </a:solidFill>
                    <a:latin typeface="Arial" charset="0"/>
                    <a:cs typeface="Arial" charset="0"/>
                  </a:defRPr>
                </a:lvl9pPr>
              </a:lstStyle>
              <a:p>
                <a:pPr algn="ctr" eaLnBrk="1" hangingPunct="1">
                  <a:defRPr/>
                </a:pPr>
                <a:r>
                  <a:rPr lang="en-GB" altLang="en-US" sz="1800" kern="0" dirty="0">
                    <a:solidFill>
                      <a:srgbClr val="000000"/>
                    </a:solidFill>
                  </a:rPr>
                  <a:t>Involve others</a:t>
                </a:r>
              </a:p>
            </p:txBody>
          </p:sp>
        </p:grpSp>
        <p:pic>
          <p:nvPicPr>
            <p:cNvPr id="11271" name="Picture 3">
              <a:extLst>
                <a:ext uri="{FF2B5EF4-FFF2-40B4-BE49-F238E27FC236}">
                  <a16:creationId xmlns:a16="http://schemas.microsoft.com/office/drawing/2014/main" id="{5BE1BA19-AAFC-49F7-B541-0CA11791F0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16016" y="4393505"/>
              <a:ext cx="1650378" cy="1807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272" name="Picture 4">
              <a:extLst>
                <a:ext uri="{FF2B5EF4-FFF2-40B4-BE49-F238E27FC236}">
                  <a16:creationId xmlns:a16="http://schemas.microsoft.com/office/drawing/2014/main" id="{9CDAE8CE-78DD-48E1-8323-E17400C5E4F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92280" y="4396183"/>
              <a:ext cx="1646237" cy="1804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273" name="TextBox 7">
              <a:extLst>
                <a:ext uri="{FF2B5EF4-FFF2-40B4-BE49-F238E27FC236}">
                  <a16:creationId xmlns:a16="http://schemas.microsoft.com/office/drawing/2014/main" id="{0D69BF32-DBDA-4F1E-801D-0D37D3A620C5}"/>
                </a:ext>
              </a:extLst>
            </p:cNvPr>
            <p:cNvSpPr txBox="1">
              <a:spLocks noChangeArrowheads="1"/>
            </p:cNvSpPr>
            <p:nvPr/>
          </p:nvSpPr>
          <p:spPr bwMode="auto">
            <a:xfrm>
              <a:off x="4929025" y="4845658"/>
              <a:ext cx="1224136" cy="6842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sz="1800" dirty="0">
                  <a:latin typeface="Corbel" panose="020B0503020204020204" pitchFamily="34" charset="0"/>
                </a:rPr>
                <a:t>Define Goal</a:t>
              </a:r>
            </a:p>
          </p:txBody>
        </p:sp>
        <p:sp>
          <p:nvSpPr>
            <p:cNvPr id="11274" name="TextBox 8">
              <a:extLst>
                <a:ext uri="{FF2B5EF4-FFF2-40B4-BE49-F238E27FC236}">
                  <a16:creationId xmlns:a16="http://schemas.microsoft.com/office/drawing/2014/main" id="{098F5034-5A77-4CF5-BAC9-DADE6716504B}"/>
                </a:ext>
              </a:extLst>
            </p:cNvPr>
            <p:cNvSpPr txBox="1">
              <a:spLocks noChangeArrowheads="1"/>
            </p:cNvSpPr>
            <p:nvPr/>
          </p:nvSpPr>
          <p:spPr bwMode="auto">
            <a:xfrm>
              <a:off x="7284908" y="4814935"/>
              <a:ext cx="1380019" cy="6842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sz="1800" dirty="0">
                  <a:latin typeface="Corbel" panose="020B0503020204020204" pitchFamily="34" charset="0"/>
                </a:rPr>
                <a:t>Plans &amp; Priorities</a:t>
              </a:r>
            </a:p>
          </p:txBody>
        </p:sp>
        <p:sp>
          <p:nvSpPr>
            <p:cNvPr id="13" name="TextBox 12">
              <a:extLst>
                <a:ext uri="{FF2B5EF4-FFF2-40B4-BE49-F238E27FC236}">
                  <a16:creationId xmlns:a16="http://schemas.microsoft.com/office/drawing/2014/main" id="{484E6B8C-9E92-410A-9F57-1AD4962C2D39}"/>
                </a:ext>
              </a:extLst>
            </p:cNvPr>
            <p:cNvSpPr txBox="1">
              <a:spLocks noChangeArrowheads="1"/>
            </p:cNvSpPr>
            <p:nvPr/>
          </p:nvSpPr>
          <p:spPr bwMode="auto">
            <a:xfrm>
              <a:off x="4511700" y="3572668"/>
              <a:ext cx="1441062" cy="4773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500">
                  <a:solidFill>
                    <a:schemeClr val="tx1"/>
                  </a:solidFill>
                  <a:latin typeface="Arial" charset="0"/>
                  <a:cs typeface="Arial" charset="0"/>
                </a:defRPr>
              </a:lvl1pPr>
              <a:lvl2pPr marL="742950" indent="-285750" eaLnBrk="0" hangingPunct="0">
                <a:defRPr sz="2500">
                  <a:solidFill>
                    <a:schemeClr val="tx1"/>
                  </a:solidFill>
                  <a:latin typeface="Arial" charset="0"/>
                  <a:cs typeface="Arial" charset="0"/>
                </a:defRPr>
              </a:lvl2pPr>
              <a:lvl3pPr marL="1143000" indent="-228600" eaLnBrk="0" hangingPunct="0">
                <a:defRPr sz="2500">
                  <a:solidFill>
                    <a:schemeClr val="tx1"/>
                  </a:solidFill>
                  <a:latin typeface="Arial" charset="0"/>
                  <a:cs typeface="Arial" charset="0"/>
                </a:defRPr>
              </a:lvl3pPr>
              <a:lvl4pPr marL="1600200" indent="-228600" eaLnBrk="0" hangingPunct="0">
                <a:defRPr sz="2500">
                  <a:solidFill>
                    <a:schemeClr val="tx1"/>
                  </a:solidFill>
                  <a:latin typeface="Arial" charset="0"/>
                  <a:cs typeface="Arial" charset="0"/>
                </a:defRPr>
              </a:lvl4pPr>
              <a:lvl5pPr marL="2057400" indent="-228600" eaLnBrk="0" hangingPunct="0">
                <a:defRPr sz="2500">
                  <a:solidFill>
                    <a:schemeClr val="tx1"/>
                  </a:solidFill>
                  <a:latin typeface="Arial" charset="0"/>
                  <a:cs typeface="Arial" charset="0"/>
                </a:defRPr>
              </a:lvl5pPr>
              <a:lvl6pPr marL="2514600" indent="-228600" eaLnBrk="0" fontAlgn="base" hangingPunct="0">
                <a:spcBef>
                  <a:spcPct val="0"/>
                </a:spcBef>
                <a:spcAft>
                  <a:spcPct val="0"/>
                </a:spcAft>
                <a:defRPr sz="2500">
                  <a:solidFill>
                    <a:schemeClr val="tx1"/>
                  </a:solidFill>
                  <a:latin typeface="Arial" charset="0"/>
                  <a:cs typeface="Arial" charset="0"/>
                </a:defRPr>
              </a:lvl6pPr>
              <a:lvl7pPr marL="2971800" indent="-228600" eaLnBrk="0" fontAlgn="base" hangingPunct="0">
                <a:spcBef>
                  <a:spcPct val="0"/>
                </a:spcBef>
                <a:spcAft>
                  <a:spcPct val="0"/>
                </a:spcAft>
                <a:defRPr sz="2500">
                  <a:solidFill>
                    <a:schemeClr val="tx1"/>
                  </a:solidFill>
                  <a:latin typeface="Arial" charset="0"/>
                  <a:cs typeface="Arial" charset="0"/>
                </a:defRPr>
              </a:lvl7pPr>
              <a:lvl8pPr marL="3429000" indent="-228600" eaLnBrk="0" fontAlgn="base" hangingPunct="0">
                <a:spcBef>
                  <a:spcPct val="0"/>
                </a:spcBef>
                <a:spcAft>
                  <a:spcPct val="0"/>
                </a:spcAft>
                <a:defRPr sz="2500">
                  <a:solidFill>
                    <a:schemeClr val="tx1"/>
                  </a:solidFill>
                  <a:latin typeface="Arial" charset="0"/>
                  <a:cs typeface="Arial" charset="0"/>
                </a:defRPr>
              </a:lvl8pPr>
              <a:lvl9pPr marL="3886200" indent="-228600" eaLnBrk="0" fontAlgn="base" hangingPunct="0">
                <a:spcBef>
                  <a:spcPct val="0"/>
                </a:spcBef>
                <a:spcAft>
                  <a:spcPct val="0"/>
                </a:spcAft>
                <a:defRPr sz="2500">
                  <a:solidFill>
                    <a:schemeClr val="tx1"/>
                  </a:solidFill>
                  <a:latin typeface="Arial" charset="0"/>
                  <a:cs typeface="Arial" charset="0"/>
                </a:defRPr>
              </a:lvl9pPr>
            </a:lstStyle>
            <a:p>
              <a:pPr eaLnBrk="1" hangingPunct="1">
                <a:defRPr/>
              </a:pPr>
              <a:r>
                <a:rPr lang="en-GB" altLang="en-US" kern="0" dirty="0">
                  <a:solidFill>
                    <a:srgbClr val="FF0000"/>
                  </a:solidFill>
                </a:rPr>
                <a:t>Buy in</a:t>
              </a:r>
            </a:p>
          </p:txBody>
        </p:sp>
        <p:pic>
          <p:nvPicPr>
            <p:cNvPr id="11276" name="Picture 5">
              <a:extLst>
                <a:ext uri="{FF2B5EF4-FFF2-40B4-BE49-F238E27FC236}">
                  <a16:creationId xmlns:a16="http://schemas.microsoft.com/office/drawing/2014/main" id="{6F270CD1-3F28-45C0-AB63-D6ED0003215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55830" y="3572668"/>
              <a:ext cx="1182687" cy="665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277" name="Picture 6">
              <a:extLst>
                <a:ext uri="{FF2B5EF4-FFF2-40B4-BE49-F238E27FC236}">
                  <a16:creationId xmlns:a16="http://schemas.microsoft.com/office/drawing/2014/main" id="{ED0BDC3A-B11F-4920-BEB3-F8AECA02508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43772" y="6021288"/>
              <a:ext cx="1944687" cy="665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11" name="Straight Arrow Connector 10">
              <a:extLst>
                <a:ext uri="{FF2B5EF4-FFF2-40B4-BE49-F238E27FC236}">
                  <a16:creationId xmlns:a16="http://schemas.microsoft.com/office/drawing/2014/main" id="{8872DBAD-F558-48D8-BD4F-B020A2539492}"/>
                </a:ext>
              </a:extLst>
            </p:cNvPr>
            <p:cNvCxnSpPr/>
            <p:nvPr/>
          </p:nvCxnSpPr>
          <p:spPr>
            <a:xfrm flipH="1">
              <a:off x="5941054" y="3767169"/>
              <a:ext cx="425113" cy="741165"/>
            </a:xfrm>
            <a:prstGeom prst="straightConnector1">
              <a:avLst/>
            </a:prstGeom>
            <a:ln w="19050">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46EFF449-B0E5-4101-8DD9-34245BE114F4}"/>
                </a:ext>
              </a:extLst>
            </p:cNvPr>
            <p:cNvCxnSpPr>
              <a:endCxn id="11272" idx="0"/>
            </p:cNvCxnSpPr>
            <p:nvPr/>
          </p:nvCxnSpPr>
          <p:spPr>
            <a:xfrm>
              <a:off x="7092103" y="3644481"/>
              <a:ext cx="823206" cy="751250"/>
            </a:xfrm>
            <a:prstGeom prst="straightConnector1">
              <a:avLst/>
            </a:prstGeom>
            <a:ln w="19050">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10F87E61-A1E3-48FC-B633-DEA1C9E0591E}"/>
                </a:ext>
              </a:extLst>
            </p:cNvPr>
            <p:cNvCxnSpPr/>
            <p:nvPr/>
          </p:nvCxnSpPr>
          <p:spPr>
            <a:xfrm>
              <a:off x="6366168" y="5157063"/>
              <a:ext cx="725936" cy="0"/>
            </a:xfrm>
            <a:prstGeom prst="straightConnector1">
              <a:avLst/>
            </a:prstGeom>
            <a:ln w="19050">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CD61F-8881-4CFE-AB3E-1FF8E91C94BA}"/>
              </a:ext>
            </a:extLst>
          </p:cNvPr>
          <p:cNvSpPr>
            <a:spLocks noGrp="1"/>
          </p:cNvSpPr>
          <p:nvPr>
            <p:ph type="title"/>
          </p:nvPr>
        </p:nvSpPr>
        <p:spPr>
          <a:xfrm>
            <a:off x="2024261" y="188640"/>
            <a:ext cx="5095478" cy="687611"/>
          </a:xfrm>
        </p:spPr>
        <p:txBody>
          <a:bodyPr rtlCol="0">
            <a:normAutofit fontScale="90000"/>
          </a:bodyPr>
          <a:lstStyle/>
          <a:p>
            <a:pPr eaLnBrk="1" fontAlgn="auto" hangingPunct="1">
              <a:spcAft>
                <a:spcPts val="0"/>
              </a:spcAft>
              <a:defRPr/>
            </a:pPr>
            <a:r>
              <a:rPr lang="en-GB" dirty="0">
                <a:solidFill>
                  <a:schemeClr val="accent1">
                    <a:satMod val="150000"/>
                  </a:schemeClr>
                </a:solidFill>
              </a:rPr>
              <a:t>Personal Responsibility</a:t>
            </a:r>
          </a:p>
        </p:txBody>
      </p:sp>
      <p:sp>
        <p:nvSpPr>
          <p:cNvPr id="3" name="Content Placeholder 2">
            <a:extLst>
              <a:ext uri="{FF2B5EF4-FFF2-40B4-BE49-F238E27FC236}">
                <a16:creationId xmlns:a16="http://schemas.microsoft.com/office/drawing/2014/main" id="{B6AFFEDC-6B87-44C2-985C-FC391795899B}"/>
              </a:ext>
            </a:extLst>
          </p:cNvPr>
          <p:cNvSpPr>
            <a:spLocks noGrp="1"/>
          </p:cNvSpPr>
          <p:nvPr>
            <p:ph idx="1"/>
          </p:nvPr>
        </p:nvSpPr>
        <p:spPr>
          <a:xfrm>
            <a:off x="107504" y="1158999"/>
            <a:ext cx="6840760" cy="2486025"/>
          </a:xfrm>
        </p:spPr>
        <p:txBody>
          <a:bodyPr/>
          <a:lstStyle/>
          <a:p>
            <a:pPr eaLnBrk="1" hangingPunct="1"/>
            <a:r>
              <a:rPr lang="en-GB" altLang="en-US" dirty="0">
                <a:solidFill>
                  <a:srgbClr val="0000CC"/>
                </a:solidFill>
              </a:rPr>
              <a:t>Write </a:t>
            </a:r>
            <a:r>
              <a:rPr lang="en-GB" altLang="en-US" b="1" dirty="0">
                <a:solidFill>
                  <a:srgbClr val="0000CC"/>
                </a:solidFill>
              </a:rPr>
              <a:t>“Personal Responsibility” </a:t>
            </a:r>
            <a:r>
              <a:rPr lang="en-GB" altLang="en-US" dirty="0">
                <a:solidFill>
                  <a:srgbClr val="0000CC"/>
                </a:solidFill>
              </a:rPr>
              <a:t>in the middle centre circle</a:t>
            </a:r>
          </a:p>
          <a:p>
            <a:pPr eaLnBrk="1" hangingPunct="1"/>
            <a:r>
              <a:rPr lang="en-GB" altLang="en-US" dirty="0">
                <a:solidFill>
                  <a:srgbClr val="0000CC"/>
                </a:solidFill>
              </a:rPr>
              <a:t>How accountable do you feel you are in making sure this happens - On a scale of           1 to 10</a:t>
            </a:r>
          </a:p>
          <a:p>
            <a:pPr eaLnBrk="1" hangingPunct="1"/>
            <a:r>
              <a:rPr lang="en-GB" altLang="en-US" dirty="0">
                <a:solidFill>
                  <a:srgbClr val="0000CC"/>
                </a:solidFill>
              </a:rPr>
              <a:t>Write down the number</a:t>
            </a:r>
          </a:p>
          <a:p>
            <a:pPr eaLnBrk="1" hangingPunct="1"/>
            <a:r>
              <a:rPr lang="en-GB" altLang="en-US" dirty="0">
                <a:solidFill>
                  <a:srgbClr val="0000CC"/>
                </a:solidFill>
              </a:rPr>
              <a:t>Whose responsibility is it?</a:t>
            </a:r>
          </a:p>
          <a:p>
            <a:pPr eaLnBrk="1" hangingPunct="1"/>
            <a:endParaRPr lang="en-GB" altLang="en-US" dirty="0">
              <a:solidFill>
                <a:srgbClr val="0000CC"/>
              </a:solidFill>
            </a:endParaRPr>
          </a:p>
          <a:p>
            <a:pPr eaLnBrk="1" hangingPunct="1"/>
            <a:endParaRPr lang="en-GB" altLang="en-US" dirty="0">
              <a:solidFill>
                <a:srgbClr val="0000CC"/>
              </a:solidFill>
            </a:endParaRPr>
          </a:p>
        </p:txBody>
      </p:sp>
      <p:pic>
        <p:nvPicPr>
          <p:cNvPr id="5" name="Picture 4" descr="A few hands holding a seedling&#10;&#10;Description automatically generated with low confidence">
            <a:extLst>
              <a:ext uri="{FF2B5EF4-FFF2-40B4-BE49-F238E27FC236}">
                <a16:creationId xmlns:a16="http://schemas.microsoft.com/office/drawing/2014/main" id="{4376EE1B-F665-42A0-B87F-2F0EC6E9581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733925" y="3212976"/>
            <a:ext cx="4410075" cy="2486025"/>
          </a:xfrm>
          <a:prstGeom prst="rect">
            <a:avLst/>
          </a:prstGeom>
        </p:spPr>
      </p:pic>
      <p:grpSp>
        <p:nvGrpSpPr>
          <p:cNvPr id="7" name="Group 6">
            <a:extLst>
              <a:ext uri="{FF2B5EF4-FFF2-40B4-BE49-F238E27FC236}">
                <a16:creationId xmlns:a16="http://schemas.microsoft.com/office/drawing/2014/main" id="{4A94B6F7-5FD0-44D8-BCE3-732915B595AC}"/>
              </a:ext>
            </a:extLst>
          </p:cNvPr>
          <p:cNvGrpSpPr>
            <a:grpSpLocks/>
          </p:cNvGrpSpPr>
          <p:nvPr/>
        </p:nvGrpSpPr>
        <p:grpSpPr bwMode="auto">
          <a:xfrm>
            <a:off x="395536" y="4653136"/>
            <a:ext cx="3816424" cy="584688"/>
            <a:chOff x="2843808" y="4661813"/>
            <a:chExt cx="3672408" cy="584775"/>
          </a:xfrm>
        </p:grpSpPr>
        <p:cxnSp>
          <p:nvCxnSpPr>
            <p:cNvPr id="8" name="Straight Arrow Connector 7">
              <a:extLst>
                <a:ext uri="{FF2B5EF4-FFF2-40B4-BE49-F238E27FC236}">
                  <a16:creationId xmlns:a16="http://schemas.microsoft.com/office/drawing/2014/main" id="{81609373-EDF2-4417-A304-227D1DB82961}"/>
                </a:ext>
              </a:extLst>
            </p:cNvPr>
            <p:cNvCxnSpPr/>
            <p:nvPr/>
          </p:nvCxnSpPr>
          <p:spPr>
            <a:xfrm>
              <a:off x="3276013" y="4953533"/>
              <a:ext cx="2447757" cy="0"/>
            </a:xfrm>
            <a:prstGeom prst="straightConnector1">
              <a:avLst/>
            </a:prstGeom>
            <a:ln w="57150">
              <a:headEnd type="arrow"/>
              <a:tailEnd type="arrow"/>
            </a:ln>
          </p:spPr>
          <p:style>
            <a:lnRef idx="1">
              <a:schemeClr val="accent1"/>
            </a:lnRef>
            <a:fillRef idx="0">
              <a:schemeClr val="accent1"/>
            </a:fillRef>
            <a:effectRef idx="0">
              <a:schemeClr val="accent1"/>
            </a:effectRef>
            <a:fontRef idx="minor">
              <a:schemeClr val="tx1"/>
            </a:fontRef>
          </p:style>
        </p:cxnSp>
        <p:sp>
          <p:nvSpPr>
            <p:cNvPr id="9" name="TextBox 5">
              <a:extLst>
                <a:ext uri="{FF2B5EF4-FFF2-40B4-BE49-F238E27FC236}">
                  <a16:creationId xmlns:a16="http://schemas.microsoft.com/office/drawing/2014/main" id="{FE5F05CE-DCA0-45FE-AC41-5E500ED5B7D8}"/>
                </a:ext>
              </a:extLst>
            </p:cNvPr>
            <p:cNvSpPr txBox="1">
              <a:spLocks noChangeArrowheads="1"/>
            </p:cNvSpPr>
            <p:nvPr/>
          </p:nvSpPr>
          <p:spPr bwMode="auto">
            <a:xfrm>
              <a:off x="2843808" y="4661813"/>
              <a:ext cx="57606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b="1" dirty="0">
                  <a:latin typeface="Corbel" panose="020B0503020204020204" pitchFamily="34" charset="0"/>
                </a:rPr>
                <a:t>1</a:t>
              </a:r>
            </a:p>
          </p:txBody>
        </p:sp>
        <p:sp>
          <p:nvSpPr>
            <p:cNvPr id="10" name="TextBox 6">
              <a:extLst>
                <a:ext uri="{FF2B5EF4-FFF2-40B4-BE49-F238E27FC236}">
                  <a16:creationId xmlns:a16="http://schemas.microsoft.com/office/drawing/2014/main" id="{22E1E751-327D-4163-AFBF-73C32E019606}"/>
                </a:ext>
              </a:extLst>
            </p:cNvPr>
            <p:cNvSpPr txBox="1">
              <a:spLocks noChangeArrowheads="1"/>
            </p:cNvSpPr>
            <p:nvPr/>
          </p:nvSpPr>
          <p:spPr bwMode="auto">
            <a:xfrm>
              <a:off x="5868144" y="4661813"/>
              <a:ext cx="64807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b="1">
                  <a:latin typeface="Corbel" panose="020B0503020204020204" pitchFamily="34" charset="0"/>
                </a:rPr>
                <a:t>10</a:t>
              </a:r>
            </a:p>
          </p:txBody>
        </p:sp>
        <p:cxnSp>
          <p:nvCxnSpPr>
            <p:cNvPr id="12" name="Straight Connector 11">
              <a:extLst>
                <a:ext uri="{FF2B5EF4-FFF2-40B4-BE49-F238E27FC236}">
                  <a16:creationId xmlns:a16="http://schemas.microsoft.com/office/drawing/2014/main" id="{F6492C63-C89D-42FC-9115-F5AEC971409A}"/>
                </a:ext>
              </a:extLst>
            </p:cNvPr>
            <p:cNvCxnSpPr/>
            <p:nvPr/>
          </p:nvCxnSpPr>
          <p:spPr>
            <a:xfrm>
              <a:off x="3779216" y="4797935"/>
              <a:ext cx="0" cy="358829"/>
            </a:xfrm>
            <a:prstGeom prst="line">
              <a:avLst/>
            </a:prstGeom>
            <a:ln w="12700"/>
          </p:spPr>
          <p:style>
            <a:lnRef idx="1">
              <a:schemeClr val="accent1"/>
            </a:lnRef>
            <a:fillRef idx="0">
              <a:schemeClr val="accent1"/>
            </a:fillRef>
            <a:effectRef idx="0">
              <a:schemeClr val="accent1"/>
            </a:effectRef>
            <a:fontRef idx="minor">
              <a:schemeClr val="tx1"/>
            </a:fontRef>
          </p:style>
        </p:cxnSp>
        <p:pic>
          <p:nvPicPr>
            <p:cNvPr id="13" name="Picture 3">
              <a:extLst>
                <a:ext uri="{FF2B5EF4-FFF2-40B4-BE49-F238E27FC236}">
                  <a16:creationId xmlns:a16="http://schemas.microsoft.com/office/drawing/2014/main" id="{44A1B534-E496-4635-A218-EFA34961253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67944" y="4788259"/>
              <a:ext cx="12700" cy="377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 name="Picture 4">
              <a:extLst>
                <a:ext uri="{FF2B5EF4-FFF2-40B4-BE49-F238E27FC236}">
                  <a16:creationId xmlns:a16="http://schemas.microsoft.com/office/drawing/2014/main" id="{8ABCFADA-D0B7-4ED5-AF21-071704DF1AB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55976" y="4797152"/>
              <a:ext cx="12700" cy="377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5" name="Picture 5">
              <a:extLst>
                <a:ext uri="{FF2B5EF4-FFF2-40B4-BE49-F238E27FC236}">
                  <a16:creationId xmlns:a16="http://schemas.microsoft.com/office/drawing/2014/main" id="{0EFF0AD1-23DA-44A5-A4E3-E57498BDD67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00876" y="4765287"/>
              <a:ext cx="12700" cy="377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6" name="Picture 6">
              <a:extLst>
                <a:ext uri="{FF2B5EF4-FFF2-40B4-BE49-F238E27FC236}">
                  <a16:creationId xmlns:a16="http://schemas.microsoft.com/office/drawing/2014/main" id="{F0E7611B-E5A2-4D14-904B-484858B939E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60032" y="4765288"/>
              <a:ext cx="12700" cy="377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7" name="Picture 7">
              <a:extLst>
                <a:ext uri="{FF2B5EF4-FFF2-40B4-BE49-F238E27FC236}">
                  <a16:creationId xmlns:a16="http://schemas.microsoft.com/office/drawing/2014/main" id="{6F92E52A-0A45-4815-8540-49B30A63F8E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48064" y="4763062"/>
              <a:ext cx="12700" cy="377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0" presetClass="exit" presetSubtype="0" fill="hold" nodeType="clickEffect">
                                  <p:stCondLst>
                                    <p:cond delay="0"/>
                                  </p:stCondLst>
                                  <p:childTnLst>
                                    <p:animEffect transition="out" filter="fade">
                                      <p:cBhvr>
                                        <p:cTn id="10" dur="500"/>
                                        <p:tgtEl>
                                          <p:spTgt spid="3">
                                            <p:txEl>
                                              <p:pRg st="0" end="0"/>
                                            </p:txEl>
                                          </p:spTgt>
                                        </p:tgtEl>
                                      </p:cBhvr>
                                    </p:animEffect>
                                    <p:set>
                                      <p:cBhvr>
                                        <p:cTn id="11" dur="1" fill="hold">
                                          <p:stCondLst>
                                            <p:cond delay="499"/>
                                          </p:stCondLst>
                                        </p:cTn>
                                        <p:tgtEl>
                                          <p:spTgt spid="3">
                                            <p:txEl>
                                              <p:pRg st="0" end="0"/>
                                            </p:txEl>
                                          </p:spTgt>
                                        </p:tgtEl>
                                        <p:attrNameLst>
                                          <p:attrName>style.visibility</p:attrName>
                                        </p:attrNameLst>
                                      </p:cBhvr>
                                      <p:to>
                                        <p:strVal val="hidden"/>
                                      </p:to>
                                    </p:set>
                                  </p:childTnLst>
                                </p:cTn>
                              </p:par>
                              <p:par>
                                <p:cTn id="12" presetID="1" presetClass="entr" presetSubtype="0" fill="hold"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4" fill="hold" nodeType="clickPar">
                      <p:stCondLst>
                        <p:cond delay="indefinite"/>
                      </p:stCondLst>
                      <p:childTnLst>
                        <p:par>
                          <p:cTn id="15" fill="hold" nodeType="withGroup">
                            <p:stCondLst>
                              <p:cond delay="0"/>
                            </p:stCondLst>
                            <p:childTnLst>
                              <p:par>
                                <p:cTn id="16" presetID="10" presetClass="exit" presetSubtype="0" fill="hold" nodeType="clickEffect">
                                  <p:stCondLst>
                                    <p:cond delay="0"/>
                                  </p:stCondLst>
                                  <p:childTnLst>
                                    <p:animEffect transition="out" filter="fade">
                                      <p:cBhvr>
                                        <p:cTn id="17" dur="500"/>
                                        <p:tgtEl>
                                          <p:spTgt spid="3">
                                            <p:txEl>
                                              <p:pRg st="1" end="1"/>
                                            </p:txEl>
                                          </p:spTgt>
                                        </p:tgtEl>
                                      </p:cBhvr>
                                    </p:animEffect>
                                    <p:set>
                                      <p:cBhvr>
                                        <p:cTn id="18" dur="1" fill="hold">
                                          <p:stCondLst>
                                            <p:cond delay="499"/>
                                          </p:stCondLst>
                                        </p:cTn>
                                        <p:tgtEl>
                                          <p:spTgt spid="3">
                                            <p:txEl>
                                              <p:pRg st="1" end="1"/>
                                            </p:txEl>
                                          </p:spTgt>
                                        </p:tgtEl>
                                        <p:attrNameLst>
                                          <p:attrName>style.visibility</p:attrName>
                                        </p:attrNameLst>
                                      </p:cBhvr>
                                      <p:to>
                                        <p:strVal val="hidden"/>
                                      </p:to>
                                    </p:set>
                                  </p:childTnLst>
                                </p:cTn>
                              </p:par>
                              <p:par>
                                <p:cTn id="19" presetID="10" presetClass="entr" presetSubtype="0" fill="hold" nodeType="with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500"/>
                                        <p:tgtEl>
                                          <p:spTgt spid="7"/>
                                        </p:tgtEl>
                                      </p:cBhvr>
                                    </p:animEffect>
                                  </p:childTnLst>
                                </p:cTn>
                              </p:par>
                              <p:par>
                                <p:cTn id="22" presetID="1" presetClass="entr" presetSubtype="0"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4" fill="hold" nodeType="clickPar">
                      <p:stCondLst>
                        <p:cond delay="indefinite"/>
                      </p:stCondLst>
                      <p:childTnLst>
                        <p:par>
                          <p:cTn id="25" fill="hold" nodeType="withGroup">
                            <p:stCondLst>
                              <p:cond delay="0"/>
                            </p:stCondLst>
                            <p:childTnLst>
                              <p:par>
                                <p:cTn id="26" presetID="10" presetClass="exit" presetSubtype="0" fill="hold" nodeType="clickEffect">
                                  <p:stCondLst>
                                    <p:cond delay="0"/>
                                  </p:stCondLst>
                                  <p:childTnLst>
                                    <p:animEffect transition="out" filter="fade">
                                      <p:cBhvr>
                                        <p:cTn id="27" dur="500"/>
                                        <p:tgtEl>
                                          <p:spTgt spid="3">
                                            <p:txEl>
                                              <p:pRg st="2" end="2"/>
                                            </p:txEl>
                                          </p:spTgt>
                                        </p:tgtEl>
                                      </p:cBhvr>
                                    </p:animEffect>
                                    <p:set>
                                      <p:cBhvr>
                                        <p:cTn id="28" dur="1" fill="hold">
                                          <p:stCondLst>
                                            <p:cond delay="499"/>
                                          </p:stCondLst>
                                        </p:cTn>
                                        <p:tgtEl>
                                          <p:spTgt spid="3">
                                            <p:txEl>
                                              <p:pRg st="2" end="2"/>
                                            </p:txEl>
                                          </p:spTgt>
                                        </p:tgtEl>
                                        <p:attrNameLst>
                                          <p:attrName>style.visibility</p:attrName>
                                        </p:attrNameLst>
                                      </p:cBhvr>
                                      <p:to>
                                        <p:strVal val="hidden"/>
                                      </p:to>
                                    </p:set>
                                  </p:childTnLst>
                                </p:cTn>
                              </p:par>
                              <p:par>
                                <p:cTn id="29" presetID="1" presetClass="entr" presetSubtype="0" fill="hold" nodeType="with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3">
                                            <p:txEl>
                                              <p:pRg st="0" end="0"/>
                                            </p:txEl>
                                          </p:spTgt>
                                        </p:tgtEl>
                                        <p:attrNameLst>
                                          <p:attrName>style.visibility</p:attrName>
                                        </p:attrNameLst>
                                      </p:cBhvr>
                                      <p:to>
                                        <p:strVal val="visible"/>
                                      </p:to>
                                    </p:set>
                                    <p:animEffect transition="in" filter="fade">
                                      <p:cBhvr>
                                        <p:cTn id="35" dur="500"/>
                                        <p:tgtEl>
                                          <p:spTgt spid="3">
                                            <p:txEl>
                                              <p:pRg st="0" end="0"/>
                                            </p:txEl>
                                          </p:spTgt>
                                        </p:tgtEl>
                                      </p:cBhvr>
                                    </p:animEffect>
                                  </p:childTnLst>
                                </p:cTn>
                              </p:par>
                              <p:par>
                                <p:cTn id="36" presetID="10" presetClass="entr" presetSubtype="0" fill="hold" nodeType="withEffect">
                                  <p:stCondLst>
                                    <p:cond delay="0"/>
                                  </p:stCondLst>
                                  <p:childTnLst>
                                    <p:set>
                                      <p:cBhvr>
                                        <p:cTn id="37" dur="1" fill="hold">
                                          <p:stCondLst>
                                            <p:cond delay="0"/>
                                          </p:stCondLst>
                                        </p:cTn>
                                        <p:tgtEl>
                                          <p:spTgt spid="3">
                                            <p:txEl>
                                              <p:pRg st="1" end="1"/>
                                            </p:txEl>
                                          </p:spTgt>
                                        </p:tgtEl>
                                        <p:attrNameLst>
                                          <p:attrName>style.visibility</p:attrName>
                                        </p:attrNameLst>
                                      </p:cBhvr>
                                      <p:to>
                                        <p:strVal val="visible"/>
                                      </p:to>
                                    </p:set>
                                    <p:animEffect transition="in" filter="fade">
                                      <p:cBhvr>
                                        <p:cTn id="38" dur="500"/>
                                        <p:tgtEl>
                                          <p:spTgt spid="3">
                                            <p:txEl>
                                              <p:pRg st="1" end="1"/>
                                            </p:txEl>
                                          </p:spTgt>
                                        </p:tgtEl>
                                      </p:cBhvr>
                                    </p:animEffect>
                                  </p:childTnLst>
                                </p:cTn>
                              </p:par>
                              <p:par>
                                <p:cTn id="39" presetID="10" presetClass="entr" presetSubtype="0" fill="hold" nodeType="withEffect">
                                  <p:stCondLst>
                                    <p:cond delay="0"/>
                                  </p:stCondLst>
                                  <p:childTnLst>
                                    <p:set>
                                      <p:cBhvr>
                                        <p:cTn id="40" dur="1" fill="hold">
                                          <p:stCondLst>
                                            <p:cond delay="0"/>
                                          </p:stCondLst>
                                        </p:cTn>
                                        <p:tgtEl>
                                          <p:spTgt spid="3">
                                            <p:txEl>
                                              <p:pRg st="2" end="2"/>
                                            </p:txEl>
                                          </p:spTgt>
                                        </p:tgtEl>
                                        <p:attrNameLst>
                                          <p:attrName>style.visibility</p:attrName>
                                        </p:attrNameLst>
                                      </p:cBhvr>
                                      <p:to>
                                        <p:strVal val="visible"/>
                                      </p:to>
                                    </p:set>
                                    <p:animEffect transition="in" filter="fade">
                                      <p:cBhvr>
                                        <p:cTn id="41"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DA2AC-69B9-42B6-8462-5BDF4DEE630C}"/>
              </a:ext>
            </a:extLst>
          </p:cNvPr>
          <p:cNvSpPr>
            <a:spLocks noGrp="1"/>
          </p:cNvSpPr>
          <p:nvPr>
            <p:ph type="title"/>
          </p:nvPr>
        </p:nvSpPr>
        <p:spPr>
          <a:xfrm>
            <a:off x="827584" y="260648"/>
            <a:ext cx="8034064" cy="792088"/>
          </a:xfrm>
        </p:spPr>
        <p:txBody>
          <a:bodyPr rtlCol="0">
            <a:noAutofit/>
          </a:bodyPr>
          <a:lstStyle/>
          <a:p>
            <a:pPr eaLnBrk="1" fontAlgn="auto" hangingPunct="1">
              <a:spcAft>
                <a:spcPts val="0"/>
              </a:spcAft>
              <a:defRPr/>
            </a:pPr>
            <a:r>
              <a:rPr lang="en-GB" sz="3600" dirty="0">
                <a:solidFill>
                  <a:schemeClr val="accent1">
                    <a:satMod val="150000"/>
                  </a:schemeClr>
                </a:solidFill>
              </a:rPr>
              <a:t>Take Action, Measure Results &amp; Celebrate</a:t>
            </a:r>
          </a:p>
        </p:txBody>
      </p:sp>
      <p:sp>
        <p:nvSpPr>
          <p:cNvPr id="3" name="Content Placeholder 2">
            <a:extLst>
              <a:ext uri="{FF2B5EF4-FFF2-40B4-BE49-F238E27FC236}">
                <a16:creationId xmlns:a16="http://schemas.microsoft.com/office/drawing/2014/main" id="{87EE2068-D789-4735-8DE3-FC393B75C0EB}"/>
              </a:ext>
            </a:extLst>
          </p:cNvPr>
          <p:cNvSpPr>
            <a:spLocks noGrp="1"/>
          </p:cNvSpPr>
          <p:nvPr>
            <p:ph idx="1"/>
          </p:nvPr>
        </p:nvSpPr>
        <p:spPr>
          <a:xfrm>
            <a:off x="179512" y="1124744"/>
            <a:ext cx="8964488" cy="2160240"/>
          </a:xfrm>
        </p:spPr>
        <p:txBody>
          <a:bodyPr/>
          <a:lstStyle/>
          <a:p>
            <a:pPr eaLnBrk="1" hangingPunct="1"/>
            <a:r>
              <a:rPr lang="en-GB" altLang="en-US" dirty="0">
                <a:solidFill>
                  <a:srgbClr val="0000CC"/>
                </a:solidFill>
              </a:rPr>
              <a:t>Write the heading above in the top circle</a:t>
            </a:r>
          </a:p>
          <a:p>
            <a:pPr eaLnBrk="1" hangingPunct="1"/>
            <a:r>
              <a:rPr lang="en-GB" altLang="en-US" dirty="0">
                <a:solidFill>
                  <a:srgbClr val="0000CC"/>
                </a:solidFill>
              </a:rPr>
              <a:t>When are you going to start?</a:t>
            </a:r>
          </a:p>
          <a:p>
            <a:pPr eaLnBrk="1" hangingPunct="1"/>
            <a:r>
              <a:rPr lang="en-GB" altLang="en-US" dirty="0">
                <a:solidFill>
                  <a:srgbClr val="0000CC"/>
                </a:solidFill>
              </a:rPr>
              <a:t>How will you measure your progress?</a:t>
            </a:r>
          </a:p>
          <a:p>
            <a:pPr eaLnBrk="1" hangingPunct="1"/>
            <a:r>
              <a:rPr lang="en-GB" altLang="en-US" dirty="0">
                <a:solidFill>
                  <a:srgbClr val="0000CC"/>
                </a:solidFill>
              </a:rPr>
              <a:t>How will you celebrate your success for achieving your goal?</a:t>
            </a:r>
          </a:p>
        </p:txBody>
      </p:sp>
      <p:pic>
        <p:nvPicPr>
          <p:cNvPr id="5" name="Picture 4" descr="Logo&#10;&#10;Description automatically generated">
            <a:extLst>
              <a:ext uri="{FF2B5EF4-FFF2-40B4-BE49-F238E27FC236}">
                <a16:creationId xmlns:a16="http://schemas.microsoft.com/office/drawing/2014/main" id="{20F68224-529B-49F1-838F-5DD4E11AAEC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3678967"/>
            <a:ext cx="4514094" cy="2020242"/>
          </a:xfrm>
          <a:prstGeom prst="rect">
            <a:avLst/>
          </a:prstGeom>
        </p:spPr>
      </p:pic>
      <p:sp>
        <p:nvSpPr>
          <p:cNvPr id="7" name="TextBox 6">
            <a:extLst>
              <a:ext uri="{FF2B5EF4-FFF2-40B4-BE49-F238E27FC236}">
                <a16:creationId xmlns:a16="http://schemas.microsoft.com/office/drawing/2014/main" id="{16C60718-2966-44C4-B5F5-7902C049D900}"/>
              </a:ext>
            </a:extLst>
          </p:cNvPr>
          <p:cNvSpPr txBox="1"/>
          <p:nvPr/>
        </p:nvSpPr>
        <p:spPr>
          <a:xfrm>
            <a:off x="4844616" y="3678967"/>
            <a:ext cx="4119872" cy="1815882"/>
          </a:xfrm>
          <a:prstGeom prst="rect">
            <a:avLst/>
          </a:prstGeom>
          <a:noFill/>
        </p:spPr>
        <p:txBody>
          <a:bodyPr wrap="square" rtlCol="0">
            <a:spAutoFit/>
          </a:bodyPr>
          <a:lstStyle/>
          <a:p>
            <a:pPr marL="457200" indent="-457200" eaLnBrk="1" hangingPunct="1">
              <a:buFont typeface="Arial" panose="020B0604020202020204" pitchFamily="34" charset="0"/>
              <a:buChar char="•"/>
            </a:pPr>
            <a:r>
              <a:rPr lang="en-GB" altLang="en-US" sz="2800" dirty="0">
                <a:solidFill>
                  <a:srgbClr val="0000CC"/>
                </a:solidFill>
              </a:rPr>
              <a:t>Ensure that the reward or celebration is high enough to motivate you in the tough times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0" presetClass="exit" presetSubtype="0" fill="hold" nodeType="clickEffect">
                                  <p:stCondLst>
                                    <p:cond delay="0"/>
                                  </p:stCondLst>
                                  <p:childTnLst>
                                    <p:animEffect transition="out" filter="fade">
                                      <p:cBhvr>
                                        <p:cTn id="10" dur="500"/>
                                        <p:tgtEl>
                                          <p:spTgt spid="3">
                                            <p:txEl>
                                              <p:pRg st="0" end="0"/>
                                            </p:txEl>
                                          </p:spTgt>
                                        </p:tgtEl>
                                      </p:cBhvr>
                                    </p:animEffect>
                                    <p:set>
                                      <p:cBhvr>
                                        <p:cTn id="11" dur="1" fill="hold">
                                          <p:stCondLst>
                                            <p:cond delay="499"/>
                                          </p:stCondLst>
                                        </p:cTn>
                                        <p:tgtEl>
                                          <p:spTgt spid="3">
                                            <p:txEl>
                                              <p:pRg st="0" end="0"/>
                                            </p:txEl>
                                          </p:spTgt>
                                        </p:tgtEl>
                                        <p:attrNameLst>
                                          <p:attrName>style.visibility</p:attrName>
                                        </p:attrNameLst>
                                      </p:cBhvr>
                                      <p:to>
                                        <p:strVal val="hidden"/>
                                      </p:to>
                                    </p:set>
                                  </p:childTnLst>
                                </p:cTn>
                              </p:par>
                              <p:par>
                                <p:cTn id="12" presetID="1" presetClass="entr" presetSubtype="0" fill="hold"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4" fill="hold" nodeType="clickPar">
                      <p:stCondLst>
                        <p:cond delay="indefinite"/>
                      </p:stCondLst>
                      <p:childTnLst>
                        <p:par>
                          <p:cTn id="15" fill="hold" nodeType="withGroup">
                            <p:stCondLst>
                              <p:cond delay="0"/>
                            </p:stCondLst>
                            <p:childTnLst>
                              <p:par>
                                <p:cTn id="16" presetID="10" presetClass="exit" presetSubtype="0" fill="hold" nodeType="clickEffect">
                                  <p:stCondLst>
                                    <p:cond delay="0"/>
                                  </p:stCondLst>
                                  <p:childTnLst>
                                    <p:animEffect transition="out" filter="fade">
                                      <p:cBhvr>
                                        <p:cTn id="17" dur="500"/>
                                        <p:tgtEl>
                                          <p:spTgt spid="3">
                                            <p:txEl>
                                              <p:pRg st="1" end="1"/>
                                            </p:txEl>
                                          </p:spTgt>
                                        </p:tgtEl>
                                      </p:cBhvr>
                                    </p:animEffect>
                                    <p:set>
                                      <p:cBhvr>
                                        <p:cTn id="18" dur="1" fill="hold">
                                          <p:stCondLst>
                                            <p:cond delay="499"/>
                                          </p:stCondLst>
                                        </p:cTn>
                                        <p:tgtEl>
                                          <p:spTgt spid="3">
                                            <p:txEl>
                                              <p:pRg st="1" end="1"/>
                                            </p:txEl>
                                          </p:spTgt>
                                        </p:tgtEl>
                                        <p:attrNameLst>
                                          <p:attrName>style.visibility</p:attrName>
                                        </p:attrNameLst>
                                      </p:cBhvr>
                                      <p:to>
                                        <p:strVal val="hidden"/>
                                      </p:to>
                                    </p:set>
                                  </p:childTnLst>
                                </p:cTn>
                              </p:par>
                              <p:par>
                                <p:cTn id="19" presetID="1" presetClass="entr" presetSubtype="0"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0" presetClass="exit" presetSubtype="0" fill="hold" nodeType="clickEffect">
                                  <p:stCondLst>
                                    <p:cond delay="0"/>
                                  </p:stCondLst>
                                  <p:childTnLst>
                                    <p:animEffect transition="out" filter="fade">
                                      <p:cBhvr>
                                        <p:cTn id="24" dur="500"/>
                                        <p:tgtEl>
                                          <p:spTgt spid="3">
                                            <p:txEl>
                                              <p:pRg st="2" end="2"/>
                                            </p:txEl>
                                          </p:spTgt>
                                        </p:tgtEl>
                                      </p:cBhvr>
                                    </p:animEffect>
                                    <p:set>
                                      <p:cBhvr>
                                        <p:cTn id="25" dur="1" fill="hold">
                                          <p:stCondLst>
                                            <p:cond delay="499"/>
                                          </p:stCondLst>
                                        </p:cTn>
                                        <p:tgtEl>
                                          <p:spTgt spid="3">
                                            <p:txEl>
                                              <p:pRg st="2" end="2"/>
                                            </p:txEl>
                                          </p:spTgt>
                                        </p:tgtEl>
                                        <p:attrNameLst>
                                          <p:attrName>style.visibility</p:attrName>
                                        </p:attrNameLst>
                                      </p:cBhvr>
                                      <p:to>
                                        <p:strVal val="hidden"/>
                                      </p:to>
                                    </p:set>
                                  </p:childTnLst>
                                </p:cTn>
                              </p:par>
                              <p:par>
                                <p:cTn id="26" presetID="1" presetClass="entr" presetSubtype="0" fill="hold" nodeType="with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nodeType="clickEffect">
                                  <p:stCondLst>
                                    <p:cond delay="0"/>
                                  </p:stCondLst>
                                  <p:childTnLst>
                                    <p:animEffect transition="out" filter="fade">
                                      <p:cBhvr>
                                        <p:cTn id="31" dur="500"/>
                                        <p:tgtEl>
                                          <p:spTgt spid="3">
                                            <p:txEl>
                                              <p:pRg st="3" end="3"/>
                                            </p:txEl>
                                          </p:spTgt>
                                        </p:tgtEl>
                                      </p:cBhvr>
                                    </p:animEffect>
                                    <p:set>
                                      <p:cBhvr>
                                        <p:cTn id="32" dur="1" fill="hold">
                                          <p:stCondLst>
                                            <p:cond delay="499"/>
                                          </p:stCondLst>
                                        </p:cTn>
                                        <p:tgtEl>
                                          <p:spTgt spid="3">
                                            <p:txEl>
                                              <p:pRg st="3" end="3"/>
                                            </p:txEl>
                                          </p:spTgt>
                                        </p:tgtEl>
                                        <p:attrNameLst>
                                          <p:attrName>style.visibility</p:attrName>
                                        </p:attrNameLst>
                                      </p:cBhvr>
                                      <p:to>
                                        <p:strVal val="hidden"/>
                                      </p:to>
                                    </p:set>
                                  </p:childTnLst>
                                </p:cTn>
                              </p:par>
                              <p:par>
                                <p:cTn id="33" presetID="10" presetClass="entr" presetSubtype="0" fill="hold" nodeType="withEffect">
                                  <p:stCondLst>
                                    <p:cond delay="0"/>
                                  </p:stCondLst>
                                  <p:childTnLst>
                                    <p:set>
                                      <p:cBhvr>
                                        <p:cTn id="34" dur="1" fill="hold">
                                          <p:stCondLst>
                                            <p:cond delay="0"/>
                                          </p:stCondLst>
                                        </p:cTn>
                                        <p:tgtEl>
                                          <p:spTgt spid="7">
                                            <p:txEl>
                                              <p:pRg st="0" end="0"/>
                                            </p:txEl>
                                          </p:spTgt>
                                        </p:tgtEl>
                                        <p:attrNameLst>
                                          <p:attrName>style.visibility</p:attrName>
                                        </p:attrNameLst>
                                      </p:cBhvr>
                                      <p:to>
                                        <p:strVal val="visible"/>
                                      </p:to>
                                    </p:set>
                                    <p:animEffect transition="in" filter="fade">
                                      <p:cBhvr>
                                        <p:cTn id="35" dur="500"/>
                                        <p:tgtEl>
                                          <p:spTgt spid="7">
                                            <p:txEl>
                                              <p:pRg st="0" end="0"/>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3">
                                            <p:txEl>
                                              <p:pRg st="0" end="0"/>
                                            </p:txEl>
                                          </p:spTgt>
                                        </p:tgtEl>
                                        <p:attrNameLst>
                                          <p:attrName>style.visibility</p:attrName>
                                        </p:attrNameLst>
                                      </p:cBhvr>
                                      <p:to>
                                        <p:strVal val="visible"/>
                                      </p:to>
                                    </p:set>
                                    <p:animEffect transition="in" filter="fade">
                                      <p:cBhvr>
                                        <p:cTn id="40" dur="500"/>
                                        <p:tgtEl>
                                          <p:spTgt spid="3">
                                            <p:txEl>
                                              <p:pRg st="0" end="0"/>
                                            </p:txEl>
                                          </p:spTgt>
                                        </p:tgtEl>
                                      </p:cBhvr>
                                    </p:animEffect>
                                  </p:childTnLst>
                                </p:cTn>
                              </p:par>
                              <p:par>
                                <p:cTn id="41" presetID="10" presetClass="entr" presetSubtype="0" fill="hold" nodeType="withEffect">
                                  <p:stCondLst>
                                    <p:cond delay="0"/>
                                  </p:stCondLst>
                                  <p:childTnLst>
                                    <p:set>
                                      <p:cBhvr>
                                        <p:cTn id="42" dur="1" fill="hold">
                                          <p:stCondLst>
                                            <p:cond delay="0"/>
                                          </p:stCondLst>
                                        </p:cTn>
                                        <p:tgtEl>
                                          <p:spTgt spid="3">
                                            <p:txEl>
                                              <p:pRg st="1" end="1"/>
                                            </p:txEl>
                                          </p:spTgt>
                                        </p:tgtEl>
                                        <p:attrNameLst>
                                          <p:attrName>style.visibility</p:attrName>
                                        </p:attrNameLst>
                                      </p:cBhvr>
                                      <p:to>
                                        <p:strVal val="visible"/>
                                      </p:to>
                                    </p:set>
                                    <p:animEffect transition="in" filter="fade">
                                      <p:cBhvr>
                                        <p:cTn id="43" dur="500"/>
                                        <p:tgtEl>
                                          <p:spTgt spid="3">
                                            <p:txEl>
                                              <p:pRg st="1" end="1"/>
                                            </p:txEl>
                                          </p:spTgt>
                                        </p:tgtEl>
                                      </p:cBhvr>
                                    </p:animEffect>
                                  </p:childTnLst>
                                </p:cTn>
                              </p:par>
                              <p:par>
                                <p:cTn id="44" presetID="10" presetClass="entr" presetSubtype="0" fill="hold" nodeType="withEffect">
                                  <p:stCondLst>
                                    <p:cond delay="0"/>
                                  </p:stCondLst>
                                  <p:childTnLst>
                                    <p:set>
                                      <p:cBhvr>
                                        <p:cTn id="45" dur="1" fill="hold">
                                          <p:stCondLst>
                                            <p:cond delay="0"/>
                                          </p:stCondLst>
                                        </p:cTn>
                                        <p:tgtEl>
                                          <p:spTgt spid="3">
                                            <p:txEl>
                                              <p:pRg st="2" end="2"/>
                                            </p:txEl>
                                          </p:spTgt>
                                        </p:tgtEl>
                                        <p:attrNameLst>
                                          <p:attrName>style.visibility</p:attrName>
                                        </p:attrNameLst>
                                      </p:cBhvr>
                                      <p:to>
                                        <p:strVal val="visible"/>
                                      </p:to>
                                    </p:set>
                                    <p:animEffect transition="in" filter="fade">
                                      <p:cBhvr>
                                        <p:cTn id="46" dur="500"/>
                                        <p:tgtEl>
                                          <p:spTgt spid="3">
                                            <p:txEl>
                                              <p:pRg st="2" end="2"/>
                                            </p:txEl>
                                          </p:spTgt>
                                        </p:tgtEl>
                                      </p:cBhvr>
                                    </p:animEffect>
                                  </p:childTnLst>
                                </p:cTn>
                              </p:par>
                              <p:par>
                                <p:cTn id="47" presetID="10" presetClass="entr" presetSubtype="0" fill="hold" nodeType="withEffect">
                                  <p:stCondLst>
                                    <p:cond delay="0"/>
                                  </p:stCondLst>
                                  <p:childTnLst>
                                    <p:set>
                                      <p:cBhvr>
                                        <p:cTn id="48" dur="1" fill="hold">
                                          <p:stCondLst>
                                            <p:cond delay="0"/>
                                          </p:stCondLst>
                                        </p:cTn>
                                        <p:tgtEl>
                                          <p:spTgt spid="3">
                                            <p:txEl>
                                              <p:pRg st="3" end="3"/>
                                            </p:txEl>
                                          </p:spTgt>
                                        </p:tgtEl>
                                        <p:attrNameLst>
                                          <p:attrName>style.visibility</p:attrName>
                                        </p:attrNameLst>
                                      </p:cBhvr>
                                      <p:to>
                                        <p:strVal val="visible"/>
                                      </p:to>
                                    </p:set>
                                    <p:animEffect transition="in" filter="fade">
                                      <p:cBhvr>
                                        <p:cTn id="49"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Line 17">
            <a:extLst>
              <a:ext uri="{FF2B5EF4-FFF2-40B4-BE49-F238E27FC236}">
                <a16:creationId xmlns:a16="http://schemas.microsoft.com/office/drawing/2014/main" id="{AFDFB9D3-A8A4-4166-9EA3-B4C1F1D89D02}"/>
              </a:ext>
            </a:extLst>
          </p:cNvPr>
          <p:cNvSpPr>
            <a:spLocks noChangeShapeType="1"/>
          </p:cNvSpPr>
          <p:nvPr/>
        </p:nvSpPr>
        <p:spPr bwMode="auto">
          <a:xfrm flipH="1">
            <a:off x="5032086" y="3071782"/>
            <a:ext cx="1289352" cy="1514900"/>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286"/>
          </a:p>
        </p:txBody>
      </p:sp>
      <p:sp>
        <p:nvSpPr>
          <p:cNvPr id="3075" name="Line 4">
            <a:extLst>
              <a:ext uri="{FF2B5EF4-FFF2-40B4-BE49-F238E27FC236}">
                <a16:creationId xmlns:a16="http://schemas.microsoft.com/office/drawing/2014/main" id="{A6900AEB-0616-4B0F-9ABF-30877645C20D}"/>
              </a:ext>
            </a:extLst>
          </p:cNvPr>
          <p:cNvSpPr>
            <a:spLocks noChangeShapeType="1"/>
          </p:cNvSpPr>
          <p:nvPr/>
        </p:nvSpPr>
        <p:spPr bwMode="auto">
          <a:xfrm>
            <a:off x="1732796" y="5334000"/>
            <a:ext cx="4973257" cy="0"/>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286"/>
          </a:p>
        </p:txBody>
      </p:sp>
      <p:sp>
        <p:nvSpPr>
          <p:cNvPr id="3076" name="Line 15">
            <a:extLst>
              <a:ext uri="{FF2B5EF4-FFF2-40B4-BE49-F238E27FC236}">
                <a16:creationId xmlns:a16="http://schemas.microsoft.com/office/drawing/2014/main" id="{13A17F10-2B82-48DB-B9E8-028181EEB0F5}"/>
              </a:ext>
            </a:extLst>
          </p:cNvPr>
          <p:cNvSpPr>
            <a:spLocks noChangeShapeType="1"/>
          </p:cNvSpPr>
          <p:nvPr/>
        </p:nvSpPr>
        <p:spPr bwMode="auto">
          <a:xfrm>
            <a:off x="7213935" y="3344316"/>
            <a:ext cx="834678" cy="1093213"/>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286"/>
          </a:p>
        </p:txBody>
      </p:sp>
      <p:sp>
        <p:nvSpPr>
          <p:cNvPr id="3077" name="Line 19">
            <a:extLst>
              <a:ext uri="{FF2B5EF4-FFF2-40B4-BE49-F238E27FC236}">
                <a16:creationId xmlns:a16="http://schemas.microsoft.com/office/drawing/2014/main" id="{2830011C-239C-43E2-BD80-5BEF058B33E5}"/>
              </a:ext>
            </a:extLst>
          </p:cNvPr>
          <p:cNvSpPr>
            <a:spLocks noChangeShapeType="1"/>
          </p:cNvSpPr>
          <p:nvPr/>
        </p:nvSpPr>
        <p:spPr bwMode="auto">
          <a:xfrm>
            <a:off x="2365915" y="3320249"/>
            <a:ext cx="1289352" cy="1356293"/>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286"/>
          </a:p>
        </p:txBody>
      </p:sp>
      <p:sp>
        <p:nvSpPr>
          <p:cNvPr id="3078" name="Line 21">
            <a:extLst>
              <a:ext uri="{FF2B5EF4-FFF2-40B4-BE49-F238E27FC236}">
                <a16:creationId xmlns:a16="http://schemas.microsoft.com/office/drawing/2014/main" id="{51F4E9B5-7518-4519-ADB7-CB9B69865A43}"/>
              </a:ext>
            </a:extLst>
          </p:cNvPr>
          <p:cNvSpPr>
            <a:spLocks noChangeShapeType="1"/>
          </p:cNvSpPr>
          <p:nvPr/>
        </p:nvSpPr>
        <p:spPr bwMode="auto">
          <a:xfrm flipV="1">
            <a:off x="1043608" y="3381479"/>
            <a:ext cx="633168" cy="1110012"/>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286"/>
          </a:p>
        </p:txBody>
      </p:sp>
      <p:sp>
        <p:nvSpPr>
          <p:cNvPr id="3079" name="Line 22">
            <a:extLst>
              <a:ext uri="{FF2B5EF4-FFF2-40B4-BE49-F238E27FC236}">
                <a16:creationId xmlns:a16="http://schemas.microsoft.com/office/drawing/2014/main" id="{429B8508-70D0-4C55-A164-9438EE52BE96}"/>
              </a:ext>
            </a:extLst>
          </p:cNvPr>
          <p:cNvSpPr>
            <a:spLocks noChangeShapeType="1"/>
          </p:cNvSpPr>
          <p:nvPr/>
        </p:nvSpPr>
        <p:spPr bwMode="auto">
          <a:xfrm flipV="1">
            <a:off x="2211357" y="836712"/>
            <a:ext cx="1004575" cy="1475472"/>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286"/>
          </a:p>
        </p:txBody>
      </p:sp>
      <p:sp>
        <p:nvSpPr>
          <p:cNvPr id="3080" name="Line 23">
            <a:extLst>
              <a:ext uri="{FF2B5EF4-FFF2-40B4-BE49-F238E27FC236}">
                <a16:creationId xmlns:a16="http://schemas.microsoft.com/office/drawing/2014/main" id="{088BF764-122B-444B-9C85-1FF0CADF97C7}"/>
              </a:ext>
            </a:extLst>
          </p:cNvPr>
          <p:cNvSpPr>
            <a:spLocks noChangeShapeType="1"/>
          </p:cNvSpPr>
          <p:nvPr/>
        </p:nvSpPr>
        <p:spPr bwMode="auto">
          <a:xfrm>
            <a:off x="5114786" y="836712"/>
            <a:ext cx="1321273" cy="1514900"/>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286"/>
          </a:p>
        </p:txBody>
      </p:sp>
      <p:sp>
        <p:nvSpPr>
          <p:cNvPr id="3081" name="Line 24">
            <a:extLst>
              <a:ext uri="{FF2B5EF4-FFF2-40B4-BE49-F238E27FC236}">
                <a16:creationId xmlns:a16="http://schemas.microsoft.com/office/drawing/2014/main" id="{EDCD6E1B-8889-4D06-A307-A465EE86A377}"/>
              </a:ext>
            </a:extLst>
          </p:cNvPr>
          <p:cNvSpPr>
            <a:spLocks noChangeShapeType="1"/>
          </p:cNvSpPr>
          <p:nvPr/>
        </p:nvSpPr>
        <p:spPr bwMode="auto">
          <a:xfrm>
            <a:off x="4211959" y="1150398"/>
            <a:ext cx="65329" cy="1073183"/>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286"/>
          </a:p>
        </p:txBody>
      </p:sp>
      <p:sp>
        <p:nvSpPr>
          <p:cNvPr id="2065" name="Rectangle 37">
            <a:extLst>
              <a:ext uri="{FF2B5EF4-FFF2-40B4-BE49-F238E27FC236}">
                <a16:creationId xmlns:a16="http://schemas.microsoft.com/office/drawing/2014/main" id="{923A9E5A-D28F-41B3-B81E-0289E09547DF}"/>
              </a:ext>
            </a:extLst>
          </p:cNvPr>
          <p:cNvSpPr>
            <a:spLocks noChangeArrowheads="1"/>
          </p:cNvSpPr>
          <p:nvPr/>
        </p:nvSpPr>
        <p:spPr bwMode="auto">
          <a:xfrm>
            <a:off x="5657370" y="75974"/>
            <a:ext cx="3410657" cy="90059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eaLnBrk="1" hangingPunct="1"/>
            <a:endParaRPr lang="en-US" altLang="en-US" sz="1786"/>
          </a:p>
        </p:txBody>
      </p:sp>
      <p:sp>
        <p:nvSpPr>
          <p:cNvPr id="3083" name="Text Box 38">
            <a:extLst>
              <a:ext uri="{FF2B5EF4-FFF2-40B4-BE49-F238E27FC236}">
                <a16:creationId xmlns:a16="http://schemas.microsoft.com/office/drawing/2014/main" id="{EA80D0C5-8617-4E27-A58E-A3D07411E00A}"/>
              </a:ext>
            </a:extLst>
          </p:cNvPr>
          <p:cNvSpPr txBox="1">
            <a:spLocks noChangeArrowheads="1"/>
          </p:cNvSpPr>
          <p:nvPr/>
        </p:nvSpPr>
        <p:spPr bwMode="auto">
          <a:xfrm>
            <a:off x="5648764" y="188233"/>
            <a:ext cx="3495236"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defTabSz="1279525" eaLnBrk="0" hangingPunct="0">
              <a:defRPr sz="2500">
                <a:solidFill>
                  <a:schemeClr val="tx1"/>
                </a:solidFill>
                <a:latin typeface="Arial" panose="020B0604020202020204" pitchFamily="34" charset="0"/>
                <a:cs typeface="Arial" panose="020B0604020202020204" pitchFamily="34" charset="0"/>
              </a:defRPr>
            </a:lvl1pPr>
            <a:lvl2pPr marL="742950" indent="-285750" defTabSz="1279525" eaLnBrk="0" hangingPunct="0">
              <a:defRPr sz="2500">
                <a:solidFill>
                  <a:schemeClr val="tx1"/>
                </a:solidFill>
                <a:latin typeface="Arial" panose="020B0604020202020204" pitchFamily="34" charset="0"/>
                <a:cs typeface="Arial" panose="020B0604020202020204" pitchFamily="34" charset="0"/>
              </a:defRPr>
            </a:lvl2pPr>
            <a:lvl3pPr marL="1143000" indent="-228600" defTabSz="1279525" eaLnBrk="0" hangingPunct="0">
              <a:defRPr sz="2500">
                <a:solidFill>
                  <a:schemeClr val="tx1"/>
                </a:solidFill>
                <a:latin typeface="Arial" panose="020B0604020202020204" pitchFamily="34" charset="0"/>
                <a:cs typeface="Arial" panose="020B0604020202020204" pitchFamily="34" charset="0"/>
              </a:defRPr>
            </a:lvl3pPr>
            <a:lvl4pPr marL="1600200" indent="-228600" defTabSz="1279525" eaLnBrk="0" hangingPunct="0">
              <a:defRPr sz="2500">
                <a:solidFill>
                  <a:schemeClr val="tx1"/>
                </a:solidFill>
                <a:latin typeface="Arial" panose="020B0604020202020204" pitchFamily="34" charset="0"/>
                <a:cs typeface="Arial" panose="020B0604020202020204" pitchFamily="34" charset="0"/>
              </a:defRPr>
            </a:lvl4pPr>
            <a:lvl5pPr marL="2057400" indent="-228600" defTabSz="1279525" eaLnBrk="0" hangingPunct="0">
              <a:defRPr sz="2500">
                <a:solidFill>
                  <a:schemeClr val="tx1"/>
                </a:solidFill>
                <a:latin typeface="Arial" panose="020B0604020202020204" pitchFamily="34" charset="0"/>
                <a:cs typeface="Arial" panose="020B0604020202020204" pitchFamily="34" charset="0"/>
              </a:defRPr>
            </a:lvl5pPr>
            <a:lvl6pPr marL="25146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1200" dirty="0">
                <a:solidFill>
                  <a:srgbClr val="FF0000"/>
                </a:solidFill>
              </a:rPr>
              <a:t>The difference I want to make to make to my …………is</a:t>
            </a:r>
            <a:r>
              <a:rPr lang="en-GB" altLang="en-US" sz="1200" dirty="0"/>
              <a:t>……………………</a:t>
            </a:r>
          </a:p>
          <a:p>
            <a:pPr eaLnBrk="1" hangingPunct="1">
              <a:spcBef>
                <a:spcPct val="50000"/>
              </a:spcBef>
            </a:pPr>
            <a:endParaRPr lang="en-GB" altLang="en-US" sz="1200" dirty="0"/>
          </a:p>
        </p:txBody>
      </p:sp>
      <p:sp>
        <p:nvSpPr>
          <p:cNvPr id="2" name="TextBox 1">
            <a:extLst>
              <a:ext uri="{FF2B5EF4-FFF2-40B4-BE49-F238E27FC236}">
                <a16:creationId xmlns:a16="http://schemas.microsoft.com/office/drawing/2014/main" id="{391CAA4B-1967-4919-BBF2-C3E0DB493A49}"/>
              </a:ext>
            </a:extLst>
          </p:cNvPr>
          <p:cNvSpPr txBox="1">
            <a:spLocks noChangeArrowheads="1"/>
          </p:cNvSpPr>
          <p:nvPr/>
        </p:nvSpPr>
        <p:spPr bwMode="auto">
          <a:xfrm>
            <a:off x="290350" y="3809257"/>
            <a:ext cx="958917" cy="367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eaLnBrk="1" hangingPunct="1"/>
            <a:r>
              <a:rPr lang="en-GB" altLang="en-US" sz="1786" dirty="0">
                <a:solidFill>
                  <a:srgbClr val="FF0000"/>
                </a:solidFill>
              </a:rPr>
              <a:t>Check</a:t>
            </a:r>
          </a:p>
        </p:txBody>
      </p:sp>
      <p:sp>
        <p:nvSpPr>
          <p:cNvPr id="3" name="TextBox 2">
            <a:extLst>
              <a:ext uri="{FF2B5EF4-FFF2-40B4-BE49-F238E27FC236}">
                <a16:creationId xmlns:a16="http://schemas.microsoft.com/office/drawing/2014/main" id="{6B2843FE-70F2-4DA7-9FD3-826E6076994A}"/>
              </a:ext>
            </a:extLst>
          </p:cNvPr>
          <p:cNvSpPr txBox="1">
            <a:spLocks noChangeArrowheads="1"/>
          </p:cNvSpPr>
          <p:nvPr/>
        </p:nvSpPr>
        <p:spPr bwMode="auto">
          <a:xfrm>
            <a:off x="2287329" y="5340225"/>
            <a:ext cx="1185908" cy="367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eaLnBrk="1" hangingPunct="1"/>
            <a:r>
              <a:rPr lang="en-GB" altLang="en-US" sz="1786" dirty="0">
                <a:solidFill>
                  <a:srgbClr val="FF0000"/>
                </a:solidFill>
              </a:rPr>
              <a:t>Strength</a:t>
            </a:r>
          </a:p>
        </p:txBody>
      </p:sp>
      <p:sp>
        <p:nvSpPr>
          <p:cNvPr id="4" name="TextBox 3">
            <a:extLst>
              <a:ext uri="{FF2B5EF4-FFF2-40B4-BE49-F238E27FC236}">
                <a16:creationId xmlns:a16="http://schemas.microsoft.com/office/drawing/2014/main" id="{FAD09C5F-8FF3-41B3-935D-7D4A0A539A8B}"/>
              </a:ext>
            </a:extLst>
          </p:cNvPr>
          <p:cNvSpPr txBox="1">
            <a:spLocks noChangeArrowheads="1"/>
          </p:cNvSpPr>
          <p:nvPr/>
        </p:nvSpPr>
        <p:spPr bwMode="auto">
          <a:xfrm>
            <a:off x="3041891" y="3807013"/>
            <a:ext cx="1462163" cy="367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eaLnBrk="1" hangingPunct="1"/>
            <a:r>
              <a:rPr lang="en-GB" altLang="en-US" sz="1786" dirty="0">
                <a:solidFill>
                  <a:srgbClr val="FF0000"/>
                </a:solidFill>
              </a:rPr>
              <a:t>Achievability</a:t>
            </a:r>
          </a:p>
        </p:txBody>
      </p:sp>
      <p:sp>
        <p:nvSpPr>
          <p:cNvPr id="5" name="TextBox 4">
            <a:extLst>
              <a:ext uri="{FF2B5EF4-FFF2-40B4-BE49-F238E27FC236}">
                <a16:creationId xmlns:a16="http://schemas.microsoft.com/office/drawing/2014/main" id="{522DDCE5-1C65-4CE3-BADF-CC5716F933CB}"/>
              </a:ext>
            </a:extLst>
          </p:cNvPr>
          <p:cNvSpPr txBox="1">
            <a:spLocks noChangeArrowheads="1"/>
          </p:cNvSpPr>
          <p:nvPr/>
        </p:nvSpPr>
        <p:spPr bwMode="auto">
          <a:xfrm>
            <a:off x="5331574" y="5340225"/>
            <a:ext cx="1401473" cy="367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eaLnBrk="1" hangingPunct="1"/>
            <a:r>
              <a:rPr lang="en-GB" altLang="en-US" sz="1786" dirty="0">
                <a:solidFill>
                  <a:srgbClr val="FF0000"/>
                </a:solidFill>
              </a:rPr>
              <a:t>Importance</a:t>
            </a:r>
          </a:p>
        </p:txBody>
      </p:sp>
      <p:sp>
        <p:nvSpPr>
          <p:cNvPr id="6" name="TextBox 5">
            <a:extLst>
              <a:ext uri="{FF2B5EF4-FFF2-40B4-BE49-F238E27FC236}">
                <a16:creationId xmlns:a16="http://schemas.microsoft.com/office/drawing/2014/main" id="{33A839FA-2C63-4119-9139-7CE2338A45B5}"/>
              </a:ext>
            </a:extLst>
          </p:cNvPr>
          <p:cNvSpPr txBox="1">
            <a:spLocks noChangeArrowheads="1"/>
          </p:cNvSpPr>
          <p:nvPr/>
        </p:nvSpPr>
        <p:spPr bwMode="auto">
          <a:xfrm>
            <a:off x="4634799" y="3814819"/>
            <a:ext cx="959974" cy="367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eaLnBrk="1" hangingPunct="1"/>
            <a:r>
              <a:rPr lang="en-GB" altLang="en-US" sz="1786" dirty="0">
                <a:solidFill>
                  <a:srgbClr val="FF0000"/>
                </a:solidFill>
              </a:rPr>
              <a:t>Buy in</a:t>
            </a:r>
          </a:p>
        </p:txBody>
      </p:sp>
      <p:sp>
        <p:nvSpPr>
          <p:cNvPr id="7" name="TextBox 6">
            <a:extLst>
              <a:ext uri="{FF2B5EF4-FFF2-40B4-BE49-F238E27FC236}">
                <a16:creationId xmlns:a16="http://schemas.microsoft.com/office/drawing/2014/main" id="{538420D2-362C-4E04-8A63-A16E4A97E37D}"/>
              </a:ext>
            </a:extLst>
          </p:cNvPr>
          <p:cNvSpPr txBox="1">
            <a:spLocks noChangeArrowheads="1"/>
          </p:cNvSpPr>
          <p:nvPr/>
        </p:nvSpPr>
        <p:spPr bwMode="auto">
          <a:xfrm>
            <a:off x="7961153" y="3814819"/>
            <a:ext cx="892497" cy="367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eaLnBrk="1" hangingPunct="1"/>
            <a:r>
              <a:rPr lang="en-GB" altLang="en-US" sz="1786" dirty="0">
                <a:solidFill>
                  <a:srgbClr val="FF0000"/>
                </a:solidFill>
              </a:rPr>
              <a:t>Tasks</a:t>
            </a:r>
          </a:p>
        </p:txBody>
      </p:sp>
      <p:grpSp>
        <p:nvGrpSpPr>
          <p:cNvPr id="3090" name="Group 8">
            <a:extLst>
              <a:ext uri="{FF2B5EF4-FFF2-40B4-BE49-F238E27FC236}">
                <a16:creationId xmlns:a16="http://schemas.microsoft.com/office/drawing/2014/main" id="{5612B154-562E-4EE8-A903-47EB3485E4E9}"/>
              </a:ext>
            </a:extLst>
          </p:cNvPr>
          <p:cNvGrpSpPr>
            <a:grpSpLocks/>
          </p:cNvGrpSpPr>
          <p:nvPr/>
        </p:nvGrpSpPr>
        <p:grpSpPr bwMode="auto">
          <a:xfrm>
            <a:off x="251520" y="4496028"/>
            <a:ext cx="2060561" cy="1093212"/>
            <a:chOff x="280119" y="494357"/>
            <a:chExt cx="3094037" cy="2027237"/>
          </a:xfrm>
        </p:grpSpPr>
        <p:sp>
          <p:nvSpPr>
            <p:cNvPr id="3109" name="Oval 6">
              <a:extLst>
                <a:ext uri="{FF2B5EF4-FFF2-40B4-BE49-F238E27FC236}">
                  <a16:creationId xmlns:a16="http://schemas.microsoft.com/office/drawing/2014/main" id="{5C9E5758-3053-443B-8151-8390951F03D4}"/>
                </a:ext>
              </a:extLst>
            </p:cNvPr>
            <p:cNvSpPr>
              <a:spLocks noChangeArrowheads="1"/>
            </p:cNvSpPr>
            <p:nvPr/>
          </p:nvSpPr>
          <p:spPr bwMode="auto">
            <a:xfrm>
              <a:off x="280119" y="494357"/>
              <a:ext cx="3094037" cy="2027237"/>
            </a:xfrm>
            <a:prstGeom prst="ellipse">
              <a:avLst/>
            </a:prstGeom>
            <a:solidFill>
              <a:schemeClr val="bg1"/>
            </a:solidFill>
            <a:ln w="9525" algn="ctr">
              <a:solidFill>
                <a:schemeClr val="tx1"/>
              </a:solidFill>
              <a:round/>
              <a:headEnd/>
              <a:tailEnd/>
            </a:ln>
          </p:spPr>
          <p:txBody>
            <a:bodyPr wrap="none" lIns="91440" tIns="45720" rIns="91440" bIns="45720" anchor="ctr"/>
            <a:lstStyle>
              <a:lvl1pPr defTabSz="1279525" eaLnBrk="0" hangingPunct="0">
                <a:defRPr sz="2500">
                  <a:solidFill>
                    <a:schemeClr val="tx1"/>
                  </a:solidFill>
                  <a:latin typeface="Arial" panose="020B0604020202020204" pitchFamily="34" charset="0"/>
                  <a:cs typeface="Arial" panose="020B0604020202020204" pitchFamily="34" charset="0"/>
                </a:defRPr>
              </a:lvl1pPr>
              <a:lvl2pPr marL="742950" indent="-285750" defTabSz="1279525" eaLnBrk="0" hangingPunct="0">
                <a:defRPr sz="2500">
                  <a:solidFill>
                    <a:schemeClr val="tx1"/>
                  </a:solidFill>
                  <a:latin typeface="Arial" panose="020B0604020202020204" pitchFamily="34" charset="0"/>
                  <a:cs typeface="Arial" panose="020B0604020202020204" pitchFamily="34" charset="0"/>
                </a:defRPr>
              </a:lvl2pPr>
              <a:lvl3pPr marL="1143000" indent="-228600" defTabSz="1279525" eaLnBrk="0" hangingPunct="0">
                <a:defRPr sz="2500">
                  <a:solidFill>
                    <a:schemeClr val="tx1"/>
                  </a:solidFill>
                  <a:latin typeface="Arial" panose="020B0604020202020204" pitchFamily="34" charset="0"/>
                  <a:cs typeface="Arial" panose="020B0604020202020204" pitchFamily="34" charset="0"/>
                </a:defRPr>
              </a:lvl3pPr>
              <a:lvl4pPr marL="1600200" indent="-228600" defTabSz="1279525" eaLnBrk="0" hangingPunct="0">
                <a:defRPr sz="2500">
                  <a:solidFill>
                    <a:schemeClr val="tx1"/>
                  </a:solidFill>
                  <a:latin typeface="Arial" panose="020B0604020202020204" pitchFamily="34" charset="0"/>
                  <a:cs typeface="Arial" panose="020B0604020202020204" pitchFamily="34" charset="0"/>
                </a:defRPr>
              </a:lvl4pPr>
              <a:lvl5pPr marL="2057400" indent="-228600" defTabSz="1279525" eaLnBrk="0" hangingPunct="0">
                <a:defRPr sz="2500">
                  <a:solidFill>
                    <a:schemeClr val="tx1"/>
                  </a:solidFill>
                  <a:latin typeface="Arial" panose="020B0604020202020204" pitchFamily="34" charset="0"/>
                  <a:cs typeface="Arial" panose="020B0604020202020204" pitchFamily="34" charset="0"/>
                </a:defRPr>
              </a:lvl5pPr>
              <a:lvl6pPr marL="25146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algn="ctr" eaLnBrk="1" hangingPunct="1"/>
              <a:r>
                <a:rPr lang="en-GB" altLang="en-US" sz="2429" b="1">
                  <a:latin typeface="Comic Sans MS" panose="030F0702030302020204" pitchFamily="66" charset="0"/>
                </a:rPr>
                <a:t> </a:t>
              </a:r>
            </a:p>
          </p:txBody>
        </p:sp>
        <p:sp>
          <p:nvSpPr>
            <p:cNvPr id="3110" name="TextBox 7">
              <a:extLst>
                <a:ext uri="{FF2B5EF4-FFF2-40B4-BE49-F238E27FC236}">
                  <a16:creationId xmlns:a16="http://schemas.microsoft.com/office/drawing/2014/main" id="{A69B60E7-35A6-49AD-AA39-E150D4C1534D}"/>
                </a:ext>
              </a:extLst>
            </p:cNvPr>
            <p:cNvSpPr txBox="1">
              <a:spLocks noChangeArrowheads="1"/>
            </p:cNvSpPr>
            <p:nvPr/>
          </p:nvSpPr>
          <p:spPr bwMode="auto">
            <a:xfrm>
              <a:off x="784176" y="1069976"/>
              <a:ext cx="2160240" cy="898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algn="ctr" eaLnBrk="1" hangingPunct="1"/>
              <a:r>
                <a:rPr lang="en-GB" altLang="en-US" sz="1786" dirty="0"/>
                <a:t>Reasons Why?</a:t>
              </a:r>
            </a:p>
          </p:txBody>
        </p:sp>
      </p:grpSp>
      <p:grpSp>
        <p:nvGrpSpPr>
          <p:cNvPr id="3091" name="Group 10">
            <a:extLst>
              <a:ext uri="{FF2B5EF4-FFF2-40B4-BE49-F238E27FC236}">
                <a16:creationId xmlns:a16="http://schemas.microsoft.com/office/drawing/2014/main" id="{3215355A-C23D-4638-9018-7100D7E5DAE7}"/>
              </a:ext>
            </a:extLst>
          </p:cNvPr>
          <p:cNvGrpSpPr>
            <a:grpSpLocks/>
          </p:cNvGrpSpPr>
          <p:nvPr/>
        </p:nvGrpSpPr>
        <p:grpSpPr bwMode="auto">
          <a:xfrm>
            <a:off x="3349413" y="4491492"/>
            <a:ext cx="2060561" cy="1093212"/>
            <a:chOff x="240929" y="692944"/>
            <a:chExt cx="3094037" cy="2027237"/>
          </a:xfrm>
        </p:grpSpPr>
        <p:sp>
          <p:nvSpPr>
            <p:cNvPr id="3107" name="Oval 7">
              <a:extLst>
                <a:ext uri="{FF2B5EF4-FFF2-40B4-BE49-F238E27FC236}">
                  <a16:creationId xmlns:a16="http://schemas.microsoft.com/office/drawing/2014/main" id="{F20145D5-18A2-4103-8207-336DC028B429}"/>
                </a:ext>
              </a:extLst>
            </p:cNvPr>
            <p:cNvSpPr>
              <a:spLocks noChangeArrowheads="1"/>
            </p:cNvSpPr>
            <p:nvPr/>
          </p:nvSpPr>
          <p:spPr bwMode="auto">
            <a:xfrm>
              <a:off x="240929" y="692944"/>
              <a:ext cx="3094037" cy="2027237"/>
            </a:xfrm>
            <a:prstGeom prst="ellipse">
              <a:avLst/>
            </a:prstGeom>
            <a:solidFill>
              <a:schemeClr val="bg1"/>
            </a:solidFill>
            <a:ln w="9525" algn="ctr">
              <a:solidFill>
                <a:schemeClr val="tx1"/>
              </a:solidFill>
              <a:round/>
              <a:headEnd/>
              <a:tailEnd/>
            </a:ln>
          </p:spPr>
          <p:txBody>
            <a:bodyPr wrap="none" lIns="91440" tIns="45720" rIns="91440" bIns="45720" anchor="ctr"/>
            <a:lstStyle>
              <a:lvl1pPr defTabSz="1279525" eaLnBrk="0" hangingPunct="0">
                <a:defRPr sz="2500">
                  <a:solidFill>
                    <a:schemeClr val="tx1"/>
                  </a:solidFill>
                  <a:latin typeface="Arial" panose="020B0604020202020204" pitchFamily="34" charset="0"/>
                  <a:cs typeface="Arial" panose="020B0604020202020204" pitchFamily="34" charset="0"/>
                </a:defRPr>
              </a:lvl1pPr>
              <a:lvl2pPr marL="742950" indent="-285750" defTabSz="1279525" eaLnBrk="0" hangingPunct="0">
                <a:defRPr sz="2500">
                  <a:solidFill>
                    <a:schemeClr val="tx1"/>
                  </a:solidFill>
                  <a:latin typeface="Arial" panose="020B0604020202020204" pitchFamily="34" charset="0"/>
                  <a:cs typeface="Arial" panose="020B0604020202020204" pitchFamily="34" charset="0"/>
                </a:defRPr>
              </a:lvl2pPr>
              <a:lvl3pPr marL="1143000" indent="-228600" defTabSz="1279525" eaLnBrk="0" hangingPunct="0">
                <a:defRPr sz="2500">
                  <a:solidFill>
                    <a:schemeClr val="tx1"/>
                  </a:solidFill>
                  <a:latin typeface="Arial" panose="020B0604020202020204" pitchFamily="34" charset="0"/>
                  <a:cs typeface="Arial" panose="020B0604020202020204" pitchFamily="34" charset="0"/>
                </a:defRPr>
              </a:lvl3pPr>
              <a:lvl4pPr marL="1600200" indent="-228600" defTabSz="1279525" eaLnBrk="0" hangingPunct="0">
                <a:defRPr sz="2500">
                  <a:solidFill>
                    <a:schemeClr val="tx1"/>
                  </a:solidFill>
                  <a:latin typeface="Arial" panose="020B0604020202020204" pitchFamily="34" charset="0"/>
                  <a:cs typeface="Arial" panose="020B0604020202020204" pitchFamily="34" charset="0"/>
                </a:defRPr>
              </a:lvl4pPr>
              <a:lvl5pPr marL="2057400" indent="-228600" defTabSz="1279525" eaLnBrk="0" hangingPunct="0">
                <a:defRPr sz="2500">
                  <a:solidFill>
                    <a:schemeClr val="tx1"/>
                  </a:solidFill>
                  <a:latin typeface="Arial" panose="020B0604020202020204" pitchFamily="34" charset="0"/>
                  <a:cs typeface="Arial" panose="020B0604020202020204" pitchFamily="34" charset="0"/>
                </a:defRPr>
              </a:lvl5pPr>
              <a:lvl6pPr marL="25146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algn="ctr" eaLnBrk="1" hangingPunct="1"/>
              <a:r>
                <a:rPr lang="en-GB" altLang="en-US" sz="2429" b="1">
                  <a:latin typeface="Comic Sans MS" panose="030F0702030302020204" pitchFamily="66" charset="0"/>
                </a:rPr>
                <a:t> </a:t>
              </a:r>
            </a:p>
          </p:txBody>
        </p:sp>
        <p:sp>
          <p:nvSpPr>
            <p:cNvPr id="3108" name="TextBox 9">
              <a:extLst>
                <a:ext uri="{FF2B5EF4-FFF2-40B4-BE49-F238E27FC236}">
                  <a16:creationId xmlns:a16="http://schemas.microsoft.com/office/drawing/2014/main" id="{CA039511-CB4D-4C48-BC3C-2F7F18D6D4E7}"/>
                </a:ext>
              </a:extLst>
            </p:cNvPr>
            <p:cNvSpPr txBox="1">
              <a:spLocks noChangeArrowheads="1"/>
            </p:cNvSpPr>
            <p:nvPr/>
          </p:nvSpPr>
          <p:spPr bwMode="auto">
            <a:xfrm>
              <a:off x="856183" y="1272208"/>
              <a:ext cx="1872209" cy="1190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algn="ctr" eaLnBrk="1" hangingPunct="1"/>
              <a:r>
                <a:rPr lang="en-GB" altLang="en-US" sz="1786" dirty="0"/>
                <a:t>Define goal</a:t>
              </a:r>
            </a:p>
          </p:txBody>
        </p:sp>
      </p:grpSp>
      <p:grpSp>
        <p:nvGrpSpPr>
          <p:cNvPr id="3092" name="Group 12">
            <a:extLst>
              <a:ext uri="{FF2B5EF4-FFF2-40B4-BE49-F238E27FC236}">
                <a16:creationId xmlns:a16="http://schemas.microsoft.com/office/drawing/2014/main" id="{2051E54E-CED8-46FF-937D-667F3B797035}"/>
              </a:ext>
            </a:extLst>
          </p:cNvPr>
          <p:cNvGrpSpPr>
            <a:grpSpLocks/>
          </p:cNvGrpSpPr>
          <p:nvPr/>
        </p:nvGrpSpPr>
        <p:grpSpPr bwMode="auto">
          <a:xfrm>
            <a:off x="809413" y="2245370"/>
            <a:ext cx="2060561" cy="1093213"/>
            <a:chOff x="479128" y="725190"/>
            <a:chExt cx="3094037" cy="2027238"/>
          </a:xfrm>
          <a:solidFill>
            <a:schemeClr val="bg1"/>
          </a:solidFill>
        </p:grpSpPr>
        <p:sp>
          <p:nvSpPr>
            <p:cNvPr id="3105" name="Oval 9">
              <a:extLst>
                <a:ext uri="{FF2B5EF4-FFF2-40B4-BE49-F238E27FC236}">
                  <a16:creationId xmlns:a16="http://schemas.microsoft.com/office/drawing/2014/main" id="{E8FAD56E-4906-426F-BED1-FF733989F714}"/>
                </a:ext>
              </a:extLst>
            </p:cNvPr>
            <p:cNvSpPr>
              <a:spLocks noChangeArrowheads="1"/>
            </p:cNvSpPr>
            <p:nvPr/>
          </p:nvSpPr>
          <p:spPr bwMode="auto">
            <a:xfrm>
              <a:off x="479128" y="725190"/>
              <a:ext cx="3094037" cy="2027238"/>
            </a:xfrm>
            <a:prstGeom prst="ellipse">
              <a:avLst/>
            </a:prstGeom>
            <a:grpFill/>
            <a:ln w="9525" algn="ctr">
              <a:solidFill>
                <a:schemeClr val="tx1"/>
              </a:solidFill>
              <a:round/>
              <a:headEnd/>
              <a:tailEnd/>
            </a:ln>
          </p:spPr>
          <p:txBody>
            <a:bodyPr wrap="none" lIns="91440" tIns="45720" rIns="91440" bIns="45720" anchor="ctr"/>
            <a:lstStyle>
              <a:lvl1pPr defTabSz="1279525" eaLnBrk="0" hangingPunct="0">
                <a:defRPr sz="2500">
                  <a:solidFill>
                    <a:schemeClr val="tx1"/>
                  </a:solidFill>
                  <a:latin typeface="Arial" panose="020B0604020202020204" pitchFamily="34" charset="0"/>
                  <a:cs typeface="Arial" panose="020B0604020202020204" pitchFamily="34" charset="0"/>
                </a:defRPr>
              </a:lvl1pPr>
              <a:lvl2pPr marL="742950" indent="-285750" defTabSz="1279525" eaLnBrk="0" hangingPunct="0">
                <a:defRPr sz="2500">
                  <a:solidFill>
                    <a:schemeClr val="tx1"/>
                  </a:solidFill>
                  <a:latin typeface="Arial" panose="020B0604020202020204" pitchFamily="34" charset="0"/>
                  <a:cs typeface="Arial" panose="020B0604020202020204" pitchFamily="34" charset="0"/>
                </a:defRPr>
              </a:lvl2pPr>
              <a:lvl3pPr marL="1143000" indent="-228600" defTabSz="1279525" eaLnBrk="0" hangingPunct="0">
                <a:defRPr sz="2500">
                  <a:solidFill>
                    <a:schemeClr val="tx1"/>
                  </a:solidFill>
                  <a:latin typeface="Arial" panose="020B0604020202020204" pitchFamily="34" charset="0"/>
                  <a:cs typeface="Arial" panose="020B0604020202020204" pitchFamily="34" charset="0"/>
                </a:defRPr>
              </a:lvl3pPr>
              <a:lvl4pPr marL="1600200" indent="-228600" defTabSz="1279525" eaLnBrk="0" hangingPunct="0">
                <a:defRPr sz="2500">
                  <a:solidFill>
                    <a:schemeClr val="tx1"/>
                  </a:solidFill>
                  <a:latin typeface="Arial" panose="020B0604020202020204" pitchFamily="34" charset="0"/>
                  <a:cs typeface="Arial" panose="020B0604020202020204" pitchFamily="34" charset="0"/>
                </a:defRPr>
              </a:lvl4pPr>
              <a:lvl5pPr marL="2057400" indent="-228600" defTabSz="1279525" eaLnBrk="0" hangingPunct="0">
                <a:defRPr sz="2500">
                  <a:solidFill>
                    <a:schemeClr val="tx1"/>
                  </a:solidFill>
                  <a:latin typeface="Arial" panose="020B0604020202020204" pitchFamily="34" charset="0"/>
                  <a:cs typeface="Arial" panose="020B0604020202020204" pitchFamily="34" charset="0"/>
                </a:defRPr>
              </a:lvl5pPr>
              <a:lvl6pPr marL="25146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algn="ctr" eaLnBrk="1" hangingPunct="1"/>
              <a:r>
                <a:rPr lang="en-GB" altLang="en-US" sz="2429" b="1">
                  <a:latin typeface="Comic Sans MS" panose="030F0702030302020204" pitchFamily="66" charset="0"/>
                </a:rPr>
                <a:t> </a:t>
              </a:r>
            </a:p>
          </p:txBody>
        </p:sp>
        <p:sp>
          <p:nvSpPr>
            <p:cNvPr id="3106" name="TextBox 11">
              <a:extLst>
                <a:ext uri="{FF2B5EF4-FFF2-40B4-BE49-F238E27FC236}">
                  <a16:creationId xmlns:a16="http://schemas.microsoft.com/office/drawing/2014/main" id="{984DE521-693D-47B3-AF8E-0F426DB3DB87}"/>
                </a:ext>
              </a:extLst>
            </p:cNvPr>
            <p:cNvSpPr txBox="1">
              <a:spLocks noChangeArrowheads="1"/>
            </p:cNvSpPr>
            <p:nvPr/>
          </p:nvSpPr>
          <p:spPr bwMode="auto">
            <a:xfrm flipH="1">
              <a:off x="1198845" y="1166400"/>
              <a:ext cx="1712214" cy="1190462"/>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algn="ctr" eaLnBrk="1" hangingPunct="1"/>
              <a:r>
                <a:rPr lang="en-GB" altLang="en-US" sz="1786" dirty="0"/>
                <a:t>Self belief</a:t>
              </a:r>
            </a:p>
          </p:txBody>
        </p:sp>
      </p:grpSp>
      <p:grpSp>
        <p:nvGrpSpPr>
          <p:cNvPr id="3093" name="Group 14">
            <a:extLst>
              <a:ext uri="{FF2B5EF4-FFF2-40B4-BE49-F238E27FC236}">
                <a16:creationId xmlns:a16="http://schemas.microsoft.com/office/drawing/2014/main" id="{323D86C5-463C-48E1-AC2D-ADF53AEFC5E9}"/>
              </a:ext>
            </a:extLst>
          </p:cNvPr>
          <p:cNvGrpSpPr>
            <a:grpSpLocks/>
          </p:cNvGrpSpPr>
          <p:nvPr/>
        </p:nvGrpSpPr>
        <p:grpSpPr bwMode="auto">
          <a:xfrm>
            <a:off x="6574305" y="4399643"/>
            <a:ext cx="2060561" cy="1093213"/>
            <a:chOff x="462310" y="263525"/>
            <a:chExt cx="3094037" cy="2027238"/>
          </a:xfrm>
        </p:grpSpPr>
        <p:sp>
          <p:nvSpPr>
            <p:cNvPr id="3103" name="Oval 5">
              <a:extLst>
                <a:ext uri="{FF2B5EF4-FFF2-40B4-BE49-F238E27FC236}">
                  <a16:creationId xmlns:a16="http://schemas.microsoft.com/office/drawing/2014/main" id="{B8091EB4-2FC6-4E85-9779-B456E5A35B44}"/>
                </a:ext>
              </a:extLst>
            </p:cNvPr>
            <p:cNvSpPr>
              <a:spLocks noChangeArrowheads="1"/>
            </p:cNvSpPr>
            <p:nvPr/>
          </p:nvSpPr>
          <p:spPr bwMode="auto">
            <a:xfrm>
              <a:off x="462310" y="263525"/>
              <a:ext cx="3094037" cy="2027238"/>
            </a:xfrm>
            <a:prstGeom prst="ellipse">
              <a:avLst/>
            </a:prstGeom>
            <a:solidFill>
              <a:schemeClr val="bg1"/>
            </a:solidFill>
            <a:ln w="9525" algn="ctr">
              <a:solidFill>
                <a:schemeClr val="tx1"/>
              </a:solidFill>
              <a:round/>
              <a:headEnd/>
              <a:tailEnd/>
            </a:ln>
          </p:spPr>
          <p:txBody>
            <a:bodyPr wrap="none" lIns="91440" tIns="45720" rIns="91440" bIns="45720" anchor="ctr"/>
            <a:lstStyle>
              <a:lvl1pPr defTabSz="1279525" eaLnBrk="0" hangingPunct="0">
                <a:defRPr sz="2500">
                  <a:solidFill>
                    <a:schemeClr val="tx1"/>
                  </a:solidFill>
                  <a:latin typeface="Arial" panose="020B0604020202020204" pitchFamily="34" charset="0"/>
                  <a:cs typeface="Arial" panose="020B0604020202020204" pitchFamily="34" charset="0"/>
                </a:defRPr>
              </a:lvl1pPr>
              <a:lvl2pPr marL="742950" indent="-285750" defTabSz="1279525" eaLnBrk="0" hangingPunct="0">
                <a:defRPr sz="2500">
                  <a:solidFill>
                    <a:schemeClr val="tx1"/>
                  </a:solidFill>
                  <a:latin typeface="Arial" panose="020B0604020202020204" pitchFamily="34" charset="0"/>
                  <a:cs typeface="Arial" panose="020B0604020202020204" pitchFamily="34" charset="0"/>
                </a:defRPr>
              </a:lvl2pPr>
              <a:lvl3pPr marL="1143000" indent="-228600" defTabSz="1279525" eaLnBrk="0" hangingPunct="0">
                <a:defRPr sz="2500">
                  <a:solidFill>
                    <a:schemeClr val="tx1"/>
                  </a:solidFill>
                  <a:latin typeface="Arial" panose="020B0604020202020204" pitchFamily="34" charset="0"/>
                  <a:cs typeface="Arial" panose="020B0604020202020204" pitchFamily="34" charset="0"/>
                </a:defRPr>
              </a:lvl3pPr>
              <a:lvl4pPr marL="1600200" indent="-228600" defTabSz="1279525" eaLnBrk="0" hangingPunct="0">
                <a:defRPr sz="2500">
                  <a:solidFill>
                    <a:schemeClr val="tx1"/>
                  </a:solidFill>
                  <a:latin typeface="Arial" panose="020B0604020202020204" pitchFamily="34" charset="0"/>
                  <a:cs typeface="Arial" panose="020B0604020202020204" pitchFamily="34" charset="0"/>
                </a:defRPr>
              </a:lvl4pPr>
              <a:lvl5pPr marL="2057400" indent="-228600" defTabSz="1279525" eaLnBrk="0" hangingPunct="0">
                <a:defRPr sz="2500">
                  <a:solidFill>
                    <a:schemeClr val="tx1"/>
                  </a:solidFill>
                  <a:latin typeface="Arial" panose="020B0604020202020204" pitchFamily="34" charset="0"/>
                  <a:cs typeface="Arial" panose="020B0604020202020204" pitchFamily="34" charset="0"/>
                </a:defRPr>
              </a:lvl5pPr>
              <a:lvl6pPr marL="25146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algn="ctr" eaLnBrk="1" hangingPunct="1"/>
              <a:r>
                <a:rPr lang="en-GB" altLang="en-US" sz="2429" b="1">
                  <a:latin typeface="Comic Sans MS" panose="030F0702030302020204" pitchFamily="66" charset="0"/>
                </a:rPr>
                <a:t> </a:t>
              </a:r>
            </a:p>
          </p:txBody>
        </p:sp>
        <p:sp>
          <p:nvSpPr>
            <p:cNvPr id="3104" name="TextBox 13">
              <a:extLst>
                <a:ext uri="{FF2B5EF4-FFF2-40B4-BE49-F238E27FC236}">
                  <a16:creationId xmlns:a16="http://schemas.microsoft.com/office/drawing/2014/main" id="{04C29EFF-C63E-4F99-8068-87DB1CD9D5F4}"/>
                </a:ext>
              </a:extLst>
            </p:cNvPr>
            <p:cNvSpPr txBox="1">
              <a:spLocks noChangeArrowheads="1"/>
            </p:cNvSpPr>
            <p:nvPr/>
          </p:nvSpPr>
          <p:spPr bwMode="auto">
            <a:xfrm>
              <a:off x="784176" y="941313"/>
              <a:ext cx="2632816" cy="8987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algn="ctr" eaLnBrk="1" hangingPunct="1"/>
              <a:r>
                <a:rPr lang="en-GB" altLang="en-US" sz="1786" dirty="0"/>
                <a:t>Plans &amp; priorities</a:t>
              </a:r>
            </a:p>
          </p:txBody>
        </p:sp>
      </p:grpSp>
      <p:grpSp>
        <p:nvGrpSpPr>
          <p:cNvPr id="3094" name="Group 16">
            <a:extLst>
              <a:ext uri="{FF2B5EF4-FFF2-40B4-BE49-F238E27FC236}">
                <a16:creationId xmlns:a16="http://schemas.microsoft.com/office/drawing/2014/main" id="{307BB507-ECC2-4C10-B734-D1ECF2C764ED}"/>
              </a:ext>
            </a:extLst>
          </p:cNvPr>
          <p:cNvGrpSpPr>
            <a:grpSpLocks/>
          </p:cNvGrpSpPr>
          <p:nvPr/>
        </p:nvGrpSpPr>
        <p:grpSpPr bwMode="auto">
          <a:xfrm>
            <a:off x="6093443" y="2227036"/>
            <a:ext cx="2059504" cy="1093213"/>
            <a:chOff x="473745" y="263525"/>
            <a:chExt cx="3092450" cy="2027237"/>
          </a:xfrm>
        </p:grpSpPr>
        <p:sp>
          <p:nvSpPr>
            <p:cNvPr id="3101" name="Oval 8">
              <a:extLst>
                <a:ext uri="{FF2B5EF4-FFF2-40B4-BE49-F238E27FC236}">
                  <a16:creationId xmlns:a16="http://schemas.microsoft.com/office/drawing/2014/main" id="{0D39848E-1697-4187-9B6D-5C421B3AF36D}"/>
                </a:ext>
              </a:extLst>
            </p:cNvPr>
            <p:cNvSpPr>
              <a:spLocks noChangeArrowheads="1"/>
            </p:cNvSpPr>
            <p:nvPr/>
          </p:nvSpPr>
          <p:spPr bwMode="auto">
            <a:xfrm>
              <a:off x="473745" y="263525"/>
              <a:ext cx="3092450" cy="2027237"/>
            </a:xfrm>
            <a:prstGeom prst="ellipse">
              <a:avLst/>
            </a:prstGeom>
            <a:solidFill>
              <a:schemeClr val="bg1"/>
            </a:solidFill>
            <a:ln w="9525" algn="ctr">
              <a:solidFill>
                <a:schemeClr val="tx1"/>
              </a:solidFill>
              <a:round/>
              <a:headEnd/>
              <a:tailEnd/>
            </a:ln>
          </p:spPr>
          <p:txBody>
            <a:bodyPr wrap="none" lIns="91440" tIns="45720" rIns="91440" bIns="45720" anchor="ctr"/>
            <a:lstStyle>
              <a:lvl1pPr defTabSz="1279525" eaLnBrk="0" hangingPunct="0">
                <a:defRPr sz="2500">
                  <a:solidFill>
                    <a:schemeClr val="tx1"/>
                  </a:solidFill>
                  <a:latin typeface="Arial" panose="020B0604020202020204" pitchFamily="34" charset="0"/>
                  <a:cs typeface="Arial" panose="020B0604020202020204" pitchFamily="34" charset="0"/>
                </a:defRPr>
              </a:lvl1pPr>
              <a:lvl2pPr marL="742950" indent="-285750" defTabSz="1279525" eaLnBrk="0" hangingPunct="0">
                <a:defRPr sz="2500">
                  <a:solidFill>
                    <a:schemeClr val="tx1"/>
                  </a:solidFill>
                  <a:latin typeface="Arial" panose="020B0604020202020204" pitchFamily="34" charset="0"/>
                  <a:cs typeface="Arial" panose="020B0604020202020204" pitchFamily="34" charset="0"/>
                </a:defRPr>
              </a:lvl2pPr>
              <a:lvl3pPr marL="1143000" indent="-228600" defTabSz="1279525" eaLnBrk="0" hangingPunct="0">
                <a:defRPr sz="2500">
                  <a:solidFill>
                    <a:schemeClr val="tx1"/>
                  </a:solidFill>
                  <a:latin typeface="Arial" panose="020B0604020202020204" pitchFamily="34" charset="0"/>
                  <a:cs typeface="Arial" panose="020B0604020202020204" pitchFamily="34" charset="0"/>
                </a:defRPr>
              </a:lvl3pPr>
              <a:lvl4pPr marL="1600200" indent="-228600" defTabSz="1279525" eaLnBrk="0" hangingPunct="0">
                <a:defRPr sz="2500">
                  <a:solidFill>
                    <a:schemeClr val="tx1"/>
                  </a:solidFill>
                  <a:latin typeface="Arial" panose="020B0604020202020204" pitchFamily="34" charset="0"/>
                  <a:cs typeface="Arial" panose="020B0604020202020204" pitchFamily="34" charset="0"/>
                </a:defRPr>
              </a:lvl4pPr>
              <a:lvl5pPr marL="2057400" indent="-228600" defTabSz="1279525" eaLnBrk="0" hangingPunct="0">
                <a:defRPr sz="2500">
                  <a:solidFill>
                    <a:schemeClr val="tx1"/>
                  </a:solidFill>
                  <a:latin typeface="Arial" panose="020B0604020202020204" pitchFamily="34" charset="0"/>
                  <a:cs typeface="Arial" panose="020B0604020202020204" pitchFamily="34" charset="0"/>
                </a:defRPr>
              </a:lvl5pPr>
              <a:lvl6pPr marL="25146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algn="ctr" eaLnBrk="1" hangingPunct="1"/>
              <a:r>
                <a:rPr lang="en-GB" altLang="en-US" sz="2429" b="1">
                  <a:latin typeface="Comic Sans MS" panose="030F0702030302020204" pitchFamily="66" charset="0"/>
                </a:rPr>
                <a:t> </a:t>
              </a:r>
            </a:p>
          </p:txBody>
        </p:sp>
        <p:sp>
          <p:nvSpPr>
            <p:cNvPr id="3102" name="TextBox 15">
              <a:extLst>
                <a:ext uri="{FF2B5EF4-FFF2-40B4-BE49-F238E27FC236}">
                  <a16:creationId xmlns:a16="http://schemas.microsoft.com/office/drawing/2014/main" id="{5ABCF364-3A9A-4462-BC56-CBF27C17A7FE}"/>
                </a:ext>
              </a:extLst>
            </p:cNvPr>
            <p:cNvSpPr txBox="1">
              <a:spLocks noChangeArrowheads="1"/>
            </p:cNvSpPr>
            <p:nvPr/>
          </p:nvSpPr>
          <p:spPr bwMode="auto">
            <a:xfrm>
              <a:off x="935250" y="639548"/>
              <a:ext cx="2276868" cy="11904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algn="ctr" eaLnBrk="1" hangingPunct="1"/>
              <a:r>
                <a:rPr lang="en-GB" altLang="en-US" sz="1786" dirty="0"/>
                <a:t>Involve others</a:t>
              </a:r>
            </a:p>
          </p:txBody>
        </p:sp>
      </p:grpSp>
      <p:grpSp>
        <p:nvGrpSpPr>
          <p:cNvPr id="3095" name="Group 18">
            <a:extLst>
              <a:ext uri="{FF2B5EF4-FFF2-40B4-BE49-F238E27FC236}">
                <a16:creationId xmlns:a16="http://schemas.microsoft.com/office/drawing/2014/main" id="{A135D109-8019-475B-9246-FDE61379A234}"/>
              </a:ext>
            </a:extLst>
          </p:cNvPr>
          <p:cNvGrpSpPr>
            <a:grpSpLocks/>
          </p:cNvGrpSpPr>
          <p:nvPr/>
        </p:nvGrpSpPr>
        <p:grpSpPr bwMode="auto">
          <a:xfrm>
            <a:off x="3241638" y="2227445"/>
            <a:ext cx="2219106" cy="1150570"/>
            <a:chOff x="399455" y="248392"/>
            <a:chExt cx="3094038" cy="2027238"/>
          </a:xfrm>
          <a:solidFill>
            <a:schemeClr val="bg1"/>
          </a:solidFill>
        </p:grpSpPr>
        <p:sp>
          <p:nvSpPr>
            <p:cNvPr id="3099" name="Oval 10">
              <a:extLst>
                <a:ext uri="{FF2B5EF4-FFF2-40B4-BE49-F238E27FC236}">
                  <a16:creationId xmlns:a16="http://schemas.microsoft.com/office/drawing/2014/main" id="{754C0CE3-F0CA-41EC-B1BC-035A0CBDF39D}"/>
                </a:ext>
              </a:extLst>
            </p:cNvPr>
            <p:cNvSpPr>
              <a:spLocks noChangeArrowheads="1"/>
            </p:cNvSpPr>
            <p:nvPr/>
          </p:nvSpPr>
          <p:spPr bwMode="auto">
            <a:xfrm>
              <a:off x="399455" y="248392"/>
              <a:ext cx="3094038" cy="2027238"/>
            </a:xfrm>
            <a:prstGeom prst="ellipse">
              <a:avLst/>
            </a:prstGeom>
            <a:grpFill/>
            <a:ln w="9525" algn="ctr">
              <a:solidFill>
                <a:schemeClr val="tx1"/>
              </a:solidFill>
              <a:round/>
              <a:headEnd/>
              <a:tailEnd/>
            </a:ln>
          </p:spPr>
          <p:txBody>
            <a:bodyPr wrap="none" lIns="91440" tIns="45720" rIns="91440" bIns="45720" anchor="ctr"/>
            <a:lstStyle>
              <a:lvl1pPr defTabSz="1279525" eaLnBrk="0" hangingPunct="0">
                <a:defRPr sz="2500">
                  <a:solidFill>
                    <a:schemeClr val="tx1"/>
                  </a:solidFill>
                  <a:latin typeface="Arial" panose="020B0604020202020204" pitchFamily="34" charset="0"/>
                  <a:cs typeface="Arial" panose="020B0604020202020204" pitchFamily="34" charset="0"/>
                </a:defRPr>
              </a:lvl1pPr>
              <a:lvl2pPr marL="742950" indent="-285750" defTabSz="1279525" eaLnBrk="0" hangingPunct="0">
                <a:defRPr sz="2500">
                  <a:solidFill>
                    <a:schemeClr val="tx1"/>
                  </a:solidFill>
                  <a:latin typeface="Arial" panose="020B0604020202020204" pitchFamily="34" charset="0"/>
                  <a:cs typeface="Arial" panose="020B0604020202020204" pitchFamily="34" charset="0"/>
                </a:defRPr>
              </a:lvl2pPr>
              <a:lvl3pPr marL="1143000" indent="-228600" defTabSz="1279525" eaLnBrk="0" hangingPunct="0">
                <a:defRPr sz="2500">
                  <a:solidFill>
                    <a:schemeClr val="tx1"/>
                  </a:solidFill>
                  <a:latin typeface="Arial" panose="020B0604020202020204" pitchFamily="34" charset="0"/>
                  <a:cs typeface="Arial" panose="020B0604020202020204" pitchFamily="34" charset="0"/>
                </a:defRPr>
              </a:lvl3pPr>
              <a:lvl4pPr marL="1600200" indent="-228600" defTabSz="1279525" eaLnBrk="0" hangingPunct="0">
                <a:defRPr sz="2500">
                  <a:solidFill>
                    <a:schemeClr val="tx1"/>
                  </a:solidFill>
                  <a:latin typeface="Arial" panose="020B0604020202020204" pitchFamily="34" charset="0"/>
                  <a:cs typeface="Arial" panose="020B0604020202020204" pitchFamily="34" charset="0"/>
                </a:defRPr>
              </a:lvl4pPr>
              <a:lvl5pPr marL="2057400" indent="-228600" defTabSz="1279525" eaLnBrk="0" hangingPunct="0">
                <a:defRPr sz="2500">
                  <a:solidFill>
                    <a:schemeClr val="tx1"/>
                  </a:solidFill>
                  <a:latin typeface="Arial" panose="020B0604020202020204" pitchFamily="34" charset="0"/>
                  <a:cs typeface="Arial" panose="020B0604020202020204" pitchFamily="34" charset="0"/>
                </a:defRPr>
              </a:lvl5pPr>
              <a:lvl6pPr marL="25146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algn="ctr" eaLnBrk="1" hangingPunct="1"/>
              <a:r>
                <a:rPr lang="en-GB" altLang="en-US" sz="2429" b="1">
                  <a:latin typeface="Comic Sans MS" panose="030F0702030302020204" pitchFamily="66" charset="0"/>
                </a:rPr>
                <a:t> </a:t>
              </a:r>
            </a:p>
          </p:txBody>
        </p:sp>
        <p:sp>
          <p:nvSpPr>
            <p:cNvPr id="3100" name="TextBox 17">
              <a:extLst>
                <a:ext uri="{FF2B5EF4-FFF2-40B4-BE49-F238E27FC236}">
                  <a16:creationId xmlns:a16="http://schemas.microsoft.com/office/drawing/2014/main" id="{750D4F65-1012-4B61-82C9-9524867131E7}"/>
                </a:ext>
              </a:extLst>
            </p:cNvPr>
            <p:cNvSpPr txBox="1">
              <a:spLocks noChangeArrowheads="1"/>
            </p:cNvSpPr>
            <p:nvPr/>
          </p:nvSpPr>
          <p:spPr bwMode="auto">
            <a:xfrm>
              <a:off x="951009" y="738426"/>
              <a:ext cx="2107758" cy="89876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algn="ctr" eaLnBrk="1" hangingPunct="1"/>
              <a:r>
                <a:rPr lang="en-GB" altLang="en-US" sz="1786" dirty="0"/>
                <a:t>Personal </a:t>
              </a:r>
            </a:p>
            <a:p>
              <a:pPr algn="ctr" eaLnBrk="1" hangingPunct="1"/>
              <a:r>
                <a:rPr lang="en-GB" altLang="en-US" sz="1786" dirty="0"/>
                <a:t>responsibility</a:t>
              </a:r>
            </a:p>
          </p:txBody>
        </p:sp>
      </p:grpSp>
      <p:grpSp>
        <p:nvGrpSpPr>
          <p:cNvPr id="3096" name="Group 22">
            <a:extLst>
              <a:ext uri="{FF2B5EF4-FFF2-40B4-BE49-F238E27FC236}">
                <a16:creationId xmlns:a16="http://schemas.microsoft.com/office/drawing/2014/main" id="{AECCD186-A34A-4CB2-B160-7EC4CE4F93FA}"/>
              </a:ext>
            </a:extLst>
          </p:cNvPr>
          <p:cNvGrpSpPr>
            <a:grpSpLocks/>
          </p:cNvGrpSpPr>
          <p:nvPr/>
        </p:nvGrpSpPr>
        <p:grpSpPr bwMode="auto">
          <a:xfrm>
            <a:off x="3116550" y="53"/>
            <a:ext cx="2060560" cy="1150570"/>
            <a:chOff x="479128" y="223762"/>
            <a:chExt cx="3094037" cy="2133600"/>
          </a:xfrm>
        </p:grpSpPr>
        <p:sp>
          <p:nvSpPr>
            <p:cNvPr id="3097" name="Oval 11">
              <a:extLst>
                <a:ext uri="{FF2B5EF4-FFF2-40B4-BE49-F238E27FC236}">
                  <a16:creationId xmlns:a16="http://schemas.microsoft.com/office/drawing/2014/main" id="{4D388126-26B1-4437-9FA4-CA92EB325372}"/>
                </a:ext>
              </a:extLst>
            </p:cNvPr>
            <p:cNvSpPr>
              <a:spLocks noChangeArrowheads="1"/>
            </p:cNvSpPr>
            <p:nvPr/>
          </p:nvSpPr>
          <p:spPr bwMode="auto">
            <a:xfrm>
              <a:off x="479128" y="223762"/>
              <a:ext cx="3094037" cy="2133600"/>
            </a:xfrm>
            <a:prstGeom prst="ellipse">
              <a:avLst/>
            </a:prstGeom>
            <a:solidFill>
              <a:schemeClr val="bg1"/>
            </a:solidFill>
            <a:ln w="9525">
              <a:solidFill>
                <a:schemeClr val="tx1"/>
              </a:solidFill>
              <a:round/>
              <a:headEnd/>
              <a:tailEnd/>
            </a:ln>
          </p:spPr>
          <p:txBody>
            <a:bodyPr wrap="none" lIns="91440" tIns="45720" rIns="91440" bIns="45720" anchor="ctr"/>
            <a:lstStyle>
              <a:lvl1pPr defTabSz="1279525" eaLnBrk="0" hangingPunct="0">
                <a:defRPr sz="2500">
                  <a:solidFill>
                    <a:schemeClr val="tx1"/>
                  </a:solidFill>
                  <a:latin typeface="Arial" panose="020B0604020202020204" pitchFamily="34" charset="0"/>
                  <a:cs typeface="Arial" panose="020B0604020202020204" pitchFamily="34" charset="0"/>
                </a:defRPr>
              </a:lvl1pPr>
              <a:lvl2pPr marL="742950" indent="-285750" defTabSz="1279525" eaLnBrk="0" hangingPunct="0">
                <a:defRPr sz="2500">
                  <a:solidFill>
                    <a:schemeClr val="tx1"/>
                  </a:solidFill>
                  <a:latin typeface="Arial" panose="020B0604020202020204" pitchFamily="34" charset="0"/>
                  <a:cs typeface="Arial" panose="020B0604020202020204" pitchFamily="34" charset="0"/>
                </a:defRPr>
              </a:lvl2pPr>
              <a:lvl3pPr marL="1143000" indent="-228600" defTabSz="1279525" eaLnBrk="0" hangingPunct="0">
                <a:defRPr sz="2500">
                  <a:solidFill>
                    <a:schemeClr val="tx1"/>
                  </a:solidFill>
                  <a:latin typeface="Arial" panose="020B0604020202020204" pitchFamily="34" charset="0"/>
                  <a:cs typeface="Arial" panose="020B0604020202020204" pitchFamily="34" charset="0"/>
                </a:defRPr>
              </a:lvl3pPr>
              <a:lvl4pPr marL="1600200" indent="-228600" defTabSz="1279525" eaLnBrk="0" hangingPunct="0">
                <a:defRPr sz="2500">
                  <a:solidFill>
                    <a:schemeClr val="tx1"/>
                  </a:solidFill>
                  <a:latin typeface="Arial" panose="020B0604020202020204" pitchFamily="34" charset="0"/>
                  <a:cs typeface="Arial" panose="020B0604020202020204" pitchFamily="34" charset="0"/>
                </a:defRPr>
              </a:lvl4pPr>
              <a:lvl5pPr marL="2057400" indent="-228600" defTabSz="1279525" eaLnBrk="0" hangingPunct="0">
                <a:defRPr sz="2500">
                  <a:solidFill>
                    <a:schemeClr val="tx1"/>
                  </a:solidFill>
                  <a:latin typeface="Arial" panose="020B0604020202020204" pitchFamily="34" charset="0"/>
                  <a:cs typeface="Arial" panose="020B0604020202020204" pitchFamily="34" charset="0"/>
                </a:defRPr>
              </a:lvl5pPr>
              <a:lvl6pPr marL="25146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algn="ctr" eaLnBrk="1" hangingPunct="1"/>
              <a:r>
                <a:rPr lang="en-GB" altLang="en-US" sz="2429" b="1">
                  <a:latin typeface="Comic Sans MS" panose="030F0702030302020204" pitchFamily="66" charset="0"/>
                </a:rPr>
                <a:t> </a:t>
              </a:r>
            </a:p>
          </p:txBody>
        </p:sp>
        <p:sp>
          <p:nvSpPr>
            <p:cNvPr id="3098" name="TextBox 21">
              <a:extLst>
                <a:ext uri="{FF2B5EF4-FFF2-40B4-BE49-F238E27FC236}">
                  <a16:creationId xmlns:a16="http://schemas.microsoft.com/office/drawing/2014/main" id="{EE2D35B1-B87D-4649-AA9E-73B30F25A51D}"/>
                </a:ext>
              </a:extLst>
            </p:cNvPr>
            <p:cNvSpPr txBox="1">
              <a:spLocks noChangeArrowheads="1"/>
            </p:cNvSpPr>
            <p:nvPr/>
          </p:nvSpPr>
          <p:spPr bwMode="auto">
            <a:xfrm>
              <a:off x="838290" y="588475"/>
              <a:ext cx="2524940" cy="15409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algn="ctr" eaLnBrk="1" hangingPunct="1"/>
              <a:r>
                <a:rPr lang="en-GB" altLang="en-US" sz="1600" dirty="0"/>
                <a:t>Take action, measure results  &amp; celebrate!</a:t>
              </a:r>
            </a:p>
          </p:txBody>
        </p:sp>
      </p:grpSp>
    </p:spTree>
    <p:extLst>
      <p:ext uri="{BB962C8B-B14F-4D97-AF65-F5344CB8AC3E}">
        <p14:creationId xmlns:p14="http://schemas.microsoft.com/office/powerpoint/2010/main" val="390609892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CB607B8-B874-4F9C-9D78-0189F069020E}"/>
              </a:ext>
            </a:extLst>
          </p:cNvPr>
          <p:cNvPicPr>
            <a:picLocks noChangeAspect="1"/>
          </p:cNvPicPr>
          <p:nvPr/>
        </p:nvPicPr>
        <p:blipFill>
          <a:blip r:embed="rId2"/>
          <a:stretch>
            <a:fillRect/>
          </a:stretch>
        </p:blipFill>
        <p:spPr>
          <a:xfrm>
            <a:off x="6298146" y="1628800"/>
            <a:ext cx="2706734" cy="4043496"/>
          </a:xfrm>
          <a:prstGeom prst="rect">
            <a:avLst/>
          </a:prstGeom>
        </p:spPr>
      </p:pic>
      <p:sp>
        <p:nvSpPr>
          <p:cNvPr id="2" name="Title 1">
            <a:extLst>
              <a:ext uri="{FF2B5EF4-FFF2-40B4-BE49-F238E27FC236}">
                <a16:creationId xmlns:a16="http://schemas.microsoft.com/office/drawing/2014/main" id="{1F550BC2-42D8-4B95-89C2-90E4B19F300F}"/>
              </a:ext>
            </a:extLst>
          </p:cNvPr>
          <p:cNvSpPr>
            <a:spLocks noGrp="1"/>
          </p:cNvSpPr>
          <p:nvPr>
            <p:ph type="title"/>
          </p:nvPr>
        </p:nvSpPr>
        <p:spPr>
          <a:xfrm>
            <a:off x="457200" y="24943"/>
            <a:ext cx="8229600" cy="811769"/>
          </a:xfrm>
        </p:spPr>
        <p:txBody>
          <a:bodyPr/>
          <a:lstStyle/>
          <a:p>
            <a:r>
              <a:rPr lang="en-GB" dirty="0"/>
              <a:t>Summary</a:t>
            </a:r>
          </a:p>
        </p:txBody>
      </p:sp>
      <p:sp>
        <p:nvSpPr>
          <p:cNvPr id="3" name="Content Placeholder 2">
            <a:extLst>
              <a:ext uri="{FF2B5EF4-FFF2-40B4-BE49-F238E27FC236}">
                <a16:creationId xmlns:a16="http://schemas.microsoft.com/office/drawing/2014/main" id="{F5FFA8BC-33F7-419B-A741-AA29ABFEF8C7}"/>
              </a:ext>
            </a:extLst>
          </p:cNvPr>
          <p:cNvSpPr>
            <a:spLocks noGrp="1"/>
          </p:cNvSpPr>
          <p:nvPr>
            <p:ph idx="1"/>
          </p:nvPr>
        </p:nvSpPr>
        <p:spPr>
          <a:xfrm>
            <a:off x="107504" y="1124744"/>
            <a:ext cx="6563072" cy="3917032"/>
          </a:xfrm>
        </p:spPr>
        <p:txBody>
          <a:bodyPr/>
          <a:lstStyle/>
          <a:p>
            <a:r>
              <a:rPr lang="en-GB" dirty="0">
                <a:solidFill>
                  <a:srgbClr val="0000CC"/>
                </a:solidFill>
              </a:rPr>
              <a:t>Coaching and mentoring are different interventions – but there are similarities</a:t>
            </a:r>
          </a:p>
          <a:p>
            <a:r>
              <a:rPr lang="en-GB" dirty="0">
                <a:solidFill>
                  <a:srgbClr val="0000CC"/>
                </a:solidFill>
              </a:rPr>
              <a:t>Central role for ‘Questioning’</a:t>
            </a:r>
          </a:p>
          <a:p>
            <a:r>
              <a:rPr lang="en-GB" dirty="0">
                <a:solidFill>
                  <a:srgbClr val="0000CC"/>
                </a:solidFill>
              </a:rPr>
              <a:t>Knowing your ‘starting point’ is vital</a:t>
            </a:r>
          </a:p>
          <a:p>
            <a:r>
              <a:rPr lang="en-GB" dirty="0">
                <a:solidFill>
                  <a:srgbClr val="0000CC"/>
                </a:solidFill>
              </a:rPr>
              <a:t>‘Go Mad’ is an example of a </a:t>
            </a:r>
            <a:r>
              <a:rPr lang="en-GB" i="1" dirty="0">
                <a:solidFill>
                  <a:srgbClr val="0000CC"/>
                </a:solidFill>
              </a:rPr>
              <a:t>coaching</a:t>
            </a:r>
            <a:r>
              <a:rPr lang="en-GB" dirty="0">
                <a:solidFill>
                  <a:srgbClr val="0000CC"/>
                </a:solidFill>
              </a:rPr>
              <a:t> approach</a:t>
            </a:r>
          </a:p>
          <a:p>
            <a:endParaRPr lang="en-GB" dirty="0">
              <a:solidFill>
                <a:srgbClr val="0000CC"/>
              </a:solidFill>
            </a:endParaRPr>
          </a:p>
        </p:txBody>
      </p:sp>
    </p:spTree>
    <p:extLst>
      <p:ext uri="{BB962C8B-B14F-4D97-AF65-F5344CB8AC3E}">
        <p14:creationId xmlns:p14="http://schemas.microsoft.com/office/powerpoint/2010/main" val="1835456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612CC-3A35-4F91-9388-DD0DDFF8AEED}"/>
              </a:ext>
            </a:extLst>
          </p:cNvPr>
          <p:cNvSpPr>
            <a:spLocks noGrp="1"/>
          </p:cNvSpPr>
          <p:nvPr>
            <p:ph type="title"/>
          </p:nvPr>
        </p:nvSpPr>
        <p:spPr>
          <a:xfrm>
            <a:off x="457200" y="125760"/>
            <a:ext cx="8229600" cy="1143000"/>
          </a:xfrm>
        </p:spPr>
        <p:txBody>
          <a:bodyPr/>
          <a:lstStyle/>
          <a:p>
            <a:r>
              <a:rPr lang="en-GB" dirty="0"/>
              <a:t>In preparation for the </a:t>
            </a:r>
            <a:r>
              <a:rPr lang="en-GB" i="1" dirty="0"/>
              <a:t>next</a:t>
            </a:r>
            <a:r>
              <a:rPr lang="en-GB" dirty="0"/>
              <a:t> session</a:t>
            </a:r>
          </a:p>
        </p:txBody>
      </p:sp>
      <p:sp>
        <p:nvSpPr>
          <p:cNvPr id="3" name="Content Placeholder 2">
            <a:extLst>
              <a:ext uri="{FF2B5EF4-FFF2-40B4-BE49-F238E27FC236}">
                <a16:creationId xmlns:a16="http://schemas.microsoft.com/office/drawing/2014/main" id="{511B3991-3ABA-45AF-BFF0-E3E74AA09B06}"/>
              </a:ext>
            </a:extLst>
          </p:cNvPr>
          <p:cNvSpPr>
            <a:spLocks noGrp="1"/>
          </p:cNvSpPr>
          <p:nvPr>
            <p:ph idx="1"/>
          </p:nvPr>
        </p:nvSpPr>
        <p:spPr>
          <a:xfrm>
            <a:off x="457200" y="1167943"/>
            <a:ext cx="8229600" cy="3917032"/>
          </a:xfrm>
        </p:spPr>
        <p:txBody>
          <a:bodyPr/>
          <a:lstStyle/>
          <a:p>
            <a:pPr marL="0" indent="0">
              <a:buNone/>
            </a:pPr>
            <a:r>
              <a:rPr lang="en-GB" sz="2800" dirty="0">
                <a:solidFill>
                  <a:srgbClr val="0000CC"/>
                </a:solidFill>
              </a:rPr>
              <a:t>After researching into the similarities and differences between coaching and mentoring: -</a:t>
            </a:r>
          </a:p>
          <a:p>
            <a:pPr marL="514350" indent="-514350">
              <a:buFont typeface="+mj-lt"/>
              <a:buAutoNum type="arabicPeriod"/>
            </a:pPr>
            <a:r>
              <a:rPr lang="en-GB" sz="2800" b="1" u="sng" dirty="0">
                <a:solidFill>
                  <a:srgbClr val="002060"/>
                </a:solidFill>
              </a:rPr>
              <a:t>Summarise your findings </a:t>
            </a:r>
            <a:r>
              <a:rPr lang="en-GB" sz="2800" dirty="0">
                <a:solidFill>
                  <a:srgbClr val="002060"/>
                </a:solidFill>
              </a:rPr>
              <a:t>ready for feedback to the group </a:t>
            </a:r>
            <a:r>
              <a:rPr lang="en-GB" sz="2800" b="1" dirty="0">
                <a:solidFill>
                  <a:srgbClr val="002060"/>
                </a:solidFill>
              </a:rPr>
              <a:t>at </a:t>
            </a:r>
            <a:r>
              <a:rPr lang="en-GB" sz="2800" b="1">
                <a:solidFill>
                  <a:srgbClr val="002060"/>
                </a:solidFill>
              </a:rPr>
              <a:t>next session</a:t>
            </a:r>
            <a:endParaRPr lang="en-GB" sz="2800" i="1" u="sng" dirty="0">
              <a:solidFill>
                <a:srgbClr val="002060"/>
              </a:solidFill>
            </a:endParaRPr>
          </a:p>
          <a:p>
            <a:pPr marL="514350" indent="-514350">
              <a:buFont typeface="+mj-lt"/>
              <a:buAutoNum type="arabicPeriod"/>
            </a:pPr>
            <a:r>
              <a:rPr lang="en-GB" sz="2800" dirty="0">
                <a:solidFill>
                  <a:srgbClr val="0000CC"/>
                </a:solidFill>
              </a:rPr>
              <a:t>Identify what you believe are the key benefits of each approach</a:t>
            </a:r>
          </a:p>
          <a:p>
            <a:pPr marL="514350" indent="-514350">
              <a:buFont typeface="+mj-lt"/>
              <a:buAutoNum type="arabicPeriod"/>
            </a:pPr>
            <a:r>
              <a:rPr lang="en-GB" sz="2800" dirty="0">
                <a:solidFill>
                  <a:srgbClr val="002060"/>
                </a:solidFill>
              </a:rPr>
              <a:t>Reference your sources in support of your findings</a:t>
            </a:r>
          </a:p>
          <a:p>
            <a:pPr marL="0" indent="0">
              <a:buNone/>
            </a:pPr>
            <a:endParaRPr lang="en-GB" sz="2800" dirty="0"/>
          </a:p>
        </p:txBody>
      </p:sp>
    </p:spTree>
    <p:extLst>
      <p:ext uri="{BB962C8B-B14F-4D97-AF65-F5344CB8AC3E}">
        <p14:creationId xmlns:p14="http://schemas.microsoft.com/office/powerpoint/2010/main" val="24180125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B6ECDD1-D26B-4670-A342-D36C9860B769}"/>
              </a:ext>
            </a:extLst>
          </p:cNvPr>
          <p:cNvSpPr/>
          <p:nvPr/>
        </p:nvSpPr>
        <p:spPr>
          <a:xfrm>
            <a:off x="228600" y="672389"/>
            <a:ext cx="8686800" cy="5047536"/>
          </a:xfrm>
          <a:prstGeom prst="rect">
            <a:avLst/>
          </a:prstGeom>
        </p:spPr>
        <p:txBody>
          <a:bodyPr wrap="square">
            <a:spAutoFit/>
          </a:bodyPr>
          <a:lstStyle/>
          <a:p>
            <a:pPr marL="285750" indent="-285750">
              <a:buFont typeface="Arial" panose="020B0604020202020204" pitchFamily="34" charset="0"/>
              <a:buChar char="•"/>
            </a:pPr>
            <a:r>
              <a:rPr lang="en-US" sz="1400" dirty="0">
                <a:solidFill>
                  <a:srgbClr val="002060"/>
                </a:solidFill>
              </a:rPr>
              <a:t>Bird, J. &amp; Gornall, S. (2016) </a:t>
            </a:r>
            <a:r>
              <a:rPr lang="en-US" sz="1400" i="1" dirty="0">
                <a:solidFill>
                  <a:srgbClr val="002060"/>
                </a:solidFill>
              </a:rPr>
              <a:t>The Art Of Coaching. A Handbook Of Tips And Tools. </a:t>
            </a:r>
            <a:r>
              <a:rPr lang="en-US" sz="1400" dirty="0">
                <a:solidFill>
                  <a:srgbClr val="002060"/>
                </a:solidFill>
              </a:rPr>
              <a:t>Abingdon, Oxon: Routledge</a:t>
            </a:r>
          </a:p>
          <a:p>
            <a:pPr marL="285750" indent="-285750">
              <a:buFont typeface="Arial" panose="020B0604020202020204" pitchFamily="34" charset="0"/>
              <a:buChar char="•"/>
            </a:pPr>
            <a:r>
              <a:rPr lang="en-US" sz="1400" dirty="0">
                <a:solidFill>
                  <a:srgbClr val="002060"/>
                </a:solidFill>
              </a:rPr>
              <a:t>Connor, M., P &amp; </a:t>
            </a:r>
            <a:r>
              <a:rPr lang="en-US" sz="1400" dirty="0" err="1">
                <a:solidFill>
                  <a:srgbClr val="002060"/>
                </a:solidFill>
              </a:rPr>
              <a:t>Pokora</a:t>
            </a:r>
            <a:r>
              <a:rPr lang="en-US" sz="1400" dirty="0">
                <a:solidFill>
                  <a:srgbClr val="002060"/>
                </a:solidFill>
              </a:rPr>
              <a:t>, J., B. (2007) </a:t>
            </a:r>
            <a:r>
              <a:rPr lang="en-US" sz="1400" i="1" dirty="0">
                <a:solidFill>
                  <a:srgbClr val="002060"/>
                </a:solidFill>
              </a:rPr>
              <a:t>Coaching and Mentoring at Work. Developing Effective Practice</a:t>
            </a:r>
            <a:r>
              <a:rPr lang="en-US" sz="1400" dirty="0">
                <a:solidFill>
                  <a:srgbClr val="002060"/>
                </a:solidFill>
              </a:rPr>
              <a:t>, 2nd edn, Berkshire, England: Open University Press/Mc Graw-Hill Education </a:t>
            </a:r>
          </a:p>
          <a:p>
            <a:pPr marL="285750" indent="-285750">
              <a:buFont typeface="Arial" panose="020B0604020202020204" pitchFamily="34" charset="0"/>
              <a:buChar char="•"/>
            </a:pPr>
            <a:r>
              <a:rPr lang="en-US" sz="1400" dirty="0">
                <a:solidFill>
                  <a:srgbClr val="002060"/>
                </a:solidFill>
              </a:rPr>
              <a:t>Downey, M. (1999</a:t>
            </a:r>
            <a:r>
              <a:rPr lang="en-US" sz="1400" i="1" dirty="0">
                <a:solidFill>
                  <a:srgbClr val="002060"/>
                </a:solidFill>
              </a:rPr>
              <a:t>) Effective Coaching.  Lessons from The Coach's Coach</a:t>
            </a:r>
            <a:r>
              <a:rPr lang="en-US" sz="1400" dirty="0">
                <a:solidFill>
                  <a:srgbClr val="002060"/>
                </a:solidFill>
              </a:rPr>
              <a:t>. 2nd edition, USA: Orion Business  </a:t>
            </a:r>
          </a:p>
          <a:p>
            <a:pPr marL="285750" indent="-285750">
              <a:buFont typeface="Arial" panose="020B0604020202020204" pitchFamily="34" charset="0"/>
              <a:buChar char="•"/>
            </a:pPr>
            <a:r>
              <a:rPr lang="en-US" sz="1400" dirty="0">
                <a:solidFill>
                  <a:srgbClr val="002060"/>
                </a:solidFill>
              </a:rPr>
              <a:t>Ed. De Haan, Erik &amp; Sills, C. (2012) </a:t>
            </a:r>
            <a:r>
              <a:rPr lang="en-US" sz="1400" i="1" dirty="0">
                <a:solidFill>
                  <a:srgbClr val="002060"/>
                </a:solidFill>
              </a:rPr>
              <a:t>Coaching Relationships: The Relational Coaching Field Book. </a:t>
            </a:r>
            <a:r>
              <a:rPr lang="en-US" sz="1400" dirty="0">
                <a:solidFill>
                  <a:srgbClr val="002060"/>
                </a:solidFill>
              </a:rPr>
              <a:t>Farringdon, Oxon: Libri Publishing</a:t>
            </a:r>
          </a:p>
          <a:p>
            <a:pPr marL="285750" indent="-285750">
              <a:buFont typeface="Arial" panose="020B0604020202020204" pitchFamily="34" charset="0"/>
              <a:buChar char="•"/>
            </a:pPr>
            <a:r>
              <a:rPr lang="en-US" sz="1400" dirty="0">
                <a:solidFill>
                  <a:srgbClr val="002060"/>
                </a:solidFill>
              </a:rPr>
              <a:t>Garvey, R., Stokes, P. &amp; Megginson, D. (2017) </a:t>
            </a:r>
            <a:r>
              <a:rPr lang="en-US" sz="1400" i="1" dirty="0">
                <a:solidFill>
                  <a:srgbClr val="002060"/>
                </a:solidFill>
              </a:rPr>
              <a:t>Coaching and Mentoring.  Theory and Practice.</a:t>
            </a:r>
            <a:r>
              <a:rPr lang="en-US" sz="1400" dirty="0">
                <a:solidFill>
                  <a:srgbClr val="002060"/>
                </a:solidFill>
              </a:rPr>
              <a:t> 3rd edition. London: SAGE Publications Ltd</a:t>
            </a:r>
          </a:p>
          <a:p>
            <a:pPr marL="285750" indent="-285750">
              <a:buFont typeface="Arial" panose="020B0604020202020204" pitchFamily="34" charset="0"/>
              <a:buChar char="•"/>
            </a:pPr>
            <a:r>
              <a:rPr lang="en-US" sz="1400" dirty="0">
                <a:solidFill>
                  <a:srgbClr val="002060"/>
                </a:solidFill>
              </a:rPr>
              <a:t>Hardingham, A. 2004, </a:t>
            </a:r>
            <a:r>
              <a:rPr lang="en-US" sz="1400" i="1" dirty="0">
                <a:solidFill>
                  <a:srgbClr val="002060"/>
                </a:solidFill>
              </a:rPr>
              <a:t>The Coach's Coach</a:t>
            </a:r>
            <a:r>
              <a:rPr lang="en-US" sz="1400" dirty="0">
                <a:solidFill>
                  <a:srgbClr val="002060"/>
                </a:solidFill>
              </a:rPr>
              <a:t>, London: CIPD Publications  </a:t>
            </a:r>
          </a:p>
          <a:p>
            <a:pPr marL="285750" indent="-285750">
              <a:buFont typeface="Arial" panose="020B0604020202020204" pitchFamily="34" charset="0"/>
              <a:buChar char="•"/>
            </a:pPr>
            <a:r>
              <a:rPr lang="en-US" sz="1400" dirty="0">
                <a:solidFill>
                  <a:srgbClr val="002060"/>
                </a:solidFill>
              </a:rPr>
              <a:t>Hill, J. (1997) </a:t>
            </a:r>
            <a:r>
              <a:rPr lang="en-US" sz="1400" i="1" dirty="0">
                <a:solidFill>
                  <a:srgbClr val="002060"/>
                </a:solidFill>
              </a:rPr>
              <a:t>Managing Performance. Goals, Feedback, Coaching Recognition</a:t>
            </a:r>
            <a:r>
              <a:rPr lang="en-US" sz="1400" dirty="0">
                <a:solidFill>
                  <a:srgbClr val="002060"/>
                </a:solidFill>
              </a:rPr>
              <a:t>. Hampshire England: Gower Publishing Limited  </a:t>
            </a:r>
          </a:p>
          <a:p>
            <a:pPr marL="285750" indent="-285750">
              <a:buFont typeface="Arial" panose="020B0604020202020204" pitchFamily="34" charset="0"/>
              <a:buChar char="•"/>
            </a:pPr>
            <a:r>
              <a:rPr lang="en-US" sz="1400" dirty="0">
                <a:solidFill>
                  <a:srgbClr val="002060"/>
                </a:solidFill>
              </a:rPr>
              <a:t>Hill, P.  (2004) </a:t>
            </a:r>
            <a:r>
              <a:rPr lang="en-US" sz="1400" i="1" dirty="0">
                <a:solidFill>
                  <a:srgbClr val="002060"/>
                </a:solidFill>
              </a:rPr>
              <a:t>Concepts Of Coaching: A Guide For Managers</a:t>
            </a:r>
            <a:r>
              <a:rPr lang="en-US" sz="1400" dirty="0">
                <a:solidFill>
                  <a:srgbClr val="002060"/>
                </a:solidFill>
              </a:rPr>
              <a:t>. London: Institute Of Leadership and Management</a:t>
            </a:r>
          </a:p>
          <a:p>
            <a:pPr marL="285750" indent="-285750">
              <a:buFont typeface="Arial" panose="020B0604020202020204" pitchFamily="34" charset="0"/>
              <a:buChar char="•"/>
            </a:pPr>
            <a:r>
              <a:rPr lang="en-US" sz="1400" dirty="0">
                <a:solidFill>
                  <a:srgbClr val="002060"/>
                </a:solidFill>
              </a:rPr>
              <a:t>Kay, D. &amp; Hinds, R. (2002) </a:t>
            </a:r>
            <a:r>
              <a:rPr lang="en-US" sz="1400" i="1" dirty="0">
                <a:solidFill>
                  <a:srgbClr val="002060"/>
                </a:solidFill>
              </a:rPr>
              <a:t>A Practical Guide to Mentoring. Using coaching and mentoring skills to help others achieve their goals</a:t>
            </a:r>
            <a:r>
              <a:rPr lang="en-US" sz="1400" dirty="0">
                <a:solidFill>
                  <a:srgbClr val="002060"/>
                </a:solidFill>
              </a:rPr>
              <a:t>. 5th ed. Begbroke, Oxford: How to Books Ltd.  </a:t>
            </a:r>
          </a:p>
          <a:p>
            <a:pPr marL="285750" indent="-285750">
              <a:buFont typeface="Arial" panose="020B0604020202020204" pitchFamily="34" charset="0"/>
              <a:buChar char="•"/>
            </a:pPr>
            <a:r>
              <a:rPr lang="en-GB" sz="1400" dirty="0">
                <a:solidFill>
                  <a:srgbClr val="002060"/>
                </a:solidFill>
              </a:rPr>
              <a:t>Maund, A. (2018).</a:t>
            </a:r>
            <a:r>
              <a:rPr lang="en-GB" sz="1400" i="1" dirty="0">
                <a:solidFill>
                  <a:srgbClr val="002060"/>
                </a:solidFill>
              </a:rPr>
              <a:t> B.A. in Leadership and Management: Skills for the Workplace – Final Year.</a:t>
            </a:r>
            <a:r>
              <a:rPr lang="en-GB" sz="1400" dirty="0">
                <a:solidFill>
                  <a:srgbClr val="002060"/>
                </a:solidFill>
              </a:rPr>
              <a:t>  London: Sage Publications</a:t>
            </a:r>
          </a:p>
          <a:p>
            <a:pPr marL="285750" indent="-285750">
              <a:buFont typeface="Arial" panose="020B0604020202020204" pitchFamily="34" charset="0"/>
              <a:buChar char="•"/>
            </a:pPr>
            <a:r>
              <a:rPr lang="en-US" sz="1400" dirty="0">
                <a:solidFill>
                  <a:srgbClr val="002060"/>
                </a:solidFill>
              </a:rPr>
              <a:t>Megginson, D. &amp; Clutterbuck, D. (2009), </a:t>
            </a:r>
            <a:r>
              <a:rPr lang="en-US" sz="1400" i="1" dirty="0">
                <a:solidFill>
                  <a:srgbClr val="002060"/>
                </a:solidFill>
              </a:rPr>
              <a:t>Further Techniques for Coaching and Mentoring. </a:t>
            </a:r>
            <a:r>
              <a:rPr lang="en-US" sz="1400" dirty="0">
                <a:solidFill>
                  <a:srgbClr val="002060"/>
                </a:solidFill>
              </a:rPr>
              <a:t>Oxford: Elsevier Ltd.  </a:t>
            </a:r>
          </a:p>
          <a:p>
            <a:pPr marL="285750" indent="-285750">
              <a:buFont typeface="Arial" panose="020B0604020202020204" pitchFamily="34" charset="0"/>
              <a:buChar char="•"/>
            </a:pPr>
            <a:r>
              <a:rPr lang="en-US" sz="1400" dirty="0">
                <a:solidFill>
                  <a:srgbClr val="002060"/>
                </a:solidFill>
              </a:rPr>
              <a:t>Parsloe, E. &amp; Ledham, M. (2000), </a:t>
            </a:r>
            <a:r>
              <a:rPr lang="en-US" sz="1400" i="1" dirty="0">
                <a:solidFill>
                  <a:srgbClr val="002060"/>
                </a:solidFill>
              </a:rPr>
              <a:t>Coaching and Mentoring. Practical conversations to improve learning.</a:t>
            </a:r>
            <a:r>
              <a:rPr lang="en-US" sz="1400" dirty="0">
                <a:solidFill>
                  <a:srgbClr val="002060"/>
                </a:solidFill>
              </a:rPr>
              <a:t> 2nd edition. London: Kogan Page  </a:t>
            </a:r>
          </a:p>
          <a:p>
            <a:pPr marL="285750" indent="-285750">
              <a:buFont typeface="Arial" panose="020B0604020202020204" pitchFamily="34" charset="0"/>
              <a:buChar char="•"/>
            </a:pPr>
            <a:r>
              <a:rPr lang="en-US" sz="1400" dirty="0">
                <a:solidFill>
                  <a:srgbClr val="002060"/>
                </a:solidFill>
              </a:rPr>
              <a:t>Whitmore, J. (1992), </a:t>
            </a:r>
            <a:r>
              <a:rPr lang="en-US" sz="1400" i="1" dirty="0">
                <a:solidFill>
                  <a:srgbClr val="002060"/>
                </a:solidFill>
              </a:rPr>
              <a:t>Coaching for Performance. Growing Human Potential and Purpose</a:t>
            </a:r>
            <a:r>
              <a:rPr lang="en-US" sz="1400" dirty="0">
                <a:solidFill>
                  <a:srgbClr val="002060"/>
                </a:solidFill>
              </a:rPr>
              <a:t>. 4th edition.  Clerkenwell, London: Nicholas Brealey Publishing</a:t>
            </a:r>
          </a:p>
          <a:p>
            <a:pPr marL="285750" indent="-285750">
              <a:buFont typeface="Arial" panose="020B0604020202020204" pitchFamily="34" charset="0"/>
              <a:buChar char="•"/>
            </a:pPr>
            <a:r>
              <a:rPr lang="en-GB" sz="1400" dirty="0">
                <a:hlinkClick r:id="rId2"/>
              </a:rPr>
              <a:t>http://new.coachingnetwork.org.uk/information-portal/what-are-coaching-and-mentoring/</a:t>
            </a:r>
            <a:endParaRPr lang="en-GB" sz="1400" dirty="0"/>
          </a:p>
          <a:p>
            <a:pPr marL="285750" indent="-285750">
              <a:buFont typeface="Arial" panose="020B0604020202020204" pitchFamily="34" charset="0"/>
              <a:buChar char="•"/>
            </a:pPr>
            <a:endParaRPr lang="en-GB" sz="1400" dirty="0">
              <a:solidFill>
                <a:srgbClr val="002060"/>
              </a:solidFill>
            </a:endParaRPr>
          </a:p>
        </p:txBody>
      </p:sp>
      <p:sp>
        <p:nvSpPr>
          <p:cNvPr id="6" name="TextBox 5">
            <a:extLst>
              <a:ext uri="{FF2B5EF4-FFF2-40B4-BE49-F238E27FC236}">
                <a16:creationId xmlns:a16="http://schemas.microsoft.com/office/drawing/2014/main" id="{CFE9F1DB-38CF-42A9-9A99-385B06B784CC}"/>
              </a:ext>
            </a:extLst>
          </p:cNvPr>
          <p:cNvSpPr txBox="1"/>
          <p:nvPr/>
        </p:nvSpPr>
        <p:spPr>
          <a:xfrm>
            <a:off x="2411760" y="0"/>
            <a:ext cx="4320480" cy="707886"/>
          </a:xfrm>
          <a:prstGeom prst="rect">
            <a:avLst/>
          </a:prstGeom>
          <a:noFill/>
        </p:spPr>
        <p:txBody>
          <a:bodyPr wrap="square" rtlCol="0">
            <a:spAutoFit/>
          </a:bodyPr>
          <a:lstStyle/>
          <a:p>
            <a:r>
              <a:rPr lang="en-GB" sz="4000" b="1" dirty="0">
                <a:solidFill>
                  <a:srgbClr val="800080"/>
                </a:solidFill>
              </a:rPr>
              <a:t>Some Useful Texts</a:t>
            </a:r>
          </a:p>
        </p:txBody>
      </p:sp>
    </p:spTree>
    <p:extLst>
      <p:ext uri="{BB962C8B-B14F-4D97-AF65-F5344CB8AC3E}">
        <p14:creationId xmlns:p14="http://schemas.microsoft.com/office/powerpoint/2010/main" val="1159226007"/>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0" ma:contentTypeDescription="Create a new document." ma:contentTypeScope="" ma:versionID="67ad0adf2f928ed26371fcab58371e10">
  <xsd:schema xmlns:xsd="http://www.w3.org/2001/XMLSchema" xmlns:xs="http://www.w3.org/2001/XMLSchema" xmlns:p="http://schemas.microsoft.com/office/2006/metadata/properties" xmlns:ns3="f90edf9b-0f74-455c-b63c-928a27ec8b1c" targetNamespace="http://schemas.microsoft.com/office/2006/metadata/properties" ma:root="true" ma:fieldsID="7eddfc940f653d213bb439334c42ffe4" ns3:_="">
    <xsd:import namespace="f90edf9b-0f74-455c-b63c-928a27ec8b1c"/>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CD412DD-357C-4AB1-A1B0-347DF3F5A17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35D2F1A-5A97-488D-A226-C29A548D6CD7}">
  <ds:schemaRefs>
    <ds:schemaRef ds:uri="http://schemas.microsoft.com/sharepoint/v3/contenttype/forms"/>
  </ds:schemaRefs>
</ds:datastoreItem>
</file>

<file path=customXml/itemProps3.xml><?xml version="1.0" encoding="utf-8"?>
<ds:datastoreItem xmlns:ds="http://schemas.openxmlformats.org/officeDocument/2006/customXml" ds:itemID="{911B3AAD-9D57-48DF-B8ED-B8AD949B147B}">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Default Theme</Template>
  <TotalTime>5347</TotalTime>
  <Words>3126</Words>
  <Application>Microsoft Office PowerPoint</Application>
  <PresentationFormat>On-screen Show (4:3)</PresentationFormat>
  <Paragraphs>338</Paragraphs>
  <Slides>41</Slides>
  <Notes>15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41</vt:i4>
      </vt:variant>
    </vt:vector>
  </HeadingPairs>
  <TitlesOfParts>
    <vt:vector size="49" baseType="lpstr">
      <vt:lpstr>Arial</vt:lpstr>
      <vt:lpstr>Calibri</vt:lpstr>
      <vt:lpstr>Calibri Light</vt:lpstr>
      <vt:lpstr>Comic Sans MS</vt:lpstr>
      <vt:lpstr>Corbel</vt:lpstr>
      <vt:lpstr>Wingdings</vt:lpstr>
      <vt:lpstr>Wingdings 2</vt:lpstr>
      <vt:lpstr>UWTSD 200 B</vt:lpstr>
      <vt:lpstr>BMSK6005 - Coaching &amp; Mentoring Skills for the Workplace  Workshop 1 </vt:lpstr>
      <vt:lpstr>Agenda</vt:lpstr>
      <vt:lpstr>Reflection</vt:lpstr>
      <vt:lpstr>Learning Outcomes</vt:lpstr>
      <vt:lpstr>BMSK6005 Coaching &amp; Mentoring in the Workplace</vt:lpstr>
      <vt:lpstr>Explain the similarities and differences of coaching and mentoring within an organisational context. </vt:lpstr>
      <vt:lpstr>2.  Critically explore the knowledge, skills,  attitude and behaviours needed by an  effective workplace coach or mentor </vt:lpstr>
      <vt:lpstr>3.  Critically assess a model or process that  should be followed when formally  coaching or mentoring</vt:lpstr>
      <vt:lpstr>Generic Assessment Criteria (L6)</vt:lpstr>
      <vt:lpstr>1. Engagement with literature </vt:lpstr>
      <vt:lpstr>Generic Assessment Criteria (L6)</vt:lpstr>
      <vt:lpstr>Generic Assessment Criteria (L6)</vt:lpstr>
      <vt:lpstr>PowerPoint Presentation</vt:lpstr>
      <vt:lpstr>PowerPoint Presentation</vt:lpstr>
      <vt:lpstr>Coaching &amp; Mentoring</vt:lpstr>
      <vt:lpstr>Greek Philosophers (469-322BC)</vt:lpstr>
      <vt:lpstr>Some working definitions</vt:lpstr>
      <vt:lpstr>Some more academic thoughts</vt:lpstr>
      <vt:lpstr>Mentoring is….</vt:lpstr>
      <vt:lpstr>Mentoring &amp; Coaching – Purposes?(Garvey et.al. 2017)</vt:lpstr>
      <vt:lpstr>Summary</vt:lpstr>
      <vt:lpstr>Who is it meant to serve – who’s the beneficiary?</vt:lpstr>
      <vt:lpstr>PowerPoint Presentation</vt:lpstr>
      <vt:lpstr>Reality</vt:lpstr>
      <vt:lpstr>The Drama Triangle</vt:lpstr>
      <vt:lpstr>Go Mad</vt:lpstr>
      <vt:lpstr>PowerPoint Presentation</vt:lpstr>
      <vt:lpstr>Go Mad</vt:lpstr>
      <vt:lpstr>Reason ‘Why’ you want to make the difference</vt:lpstr>
      <vt:lpstr>Define your Goal</vt:lpstr>
      <vt:lpstr>Self Belief</vt:lpstr>
      <vt:lpstr>Internal Triangle</vt:lpstr>
      <vt:lpstr>Plans &amp; Priorities</vt:lpstr>
      <vt:lpstr>Involve others</vt:lpstr>
      <vt:lpstr>External Triangle</vt:lpstr>
      <vt:lpstr>Personal Responsibility</vt:lpstr>
      <vt:lpstr>Take Action, Measure Results &amp; Celebrate</vt:lpstr>
      <vt:lpstr>PowerPoint Presentation</vt:lpstr>
      <vt:lpstr>Summary</vt:lpstr>
      <vt:lpstr>In preparation for the next session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Coaching &amp; Mentoring</dc:title>
  <dc:creator>Andrew</dc:creator>
  <cp:lastModifiedBy>Paul Tinkler</cp:lastModifiedBy>
  <cp:revision>32</cp:revision>
  <cp:lastPrinted>2012-01-22T12:31:42Z</cp:lastPrinted>
  <dcterms:created xsi:type="dcterms:W3CDTF">2012-01-22T11:08:19Z</dcterms:created>
  <dcterms:modified xsi:type="dcterms:W3CDTF">2023-03-22T12:24:31Z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