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1" r:id="rId6"/>
    <p:sldId id="262" r:id="rId7"/>
    <p:sldId id="268" r:id="rId8"/>
    <p:sldId id="263" r:id="rId9"/>
    <p:sldId id="264" r:id="rId10"/>
    <p:sldId id="265" r:id="rId11"/>
    <p:sldId id="266" r:id="rId12"/>
    <p:sldId id="267" r:id="rId13"/>
    <p:sldId id="270" r:id="rId14"/>
    <p:sldId id="271" r:id="rId15"/>
    <p:sldId id="269" r:id="rId16"/>
    <p:sldId id="273" r:id="rId17"/>
    <p:sldId id="272" r:id="rId18"/>
    <p:sldId id="274" r:id="rId19"/>
    <p:sldId id="275" r:id="rId20"/>
    <p:sldId id="276" r:id="rId21"/>
    <p:sldId id="277" r:id="rId22"/>
    <p:sldId id="278" r:id="rId23"/>
    <p:sldId id="280" r:id="rId24"/>
    <p:sldId id="279" r:id="rId25"/>
    <p:sldId id="281" r:id="rId26"/>
    <p:sldId id="282" r:id="rId27"/>
    <p:sldId id="283" r:id="rId28"/>
    <p:sldId id="257" r:id="rId29"/>
    <p:sldId id="284" r:id="rId30"/>
    <p:sldId id="285" r:id="rId31"/>
    <p:sldId id="288" r:id="rId32"/>
    <p:sldId id="289" r:id="rId33"/>
    <p:sldId id="291" r:id="rId34"/>
    <p:sldId id="290" r:id="rId3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04D43"/>
    <a:srgbClr val="51B09B"/>
    <a:srgbClr val="A35050"/>
    <a:srgbClr val="E6CB63"/>
    <a:srgbClr val="3A5B99"/>
    <a:srgbClr val="B55E00"/>
    <a:srgbClr val="88FF26"/>
    <a:srgbClr val="B02C5C"/>
    <a:srgbClr val="28B09C"/>
    <a:srgbClr val="E6BCE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B7B719-19FF-D9AF-C704-FE2212B17B59}" v="1834" dt="2026-01-18T11:24:30.941"/>
    <p1510:client id="{ABCE4296-3A30-0E7F-8949-3205EE4BA94B}" v="380" dt="2026-01-18T13:42:56.924"/>
    <p1510:client id="{C581F642-81B9-996E-379F-508E74BAAF6A}" v="10" dt="2026-01-18T11:25:47.6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a Jones (2514603)" userId="S::2514603@student.uwtsd.ac.uk::dd2ca5e1-b567-4c6c-9334-3b7ace3c8396" providerId="AD" clId="Web-{C581F642-81B9-996E-379F-508E74BAAF6A}"/>
    <pc:docChg chg="addSld delSld modSld">
      <pc:chgData name="Nia Jones (2514603)" userId="S::2514603@student.uwtsd.ac.uk::dd2ca5e1-b567-4c6c-9334-3b7ace3c8396" providerId="AD" clId="Web-{C581F642-81B9-996E-379F-508E74BAAF6A}" dt="2026-01-18T11:25:47.655" v="10" actId="20577"/>
      <pc:docMkLst>
        <pc:docMk/>
      </pc:docMkLst>
      <pc:sldChg chg="del">
        <pc:chgData name="Nia Jones (2514603)" userId="S::2514603@student.uwtsd.ac.uk::dd2ca5e1-b567-4c6c-9334-3b7ace3c8396" providerId="AD" clId="Web-{C581F642-81B9-996E-379F-508E74BAAF6A}" dt="2026-01-18T11:25:08.343" v="0"/>
        <pc:sldMkLst>
          <pc:docMk/>
          <pc:sldMk cId="2388097640" sldId="285"/>
        </pc:sldMkLst>
      </pc:sldChg>
      <pc:sldChg chg="addSp modSp new">
        <pc:chgData name="Nia Jones (2514603)" userId="S::2514603@student.uwtsd.ac.uk::dd2ca5e1-b567-4c6c-9334-3b7ace3c8396" providerId="AD" clId="Web-{C581F642-81B9-996E-379F-508E74BAAF6A}" dt="2026-01-18T11:25:47.655" v="10" actId="20577"/>
        <pc:sldMkLst>
          <pc:docMk/>
          <pc:sldMk cId="2402114714" sldId="285"/>
        </pc:sldMkLst>
        <pc:spChg chg="add">
          <ac:chgData name="Nia Jones (2514603)" userId="S::2514603@student.uwtsd.ac.uk::dd2ca5e1-b567-4c6c-9334-3b7ace3c8396" providerId="AD" clId="Web-{C581F642-81B9-996E-379F-508E74BAAF6A}" dt="2026-01-18T11:25:30.671" v="5"/>
          <ac:spMkLst>
            <pc:docMk/>
            <pc:sldMk cId="2402114714" sldId="285"/>
            <ac:spMk id="5" creationId="{5E0B4F81-FCD2-7251-BA3F-9AA6DB8559A4}"/>
          </ac:spMkLst>
        </pc:spChg>
        <pc:spChg chg="add mod">
          <ac:chgData name="Nia Jones (2514603)" userId="S::2514603@student.uwtsd.ac.uk::dd2ca5e1-b567-4c6c-9334-3b7ace3c8396" providerId="AD" clId="Web-{C581F642-81B9-996E-379F-508E74BAAF6A}" dt="2026-01-18T11:25:47.655" v="10" actId="20577"/>
          <ac:spMkLst>
            <pc:docMk/>
            <pc:sldMk cId="2402114714" sldId="285"/>
            <ac:spMk id="6" creationId="{98E9BF4B-FE2D-FAF3-7459-749762AB688D}"/>
          </ac:spMkLst>
        </pc:spChg>
      </pc:sldChg>
      <pc:sldChg chg="add">
        <pc:chgData name="Nia Jones (2514603)" userId="S::2514603@student.uwtsd.ac.uk::dd2ca5e1-b567-4c6c-9334-3b7ace3c8396" providerId="AD" clId="Web-{C581F642-81B9-996E-379F-508E74BAAF6A}" dt="2026-01-18T11:25:13.374" v="2"/>
        <pc:sldMkLst>
          <pc:docMk/>
          <pc:sldMk cId="2388097640" sldId="286"/>
        </pc:sldMkLst>
      </pc:sldChg>
      <pc:sldChg chg="add">
        <pc:chgData name="Nia Jones (2514603)" userId="S::2514603@student.uwtsd.ac.uk::dd2ca5e1-b567-4c6c-9334-3b7ace3c8396" providerId="AD" clId="Web-{C581F642-81B9-996E-379F-508E74BAAF6A}" dt="2026-01-18T11:25:16.077" v="3"/>
        <pc:sldMkLst>
          <pc:docMk/>
          <pc:sldMk cId="1779109079" sldId="287"/>
        </pc:sldMkLst>
      </pc:sldChg>
      <pc:sldChg chg="add">
        <pc:chgData name="Nia Jones (2514603)" userId="S::2514603@student.uwtsd.ac.uk::dd2ca5e1-b567-4c6c-9334-3b7ace3c8396" providerId="AD" clId="Web-{C581F642-81B9-996E-379F-508E74BAAF6A}" dt="2026-01-18T11:25:22.030" v="4"/>
        <pc:sldMkLst>
          <pc:docMk/>
          <pc:sldMk cId="2154866537" sldId="288"/>
        </pc:sldMkLst>
      </pc:sldChg>
    </pc:docChg>
  </pc:docChgLst>
  <pc:docChgLst>
    <pc:chgData name="Nia Jones (2514603)" userId="S::2514603@student.uwtsd.ac.uk::dd2ca5e1-b567-4c6c-9334-3b7ace3c8396" providerId="AD" clId="Web-{ABCE4296-3A30-0E7F-8949-3205EE4BA94B}"/>
    <pc:docChg chg="addSld delSld modSld">
      <pc:chgData name="Nia Jones (2514603)" userId="S::2514603@student.uwtsd.ac.uk::dd2ca5e1-b567-4c6c-9334-3b7ace3c8396" providerId="AD" clId="Web-{ABCE4296-3A30-0E7F-8949-3205EE4BA94B}" dt="2026-01-18T13:42:56.924" v="246"/>
      <pc:docMkLst>
        <pc:docMk/>
      </pc:docMkLst>
      <pc:sldChg chg="addSp">
        <pc:chgData name="Nia Jones (2514603)" userId="S::2514603@student.uwtsd.ac.uk::dd2ca5e1-b567-4c6c-9334-3b7ace3c8396" providerId="AD" clId="Web-{ABCE4296-3A30-0E7F-8949-3205EE4BA94B}" dt="2026-01-18T13:42:38.438" v="240"/>
        <pc:sldMkLst>
          <pc:docMk/>
          <pc:sldMk cId="1633475364" sldId="257"/>
        </pc:sldMkLst>
        <pc:spChg chg="add">
          <ac:chgData name="Nia Jones (2514603)" userId="S::2514603@student.uwtsd.ac.uk::dd2ca5e1-b567-4c6c-9334-3b7ace3c8396" providerId="AD" clId="Web-{ABCE4296-3A30-0E7F-8949-3205EE4BA94B}" dt="2026-01-18T13:42:38.438" v="240"/>
          <ac:spMkLst>
            <pc:docMk/>
            <pc:sldMk cId="1633475364" sldId="257"/>
            <ac:spMk id="8" creationId="{B2AEDB87-7095-3EF7-6A08-319C6DB2DC6D}"/>
          </ac:spMkLst>
        </pc:spChg>
      </pc:sldChg>
      <pc:sldChg chg="addSp modSp">
        <pc:chgData name="Nia Jones (2514603)" userId="S::2514603@student.uwtsd.ac.uk::dd2ca5e1-b567-4c6c-9334-3b7ace3c8396" providerId="AD" clId="Web-{ABCE4296-3A30-0E7F-8949-3205EE4BA94B}" dt="2026-01-18T13:40:24.279" v="184" actId="20577"/>
        <pc:sldMkLst>
          <pc:docMk/>
          <pc:sldMk cId="2674894153" sldId="281"/>
        </pc:sldMkLst>
        <pc:spChg chg="mod">
          <ac:chgData name="Nia Jones (2514603)" userId="S::2514603@student.uwtsd.ac.uk::dd2ca5e1-b567-4c6c-9334-3b7ace3c8396" providerId="AD" clId="Web-{ABCE4296-3A30-0E7F-8949-3205EE4BA94B}" dt="2026-01-18T13:39:41.186" v="167" actId="20577"/>
          <ac:spMkLst>
            <pc:docMk/>
            <pc:sldMk cId="2674894153" sldId="281"/>
            <ac:spMk id="6" creationId="{5915B78E-4160-F516-1738-ACF5CDEBB4B7}"/>
          </ac:spMkLst>
        </pc:spChg>
        <pc:spChg chg="mod">
          <ac:chgData name="Nia Jones (2514603)" userId="S::2514603@student.uwtsd.ac.uk::dd2ca5e1-b567-4c6c-9334-3b7ace3c8396" providerId="AD" clId="Web-{ABCE4296-3A30-0E7F-8949-3205EE4BA94B}" dt="2026-01-18T13:39:28.201" v="160" actId="1076"/>
          <ac:spMkLst>
            <pc:docMk/>
            <pc:sldMk cId="2674894153" sldId="281"/>
            <ac:spMk id="7" creationId="{371D592A-133A-0E6B-94D4-3996765FFAA8}"/>
          </ac:spMkLst>
        </pc:spChg>
        <pc:spChg chg="add mod">
          <ac:chgData name="Nia Jones (2514603)" userId="S::2514603@student.uwtsd.ac.uk::dd2ca5e1-b567-4c6c-9334-3b7ace3c8396" providerId="AD" clId="Web-{ABCE4296-3A30-0E7F-8949-3205EE4BA94B}" dt="2026-01-18T13:40:24.279" v="184" actId="20577"/>
          <ac:spMkLst>
            <pc:docMk/>
            <pc:sldMk cId="2674894153" sldId="281"/>
            <ac:spMk id="10" creationId="{96804215-B104-8D7B-B93F-8F10D445F72D}"/>
          </ac:spMkLst>
        </pc:spChg>
        <pc:picChg chg="mod">
          <ac:chgData name="Nia Jones (2514603)" userId="S::2514603@student.uwtsd.ac.uk::dd2ca5e1-b567-4c6c-9334-3b7ace3c8396" providerId="AD" clId="Web-{ABCE4296-3A30-0E7F-8949-3205EE4BA94B}" dt="2026-01-18T13:39:24.545" v="159" actId="1076"/>
          <ac:picMkLst>
            <pc:docMk/>
            <pc:sldMk cId="2674894153" sldId="281"/>
            <ac:picMk id="4" creationId="{33E33B77-13AC-C9FF-F88A-ABDC00C6F538}"/>
          </ac:picMkLst>
        </pc:picChg>
        <pc:picChg chg="add mod">
          <ac:chgData name="Nia Jones (2514603)" userId="S::2514603@student.uwtsd.ac.uk::dd2ca5e1-b567-4c6c-9334-3b7ace3c8396" providerId="AD" clId="Web-{ABCE4296-3A30-0E7F-8949-3205EE4BA94B}" dt="2026-01-18T13:39:17.998" v="155" actId="1076"/>
          <ac:picMkLst>
            <pc:docMk/>
            <pc:sldMk cId="2674894153" sldId="281"/>
            <ac:picMk id="8" creationId="{EB729080-E781-79B0-8D99-6989ADB860F6}"/>
          </ac:picMkLst>
        </pc:picChg>
      </pc:sldChg>
      <pc:sldChg chg="addSp">
        <pc:chgData name="Nia Jones (2514603)" userId="S::2514603@student.uwtsd.ac.uk::dd2ca5e1-b567-4c6c-9334-3b7ace3c8396" providerId="AD" clId="Web-{ABCE4296-3A30-0E7F-8949-3205EE4BA94B}" dt="2026-01-18T13:42:41.126" v="241"/>
        <pc:sldMkLst>
          <pc:docMk/>
          <pc:sldMk cId="3894034845" sldId="284"/>
        </pc:sldMkLst>
        <pc:spChg chg="add">
          <ac:chgData name="Nia Jones (2514603)" userId="S::2514603@student.uwtsd.ac.uk::dd2ca5e1-b567-4c6c-9334-3b7ace3c8396" providerId="AD" clId="Web-{ABCE4296-3A30-0E7F-8949-3205EE4BA94B}" dt="2026-01-18T13:42:41.126" v="241"/>
          <ac:spMkLst>
            <pc:docMk/>
            <pc:sldMk cId="3894034845" sldId="284"/>
            <ac:spMk id="8" creationId="{9AAE9402-9CFB-2F1E-42BD-0CBC57520DB3}"/>
          </ac:spMkLst>
        </pc:spChg>
      </pc:sldChg>
      <pc:sldChg chg="addSp delSp modSp">
        <pc:chgData name="Nia Jones (2514603)" userId="S::2514603@student.uwtsd.ac.uk::dd2ca5e1-b567-4c6c-9334-3b7ace3c8396" providerId="AD" clId="Web-{ABCE4296-3A30-0E7F-8949-3205EE4BA94B}" dt="2026-01-18T13:42:44.220" v="242"/>
        <pc:sldMkLst>
          <pc:docMk/>
          <pc:sldMk cId="2402114714" sldId="285"/>
        </pc:sldMkLst>
        <pc:spChg chg="add mod">
          <ac:chgData name="Nia Jones (2514603)" userId="S::2514603@student.uwtsd.ac.uk::dd2ca5e1-b567-4c6c-9334-3b7ace3c8396" providerId="AD" clId="Web-{ABCE4296-3A30-0E7F-8949-3205EE4BA94B}" dt="2026-01-18T13:31:06.156" v="36" actId="20577"/>
          <ac:spMkLst>
            <pc:docMk/>
            <pc:sldMk cId="2402114714" sldId="285"/>
            <ac:spMk id="4" creationId="{09C53FB5-7612-EBD2-A897-F6CDA27EF10D}"/>
          </ac:spMkLst>
        </pc:spChg>
        <pc:spChg chg="mod">
          <ac:chgData name="Nia Jones (2514603)" userId="S::2514603@student.uwtsd.ac.uk::dd2ca5e1-b567-4c6c-9334-3b7ace3c8396" providerId="AD" clId="Web-{ABCE4296-3A30-0E7F-8949-3205EE4BA94B}" dt="2026-01-18T13:25:36.993" v="4" actId="1076"/>
          <ac:spMkLst>
            <pc:docMk/>
            <pc:sldMk cId="2402114714" sldId="285"/>
            <ac:spMk id="5" creationId="{5E0B4F81-FCD2-7251-BA3F-9AA6DB8559A4}"/>
          </ac:spMkLst>
        </pc:spChg>
        <pc:spChg chg="del mod">
          <ac:chgData name="Nia Jones (2514603)" userId="S::2514603@student.uwtsd.ac.uk::dd2ca5e1-b567-4c6c-9334-3b7ace3c8396" providerId="AD" clId="Web-{ABCE4296-3A30-0E7F-8949-3205EE4BA94B}" dt="2026-01-18T13:30:22.531" v="29"/>
          <ac:spMkLst>
            <pc:docMk/>
            <pc:sldMk cId="2402114714" sldId="285"/>
            <ac:spMk id="6" creationId="{98E9BF4B-FE2D-FAF3-7459-749762AB688D}"/>
          </ac:spMkLst>
        </pc:spChg>
        <pc:spChg chg="add">
          <ac:chgData name="Nia Jones (2514603)" userId="S::2514603@student.uwtsd.ac.uk::dd2ca5e1-b567-4c6c-9334-3b7ace3c8396" providerId="AD" clId="Web-{ABCE4296-3A30-0E7F-8949-3205EE4BA94B}" dt="2026-01-18T13:42:44.220" v="242"/>
          <ac:spMkLst>
            <pc:docMk/>
            <pc:sldMk cId="2402114714" sldId="285"/>
            <ac:spMk id="8" creationId="{947B4871-DE40-353A-4E5E-AB6607942292}"/>
          </ac:spMkLst>
        </pc:spChg>
      </pc:sldChg>
      <pc:sldChg chg="del">
        <pc:chgData name="Nia Jones (2514603)" userId="S::2514603@student.uwtsd.ac.uk::dd2ca5e1-b567-4c6c-9334-3b7ace3c8396" providerId="AD" clId="Web-{ABCE4296-3A30-0E7F-8949-3205EE4BA94B}" dt="2026-01-18T13:31:55.828" v="45"/>
        <pc:sldMkLst>
          <pc:docMk/>
          <pc:sldMk cId="2388097640" sldId="286"/>
        </pc:sldMkLst>
      </pc:sldChg>
      <pc:sldChg chg="del">
        <pc:chgData name="Nia Jones (2514603)" userId="S::2514603@student.uwtsd.ac.uk::dd2ca5e1-b567-4c6c-9334-3b7ace3c8396" providerId="AD" clId="Web-{ABCE4296-3A30-0E7F-8949-3205EE4BA94B}" dt="2026-01-18T13:31:53.344" v="44"/>
        <pc:sldMkLst>
          <pc:docMk/>
          <pc:sldMk cId="1779109079" sldId="287"/>
        </pc:sldMkLst>
      </pc:sldChg>
      <pc:sldChg chg="addSp delSp modSp">
        <pc:chgData name="Nia Jones (2514603)" userId="S::2514603@student.uwtsd.ac.uk::dd2ca5e1-b567-4c6c-9334-3b7ace3c8396" providerId="AD" clId="Web-{ABCE4296-3A30-0E7F-8949-3205EE4BA94B}" dt="2026-01-18T13:42:47.111" v="243"/>
        <pc:sldMkLst>
          <pc:docMk/>
          <pc:sldMk cId="2154866537" sldId="288"/>
        </pc:sldMkLst>
        <pc:spChg chg="del">
          <ac:chgData name="Nia Jones (2514603)" userId="S::2514603@student.uwtsd.ac.uk::dd2ca5e1-b567-4c6c-9334-3b7ace3c8396" providerId="AD" clId="Web-{ABCE4296-3A30-0E7F-8949-3205EE4BA94B}" dt="2026-01-18T13:25:23.258" v="3"/>
          <ac:spMkLst>
            <pc:docMk/>
            <pc:sldMk cId="2154866537" sldId="288"/>
            <ac:spMk id="2" creationId="{B5770D44-0485-B9ED-A7A2-F3B46E3C6143}"/>
          </ac:spMkLst>
        </pc:spChg>
        <pc:spChg chg="mod">
          <ac:chgData name="Nia Jones (2514603)" userId="S::2514603@student.uwtsd.ac.uk::dd2ca5e1-b567-4c6c-9334-3b7ace3c8396" providerId="AD" clId="Web-{ABCE4296-3A30-0E7F-8949-3205EE4BA94B}" dt="2026-01-18T13:30:25.218" v="30" actId="20577"/>
          <ac:spMkLst>
            <pc:docMk/>
            <pc:sldMk cId="2154866537" sldId="288"/>
            <ac:spMk id="3" creationId="{BC6FA106-634E-2963-E500-1CB7B43D93E4}"/>
          </ac:spMkLst>
        </pc:spChg>
        <pc:spChg chg="add mod">
          <ac:chgData name="Nia Jones (2514603)" userId="S::2514603@student.uwtsd.ac.uk::dd2ca5e1-b567-4c6c-9334-3b7ace3c8396" providerId="AD" clId="Web-{ABCE4296-3A30-0E7F-8949-3205EE4BA94B}" dt="2026-01-18T13:27:15.622" v="16" actId="1076"/>
          <ac:spMkLst>
            <pc:docMk/>
            <pc:sldMk cId="2154866537" sldId="288"/>
            <ac:spMk id="7" creationId="{EF827D3C-D2EC-895F-285E-B2C58CA4731C}"/>
          </ac:spMkLst>
        </pc:spChg>
        <pc:spChg chg="add mod">
          <ac:chgData name="Nia Jones (2514603)" userId="S::2514603@student.uwtsd.ac.uk::dd2ca5e1-b567-4c6c-9334-3b7ace3c8396" providerId="AD" clId="Web-{ABCE4296-3A30-0E7F-8949-3205EE4BA94B}" dt="2026-01-18T13:42:30.001" v="239" actId="14100"/>
          <ac:spMkLst>
            <pc:docMk/>
            <pc:sldMk cId="2154866537" sldId="288"/>
            <ac:spMk id="8" creationId="{FF473FDB-C47C-2ABF-94BA-716F9B765F0C}"/>
          </ac:spMkLst>
        </pc:spChg>
        <pc:spChg chg="add">
          <ac:chgData name="Nia Jones (2514603)" userId="S::2514603@student.uwtsd.ac.uk::dd2ca5e1-b567-4c6c-9334-3b7ace3c8396" providerId="AD" clId="Web-{ABCE4296-3A30-0E7F-8949-3205EE4BA94B}" dt="2026-01-18T13:42:47.111" v="243"/>
          <ac:spMkLst>
            <pc:docMk/>
            <pc:sldMk cId="2154866537" sldId="288"/>
            <ac:spMk id="10" creationId="{6200081C-B0BE-9B6E-6FF1-C81024D7F750}"/>
          </ac:spMkLst>
        </pc:spChg>
      </pc:sldChg>
      <pc:sldChg chg="addSp delSp modSp new">
        <pc:chgData name="Nia Jones (2514603)" userId="S::2514603@student.uwtsd.ac.uk::dd2ca5e1-b567-4c6c-9334-3b7ace3c8396" providerId="AD" clId="Web-{ABCE4296-3A30-0E7F-8949-3205EE4BA94B}" dt="2026-01-18T13:42:51.455" v="244"/>
        <pc:sldMkLst>
          <pc:docMk/>
          <pc:sldMk cId="1459533789" sldId="289"/>
        </pc:sldMkLst>
        <pc:spChg chg="add">
          <ac:chgData name="Nia Jones (2514603)" userId="S::2514603@student.uwtsd.ac.uk::dd2ca5e1-b567-4c6c-9334-3b7ace3c8396" providerId="AD" clId="Web-{ABCE4296-3A30-0E7F-8949-3205EE4BA94B}" dt="2026-01-18T13:32:11.453" v="47"/>
          <ac:spMkLst>
            <pc:docMk/>
            <pc:sldMk cId="1459533789" sldId="289"/>
            <ac:spMk id="5" creationId="{BC6B970B-F90B-4572-9B18-C78A71A888BC}"/>
          </ac:spMkLst>
        </pc:spChg>
        <pc:spChg chg="add del mod">
          <ac:chgData name="Nia Jones (2514603)" userId="S::2514603@student.uwtsd.ac.uk::dd2ca5e1-b567-4c6c-9334-3b7ace3c8396" providerId="AD" clId="Web-{ABCE4296-3A30-0E7F-8949-3205EE4BA94B}" dt="2026-01-18T13:32:50.016" v="50"/>
          <ac:spMkLst>
            <pc:docMk/>
            <pc:sldMk cId="1459533789" sldId="289"/>
            <ac:spMk id="6" creationId="{3489C912-D247-02F5-EE58-DA2134C1738D}"/>
          </ac:spMkLst>
        </pc:spChg>
        <pc:spChg chg="add mod">
          <ac:chgData name="Nia Jones (2514603)" userId="S::2514603@student.uwtsd.ac.uk::dd2ca5e1-b567-4c6c-9334-3b7ace3c8396" providerId="AD" clId="Web-{ABCE4296-3A30-0E7F-8949-3205EE4BA94B}" dt="2026-01-18T13:33:28.127" v="62" actId="20577"/>
          <ac:spMkLst>
            <pc:docMk/>
            <pc:sldMk cId="1459533789" sldId="289"/>
            <ac:spMk id="7" creationId="{6F1864D9-10DA-4B73-ED94-FA8C39154D5D}"/>
          </ac:spMkLst>
        </pc:spChg>
        <pc:spChg chg="add">
          <ac:chgData name="Nia Jones (2514603)" userId="S::2514603@student.uwtsd.ac.uk::dd2ca5e1-b567-4c6c-9334-3b7ace3c8396" providerId="AD" clId="Web-{ABCE4296-3A30-0E7F-8949-3205EE4BA94B}" dt="2026-01-18T13:42:51.455" v="244"/>
          <ac:spMkLst>
            <pc:docMk/>
            <pc:sldMk cId="1459533789" sldId="289"/>
            <ac:spMk id="9" creationId="{103F7F8B-37BF-0ADC-008E-2463E4AC641C}"/>
          </ac:spMkLst>
        </pc:spChg>
      </pc:sldChg>
      <pc:sldChg chg="addSp modSp new">
        <pc:chgData name="Nia Jones (2514603)" userId="S::2514603@student.uwtsd.ac.uk::dd2ca5e1-b567-4c6c-9334-3b7ace3c8396" providerId="AD" clId="Web-{ABCE4296-3A30-0E7F-8949-3205EE4BA94B}" dt="2026-01-18T13:42:56.924" v="246"/>
        <pc:sldMkLst>
          <pc:docMk/>
          <pc:sldMk cId="3011609347" sldId="290"/>
        </pc:sldMkLst>
        <pc:spChg chg="add">
          <ac:chgData name="Nia Jones (2514603)" userId="S::2514603@student.uwtsd.ac.uk::dd2ca5e1-b567-4c6c-9334-3b7ace3c8396" providerId="AD" clId="Web-{ABCE4296-3A30-0E7F-8949-3205EE4BA94B}" dt="2026-01-18T13:35:02.058" v="77"/>
          <ac:spMkLst>
            <pc:docMk/>
            <pc:sldMk cId="3011609347" sldId="290"/>
            <ac:spMk id="5" creationId="{3979E1BC-0DDE-54C2-5A45-7B00820C1AD2}"/>
          </ac:spMkLst>
        </pc:spChg>
        <pc:spChg chg="add mod">
          <ac:chgData name="Nia Jones (2514603)" userId="S::2514603@student.uwtsd.ac.uk::dd2ca5e1-b567-4c6c-9334-3b7ace3c8396" providerId="AD" clId="Web-{ABCE4296-3A30-0E7F-8949-3205EE4BA94B}" dt="2026-01-18T13:35:34.137" v="86" actId="20577"/>
          <ac:spMkLst>
            <pc:docMk/>
            <pc:sldMk cId="3011609347" sldId="290"/>
            <ac:spMk id="6" creationId="{18714D6A-271C-9E5B-B06C-D3CD85648B97}"/>
          </ac:spMkLst>
        </pc:spChg>
        <pc:spChg chg="add">
          <ac:chgData name="Nia Jones (2514603)" userId="S::2514603@student.uwtsd.ac.uk::dd2ca5e1-b567-4c6c-9334-3b7ace3c8396" providerId="AD" clId="Web-{ABCE4296-3A30-0E7F-8949-3205EE4BA94B}" dt="2026-01-18T13:42:56.924" v="246"/>
          <ac:spMkLst>
            <pc:docMk/>
            <pc:sldMk cId="3011609347" sldId="290"/>
            <ac:spMk id="8" creationId="{47D6788C-4B45-9943-77AC-69AC5169E5E9}"/>
          </ac:spMkLst>
        </pc:spChg>
      </pc:sldChg>
      <pc:sldChg chg="addSp modSp new">
        <pc:chgData name="Nia Jones (2514603)" userId="S::2514603@student.uwtsd.ac.uk::dd2ca5e1-b567-4c6c-9334-3b7ace3c8396" providerId="AD" clId="Web-{ABCE4296-3A30-0E7F-8949-3205EE4BA94B}" dt="2026-01-18T13:42:54.205" v="245"/>
        <pc:sldMkLst>
          <pc:docMk/>
          <pc:sldMk cId="2086302866" sldId="291"/>
        </pc:sldMkLst>
        <pc:spChg chg="add">
          <ac:chgData name="Nia Jones (2514603)" userId="S::2514603@student.uwtsd.ac.uk::dd2ca5e1-b567-4c6c-9334-3b7ace3c8396" providerId="AD" clId="Web-{ABCE4296-3A30-0E7F-8949-3205EE4BA94B}" dt="2026-01-18T13:33:46.833" v="65"/>
          <ac:spMkLst>
            <pc:docMk/>
            <pc:sldMk cId="2086302866" sldId="291"/>
            <ac:spMk id="5" creationId="{360A61B6-9833-FAE0-9D5D-88DD2F0F81EA}"/>
          </ac:spMkLst>
        </pc:spChg>
        <pc:spChg chg="add mod">
          <ac:chgData name="Nia Jones (2514603)" userId="S::2514603@student.uwtsd.ac.uk::dd2ca5e1-b567-4c6c-9334-3b7ace3c8396" providerId="AD" clId="Web-{ABCE4296-3A30-0E7F-8949-3205EE4BA94B}" dt="2026-01-18T13:34:49.338" v="76" actId="14100"/>
          <ac:spMkLst>
            <pc:docMk/>
            <pc:sldMk cId="2086302866" sldId="291"/>
            <ac:spMk id="6" creationId="{2D4210A1-84B3-DF97-58F0-EC9A66617107}"/>
          </ac:spMkLst>
        </pc:spChg>
        <pc:spChg chg="add">
          <ac:chgData name="Nia Jones (2514603)" userId="S::2514603@student.uwtsd.ac.uk::dd2ca5e1-b567-4c6c-9334-3b7ace3c8396" providerId="AD" clId="Web-{ABCE4296-3A30-0E7F-8949-3205EE4BA94B}" dt="2026-01-18T13:42:54.205" v="245"/>
          <ac:spMkLst>
            <pc:docMk/>
            <pc:sldMk cId="2086302866" sldId="291"/>
            <ac:spMk id="8" creationId="{B8FFC641-88C3-944F-9EE8-367C4778DC13}"/>
          </ac:spMkLst>
        </pc:spChg>
      </pc:sldChg>
      <pc:sldChg chg="addSp delSp modSp new del">
        <pc:chgData name="Nia Jones (2514603)" userId="S::2514603@student.uwtsd.ac.uk::dd2ca5e1-b567-4c6c-9334-3b7ace3c8396" providerId="AD" clId="Web-{ABCE4296-3A30-0E7F-8949-3205EE4BA94B}" dt="2026-01-18T13:37:10.155" v="97"/>
        <pc:sldMkLst>
          <pc:docMk/>
          <pc:sldMk cId="133051894" sldId="292"/>
        </pc:sldMkLst>
        <pc:spChg chg="add del mod">
          <ac:chgData name="Nia Jones (2514603)" userId="S::2514603@student.uwtsd.ac.uk::dd2ca5e1-b567-4c6c-9334-3b7ace3c8396" providerId="AD" clId="Web-{ABCE4296-3A30-0E7F-8949-3205EE4BA94B}" dt="2026-01-18T13:37:07.608" v="96"/>
          <ac:spMkLst>
            <pc:docMk/>
            <pc:sldMk cId="133051894" sldId="292"/>
            <ac:spMk id="5" creationId="{B3CA1947-2D18-68CD-7696-96165B613135}"/>
          </ac:spMkLst>
        </pc:spChg>
      </pc:sldChg>
    </pc:docChg>
  </pc:docChgLst>
  <pc:docChgLst>
    <pc:chgData name="Nia Jones (2514603)" userId="S::2514603@student.uwtsd.ac.uk::dd2ca5e1-b567-4c6c-9334-3b7ace3c8396" providerId="AD" clId="Web-{9D610573-6B2E-521D-CBBE-77F0F21DB4E6}"/>
    <pc:docChg chg="addSld modSld sldOrd">
      <pc:chgData name="Nia Jones (2514603)" userId="S::2514603@student.uwtsd.ac.uk::dd2ca5e1-b567-4c6c-9334-3b7ace3c8396" providerId="AD" clId="Web-{9D610573-6B2E-521D-CBBE-77F0F21DB4E6}" dt="2026-01-13T19:54:52.837" v="496" actId="20577"/>
      <pc:docMkLst>
        <pc:docMk/>
      </pc:docMkLst>
      <pc:sldChg chg="addSp delSp modSp mod setBg">
        <pc:chgData name="Nia Jones (2514603)" userId="S::2514603@student.uwtsd.ac.uk::dd2ca5e1-b567-4c6c-9334-3b7ace3c8396" providerId="AD" clId="Web-{9D610573-6B2E-521D-CBBE-77F0F21DB4E6}" dt="2026-01-11T19:12:47.791" v="170" actId="20577"/>
        <pc:sldMkLst>
          <pc:docMk/>
          <pc:sldMk cId="109857222" sldId="256"/>
        </pc:sldMkLst>
        <pc:spChg chg="mod">
          <ac:chgData name="Nia Jones (2514603)" userId="S::2514603@student.uwtsd.ac.uk::dd2ca5e1-b567-4c6c-9334-3b7ace3c8396" providerId="AD" clId="Web-{9D610573-6B2E-521D-CBBE-77F0F21DB4E6}" dt="2026-01-11T19:12:47.791" v="170" actId="20577"/>
          <ac:spMkLst>
            <pc:docMk/>
            <pc:sldMk cId="109857222" sldId="256"/>
            <ac:spMk id="2" creationId="{00000000-0000-0000-0000-000000000000}"/>
          </ac:spMkLst>
        </pc:spChg>
        <pc:grpChg chg="add">
          <ac:chgData name="Nia Jones (2514603)" userId="S::2514603@student.uwtsd.ac.uk::dd2ca5e1-b567-4c6c-9334-3b7ace3c8396" providerId="AD" clId="Web-{9D610573-6B2E-521D-CBBE-77F0F21DB4E6}" dt="2026-01-11T19:11:58.518" v="155"/>
          <ac:grpSpMkLst>
            <pc:docMk/>
            <pc:sldMk cId="109857222" sldId="256"/>
            <ac:grpSpMk id="16" creationId="{BE6E7D98-3D55-80C4-C8EA-40EC70EB12A7}"/>
          </ac:grpSpMkLst>
        </pc:grpChg>
        <pc:picChg chg="add del mod">
          <ac:chgData name="Nia Jones (2514603)" userId="S::2514603@student.uwtsd.ac.uk::dd2ca5e1-b567-4c6c-9334-3b7ace3c8396" providerId="AD" clId="Web-{9D610573-6B2E-521D-CBBE-77F0F21DB4E6}" dt="2026-01-11T19:11:58.518" v="155"/>
          <ac:picMkLst>
            <pc:docMk/>
            <pc:sldMk cId="109857222" sldId="256"/>
            <ac:picMk id="4" creationId="{D3EB9090-65E3-A7FC-89A9-3E9F1DFA7589}"/>
          </ac:picMkLst>
        </pc:picChg>
      </pc:sldChg>
      <pc:sldChg chg="addSp delSp modSp">
        <pc:chgData name="Nia Jones (2514603)" userId="S::2514603@student.uwtsd.ac.uk::dd2ca5e1-b567-4c6c-9334-3b7ace3c8396" providerId="AD" clId="Web-{9D610573-6B2E-521D-CBBE-77F0F21DB4E6}" dt="2026-01-11T18:14:24.065" v="92" actId="20577"/>
        <pc:sldMkLst>
          <pc:docMk/>
          <pc:sldMk cId="3613813331" sldId="258"/>
        </pc:sldMkLst>
        <pc:spChg chg="mod">
          <ac:chgData name="Nia Jones (2514603)" userId="S::2514603@student.uwtsd.ac.uk::dd2ca5e1-b567-4c6c-9334-3b7ace3c8396" providerId="AD" clId="Web-{9D610573-6B2E-521D-CBBE-77F0F21DB4E6}" dt="2026-01-11T18:07:25.207" v="72" actId="20577"/>
          <ac:spMkLst>
            <pc:docMk/>
            <pc:sldMk cId="3613813331" sldId="258"/>
            <ac:spMk id="2" creationId="{33849407-5C64-E9A2-3BA4-E29833BBF084}"/>
          </ac:spMkLst>
        </pc:spChg>
        <pc:spChg chg="add mod">
          <ac:chgData name="Nia Jones (2514603)" userId="S::2514603@student.uwtsd.ac.uk::dd2ca5e1-b567-4c6c-9334-3b7ace3c8396" providerId="AD" clId="Web-{9D610573-6B2E-521D-CBBE-77F0F21DB4E6}" dt="2026-01-11T18:04:57.298" v="42"/>
          <ac:spMkLst>
            <pc:docMk/>
            <pc:sldMk cId="3613813331" sldId="258"/>
            <ac:spMk id="4" creationId="{2445C1E4-41E6-5E58-2DA4-D21C7467BCB1}"/>
          </ac:spMkLst>
        </pc:spChg>
        <pc:spChg chg="add mod">
          <ac:chgData name="Nia Jones (2514603)" userId="S::2514603@student.uwtsd.ac.uk::dd2ca5e1-b567-4c6c-9334-3b7ace3c8396" providerId="AD" clId="Web-{9D610573-6B2E-521D-CBBE-77F0F21DB4E6}" dt="2026-01-11T18:14:24.065" v="92" actId="20577"/>
          <ac:spMkLst>
            <pc:docMk/>
            <pc:sldMk cId="3613813331" sldId="258"/>
            <ac:spMk id="6" creationId="{9757D902-CCDA-7A0B-337E-ED15782EAF4A}"/>
          </ac:spMkLst>
        </pc:spChg>
        <pc:picChg chg="add mod">
          <ac:chgData name="Nia Jones (2514603)" userId="S::2514603@student.uwtsd.ac.uk::dd2ca5e1-b567-4c6c-9334-3b7ace3c8396" providerId="AD" clId="Web-{9D610573-6B2E-521D-CBBE-77F0F21DB4E6}" dt="2026-01-11T18:05:56.164" v="46" actId="1076"/>
          <ac:picMkLst>
            <pc:docMk/>
            <pc:sldMk cId="3613813331" sldId="258"/>
            <ac:picMk id="5" creationId="{A481372C-5055-889B-1AB9-4E68FEE75609}"/>
          </ac:picMkLst>
        </pc:picChg>
      </pc:sldChg>
      <pc:sldChg chg="addSp delSp modSp new mod setBg setClrOvrMap">
        <pc:chgData name="Nia Jones (2514603)" userId="S::2514603@student.uwtsd.ac.uk::dd2ca5e1-b567-4c6c-9334-3b7ace3c8396" providerId="AD" clId="Web-{9D610573-6B2E-521D-CBBE-77F0F21DB4E6}" dt="2026-01-11T19:10:24.797" v="154" actId="14100"/>
        <pc:sldMkLst>
          <pc:docMk/>
          <pc:sldMk cId="458912172" sldId="259"/>
        </pc:sldMkLst>
        <pc:spChg chg="add mod ord">
          <ac:chgData name="Nia Jones (2514603)" userId="S::2514603@student.uwtsd.ac.uk::dd2ca5e1-b567-4c6c-9334-3b7ace3c8396" providerId="AD" clId="Web-{9D610573-6B2E-521D-CBBE-77F0F21DB4E6}" dt="2026-01-11T19:06:00.236" v="97" actId="14100"/>
          <ac:spMkLst>
            <pc:docMk/>
            <pc:sldMk cId="458912172" sldId="259"/>
            <ac:spMk id="2" creationId="{8E155E82-073E-ED2A-5C90-66132464AC54}"/>
          </ac:spMkLst>
        </pc:spChg>
        <pc:spChg chg="add mod">
          <ac:chgData name="Nia Jones (2514603)" userId="S::2514603@student.uwtsd.ac.uk::dd2ca5e1-b567-4c6c-9334-3b7ace3c8396" providerId="AD" clId="Web-{9D610573-6B2E-521D-CBBE-77F0F21DB4E6}" dt="2026-01-11T19:10:24.797" v="154" actId="14100"/>
          <ac:spMkLst>
            <pc:docMk/>
            <pc:sldMk cId="458912172" sldId="259"/>
            <ac:spMk id="4" creationId="{DFE203F3-590A-58BC-FF14-380EE17C4CC1}"/>
          </ac:spMkLst>
        </pc:spChg>
        <pc:spChg chg="add">
          <ac:chgData name="Nia Jones (2514603)" userId="S::2514603@student.uwtsd.ac.uk::dd2ca5e1-b567-4c6c-9334-3b7ace3c8396" providerId="AD" clId="Web-{9D610573-6B2E-521D-CBBE-77F0F21DB4E6}" dt="2026-01-11T19:05:41.548" v="94"/>
          <ac:spMkLst>
            <pc:docMk/>
            <pc:sldMk cId="458912172" sldId="259"/>
            <ac:spMk id="8" creationId="{71B2258F-86CA-4D4D-8270-BC05FCDEBFB3}"/>
          </ac:spMkLst>
        </pc:spChg>
        <pc:picChg chg="add mod">
          <ac:chgData name="Nia Jones (2514603)" userId="S::2514603@student.uwtsd.ac.uk::dd2ca5e1-b567-4c6c-9334-3b7ace3c8396" providerId="AD" clId="Web-{9D610573-6B2E-521D-CBBE-77F0F21DB4E6}" dt="2026-01-11T19:05:41.548" v="94"/>
          <ac:picMkLst>
            <pc:docMk/>
            <pc:sldMk cId="458912172" sldId="259"/>
            <ac:picMk id="3" creationId="{A1648DF4-8117-7C4A-4D94-65B4A1CEBCD6}"/>
          </ac:picMkLst>
        </pc:picChg>
      </pc:sldChg>
      <pc:sldChg chg="addSp modSp new ord">
        <pc:chgData name="Nia Jones (2514603)" userId="S::2514603@student.uwtsd.ac.uk::dd2ca5e1-b567-4c6c-9334-3b7ace3c8396" providerId="AD" clId="Web-{9D610573-6B2E-521D-CBBE-77F0F21DB4E6}" dt="2026-01-12T17:57:28.663" v="332" actId="20577"/>
        <pc:sldMkLst>
          <pc:docMk/>
          <pc:sldMk cId="2219252643" sldId="260"/>
        </pc:sldMkLst>
        <pc:spChg chg="add mod">
          <ac:chgData name="Nia Jones (2514603)" userId="S::2514603@student.uwtsd.ac.uk::dd2ca5e1-b567-4c6c-9334-3b7ace3c8396" providerId="AD" clId="Web-{9D610573-6B2E-521D-CBBE-77F0F21DB4E6}" dt="2026-01-11T19:07:48.036" v="118"/>
          <ac:spMkLst>
            <pc:docMk/>
            <pc:sldMk cId="2219252643" sldId="260"/>
            <ac:spMk id="2" creationId="{7C467858-9A5C-5BBF-CD04-F55A1E5A27A9}"/>
          </ac:spMkLst>
        </pc:spChg>
        <pc:spChg chg="add mod">
          <ac:chgData name="Nia Jones (2514603)" userId="S::2514603@student.uwtsd.ac.uk::dd2ca5e1-b567-4c6c-9334-3b7ace3c8396" providerId="AD" clId="Web-{9D610573-6B2E-521D-CBBE-77F0F21DB4E6}" dt="2026-01-12T17:57:28.663" v="332" actId="20577"/>
          <ac:spMkLst>
            <pc:docMk/>
            <pc:sldMk cId="2219252643" sldId="260"/>
            <ac:spMk id="3" creationId="{7AB0D9C3-C282-D2ED-6D0B-C02CFB1D6F7E}"/>
          </ac:spMkLst>
        </pc:spChg>
        <pc:spChg chg="add mod">
          <ac:chgData name="Nia Jones (2514603)" userId="S::2514603@student.uwtsd.ac.uk::dd2ca5e1-b567-4c6c-9334-3b7ace3c8396" providerId="AD" clId="Web-{9D610573-6B2E-521D-CBBE-77F0F21DB4E6}" dt="2026-01-11T19:09:48.179" v="141" actId="1076"/>
          <ac:spMkLst>
            <pc:docMk/>
            <pc:sldMk cId="2219252643" sldId="260"/>
            <ac:spMk id="4" creationId="{AD380876-DCB0-3FD9-F4D3-041B6FBB7BCD}"/>
          </ac:spMkLst>
        </pc:spChg>
        <pc:spChg chg="add mod">
          <ac:chgData name="Nia Jones (2514603)" userId="S::2514603@student.uwtsd.ac.uk::dd2ca5e1-b567-4c6c-9334-3b7ace3c8396" providerId="AD" clId="Web-{9D610573-6B2E-521D-CBBE-77F0F21DB4E6}" dt="2026-01-11T19:17:11.053" v="193" actId="14100"/>
          <ac:spMkLst>
            <pc:docMk/>
            <pc:sldMk cId="2219252643" sldId="260"/>
            <ac:spMk id="6" creationId="{45778DB6-A840-01E9-13BD-1ED01D3DDAEB}"/>
          </ac:spMkLst>
        </pc:spChg>
        <pc:spChg chg="add mod">
          <ac:chgData name="Nia Jones (2514603)" userId="S::2514603@student.uwtsd.ac.uk::dd2ca5e1-b567-4c6c-9334-3b7ace3c8396" providerId="AD" clId="Web-{9D610573-6B2E-521D-CBBE-77F0F21DB4E6}" dt="2026-01-11T19:19:51.264" v="220" actId="1076"/>
          <ac:spMkLst>
            <pc:docMk/>
            <pc:sldMk cId="2219252643" sldId="260"/>
            <ac:spMk id="8" creationId="{3C41B1F3-7536-0BF2-18F6-17935F2348FC}"/>
          </ac:spMkLst>
        </pc:spChg>
        <pc:picChg chg="add mod">
          <ac:chgData name="Nia Jones (2514603)" userId="S::2514603@student.uwtsd.ac.uk::dd2ca5e1-b567-4c6c-9334-3b7ace3c8396" providerId="AD" clId="Web-{9D610573-6B2E-521D-CBBE-77F0F21DB4E6}" dt="2026-01-11T19:16:10.830" v="175" actId="1076"/>
          <ac:picMkLst>
            <pc:docMk/>
            <pc:sldMk cId="2219252643" sldId="260"/>
            <ac:picMk id="5" creationId="{3040D5FB-C6BB-0444-598F-0ED6C20945FF}"/>
          </ac:picMkLst>
        </pc:picChg>
        <pc:picChg chg="add mod">
          <ac:chgData name="Nia Jones (2514603)" userId="S::2514603@student.uwtsd.ac.uk::dd2ca5e1-b567-4c6c-9334-3b7ace3c8396" providerId="AD" clId="Web-{9D610573-6B2E-521D-CBBE-77F0F21DB4E6}" dt="2026-01-11T19:18:30.870" v="197" actId="1076"/>
          <ac:picMkLst>
            <pc:docMk/>
            <pc:sldMk cId="2219252643" sldId="260"/>
            <ac:picMk id="7" creationId="{011E2D5F-B25D-AEEF-E419-0FB960DA506C}"/>
          </ac:picMkLst>
        </pc:picChg>
      </pc:sldChg>
      <pc:sldChg chg="addSp modSp new">
        <pc:chgData name="Nia Jones (2514603)" userId="S::2514603@student.uwtsd.ac.uk::dd2ca5e1-b567-4c6c-9334-3b7ace3c8396" providerId="AD" clId="Web-{9D610573-6B2E-521D-CBBE-77F0F21DB4E6}" dt="2026-01-12T17:57:53.460" v="339" actId="20577"/>
        <pc:sldMkLst>
          <pc:docMk/>
          <pc:sldMk cId="2452876325" sldId="261"/>
        </pc:sldMkLst>
        <pc:spChg chg="add">
          <ac:chgData name="Nia Jones (2514603)" userId="S::2514603@student.uwtsd.ac.uk::dd2ca5e1-b567-4c6c-9334-3b7ace3c8396" providerId="AD" clId="Web-{9D610573-6B2E-521D-CBBE-77F0F21DB4E6}" dt="2026-01-11T19:20:04.702" v="222"/>
          <ac:spMkLst>
            <pc:docMk/>
            <pc:sldMk cId="2452876325" sldId="261"/>
            <ac:spMk id="3" creationId="{CAC87FDF-0242-BAE9-DCEF-6568862FDBF5}"/>
          </ac:spMkLst>
        </pc:spChg>
        <pc:spChg chg="add mod">
          <ac:chgData name="Nia Jones (2514603)" userId="S::2514603@student.uwtsd.ac.uk::dd2ca5e1-b567-4c6c-9334-3b7ace3c8396" providerId="AD" clId="Web-{9D610573-6B2E-521D-CBBE-77F0F21DB4E6}" dt="2026-01-11T19:22:33.910" v="247" actId="1076"/>
          <ac:spMkLst>
            <pc:docMk/>
            <pc:sldMk cId="2452876325" sldId="261"/>
            <ac:spMk id="4" creationId="{E8BBF6E0-E3CD-2E5C-48DD-7A04C69286FC}"/>
          </ac:spMkLst>
        </pc:spChg>
        <pc:spChg chg="add mod">
          <ac:chgData name="Nia Jones (2514603)" userId="S::2514603@student.uwtsd.ac.uk::dd2ca5e1-b567-4c6c-9334-3b7ace3c8396" providerId="AD" clId="Web-{9D610573-6B2E-521D-CBBE-77F0F21DB4E6}" dt="2026-01-12T17:57:53.460" v="339" actId="20577"/>
          <ac:spMkLst>
            <pc:docMk/>
            <pc:sldMk cId="2452876325" sldId="261"/>
            <ac:spMk id="5" creationId="{3EEBC621-80F0-EA16-EE0A-21888758CCC9}"/>
          </ac:spMkLst>
        </pc:spChg>
        <pc:spChg chg="add mod">
          <ac:chgData name="Nia Jones (2514603)" userId="S::2514603@student.uwtsd.ac.uk::dd2ca5e1-b567-4c6c-9334-3b7ace3c8396" providerId="AD" clId="Web-{9D610573-6B2E-521D-CBBE-77F0F21DB4E6}" dt="2026-01-11T19:24:08.131" v="265" actId="20577"/>
          <ac:spMkLst>
            <pc:docMk/>
            <pc:sldMk cId="2452876325" sldId="261"/>
            <ac:spMk id="7" creationId="{321ED312-B5AD-2C8C-B59B-209829C1F2D9}"/>
          </ac:spMkLst>
        </pc:spChg>
        <pc:spChg chg="add mod">
          <ac:chgData name="Nia Jones (2514603)" userId="S::2514603@student.uwtsd.ac.uk::dd2ca5e1-b567-4c6c-9334-3b7ace3c8396" providerId="AD" clId="Web-{9D610573-6B2E-521D-CBBE-77F0F21DB4E6}" dt="2026-01-11T19:27:00.168" v="288"/>
          <ac:spMkLst>
            <pc:docMk/>
            <pc:sldMk cId="2452876325" sldId="261"/>
            <ac:spMk id="9" creationId="{4785D1E5-E8B7-6B0E-9B53-6AE8D9FED602}"/>
          </ac:spMkLst>
        </pc:spChg>
        <pc:picChg chg="add mod">
          <ac:chgData name="Nia Jones (2514603)" userId="S::2514603@student.uwtsd.ac.uk::dd2ca5e1-b567-4c6c-9334-3b7ace3c8396" providerId="AD" clId="Web-{9D610573-6B2E-521D-CBBE-77F0F21DB4E6}" dt="2026-01-11T19:23:24.880" v="250" actId="1076"/>
          <ac:picMkLst>
            <pc:docMk/>
            <pc:sldMk cId="2452876325" sldId="261"/>
            <ac:picMk id="6" creationId="{98DB536A-103E-366E-63ED-3176382BC19D}"/>
          </ac:picMkLst>
        </pc:picChg>
        <pc:picChg chg="add mod">
          <ac:chgData name="Nia Jones (2514603)" userId="S::2514603@student.uwtsd.ac.uk::dd2ca5e1-b567-4c6c-9334-3b7ace3c8396" providerId="AD" clId="Web-{9D610573-6B2E-521D-CBBE-77F0F21DB4E6}" dt="2026-01-11T19:26:21.384" v="272" actId="1076"/>
          <ac:picMkLst>
            <pc:docMk/>
            <pc:sldMk cId="2452876325" sldId="261"/>
            <ac:picMk id="8" creationId="{D29BF7E8-13E6-D440-7B61-3EE35612E233}"/>
          </ac:picMkLst>
        </pc:picChg>
      </pc:sldChg>
      <pc:sldChg chg="addSp delSp modSp new">
        <pc:chgData name="Nia Jones (2514603)" userId="S::2514603@student.uwtsd.ac.uk::dd2ca5e1-b567-4c6c-9334-3b7ace3c8396" providerId="AD" clId="Web-{9D610573-6B2E-521D-CBBE-77F0F21DB4E6}" dt="2026-01-12T17:58:02.132" v="341" actId="20577"/>
        <pc:sldMkLst>
          <pc:docMk/>
          <pc:sldMk cId="2726486536" sldId="262"/>
        </pc:sldMkLst>
        <pc:spChg chg="add mod">
          <ac:chgData name="Nia Jones (2514603)" userId="S::2514603@student.uwtsd.ac.uk::dd2ca5e1-b567-4c6c-9334-3b7ace3c8396" providerId="AD" clId="Web-{9D610573-6B2E-521D-CBBE-77F0F21DB4E6}" dt="2026-01-12T17:36:21.053" v="300"/>
          <ac:spMkLst>
            <pc:docMk/>
            <pc:sldMk cId="2726486536" sldId="262"/>
            <ac:spMk id="2" creationId="{ED558761-AC73-C65A-0C7C-44712C3223F6}"/>
          </ac:spMkLst>
        </pc:spChg>
        <pc:spChg chg="add mod">
          <ac:chgData name="Nia Jones (2514603)" userId="S::2514603@student.uwtsd.ac.uk::dd2ca5e1-b567-4c6c-9334-3b7ace3c8396" providerId="AD" clId="Web-{9D610573-6B2E-521D-CBBE-77F0F21DB4E6}" dt="2026-01-12T17:58:02.132" v="341" actId="20577"/>
          <ac:spMkLst>
            <pc:docMk/>
            <pc:sldMk cId="2726486536" sldId="262"/>
            <ac:spMk id="4" creationId="{5968AEDD-1D15-471F-3DE8-170704B3D01F}"/>
          </ac:spMkLst>
        </pc:spChg>
      </pc:sldChg>
      <pc:sldChg chg="addSp delSp modSp new">
        <pc:chgData name="Nia Jones (2514603)" userId="S::2514603@student.uwtsd.ac.uk::dd2ca5e1-b567-4c6c-9334-3b7ace3c8396" providerId="AD" clId="Web-{9D610573-6B2E-521D-CBBE-77F0F21DB4E6}" dt="2026-01-13T19:43:09.837" v="388" actId="1076"/>
        <pc:sldMkLst>
          <pc:docMk/>
          <pc:sldMk cId="4212437981" sldId="263"/>
        </pc:sldMkLst>
        <pc:spChg chg="add mod">
          <ac:chgData name="Nia Jones (2514603)" userId="S::2514603@student.uwtsd.ac.uk::dd2ca5e1-b567-4c6c-9334-3b7ace3c8396" providerId="AD" clId="Web-{9D610573-6B2E-521D-CBBE-77F0F21DB4E6}" dt="2026-01-13T19:41:46.268" v="375"/>
          <ac:spMkLst>
            <pc:docMk/>
            <pc:sldMk cId="4212437981" sldId="263"/>
            <ac:spMk id="2" creationId="{FA36F28E-A631-CB68-66C3-0AF9EDBA567C}"/>
          </ac:spMkLst>
        </pc:spChg>
        <pc:spChg chg="add mod">
          <ac:chgData name="Nia Jones (2514603)" userId="S::2514603@student.uwtsd.ac.uk::dd2ca5e1-b567-4c6c-9334-3b7ace3c8396" providerId="AD" clId="Web-{9D610573-6B2E-521D-CBBE-77F0F21DB4E6}" dt="2026-01-13T19:43:09.837" v="388" actId="1076"/>
          <ac:spMkLst>
            <pc:docMk/>
            <pc:sldMk cId="4212437981" sldId="263"/>
            <ac:spMk id="3" creationId="{CCAFA68E-F846-1999-47B3-612D261CC946}"/>
          </ac:spMkLst>
        </pc:spChg>
      </pc:sldChg>
      <pc:sldChg chg="addSp modSp new">
        <pc:chgData name="Nia Jones (2514603)" userId="S::2514603@student.uwtsd.ac.uk::dd2ca5e1-b567-4c6c-9334-3b7ace3c8396" providerId="AD" clId="Web-{9D610573-6B2E-521D-CBBE-77F0F21DB4E6}" dt="2026-01-13T19:46:51.181" v="423" actId="1076"/>
        <pc:sldMkLst>
          <pc:docMk/>
          <pc:sldMk cId="3709975777" sldId="264"/>
        </pc:sldMkLst>
        <pc:spChg chg="add mod">
          <ac:chgData name="Nia Jones (2514603)" userId="S::2514603@student.uwtsd.ac.uk::dd2ca5e1-b567-4c6c-9334-3b7ace3c8396" providerId="AD" clId="Web-{9D610573-6B2E-521D-CBBE-77F0F21DB4E6}" dt="2026-01-13T19:45:37.641" v="403"/>
          <ac:spMkLst>
            <pc:docMk/>
            <pc:sldMk cId="3709975777" sldId="264"/>
            <ac:spMk id="2" creationId="{DFA4956C-EF68-FBE9-6F28-8DD9D20AB969}"/>
          </ac:spMkLst>
        </pc:spChg>
        <pc:spChg chg="add mod">
          <ac:chgData name="Nia Jones (2514603)" userId="S::2514603@student.uwtsd.ac.uk::dd2ca5e1-b567-4c6c-9334-3b7ace3c8396" providerId="AD" clId="Web-{9D610573-6B2E-521D-CBBE-77F0F21DB4E6}" dt="2026-01-13T19:46:13.894" v="414" actId="14100"/>
          <ac:spMkLst>
            <pc:docMk/>
            <pc:sldMk cId="3709975777" sldId="264"/>
            <ac:spMk id="3" creationId="{483E0601-504F-13C2-0F3A-D1C63501BA46}"/>
          </ac:spMkLst>
        </pc:spChg>
        <pc:spChg chg="add mod">
          <ac:chgData name="Nia Jones (2514603)" userId="S::2514603@student.uwtsd.ac.uk::dd2ca5e1-b567-4c6c-9334-3b7ace3c8396" providerId="AD" clId="Web-{9D610573-6B2E-521D-CBBE-77F0F21DB4E6}" dt="2026-01-13T19:46:51.181" v="423" actId="1076"/>
          <ac:spMkLst>
            <pc:docMk/>
            <pc:sldMk cId="3709975777" sldId="264"/>
            <ac:spMk id="4" creationId="{D6EE0744-7B25-2E26-0ADB-1E5E3F86F6AE}"/>
          </ac:spMkLst>
        </pc:spChg>
      </pc:sldChg>
      <pc:sldChg chg="addSp modSp new">
        <pc:chgData name="Nia Jones (2514603)" userId="S::2514603@student.uwtsd.ac.uk::dd2ca5e1-b567-4c6c-9334-3b7ace3c8396" providerId="AD" clId="Web-{9D610573-6B2E-521D-CBBE-77F0F21DB4E6}" dt="2026-01-13T19:49:20.461" v="451" actId="1076"/>
        <pc:sldMkLst>
          <pc:docMk/>
          <pc:sldMk cId="1972512613" sldId="265"/>
        </pc:sldMkLst>
        <pc:spChg chg="add mod">
          <ac:chgData name="Nia Jones (2514603)" userId="S::2514603@student.uwtsd.ac.uk::dd2ca5e1-b567-4c6c-9334-3b7ace3c8396" providerId="AD" clId="Web-{9D610573-6B2E-521D-CBBE-77F0F21DB4E6}" dt="2026-01-13T19:48:25.441" v="440"/>
          <ac:spMkLst>
            <pc:docMk/>
            <pc:sldMk cId="1972512613" sldId="265"/>
            <ac:spMk id="2" creationId="{F6C18D20-C070-E032-FEF4-B71464575C16}"/>
          </ac:spMkLst>
        </pc:spChg>
        <pc:spChg chg="add mod">
          <ac:chgData name="Nia Jones (2514603)" userId="S::2514603@student.uwtsd.ac.uk::dd2ca5e1-b567-4c6c-9334-3b7ace3c8396" providerId="AD" clId="Web-{9D610573-6B2E-521D-CBBE-77F0F21DB4E6}" dt="2026-01-13T19:49:20.461" v="451" actId="1076"/>
          <ac:spMkLst>
            <pc:docMk/>
            <pc:sldMk cId="1972512613" sldId="265"/>
            <ac:spMk id="3" creationId="{1F2D24D8-F213-DE57-FFF1-29F3062C4C6A}"/>
          </ac:spMkLst>
        </pc:spChg>
      </pc:sldChg>
      <pc:sldChg chg="addSp delSp modSp new">
        <pc:chgData name="Nia Jones (2514603)" userId="S::2514603@student.uwtsd.ac.uk::dd2ca5e1-b567-4c6c-9334-3b7ace3c8396" providerId="AD" clId="Web-{9D610573-6B2E-521D-CBBE-77F0F21DB4E6}" dt="2026-01-13T19:51:16.578" v="480" actId="1076"/>
        <pc:sldMkLst>
          <pc:docMk/>
          <pc:sldMk cId="1019881982" sldId="266"/>
        </pc:sldMkLst>
        <pc:spChg chg="add mod">
          <ac:chgData name="Nia Jones (2514603)" userId="S::2514603@student.uwtsd.ac.uk::dd2ca5e1-b567-4c6c-9334-3b7ace3c8396" providerId="AD" clId="Web-{9D610573-6B2E-521D-CBBE-77F0F21DB4E6}" dt="2026-01-13T19:50:21.356" v="467"/>
          <ac:spMkLst>
            <pc:docMk/>
            <pc:sldMk cId="1019881982" sldId="266"/>
            <ac:spMk id="2" creationId="{78875C93-01F1-B5B5-0D2E-D36C262EBFA8}"/>
          </ac:spMkLst>
        </pc:spChg>
        <pc:spChg chg="add mod">
          <ac:chgData name="Nia Jones (2514603)" userId="S::2514603@student.uwtsd.ac.uk::dd2ca5e1-b567-4c6c-9334-3b7ace3c8396" providerId="AD" clId="Web-{9D610573-6B2E-521D-CBBE-77F0F21DB4E6}" dt="2026-01-13T19:51:16.578" v="480" actId="1076"/>
          <ac:spMkLst>
            <pc:docMk/>
            <pc:sldMk cId="1019881982" sldId="266"/>
            <ac:spMk id="4" creationId="{2C50EAA1-471D-30AC-F57C-059855EDF931}"/>
          </ac:spMkLst>
        </pc:spChg>
      </pc:sldChg>
      <pc:sldChg chg="new">
        <pc:chgData name="Nia Jones (2514603)" userId="S::2514603@student.uwtsd.ac.uk::dd2ca5e1-b567-4c6c-9334-3b7ace3c8396" providerId="AD" clId="Web-{9D610573-6B2E-521D-CBBE-77F0F21DB4E6}" dt="2026-01-13T19:54:08.367" v="481"/>
        <pc:sldMkLst>
          <pc:docMk/>
          <pc:sldMk cId="2988576770" sldId="267"/>
        </pc:sldMkLst>
      </pc:sldChg>
      <pc:sldChg chg="new">
        <pc:chgData name="Nia Jones (2514603)" userId="S::2514603@student.uwtsd.ac.uk::dd2ca5e1-b567-4c6c-9334-3b7ace3c8396" providerId="AD" clId="Web-{9D610573-6B2E-521D-CBBE-77F0F21DB4E6}" dt="2026-01-13T19:54:12.898" v="482"/>
        <pc:sldMkLst>
          <pc:docMk/>
          <pc:sldMk cId="2192092360" sldId="268"/>
        </pc:sldMkLst>
      </pc:sldChg>
      <pc:sldChg chg="addSp modSp new">
        <pc:chgData name="Nia Jones (2514603)" userId="S::2514603@student.uwtsd.ac.uk::dd2ca5e1-b567-4c6c-9334-3b7ace3c8396" providerId="AD" clId="Web-{9D610573-6B2E-521D-CBBE-77F0F21DB4E6}" dt="2026-01-13T19:54:52.837" v="496" actId="20577"/>
        <pc:sldMkLst>
          <pc:docMk/>
          <pc:sldMk cId="18536643" sldId="269"/>
        </pc:sldMkLst>
        <pc:spChg chg="add mod">
          <ac:chgData name="Nia Jones (2514603)" userId="S::2514603@student.uwtsd.ac.uk::dd2ca5e1-b567-4c6c-9334-3b7ace3c8396" providerId="AD" clId="Web-{9D610573-6B2E-521D-CBBE-77F0F21DB4E6}" dt="2026-01-13T19:54:52.837" v="496" actId="20577"/>
          <ac:spMkLst>
            <pc:docMk/>
            <pc:sldMk cId="18536643" sldId="269"/>
            <ac:spMk id="2" creationId="{1E3A6AB0-EB8C-81B4-BAF3-F86480BB1ACC}"/>
          </ac:spMkLst>
        </pc:spChg>
      </pc:sldChg>
    </pc:docChg>
  </pc:docChgLst>
  <pc:docChgLst>
    <pc:chgData name="Nia Jones (2514603)" userId="S::2514603@student.uwtsd.ac.uk::dd2ca5e1-b567-4c6c-9334-3b7ace3c8396" providerId="AD" clId="Web-{DC749523-F8B8-D225-10AF-1335DFFC3233}"/>
    <pc:docChg chg="addSld modSld">
      <pc:chgData name="Nia Jones (2514603)" userId="S::2514603@student.uwtsd.ac.uk::dd2ca5e1-b567-4c6c-9334-3b7ace3c8396" providerId="AD" clId="Web-{DC749523-F8B8-D225-10AF-1335DFFC3233}" dt="2026-01-05T17:15:35.366" v="130" actId="20577"/>
      <pc:docMkLst>
        <pc:docMk/>
      </pc:docMkLst>
      <pc:sldChg chg="addSp delSp modSp mod setBg">
        <pc:chgData name="Nia Jones (2514603)" userId="S::2514603@student.uwtsd.ac.uk::dd2ca5e1-b567-4c6c-9334-3b7ace3c8396" providerId="AD" clId="Web-{DC749523-F8B8-D225-10AF-1335DFFC3233}" dt="2026-01-05T17:09:01.209" v="46" actId="20577"/>
        <pc:sldMkLst>
          <pc:docMk/>
          <pc:sldMk cId="109857222" sldId="256"/>
        </pc:sldMkLst>
        <pc:spChg chg="mod">
          <ac:chgData name="Nia Jones (2514603)" userId="S::2514603@student.uwtsd.ac.uk::dd2ca5e1-b567-4c6c-9334-3b7ace3c8396" providerId="AD" clId="Web-{DC749523-F8B8-D225-10AF-1335DFFC3233}" dt="2026-01-05T17:09:01.209" v="46" actId="20577"/>
          <ac:spMkLst>
            <pc:docMk/>
            <pc:sldMk cId="109857222" sldId="256"/>
            <ac:spMk id="2" creationId="{00000000-0000-0000-0000-000000000000}"/>
          </ac:spMkLst>
        </pc:spChg>
        <pc:picChg chg="add mod">
          <ac:chgData name="Nia Jones (2514603)" userId="S::2514603@student.uwtsd.ac.uk::dd2ca5e1-b567-4c6c-9334-3b7ace3c8396" providerId="AD" clId="Web-{DC749523-F8B8-D225-10AF-1335DFFC3233}" dt="2026-01-05T17:08:39.535" v="35"/>
          <ac:picMkLst>
            <pc:docMk/>
            <pc:sldMk cId="109857222" sldId="256"/>
            <ac:picMk id="4" creationId="{D3EB9090-65E3-A7FC-89A9-3E9F1DFA7589}"/>
          </ac:picMkLst>
        </pc:picChg>
      </pc:sldChg>
      <pc:sldChg chg="modSp new">
        <pc:chgData name="Nia Jones (2514603)" userId="S::2514603@student.uwtsd.ac.uk::dd2ca5e1-b567-4c6c-9334-3b7ace3c8396" providerId="AD" clId="Web-{DC749523-F8B8-D225-10AF-1335DFFC3233}" dt="2026-01-05T17:09:51.024" v="76" actId="20577"/>
        <pc:sldMkLst>
          <pc:docMk/>
          <pc:sldMk cId="1633475364" sldId="257"/>
        </pc:sldMkLst>
        <pc:spChg chg="mod">
          <ac:chgData name="Nia Jones (2514603)" userId="S::2514603@student.uwtsd.ac.uk::dd2ca5e1-b567-4c6c-9334-3b7ace3c8396" providerId="AD" clId="Web-{DC749523-F8B8-D225-10AF-1335DFFC3233}" dt="2026-01-05T17:09:33.304" v="56" actId="20577"/>
          <ac:spMkLst>
            <pc:docMk/>
            <pc:sldMk cId="1633475364" sldId="257"/>
            <ac:spMk id="2" creationId="{84C6D282-125B-E3BA-C52A-C4DFDF5C2FA6}"/>
          </ac:spMkLst>
        </pc:spChg>
        <pc:spChg chg="mod">
          <ac:chgData name="Nia Jones (2514603)" userId="S::2514603@student.uwtsd.ac.uk::dd2ca5e1-b567-4c6c-9334-3b7ace3c8396" providerId="AD" clId="Web-{DC749523-F8B8-D225-10AF-1335DFFC3233}" dt="2026-01-05T17:09:51.024" v="76" actId="20577"/>
          <ac:spMkLst>
            <pc:docMk/>
            <pc:sldMk cId="1633475364" sldId="257"/>
            <ac:spMk id="3" creationId="{97987F65-D306-30F1-F11D-9E85B1900EFD}"/>
          </ac:spMkLst>
        </pc:spChg>
      </pc:sldChg>
      <pc:sldChg chg="addSp modSp new">
        <pc:chgData name="Nia Jones (2514603)" userId="S::2514603@student.uwtsd.ac.uk::dd2ca5e1-b567-4c6c-9334-3b7ace3c8396" providerId="AD" clId="Web-{DC749523-F8B8-D225-10AF-1335DFFC3233}" dt="2026-01-05T17:15:35.366" v="130" actId="20577"/>
        <pc:sldMkLst>
          <pc:docMk/>
          <pc:sldMk cId="3613813331" sldId="258"/>
        </pc:sldMkLst>
        <pc:spChg chg="add mod">
          <ac:chgData name="Nia Jones (2514603)" userId="S::2514603@student.uwtsd.ac.uk::dd2ca5e1-b567-4c6c-9334-3b7ace3c8396" providerId="AD" clId="Web-{DC749523-F8B8-D225-10AF-1335DFFC3233}" dt="2026-01-05T17:15:35.366" v="130" actId="20577"/>
          <ac:spMkLst>
            <pc:docMk/>
            <pc:sldMk cId="3613813331" sldId="258"/>
            <ac:spMk id="2" creationId="{33849407-5C64-E9A2-3BA4-E29833BBF084}"/>
          </ac:spMkLst>
        </pc:spChg>
      </pc:sldChg>
    </pc:docChg>
  </pc:docChgLst>
  <pc:docChgLst>
    <pc:chgData clId="Web-{62166D80-F0EA-C7C9-0EA6-14D7049D7F22}"/>
    <pc:docChg chg="modSld">
      <pc:chgData name="" userId="" providerId="" clId="Web-{62166D80-F0EA-C7C9-0EA6-14D7049D7F22}" dt="2026-01-05T17:05:28.015" v="1" actId="20577"/>
      <pc:docMkLst>
        <pc:docMk/>
      </pc:docMkLst>
      <pc:sldChg chg="modSp">
        <pc:chgData name="" userId="" providerId="" clId="Web-{62166D80-F0EA-C7C9-0EA6-14D7049D7F22}" dt="2026-01-05T17:05:28.015" v="1" actId="20577"/>
        <pc:sldMkLst>
          <pc:docMk/>
          <pc:sldMk cId="109857222" sldId="256"/>
        </pc:sldMkLst>
        <pc:spChg chg="mod">
          <ac:chgData name="" userId="" providerId="" clId="Web-{62166D80-F0EA-C7C9-0EA6-14D7049D7F22}" dt="2026-01-05T17:05:28.015" v="1" actId="20577"/>
          <ac:spMkLst>
            <pc:docMk/>
            <pc:sldMk cId="109857222" sldId="256"/>
            <ac:spMk id="2" creationId="{00000000-0000-0000-0000-000000000000}"/>
          </ac:spMkLst>
        </pc:spChg>
      </pc:sldChg>
    </pc:docChg>
  </pc:docChgLst>
  <pc:docChgLst>
    <pc:chgData name="Nia Jones (2514603)" userId="S::2514603@student.uwtsd.ac.uk::dd2ca5e1-b567-4c6c-9334-3b7ace3c8396" providerId="AD" clId="Web-{65B7B719-19FF-D9AF-C704-FE2212B17B59}"/>
    <pc:docChg chg="addSld delSld modSld modMainMaster">
      <pc:chgData name="Nia Jones (2514603)" userId="S::2514603@student.uwtsd.ac.uk::dd2ca5e1-b567-4c6c-9334-3b7ace3c8396" providerId="AD" clId="Web-{65B7B719-19FF-D9AF-C704-FE2212B17B59}" dt="2026-01-18T11:24:29.113" v="1306" actId="20577"/>
      <pc:docMkLst>
        <pc:docMk/>
      </pc:docMkLst>
      <pc:sldChg chg="addSp modSp mod">
        <pc:chgData name="Nia Jones (2514603)" userId="S::2514603@student.uwtsd.ac.uk::dd2ca5e1-b567-4c6c-9334-3b7ace3c8396" providerId="AD" clId="Web-{65B7B719-19FF-D9AF-C704-FE2212B17B59}" dt="2026-01-18T09:55:01.138" v="891" actId="20577"/>
        <pc:sldMkLst>
          <pc:docMk/>
          <pc:sldMk cId="109857222" sldId="256"/>
        </pc:sldMkLst>
        <pc:spChg chg="add mod">
          <ac:chgData name="Nia Jones (2514603)" userId="S::2514603@student.uwtsd.ac.uk::dd2ca5e1-b567-4c6c-9334-3b7ace3c8396" providerId="AD" clId="Web-{65B7B719-19FF-D9AF-C704-FE2212B17B59}" dt="2026-01-14T20:44:00.976" v="284"/>
          <ac:spMkLst>
            <pc:docMk/>
            <pc:sldMk cId="109857222" sldId="256"/>
            <ac:spMk id="3" creationId="{A3113F07-5410-FDEE-4BAD-32E37ACE8AC3}"/>
          </ac:spMkLst>
        </pc:spChg>
        <pc:spChg chg="add mod">
          <ac:chgData name="Nia Jones (2514603)" userId="S::2514603@student.uwtsd.ac.uk::dd2ca5e1-b567-4c6c-9334-3b7ace3c8396" providerId="AD" clId="Web-{65B7B719-19FF-D9AF-C704-FE2212B17B59}" dt="2026-01-14T20:43:48.538" v="281"/>
          <ac:spMkLst>
            <pc:docMk/>
            <pc:sldMk cId="109857222" sldId="256"/>
            <ac:spMk id="5" creationId="{2132BDA1-9C34-8B42-8A2D-4AF832D0049C}"/>
          </ac:spMkLst>
        </pc:spChg>
        <pc:spChg chg="add mod">
          <ac:chgData name="Nia Jones (2514603)" userId="S::2514603@student.uwtsd.ac.uk::dd2ca5e1-b567-4c6c-9334-3b7ace3c8396" providerId="AD" clId="Web-{65B7B719-19FF-D9AF-C704-FE2212B17B59}" dt="2026-01-14T20:45:39.764" v="310" actId="1076"/>
          <ac:spMkLst>
            <pc:docMk/>
            <pc:sldMk cId="109857222" sldId="256"/>
            <ac:spMk id="6" creationId="{69E242FE-0463-FDA4-D78E-83BFD3E8B4CE}"/>
          </ac:spMkLst>
        </pc:spChg>
        <pc:spChg chg="add mod">
          <ac:chgData name="Nia Jones (2514603)" userId="S::2514603@student.uwtsd.ac.uk::dd2ca5e1-b567-4c6c-9334-3b7ace3c8396" providerId="AD" clId="Web-{65B7B719-19FF-D9AF-C704-FE2212B17B59}" dt="2026-01-18T09:55:01.138" v="891" actId="20577"/>
          <ac:spMkLst>
            <pc:docMk/>
            <pc:sldMk cId="109857222" sldId="256"/>
            <ac:spMk id="7" creationId="{68F709A0-A42A-3755-4AB4-3AE7E3599820}"/>
          </ac:spMkLst>
        </pc:spChg>
      </pc:sldChg>
      <pc:sldChg chg="addSp modSp mod">
        <pc:chgData name="Nia Jones (2514603)" userId="S::2514603@student.uwtsd.ac.uk::dd2ca5e1-b567-4c6c-9334-3b7ace3c8396" providerId="AD" clId="Web-{65B7B719-19FF-D9AF-C704-FE2212B17B59}" dt="2026-01-18T11:23:00.657" v="1290" actId="1076"/>
        <pc:sldMkLst>
          <pc:docMk/>
          <pc:sldMk cId="1633475364" sldId="257"/>
        </pc:sldMkLst>
        <pc:spChg chg="mod">
          <ac:chgData name="Nia Jones (2514603)" userId="S::2514603@student.uwtsd.ac.uk::dd2ca5e1-b567-4c6c-9334-3b7ace3c8396" providerId="AD" clId="Web-{65B7B719-19FF-D9AF-C704-FE2212B17B59}" dt="2026-01-18T11:22:57.719" v="1289" actId="1076"/>
          <ac:spMkLst>
            <pc:docMk/>
            <pc:sldMk cId="1633475364" sldId="257"/>
            <ac:spMk id="2" creationId="{84C6D282-125B-E3BA-C52A-C4DFDF5C2FA6}"/>
          </ac:spMkLst>
        </pc:spChg>
        <pc:spChg chg="mod">
          <ac:chgData name="Nia Jones (2514603)" userId="S::2514603@student.uwtsd.ac.uk::dd2ca5e1-b567-4c6c-9334-3b7ace3c8396" providerId="AD" clId="Web-{65B7B719-19FF-D9AF-C704-FE2212B17B59}" dt="2026-01-18T11:12:08.868" v="1220" actId="20577"/>
          <ac:spMkLst>
            <pc:docMk/>
            <pc:sldMk cId="1633475364" sldId="257"/>
            <ac:spMk id="3" creationId="{97987F65-D306-30F1-F11D-9E85B1900EFD}"/>
          </ac:spMkLst>
        </pc:spChg>
        <pc:spChg chg="add mod">
          <ac:chgData name="Nia Jones (2514603)" userId="S::2514603@student.uwtsd.ac.uk::dd2ca5e1-b567-4c6c-9334-3b7ace3c8396" providerId="AD" clId="Web-{65B7B719-19FF-D9AF-C704-FE2212B17B59}" dt="2026-01-14T20:44:00.976" v="284"/>
          <ac:spMkLst>
            <pc:docMk/>
            <pc:sldMk cId="1633475364" sldId="257"/>
            <ac:spMk id="4" creationId="{49CED480-0208-8BC8-9DA4-2131E5650A80}"/>
          </ac:spMkLst>
        </pc:spChg>
        <pc:spChg chg="add mod">
          <ac:chgData name="Nia Jones (2514603)" userId="S::2514603@student.uwtsd.ac.uk::dd2ca5e1-b567-4c6c-9334-3b7ace3c8396" providerId="AD" clId="Web-{65B7B719-19FF-D9AF-C704-FE2212B17B59}" dt="2026-01-14T20:43:48.538" v="281"/>
          <ac:spMkLst>
            <pc:docMk/>
            <pc:sldMk cId="1633475364" sldId="257"/>
            <ac:spMk id="5" creationId="{7C3852BF-3B69-B2D4-1841-7D19144B5CE9}"/>
          </ac:spMkLst>
        </pc:spChg>
        <pc:spChg chg="add mod">
          <ac:chgData name="Nia Jones (2514603)" userId="S::2514603@student.uwtsd.ac.uk::dd2ca5e1-b567-4c6c-9334-3b7ace3c8396" providerId="AD" clId="Web-{65B7B719-19FF-D9AF-C704-FE2212B17B59}" dt="2026-01-18T11:23:00.657" v="1290" actId="1076"/>
          <ac:spMkLst>
            <pc:docMk/>
            <pc:sldMk cId="1633475364" sldId="257"/>
            <ac:spMk id="6" creationId="{42A6B6BB-2213-71B3-4E09-A977E91BAD19}"/>
          </ac:spMkLst>
        </pc:spChg>
      </pc:sldChg>
      <pc:sldChg chg="addSp modSp mod">
        <pc:chgData name="Nia Jones (2514603)" userId="S::2514603@student.uwtsd.ac.uk::dd2ca5e1-b567-4c6c-9334-3b7ace3c8396" providerId="AD" clId="Web-{65B7B719-19FF-D9AF-C704-FE2212B17B59}" dt="2026-01-18T09:56:59.155" v="897" actId="20577"/>
        <pc:sldMkLst>
          <pc:docMk/>
          <pc:sldMk cId="3613813331" sldId="258"/>
        </pc:sldMkLst>
        <pc:spChg chg="add mod">
          <ac:chgData name="Nia Jones (2514603)" userId="S::2514603@student.uwtsd.ac.uk::dd2ca5e1-b567-4c6c-9334-3b7ace3c8396" providerId="AD" clId="Web-{65B7B719-19FF-D9AF-C704-FE2212B17B59}" dt="2026-01-14T20:44:00.976" v="284"/>
          <ac:spMkLst>
            <pc:docMk/>
            <pc:sldMk cId="3613813331" sldId="258"/>
            <ac:spMk id="3" creationId="{A28C27D8-1500-FB9B-5436-E86B0FD1DA7A}"/>
          </ac:spMkLst>
        </pc:spChg>
        <pc:spChg chg="mod">
          <ac:chgData name="Nia Jones (2514603)" userId="S::2514603@student.uwtsd.ac.uk::dd2ca5e1-b567-4c6c-9334-3b7ace3c8396" providerId="AD" clId="Web-{65B7B719-19FF-D9AF-C704-FE2212B17B59}" dt="2026-01-14T20:45:27.841" v="308" actId="1076"/>
          <ac:spMkLst>
            <pc:docMk/>
            <pc:sldMk cId="3613813331" sldId="258"/>
            <ac:spMk id="4" creationId="{2445C1E4-41E6-5E58-2DA4-D21C7467BCB1}"/>
          </ac:spMkLst>
        </pc:spChg>
        <pc:spChg chg="mod">
          <ac:chgData name="Nia Jones (2514603)" userId="S::2514603@student.uwtsd.ac.uk::dd2ca5e1-b567-4c6c-9334-3b7ace3c8396" providerId="AD" clId="Web-{65B7B719-19FF-D9AF-C704-FE2212B17B59}" dt="2026-01-18T09:56:59.155" v="897" actId="20577"/>
          <ac:spMkLst>
            <pc:docMk/>
            <pc:sldMk cId="3613813331" sldId="258"/>
            <ac:spMk id="6" creationId="{9757D902-CCDA-7A0B-337E-ED15782EAF4A}"/>
          </ac:spMkLst>
        </pc:spChg>
        <pc:spChg chg="add mod">
          <ac:chgData name="Nia Jones (2514603)" userId="S::2514603@student.uwtsd.ac.uk::dd2ca5e1-b567-4c6c-9334-3b7ace3c8396" providerId="AD" clId="Web-{65B7B719-19FF-D9AF-C704-FE2212B17B59}" dt="2026-01-14T20:43:48.538" v="281"/>
          <ac:spMkLst>
            <pc:docMk/>
            <pc:sldMk cId="3613813331" sldId="258"/>
            <ac:spMk id="7" creationId="{F435646E-B906-B702-B336-4DE9729EEB0D}"/>
          </ac:spMkLst>
        </pc:spChg>
        <pc:spChg chg="add mod">
          <ac:chgData name="Nia Jones (2514603)" userId="S::2514603@student.uwtsd.ac.uk::dd2ca5e1-b567-4c6c-9334-3b7ace3c8396" providerId="AD" clId="Web-{65B7B719-19FF-D9AF-C704-FE2212B17B59}" dt="2026-01-14T20:45:25.919" v="307" actId="1076"/>
          <ac:spMkLst>
            <pc:docMk/>
            <pc:sldMk cId="3613813331" sldId="258"/>
            <ac:spMk id="9" creationId="{657C4E2C-363D-13C2-AEFB-47E30EB8FBFF}"/>
          </ac:spMkLst>
        </pc:spChg>
        <pc:picChg chg="mod">
          <ac:chgData name="Nia Jones (2514603)" userId="S::2514603@student.uwtsd.ac.uk::dd2ca5e1-b567-4c6c-9334-3b7ace3c8396" providerId="AD" clId="Web-{65B7B719-19FF-D9AF-C704-FE2212B17B59}" dt="2026-01-14T20:44:11.070" v="285" actId="1076"/>
          <ac:picMkLst>
            <pc:docMk/>
            <pc:sldMk cId="3613813331" sldId="258"/>
            <ac:picMk id="5" creationId="{A481372C-5055-889B-1AB9-4E68FEE75609}"/>
          </ac:picMkLst>
        </pc:picChg>
      </pc:sldChg>
      <pc:sldChg chg="addSp modSp mod">
        <pc:chgData name="Nia Jones (2514603)" userId="S::2514603@student.uwtsd.ac.uk::dd2ca5e1-b567-4c6c-9334-3b7ace3c8396" providerId="AD" clId="Web-{65B7B719-19FF-D9AF-C704-FE2212B17B59}" dt="2026-01-18T09:57:07.748" v="900" actId="20577"/>
        <pc:sldMkLst>
          <pc:docMk/>
          <pc:sldMk cId="458912172" sldId="259"/>
        </pc:sldMkLst>
        <pc:spChg chg="mod">
          <ac:chgData name="Nia Jones (2514603)" userId="S::2514603@student.uwtsd.ac.uk::dd2ca5e1-b567-4c6c-9334-3b7ace3c8396" providerId="AD" clId="Web-{65B7B719-19FF-D9AF-C704-FE2212B17B59}" dt="2026-01-18T09:57:07.748" v="900" actId="20577"/>
          <ac:spMkLst>
            <pc:docMk/>
            <pc:sldMk cId="458912172" sldId="259"/>
            <ac:spMk id="4" creationId="{DFE203F3-590A-58BC-FF14-380EE17C4CC1}"/>
          </ac:spMkLst>
        </pc:spChg>
        <pc:spChg chg="add mod">
          <ac:chgData name="Nia Jones (2514603)" userId="S::2514603@student.uwtsd.ac.uk::dd2ca5e1-b567-4c6c-9334-3b7ace3c8396" providerId="AD" clId="Web-{65B7B719-19FF-D9AF-C704-FE2212B17B59}" dt="2026-01-14T20:44:00.976" v="284"/>
          <ac:spMkLst>
            <pc:docMk/>
            <pc:sldMk cId="458912172" sldId="259"/>
            <ac:spMk id="5" creationId="{216406B5-F0D8-A6B5-4CB5-D8E8F6A9BDFD}"/>
          </ac:spMkLst>
        </pc:spChg>
        <pc:spChg chg="add mod">
          <ac:chgData name="Nia Jones (2514603)" userId="S::2514603@student.uwtsd.ac.uk::dd2ca5e1-b567-4c6c-9334-3b7ace3c8396" providerId="AD" clId="Web-{65B7B719-19FF-D9AF-C704-FE2212B17B59}" dt="2026-01-14T20:43:48.538" v="281"/>
          <ac:spMkLst>
            <pc:docMk/>
            <pc:sldMk cId="458912172" sldId="259"/>
            <ac:spMk id="6" creationId="{7F0D8649-B206-4894-60FA-DA0051C095C4}"/>
          </ac:spMkLst>
        </pc:spChg>
        <pc:spChg chg="add">
          <ac:chgData name="Nia Jones (2514603)" userId="S::2514603@student.uwtsd.ac.uk::dd2ca5e1-b567-4c6c-9334-3b7ace3c8396" providerId="AD" clId="Web-{65B7B719-19FF-D9AF-C704-FE2212B17B59}" dt="2026-01-14T20:45:43.248" v="311"/>
          <ac:spMkLst>
            <pc:docMk/>
            <pc:sldMk cId="458912172" sldId="259"/>
            <ac:spMk id="9" creationId="{C0888AF2-1FFC-BF20-2EF0-E8561013A26A}"/>
          </ac:spMkLst>
        </pc:spChg>
      </pc:sldChg>
      <pc:sldChg chg="addSp modSp mod">
        <pc:chgData name="Nia Jones (2514603)" userId="S::2514603@student.uwtsd.ac.uk::dd2ca5e1-b567-4c6c-9334-3b7ace3c8396" providerId="AD" clId="Web-{65B7B719-19FF-D9AF-C704-FE2212B17B59}" dt="2026-01-14T20:45:47.592" v="312"/>
        <pc:sldMkLst>
          <pc:docMk/>
          <pc:sldMk cId="2219252643" sldId="260"/>
        </pc:sldMkLst>
        <pc:spChg chg="add mod">
          <ac:chgData name="Nia Jones (2514603)" userId="S::2514603@student.uwtsd.ac.uk::dd2ca5e1-b567-4c6c-9334-3b7ace3c8396" providerId="AD" clId="Web-{65B7B719-19FF-D9AF-C704-FE2212B17B59}" dt="2026-01-14T20:44:00.976" v="284"/>
          <ac:spMkLst>
            <pc:docMk/>
            <pc:sldMk cId="2219252643" sldId="260"/>
            <ac:spMk id="9" creationId="{F754A24C-D125-269A-AA19-04BCEC5F2499}"/>
          </ac:spMkLst>
        </pc:spChg>
        <pc:spChg chg="add mod">
          <ac:chgData name="Nia Jones (2514603)" userId="S::2514603@student.uwtsd.ac.uk::dd2ca5e1-b567-4c6c-9334-3b7ace3c8396" providerId="AD" clId="Web-{65B7B719-19FF-D9AF-C704-FE2212B17B59}" dt="2026-01-14T20:43:48.538" v="281"/>
          <ac:spMkLst>
            <pc:docMk/>
            <pc:sldMk cId="2219252643" sldId="260"/>
            <ac:spMk id="10" creationId="{C3780B06-1986-BAC4-002B-3F1BF5E30174}"/>
          </ac:spMkLst>
        </pc:spChg>
        <pc:spChg chg="add">
          <ac:chgData name="Nia Jones (2514603)" userId="S::2514603@student.uwtsd.ac.uk::dd2ca5e1-b567-4c6c-9334-3b7ace3c8396" providerId="AD" clId="Web-{65B7B719-19FF-D9AF-C704-FE2212B17B59}" dt="2026-01-14T20:45:47.592" v="312"/>
          <ac:spMkLst>
            <pc:docMk/>
            <pc:sldMk cId="2219252643" sldId="260"/>
            <ac:spMk id="12" creationId="{A7F065AC-BBA6-60F8-AC59-F233FE70B8B4}"/>
          </ac:spMkLst>
        </pc:spChg>
      </pc:sldChg>
      <pc:sldChg chg="addSp modSp mod">
        <pc:chgData name="Nia Jones (2514603)" userId="S::2514603@student.uwtsd.ac.uk::dd2ca5e1-b567-4c6c-9334-3b7ace3c8396" providerId="AD" clId="Web-{65B7B719-19FF-D9AF-C704-FE2212B17B59}" dt="2026-01-14T20:45:51.186" v="313"/>
        <pc:sldMkLst>
          <pc:docMk/>
          <pc:sldMk cId="2452876325" sldId="261"/>
        </pc:sldMkLst>
        <pc:spChg chg="add mod">
          <ac:chgData name="Nia Jones (2514603)" userId="S::2514603@student.uwtsd.ac.uk::dd2ca5e1-b567-4c6c-9334-3b7ace3c8396" providerId="AD" clId="Web-{65B7B719-19FF-D9AF-C704-FE2212B17B59}" dt="2026-01-14T20:44:00.976" v="284"/>
          <ac:spMkLst>
            <pc:docMk/>
            <pc:sldMk cId="2452876325" sldId="261"/>
            <ac:spMk id="2" creationId="{9CB04B93-4ECE-CE3C-76A6-98B2F5AE3942}"/>
          </ac:spMkLst>
        </pc:spChg>
        <pc:spChg chg="mod">
          <ac:chgData name="Nia Jones (2514603)" userId="S::2514603@student.uwtsd.ac.uk::dd2ca5e1-b567-4c6c-9334-3b7ace3c8396" providerId="AD" clId="Web-{65B7B719-19FF-D9AF-C704-FE2212B17B59}" dt="2026-01-14T20:44:17.101" v="286" actId="1076"/>
          <ac:spMkLst>
            <pc:docMk/>
            <pc:sldMk cId="2452876325" sldId="261"/>
            <ac:spMk id="5" creationId="{3EEBC621-80F0-EA16-EE0A-21888758CCC9}"/>
          </ac:spMkLst>
        </pc:spChg>
        <pc:spChg chg="add mod">
          <ac:chgData name="Nia Jones (2514603)" userId="S::2514603@student.uwtsd.ac.uk::dd2ca5e1-b567-4c6c-9334-3b7ace3c8396" providerId="AD" clId="Web-{65B7B719-19FF-D9AF-C704-FE2212B17B59}" dt="2026-01-14T20:43:48.538" v="281"/>
          <ac:spMkLst>
            <pc:docMk/>
            <pc:sldMk cId="2452876325" sldId="261"/>
            <ac:spMk id="10" creationId="{3B37EB39-AFD8-A816-F2BA-C7683FE3BD99}"/>
          </ac:spMkLst>
        </pc:spChg>
        <pc:spChg chg="add">
          <ac:chgData name="Nia Jones (2514603)" userId="S::2514603@student.uwtsd.ac.uk::dd2ca5e1-b567-4c6c-9334-3b7ace3c8396" providerId="AD" clId="Web-{65B7B719-19FF-D9AF-C704-FE2212B17B59}" dt="2026-01-14T20:45:51.186" v="313"/>
          <ac:spMkLst>
            <pc:docMk/>
            <pc:sldMk cId="2452876325" sldId="261"/>
            <ac:spMk id="12" creationId="{11996883-F782-84B2-9A1B-4717BA300D69}"/>
          </ac:spMkLst>
        </pc:spChg>
      </pc:sldChg>
      <pc:sldChg chg="addSp delSp modSp mod">
        <pc:chgData name="Nia Jones (2514603)" userId="S::2514603@student.uwtsd.ac.uk::dd2ca5e1-b567-4c6c-9334-3b7ace3c8396" providerId="AD" clId="Web-{65B7B719-19FF-D9AF-C704-FE2212B17B59}" dt="2026-01-18T10:01:32.907" v="960" actId="20577"/>
        <pc:sldMkLst>
          <pc:docMk/>
          <pc:sldMk cId="2726486536" sldId="262"/>
        </pc:sldMkLst>
        <pc:spChg chg="add mod">
          <ac:chgData name="Nia Jones (2514603)" userId="S::2514603@student.uwtsd.ac.uk::dd2ca5e1-b567-4c6c-9334-3b7ace3c8396" providerId="AD" clId="Web-{65B7B719-19FF-D9AF-C704-FE2212B17B59}" dt="2026-01-14T20:44:00.976" v="284"/>
          <ac:spMkLst>
            <pc:docMk/>
            <pc:sldMk cId="2726486536" sldId="262"/>
            <ac:spMk id="3" creationId="{B635A716-AC6F-C964-FE05-DC8839EB9990}"/>
          </ac:spMkLst>
        </pc:spChg>
        <pc:spChg chg="add mod">
          <ac:chgData name="Nia Jones (2514603)" userId="S::2514603@student.uwtsd.ac.uk::dd2ca5e1-b567-4c6c-9334-3b7ace3c8396" providerId="AD" clId="Web-{65B7B719-19FF-D9AF-C704-FE2212B17B59}" dt="2026-01-14T20:43:48.538" v="281"/>
          <ac:spMkLst>
            <pc:docMk/>
            <pc:sldMk cId="2726486536" sldId="262"/>
            <ac:spMk id="5" creationId="{AD21FC3F-F04D-0B30-D223-67CBCE6EF4CE}"/>
          </ac:spMkLst>
        </pc:spChg>
        <pc:spChg chg="add">
          <ac:chgData name="Nia Jones (2514603)" userId="S::2514603@student.uwtsd.ac.uk::dd2ca5e1-b567-4c6c-9334-3b7ace3c8396" providerId="AD" clId="Web-{65B7B719-19FF-D9AF-C704-FE2212B17B59}" dt="2026-01-14T20:45:56.468" v="314"/>
          <ac:spMkLst>
            <pc:docMk/>
            <pc:sldMk cId="2726486536" sldId="262"/>
            <ac:spMk id="7" creationId="{46A4E412-4924-0B97-7C09-D2D21983F3E5}"/>
          </ac:spMkLst>
        </pc:spChg>
        <pc:spChg chg="add mod">
          <ac:chgData name="Nia Jones (2514603)" userId="S::2514603@student.uwtsd.ac.uk::dd2ca5e1-b567-4c6c-9334-3b7ace3c8396" providerId="AD" clId="Web-{65B7B719-19FF-D9AF-C704-FE2212B17B59}" dt="2026-01-18T10:01:32.907" v="960" actId="20577"/>
          <ac:spMkLst>
            <pc:docMk/>
            <pc:sldMk cId="2726486536" sldId="262"/>
            <ac:spMk id="9" creationId="{F4558A99-6033-1E53-185F-F848264D4047}"/>
          </ac:spMkLst>
        </pc:spChg>
        <pc:picChg chg="add del mod">
          <ac:chgData name="Nia Jones (2514603)" userId="S::2514603@student.uwtsd.ac.uk::dd2ca5e1-b567-4c6c-9334-3b7ace3c8396" providerId="AD" clId="Web-{65B7B719-19FF-D9AF-C704-FE2212B17B59}" dt="2026-01-18T09:59:41.906" v="934"/>
          <ac:picMkLst>
            <pc:docMk/>
            <pc:sldMk cId="2726486536" sldId="262"/>
            <ac:picMk id="6" creationId="{7A696EA7-1C19-30A2-ED3C-ABFBF66A964C}"/>
          </ac:picMkLst>
        </pc:picChg>
        <pc:picChg chg="add mod">
          <ac:chgData name="Nia Jones (2514603)" userId="S::2514603@student.uwtsd.ac.uk::dd2ca5e1-b567-4c6c-9334-3b7ace3c8396" providerId="AD" clId="Web-{65B7B719-19FF-D9AF-C704-FE2212B17B59}" dt="2026-01-18T10:00:33.282" v="948" actId="1076"/>
          <ac:picMkLst>
            <pc:docMk/>
            <pc:sldMk cId="2726486536" sldId="262"/>
            <ac:picMk id="8" creationId="{D1CFE633-E2D7-312A-B855-79B49095A4A2}"/>
          </ac:picMkLst>
        </pc:picChg>
      </pc:sldChg>
      <pc:sldChg chg="addSp modSp mod">
        <pc:chgData name="Nia Jones (2514603)" userId="S::2514603@student.uwtsd.ac.uk::dd2ca5e1-b567-4c6c-9334-3b7ace3c8396" providerId="AD" clId="Web-{65B7B719-19FF-D9AF-C704-FE2212B17B59}" dt="2026-01-14T20:59:22.242" v="459" actId="1076"/>
        <pc:sldMkLst>
          <pc:docMk/>
          <pc:sldMk cId="4212437981" sldId="263"/>
        </pc:sldMkLst>
        <pc:spChg chg="add mod">
          <ac:chgData name="Nia Jones (2514603)" userId="S::2514603@student.uwtsd.ac.uk::dd2ca5e1-b567-4c6c-9334-3b7ace3c8396" providerId="AD" clId="Web-{65B7B719-19FF-D9AF-C704-FE2212B17B59}" dt="2026-01-14T20:44:00.976" v="284"/>
          <ac:spMkLst>
            <pc:docMk/>
            <pc:sldMk cId="4212437981" sldId="263"/>
            <ac:spMk id="4" creationId="{0D5B9020-6C2C-8FB7-1614-6BD46ED9208B}"/>
          </ac:spMkLst>
        </pc:spChg>
        <pc:spChg chg="add mod">
          <ac:chgData name="Nia Jones (2514603)" userId="S::2514603@student.uwtsd.ac.uk::dd2ca5e1-b567-4c6c-9334-3b7ace3c8396" providerId="AD" clId="Web-{65B7B719-19FF-D9AF-C704-FE2212B17B59}" dt="2026-01-14T20:43:48.538" v="281"/>
          <ac:spMkLst>
            <pc:docMk/>
            <pc:sldMk cId="4212437981" sldId="263"/>
            <ac:spMk id="5" creationId="{A2AD6EFC-5EF5-E919-A862-1DA245012A49}"/>
          </ac:spMkLst>
        </pc:spChg>
        <pc:spChg chg="add">
          <ac:chgData name="Nia Jones (2514603)" userId="S::2514603@student.uwtsd.ac.uk::dd2ca5e1-b567-4c6c-9334-3b7ace3c8396" providerId="AD" clId="Web-{65B7B719-19FF-D9AF-C704-FE2212B17B59}" dt="2026-01-14T20:46:04.234" v="316"/>
          <ac:spMkLst>
            <pc:docMk/>
            <pc:sldMk cId="4212437981" sldId="263"/>
            <ac:spMk id="7" creationId="{7F0FAD73-162D-AA30-2587-D63F52DE18FD}"/>
          </ac:spMkLst>
        </pc:spChg>
        <pc:spChg chg="add mod">
          <ac:chgData name="Nia Jones (2514603)" userId="S::2514603@student.uwtsd.ac.uk::dd2ca5e1-b567-4c6c-9334-3b7ace3c8396" providerId="AD" clId="Web-{65B7B719-19FF-D9AF-C704-FE2212B17B59}" dt="2026-01-14T20:55:26.161" v="427" actId="1076"/>
          <ac:spMkLst>
            <pc:docMk/>
            <pc:sldMk cId="4212437981" sldId="263"/>
            <ac:spMk id="9" creationId="{B27BB7B0-488C-9B0A-C8DF-A957C9F4CDB7}"/>
          </ac:spMkLst>
        </pc:spChg>
        <pc:spChg chg="add mod">
          <ac:chgData name="Nia Jones (2514603)" userId="S::2514603@student.uwtsd.ac.uk::dd2ca5e1-b567-4c6c-9334-3b7ace3c8396" providerId="AD" clId="Web-{65B7B719-19FF-D9AF-C704-FE2212B17B59}" dt="2026-01-14T20:59:22.242" v="459" actId="1076"/>
          <ac:spMkLst>
            <pc:docMk/>
            <pc:sldMk cId="4212437981" sldId="263"/>
            <ac:spMk id="11" creationId="{C8972BC9-94C6-9A22-1654-61386BBE8102}"/>
          </ac:spMkLst>
        </pc:spChg>
        <pc:picChg chg="add mod">
          <ac:chgData name="Nia Jones (2514603)" userId="S::2514603@student.uwtsd.ac.uk::dd2ca5e1-b567-4c6c-9334-3b7ace3c8396" providerId="AD" clId="Web-{65B7B719-19FF-D9AF-C704-FE2212B17B59}" dt="2026-01-14T20:53:39.501" v="408" actId="1076"/>
          <ac:picMkLst>
            <pc:docMk/>
            <pc:sldMk cId="4212437981" sldId="263"/>
            <ac:picMk id="8" creationId="{3B19F983-186A-F3EF-DF96-8E69A65916D5}"/>
          </ac:picMkLst>
        </pc:picChg>
        <pc:picChg chg="add mod">
          <ac:chgData name="Nia Jones (2514603)" userId="S::2514603@student.uwtsd.ac.uk::dd2ca5e1-b567-4c6c-9334-3b7ace3c8396" providerId="AD" clId="Web-{65B7B719-19FF-D9AF-C704-FE2212B17B59}" dt="2026-01-14T20:59:17.695" v="458" actId="1076"/>
          <ac:picMkLst>
            <pc:docMk/>
            <pc:sldMk cId="4212437981" sldId="263"/>
            <ac:picMk id="10" creationId="{C38BDD10-4C5E-6D13-1490-6B051C7A60D2}"/>
          </ac:picMkLst>
        </pc:picChg>
      </pc:sldChg>
      <pc:sldChg chg="addSp modSp mod">
        <pc:chgData name="Nia Jones (2514603)" userId="S::2514603@student.uwtsd.ac.uk::dd2ca5e1-b567-4c6c-9334-3b7ace3c8396" providerId="AD" clId="Web-{65B7B719-19FF-D9AF-C704-FE2212B17B59}" dt="2026-01-14T21:09:47.673" v="499" actId="20577"/>
        <pc:sldMkLst>
          <pc:docMk/>
          <pc:sldMk cId="3709975777" sldId="264"/>
        </pc:sldMkLst>
        <pc:spChg chg="add mod">
          <ac:chgData name="Nia Jones (2514603)" userId="S::2514603@student.uwtsd.ac.uk::dd2ca5e1-b567-4c6c-9334-3b7ace3c8396" providerId="AD" clId="Web-{65B7B719-19FF-D9AF-C704-FE2212B17B59}" dt="2026-01-14T20:44:00.976" v="284"/>
          <ac:spMkLst>
            <pc:docMk/>
            <pc:sldMk cId="3709975777" sldId="264"/>
            <ac:spMk id="5" creationId="{F7AFF47F-3534-86E7-02A9-1089F16E7BB9}"/>
          </ac:spMkLst>
        </pc:spChg>
        <pc:spChg chg="add mod">
          <ac:chgData name="Nia Jones (2514603)" userId="S::2514603@student.uwtsd.ac.uk::dd2ca5e1-b567-4c6c-9334-3b7ace3c8396" providerId="AD" clId="Web-{65B7B719-19FF-D9AF-C704-FE2212B17B59}" dt="2026-01-14T20:43:48.538" v="281"/>
          <ac:spMkLst>
            <pc:docMk/>
            <pc:sldMk cId="3709975777" sldId="264"/>
            <ac:spMk id="6" creationId="{D458385D-3ED1-99FD-4BD0-FAC4FA363415}"/>
          </ac:spMkLst>
        </pc:spChg>
        <pc:spChg chg="add">
          <ac:chgData name="Nia Jones (2514603)" userId="S::2514603@student.uwtsd.ac.uk::dd2ca5e1-b567-4c6c-9334-3b7ace3c8396" providerId="AD" clId="Web-{65B7B719-19FF-D9AF-C704-FE2212B17B59}" dt="2026-01-14T20:46:08.765" v="317"/>
          <ac:spMkLst>
            <pc:docMk/>
            <pc:sldMk cId="3709975777" sldId="264"/>
            <ac:spMk id="8" creationId="{84D78844-42D0-8766-EE4D-36DB6DDE256E}"/>
          </ac:spMkLst>
        </pc:spChg>
        <pc:spChg chg="add mod">
          <ac:chgData name="Nia Jones (2514603)" userId="S::2514603@student.uwtsd.ac.uk::dd2ca5e1-b567-4c6c-9334-3b7ace3c8396" providerId="AD" clId="Web-{65B7B719-19FF-D9AF-C704-FE2212B17B59}" dt="2026-01-14T21:04:46.150" v="481" actId="1076"/>
          <ac:spMkLst>
            <pc:docMk/>
            <pc:sldMk cId="3709975777" sldId="264"/>
            <ac:spMk id="10" creationId="{F9F56309-6B06-9F08-30B1-80AB2E9EFAD2}"/>
          </ac:spMkLst>
        </pc:spChg>
        <pc:spChg chg="add mod">
          <ac:chgData name="Nia Jones (2514603)" userId="S::2514603@student.uwtsd.ac.uk::dd2ca5e1-b567-4c6c-9334-3b7ace3c8396" providerId="AD" clId="Web-{65B7B719-19FF-D9AF-C704-FE2212B17B59}" dt="2026-01-14T21:09:47.673" v="499" actId="20577"/>
          <ac:spMkLst>
            <pc:docMk/>
            <pc:sldMk cId="3709975777" sldId="264"/>
            <ac:spMk id="12" creationId="{DC744563-1CD5-F5D8-1625-C8C9FFD10767}"/>
          </ac:spMkLst>
        </pc:spChg>
        <pc:picChg chg="add mod">
          <ac:chgData name="Nia Jones (2514603)" userId="S::2514603@student.uwtsd.ac.uk::dd2ca5e1-b567-4c6c-9334-3b7ace3c8396" providerId="AD" clId="Web-{65B7B719-19FF-D9AF-C704-FE2212B17B59}" dt="2026-01-14T21:03:28.556" v="464" actId="1076"/>
          <ac:picMkLst>
            <pc:docMk/>
            <pc:sldMk cId="3709975777" sldId="264"/>
            <ac:picMk id="9" creationId="{E8ED8C1F-382D-0A61-057D-808DD03D1414}"/>
          </ac:picMkLst>
        </pc:picChg>
        <pc:picChg chg="add mod">
          <ac:chgData name="Nia Jones (2514603)" userId="S::2514603@student.uwtsd.ac.uk::dd2ca5e1-b567-4c6c-9334-3b7ace3c8396" providerId="AD" clId="Web-{65B7B719-19FF-D9AF-C704-FE2212B17B59}" dt="2026-01-14T21:08:05.780" v="485" actId="1076"/>
          <ac:picMkLst>
            <pc:docMk/>
            <pc:sldMk cId="3709975777" sldId="264"/>
            <ac:picMk id="11" creationId="{BA17DBA3-3856-F263-404B-1D6729EDFC0E}"/>
          </ac:picMkLst>
        </pc:picChg>
      </pc:sldChg>
      <pc:sldChg chg="addSp modSp mod">
        <pc:chgData name="Nia Jones (2514603)" userId="S::2514603@student.uwtsd.ac.uk::dd2ca5e1-b567-4c6c-9334-3b7ace3c8396" providerId="AD" clId="Web-{65B7B719-19FF-D9AF-C704-FE2212B17B59}" dt="2026-01-18T10:10:14.634" v="1007" actId="20577"/>
        <pc:sldMkLst>
          <pc:docMk/>
          <pc:sldMk cId="1972512613" sldId="265"/>
        </pc:sldMkLst>
        <pc:spChg chg="add mod">
          <ac:chgData name="Nia Jones (2514603)" userId="S::2514603@student.uwtsd.ac.uk::dd2ca5e1-b567-4c6c-9334-3b7ace3c8396" providerId="AD" clId="Web-{65B7B719-19FF-D9AF-C704-FE2212B17B59}" dt="2026-01-14T20:44:00.976" v="284"/>
          <ac:spMkLst>
            <pc:docMk/>
            <pc:sldMk cId="1972512613" sldId="265"/>
            <ac:spMk id="4" creationId="{35DEAA6C-448B-FFFB-B796-7154D0BA502E}"/>
          </ac:spMkLst>
        </pc:spChg>
        <pc:spChg chg="add mod">
          <ac:chgData name="Nia Jones (2514603)" userId="S::2514603@student.uwtsd.ac.uk::dd2ca5e1-b567-4c6c-9334-3b7ace3c8396" providerId="AD" clId="Web-{65B7B719-19FF-D9AF-C704-FE2212B17B59}" dt="2026-01-14T20:43:48.538" v="281"/>
          <ac:spMkLst>
            <pc:docMk/>
            <pc:sldMk cId="1972512613" sldId="265"/>
            <ac:spMk id="5" creationId="{1D00BA04-A9DA-D573-7E9E-314A1AF1C458}"/>
          </ac:spMkLst>
        </pc:spChg>
        <pc:spChg chg="add">
          <ac:chgData name="Nia Jones (2514603)" userId="S::2514603@student.uwtsd.ac.uk::dd2ca5e1-b567-4c6c-9334-3b7ace3c8396" providerId="AD" clId="Web-{65B7B719-19FF-D9AF-C704-FE2212B17B59}" dt="2026-01-14T20:46:13.609" v="318"/>
          <ac:spMkLst>
            <pc:docMk/>
            <pc:sldMk cId="1972512613" sldId="265"/>
            <ac:spMk id="7" creationId="{BAAE0E09-5561-C313-8415-B634CA40DBCD}"/>
          </ac:spMkLst>
        </pc:spChg>
        <pc:spChg chg="add mod">
          <ac:chgData name="Nia Jones (2514603)" userId="S::2514603@student.uwtsd.ac.uk::dd2ca5e1-b567-4c6c-9334-3b7ace3c8396" providerId="AD" clId="Web-{65B7B719-19FF-D9AF-C704-FE2212B17B59}" dt="2026-01-18T10:10:14.634" v="1007" actId="20577"/>
          <ac:spMkLst>
            <pc:docMk/>
            <pc:sldMk cId="1972512613" sldId="265"/>
            <ac:spMk id="8" creationId="{3C299276-4DC6-C6DE-3E2F-92F74A466AAF}"/>
          </ac:spMkLst>
        </pc:spChg>
        <pc:picChg chg="add mod">
          <ac:chgData name="Nia Jones (2514603)" userId="S::2514603@student.uwtsd.ac.uk::dd2ca5e1-b567-4c6c-9334-3b7ace3c8396" providerId="AD" clId="Web-{65B7B719-19FF-D9AF-C704-FE2212B17B59}" dt="2026-01-18T10:08:08.608" v="992" actId="1076"/>
          <ac:picMkLst>
            <pc:docMk/>
            <pc:sldMk cId="1972512613" sldId="265"/>
            <ac:picMk id="6" creationId="{788386F6-8A1A-0BDF-26E9-A72408F725A7}"/>
          </ac:picMkLst>
        </pc:picChg>
      </pc:sldChg>
      <pc:sldChg chg="addSp modSp mod">
        <pc:chgData name="Nia Jones (2514603)" userId="S::2514603@student.uwtsd.ac.uk::dd2ca5e1-b567-4c6c-9334-3b7ace3c8396" providerId="AD" clId="Web-{65B7B719-19FF-D9AF-C704-FE2212B17B59}" dt="2026-01-18T10:13:59.534" v="1023" actId="20577"/>
        <pc:sldMkLst>
          <pc:docMk/>
          <pc:sldMk cId="1019881982" sldId="266"/>
        </pc:sldMkLst>
        <pc:spChg chg="add mod">
          <ac:chgData name="Nia Jones (2514603)" userId="S::2514603@student.uwtsd.ac.uk::dd2ca5e1-b567-4c6c-9334-3b7ace3c8396" providerId="AD" clId="Web-{65B7B719-19FF-D9AF-C704-FE2212B17B59}" dt="2026-01-14T20:44:00.976" v="284"/>
          <ac:spMkLst>
            <pc:docMk/>
            <pc:sldMk cId="1019881982" sldId="266"/>
            <ac:spMk id="3" creationId="{9F765A5F-576B-51BC-20D2-B929E613AF34}"/>
          </ac:spMkLst>
        </pc:spChg>
        <pc:spChg chg="add mod">
          <ac:chgData name="Nia Jones (2514603)" userId="S::2514603@student.uwtsd.ac.uk::dd2ca5e1-b567-4c6c-9334-3b7ace3c8396" providerId="AD" clId="Web-{65B7B719-19FF-D9AF-C704-FE2212B17B59}" dt="2026-01-14T20:43:48.538" v="281"/>
          <ac:spMkLst>
            <pc:docMk/>
            <pc:sldMk cId="1019881982" sldId="266"/>
            <ac:spMk id="5" creationId="{5761402A-FE7E-DBF4-5F0F-E8CC675C6BA7}"/>
          </ac:spMkLst>
        </pc:spChg>
        <pc:spChg chg="add">
          <ac:chgData name="Nia Jones (2514603)" userId="S::2514603@student.uwtsd.ac.uk::dd2ca5e1-b567-4c6c-9334-3b7ace3c8396" providerId="AD" clId="Web-{65B7B719-19FF-D9AF-C704-FE2212B17B59}" dt="2026-01-14T20:46:17.672" v="319"/>
          <ac:spMkLst>
            <pc:docMk/>
            <pc:sldMk cId="1019881982" sldId="266"/>
            <ac:spMk id="7" creationId="{627DC0D7-6A4E-7CAF-270E-0F9B6B47F5AC}"/>
          </ac:spMkLst>
        </pc:spChg>
        <pc:spChg chg="add mod">
          <ac:chgData name="Nia Jones (2514603)" userId="S::2514603@student.uwtsd.ac.uk::dd2ca5e1-b567-4c6c-9334-3b7ace3c8396" providerId="AD" clId="Web-{65B7B719-19FF-D9AF-C704-FE2212B17B59}" dt="2026-01-18T10:13:59.534" v="1023" actId="20577"/>
          <ac:spMkLst>
            <pc:docMk/>
            <pc:sldMk cId="1019881982" sldId="266"/>
            <ac:spMk id="8" creationId="{25F6B997-14B3-0186-B661-889BA2461FB2}"/>
          </ac:spMkLst>
        </pc:spChg>
        <pc:picChg chg="add mod">
          <ac:chgData name="Nia Jones (2514603)" userId="S::2514603@student.uwtsd.ac.uk::dd2ca5e1-b567-4c6c-9334-3b7ace3c8396" providerId="AD" clId="Web-{65B7B719-19FF-D9AF-C704-FE2212B17B59}" dt="2026-01-18T10:11:58.670" v="1010" actId="1076"/>
          <ac:picMkLst>
            <pc:docMk/>
            <pc:sldMk cId="1019881982" sldId="266"/>
            <ac:picMk id="6" creationId="{74A65E48-2EF3-F377-25A5-4B08A70F29D5}"/>
          </ac:picMkLst>
        </pc:picChg>
      </pc:sldChg>
      <pc:sldChg chg="addSp delSp modSp mod setBg">
        <pc:chgData name="Nia Jones (2514603)" userId="S::2514603@student.uwtsd.ac.uk::dd2ca5e1-b567-4c6c-9334-3b7ace3c8396" providerId="AD" clId="Web-{65B7B719-19FF-D9AF-C704-FE2212B17B59}" dt="2026-01-15T20:50:08.422" v="716" actId="20577"/>
        <pc:sldMkLst>
          <pc:docMk/>
          <pc:sldMk cId="2988576770" sldId="267"/>
        </pc:sldMkLst>
        <pc:spChg chg="add mod">
          <ac:chgData name="Nia Jones (2514603)" userId="S::2514603@student.uwtsd.ac.uk::dd2ca5e1-b567-4c6c-9334-3b7ace3c8396" providerId="AD" clId="Web-{65B7B719-19FF-D9AF-C704-FE2212B17B59}" dt="2026-01-14T20:44:00.976" v="284"/>
          <ac:spMkLst>
            <pc:docMk/>
            <pc:sldMk cId="2988576770" sldId="267"/>
            <ac:spMk id="2" creationId="{E5C07DED-2237-CD65-4122-26C872D268F4}"/>
          </ac:spMkLst>
        </pc:spChg>
        <pc:spChg chg="add mod">
          <ac:chgData name="Nia Jones (2514603)" userId="S::2514603@student.uwtsd.ac.uk::dd2ca5e1-b567-4c6c-9334-3b7ace3c8396" providerId="AD" clId="Web-{65B7B719-19FF-D9AF-C704-FE2212B17B59}" dt="2026-01-14T20:43:48.538" v="281"/>
          <ac:spMkLst>
            <pc:docMk/>
            <pc:sldMk cId="2988576770" sldId="267"/>
            <ac:spMk id="3" creationId="{A370D9A1-B7A4-D5D3-D727-FD90B072DA47}"/>
          </ac:spMkLst>
        </pc:spChg>
        <pc:spChg chg="add mod">
          <ac:chgData name="Nia Jones (2514603)" userId="S::2514603@student.uwtsd.ac.uk::dd2ca5e1-b567-4c6c-9334-3b7ace3c8396" providerId="AD" clId="Web-{65B7B719-19FF-D9AF-C704-FE2212B17B59}" dt="2026-01-15T20:47:48.109" v="691" actId="1076"/>
          <ac:spMkLst>
            <pc:docMk/>
            <pc:sldMk cId="2988576770" sldId="267"/>
            <ac:spMk id="4" creationId="{69F44456-6C19-B751-7733-B44429B1FC7E}"/>
          </ac:spMkLst>
        </pc:spChg>
        <pc:spChg chg="add">
          <ac:chgData name="Nia Jones (2514603)" userId="S::2514603@student.uwtsd.ac.uk::dd2ca5e1-b567-4c6c-9334-3b7ace3c8396" providerId="AD" clId="Web-{65B7B719-19FF-D9AF-C704-FE2212B17B59}" dt="2026-01-14T20:46:22.110" v="320"/>
          <ac:spMkLst>
            <pc:docMk/>
            <pc:sldMk cId="2988576770" sldId="267"/>
            <ac:spMk id="5" creationId="{538CB935-C215-9906-3832-529A664C7A06}"/>
          </ac:spMkLst>
        </pc:spChg>
        <pc:spChg chg="add mod">
          <ac:chgData name="Nia Jones (2514603)" userId="S::2514603@student.uwtsd.ac.uk::dd2ca5e1-b567-4c6c-9334-3b7ace3c8396" providerId="AD" clId="Web-{65B7B719-19FF-D9AF-C704-FE2212B17B59}" dt="2026-01-15T20:50:08.422" v="716" actId="20577"/>
          <ac:spMkLst>
            <pc:docMk/>
            <pc:sldMk cId="2988576770" sldId="267"/>
            <ac:spMk id="7" creationId="{7EC5F7A4-E0CC-8697-4502-87650B7EDDDD}"/>
          </ac:spMkLst>
        </pc:spChg>
      </pc:sldChg>
      <pc:sldChg chg="addSp modSp mod setBg setClrOvrMap">
        <pc:chgData name="Nia Jones (2514603)" userId="S::2514603@student.uwtsd.ac.uk::dd2ca5e1-b567-4c6c-9334-3b7ace3c8396" providerId="AD" clId="Web-{65B7B719-19FF-D9AF-C704-FE2212B17B59}" dt="2026-01-18T10:05:13.580" v="988"/>
        <pc:sldMkLst>
          <pc:docMk/>
          <pc:sldMk cId="2192092360" sldId="268"/>
        </pc:sldMkLst>
        <pc:spChg chg="add mod ord">
          <ac:chgData name="Nia Jones (2514603)" userId="S::2514603@student.uwtsd.ac.uk::dd2ca5e1-b567-4c6c-9334-3b7ace3c8396" providerId="AD" clId="Web-{65B7B719-19FF-D9AF-C704-FE2212B17B59}" dt="2026-01-18T10:03:14.533" v="962"/>
          <ac:spMkLst>
            <pc:docMk/>
            <pc:sldMk cId="2192092360" sldId="268"/>
            <ac:spMk id="2" creationId="{7AB6ACA5-3EF9-1B6C-8C37-12AF26FDDDDD}"/>
          </ac:spMkLst>
        </pc:spChg>
        <pc:spChg chg="add mod ord">
          <ac:chgData name="Nia Jones (2514603)" userId="S::2514603@student.uwtsd.ac.uk::dd2ca5e1-b567-4c6c-9334-3b7ace3c8396" providerId="AD" clId="Web-{65B7B719-19FF-D9AF-C704-FE2212B17B59}" dt="2026-01-18T10:03:14.533" v="962"/>
          <ac:spMkLst>
            <pc:docMk/>
            <pc:sldMk cId="2192092360" sldId="268"/>
            <ac:spMk id="3" creationId="{474B43CA-1F4C-1AD9-D804-B09246079A6D}"/>
          </ac:spMkLst>
        </pc:spChg>
        <pc:spChg chg="add mod ord">
          <ac:chgData name="Nia Jones (2514603)" userId="S::2514603@student.uwtsd.ac.uk::dd2ca5e1-b567-4c6c-9334-3b7ace3c8396" providerId="AD" clId="Web-{65B7B719-19FF-D9AF-C704-FE2212B17B59}" dt="2026-01-18T10:03:14.533" v="962"/>
          <ac:spMkLst>
            <pc:docMk/>
            <pc:sldMk cId="2192092360" sldId="268"/>
            <ac:spMk id="4" creationId="{FBADE848-BA3E-5E50-992E-824A3EB81F2A}"/>
          </ac:spMkLst>
        </pc:spChg>
        <pc:spChg chg="add mod ord">
          <ac:chgData name="Nia Jones (2514603)" userId="S::2514603@student.uwtsd.ac.uk::dd2ca5e1-b567-4c6c-9334-3b7ace3c8396" providerId="AD" clId="Web-{65B7B719-19FF-D9AF-C704-FE2212B17B59}" dt="2026-01-18T10:04:10.002" v="974" actId="14100"/>
          <ac:spMkLst>
            <pc:docMk/>
            <pc:sldMk cId="2192092360" sldId="268"/>
            <ac:spMk id="5" creationId="{C9EC9DDC-B4DE-00BB-4302-8EBB4A1BFED9}"/>
          </ac:spMkLst>
        </pc:spChg>
        <pc:spChg chg="add mod">
          <ac:chgData name="Nia Jones (2514603)" userId="S::2514603@student.uwtsd.ac.uk::dd2ca5e1-b567-4c6c-9334-3b7ace3c8396" providerId="AD" clId="Web-{65B7B719-19FF-D9AF-C704-FE2212B17B59}" dt="2026-01-18T10:05:13.580" v="988"/>
          <ac:spMkLst>
            <pc:docMk/>
            <pc:sldMk cId="2192092360" sldId="268"/>
            <ac:spMk id="7" creationId="{B70D173D-145A-7AD0-2C9C-BF6F5BF5781F}"/>
          </ac:spMkLst>
        </pc:spChg>
        <pc:spChg chg="add">
          <ac:chgData name="Nia Jones (2514603)" userId="S::2514603@student.uwtsd.ac.uk::dd2ca5e1-b567-4c6c-9334-3b7ace3c8396" providerId="AD" clId="Web-{65B7B719-19FF-D9AF-C704-FE2212B17B59}" dt="2026-01-18T10:03:14.533" v="962"/>
          <ac:spMkLst>
            <pc:docMk/>
            <pc:sldMk cId="2192092360" sldId="268"/>
            <ac:spMk id="11" creationId="{71B2258F-86CA-4D4D-8270-BC05FCDEBFB3}"/>
          </ac:spMkLst>
        </pc:spChg>
        <pc:picChg chg="add mod">
          <ac:chgData name="Nia Jones (2514603)" userId="S::2514603@student.uwtsd.ac.uk::dd2ca5e1-b567-4c6c-9334-3b7ace3c8396" providerId="AD" clId="Web-{65B7B719-19FF-D9AF-C704-FE2212B17B59}" dt="2026-01-18T10:04:03.705" v="973" actId="1076"/>
          <ac:picMkLst>
            <pc:docMk/>
            <pc:sldMk cId="2192092360" sldId="268"/>
            <ac:picMk id="6" creationId="{666A44E0-06E4-4AEA-E616-04540DB72DC1}"/>
          </ac:picMkLst>
        </pc:picChg>
      </pc:sldChg>
      <pc:sldChg chg="addSp modSp mod">
        <pc:chgData name="Nia Jones (2514603)" userId="S::2514603@student.uwtsd.ac.uk::dd2ca5e1-b567-4c6c-9334-3b7ace3c8396" providerId="AD" clId="Web-{65B7B719-19FF-D9AF-C704-FE2212B17B59}" dt="2026-01-18T10:25:08.986" v="1083" actId="20577"/>
        <pc:sldMkLst>
          <pc:docMk/>
          <pc:sldMk cId="18536643" sldId="269"/>
        </pc:sldMkLst>
        <pc:spChg chg="mod">
          <ac:chgData name="Nia Jones (2514603)" userId="S::2514603@student.uwtsd.ac.uk::dd2ca5e1-b567-4c6c-9334-3b7ace3c8396" providerId="AD" clId="Web-{65B7B719-19FF-D9AF-C704-FE2212B17B59}" dt="2026-01-14T20:46:41.954" v="325" actId="14100"/>
          <ac:spMkLst>
            <pc:docMk/>
            <pc:sldMk cId="18536643" sldId="269"/>
            <ac:spMk id="2" creationId="{1E3A6AB0-EB8C-81B4-BAF3-F86480BB1ACC}"/>
          </ac:spMkLst>
        </pc:spChg>
        <pc:spChg chg="add mod">
          <ac:chgData name="Nia Jones (2514603)" userId="S::2514603@student.uwtsd.ac.uk::dd2ca5e1-b567-4c6c-9334-3b7ace3c8396" providerId="AD" clId="Web-{65B7B719-19FF-D9AF-C704-FE2212B17B59}" dt="2026-01-14T20:32:35.870" v="153"/>
          <ac:spMkLst>
            <pc:docMk/>
            <pc:sldMk cId="18536643" sldId="269"/>
            <ac:spMk id="3" creationId="{A7293936-D36D-E37C-544D-CD9E9CF987D9}"/>
          </ac:spMkLst>
        </pc:spChg>
        <pc:spChg chg="add mod">
          <ac:chgData name="Nia Jones (2514603)" userId="S::2514603@student.uwtsd.ac.uk::dd2ca5e1-b567-4c6c-9334-3b7ace3c8396" providerId="AD" clId="Web-{65B7B719-19FF-D9AF-C704-FE2212B17B59}" dt="2026-01-14T20:32:51.026" v="156"/>
          <ac:spMkLst>
            <pc:docMk/>
            <pc:sldMk cId="18536643" sldId="269"/>
            <ac:spMk id="4" creationId="{ED43BF83-9917-1900-D075-E2AE884DE5E1}"/>
          </ac:spMkLst>
        </pc:spChg>
        <pc:spChg chg="add mod">
          <ac:chgData name="Nia Jones (2514603)" userId="S::2514603@student.uwtsd.ac.uk::dd2ca5e1-b567-4c6c-9334-3b7ace3c8396" providerId="AD" clId="Web-{65B7B719-19FF-D9AF-C704-FE2212B17B59}" dt="2026-01-14T20:33:15.589" v="163"/>
          <ac:spMkLst>
            <pc:docMk/>
            <pc:sldMk cId="18536643" sldId="269"/>
            <ac:spMk id="5" creationId="{CC75FCF6-7E6C-45A8-A689-C7D3BE9D0142}"/>
          </ac:spMkLst>
        </pc:spChg>
        <pc:spChg chg="add mod">
          <ac:chgData name="Nia Jones (2514603)" userId="S::2514603@student.uwtsd.ac.uk::dd2ca5e1-b567-4c6c-9334-3b7ace3c8396" providerId="AD" clId="Web-{65B7B719-19FF-D9AF-C704-FE2212B17B59}" dt="2026-01-14T20:44:00.976" v="284"/>
          <ac:spMkLst>
            <pc:docMk/>
            <pc:sldMk cId="18536643" sldId="269"/>
            <ac:spMk id="6" creationId="{02DD61EC-C475-2F6C-1666-3AC605CEEB9A}"/>
          </ac:spMkLst>
        </pc:spChg>
        <pc:spChg chg="add mod">
          <ac:chgData name="Nia Jones (2514603)" userId="S::2514603@student.uwtsd.ac.uk::dd2ca5e1-b567-4c6c-9334-3b7ace3c8396" providerId="AD" clId="Web-{65B7B719-19FF-D9AF-C704-FE2212B17B59}" dt="2026-01-14T20:43:48.538" v="281"/>
          <ac:spMkLst>
            <pc:docMk/>
            <pc:sldMk cId="18536643" sldId="269"/>
            <ac:spMk id="7" creationId="{2F47D1B3-C47D-648D-2977-8AF7ADD0E2A8}"/>
          </ac:spMkLst>
        </pc:spChg>
        <pc:spChg chg="add">
          <ac:chgData name="Nia Jones (2514603)" userId="S::2514603@student.uwtsd.ac.uk::dd2ca5e1-b567-4c6c-9334-3b7ace3c8396" providerId="AD" clId="Web-{65B7B719-19FF-D9AF-C704-FE2212B17B59}" dt="2026-01-14T20:46:34.532" v="323"/>
          <ac:spMkLst>
            <pc:docMk/>
            <pc:sldMk cId="18536643" sldId="269"/>
            <ac:spMk id="9" creationId="{3431B3F5-84A4-517A-1410-DECC29EE469D}"/>
          </ac:spMkLst>
        </pc:spChg>
        <pc:spChg chg="add mod">
          <ac:chgData name="Nia Jones (2514603)" userId="S::2514603@student.uwtsd.ac.uk::dd2ca5e1-b567-4c6c-9334-3b7ace3c8396" providerId="AD" clId="Web-{65B7B719-19FF-D9AF-C704-FE2212B17B59}" dt="2026-01-18T10:25:08.986" v="1083" actId="20577"/>
          <ac:spMkLst>
            <pc:docMk/>
            <pc:sldMk cId="18536643" sldId="269"/>
            <ac:spMk id="10" creationId="{0B50B16D-1F22-AB4C-E58F-74064D2F70E8}"/>
          </ac:spMkLst>
        </pc:spChg>
        <pc:picChg chg="add mod">
          <ac:chgData name="Nia Jones (2514603)" userId="S::2514603@student.uwtsd.ac.uk::dd2ca5e1-b567-4c6c-9334-3b7ace3c8396" providerId="AD" clId="Web-{65B7B719-19FF-D9AF-C704-FE2212B17B59}" dt="2026-01-18T10:23:00.121" v="1070" actId="1076"/>
          <ac:picMkLst>
            <pc:docMk/>
            <pc:sldMk cId="18536643" sldId="269"/>
            <ac:picMk id="8" creationId="{1B18D0C8-4B19-7552-1CF8-ABE42D5CE633}"/>
          </ac:picMkLst>
        </pc:picChg>
      </pc:sldChg>
      <pc:sldChg chg="addSp delSp modSp new mod">
        <pc:chgData name="Nia Jones (2514603)" userId="S::2514603@student.uwtsd.ac.uk::dd2ca5e1-b567-4c6c-9334-3b7ace3c8396" providerId="AD" clId="Web-{65B7B719-19FF-D9AF-C704-FE2212B17B59}" dt="2026-01-18T10:19:01.493" v="1048" actId="20577"/>
        <pc:sldMkLst>
          <pc:docMk/>
          <pc:sldMk cId="4053472422" sldId="270"/>
        </pc:sldMkLst>
        <pc:spChg chg="add mod">
          <ac:chgData name="Nia Jones (2514603)" userId="S::2514603@student.uwtsd.ac.uk::dd2ca5e1-b567-4c6c-9334-3b7ace3c8396" providerId="AD" clId="Web-{65B7B719-19FF-D9AF-C704-FE2212B17B59}" dt="2026-01-14T20:23:42.571" v="63" actId="20577"/>
          <ac:spMkLst>
            <pc:docMk/>
            <pc:sldMk cId="4053472422" sldId="270"/>
            <ac:spMk id="2" creationId="{770018D8-1F85-9D8B-08C5-CBED1B8C428E}"/>
          </ac:spMkLst>
        </pc:spChg>
        <pc:spChg chg="add mod">
          <ac:chgData name="Nia Jones (2514603)" userId="S::2514603@student.uwtsd.ac.uk::dd2ca5e1-b567-4c6c-9334-3b7ace3c8396" providerId="AD" clId="Web-{65B7B719-19FF-D9AF-C704-FE2212B17B59}" dt="2026-01-14T20:24:24.994" v="68" actId="14100"/>
          <ac:spMkLst>
            <pc:docMk/>
            <pc:sldMk cId="4053472422" sldId="270"/>
            <ac:spMk id="3" creationId="{9702B94F-0453-FAA5-323E-751300B13FBC}"/>
          </ac:spMkLst>
        </pc:spChg>
        <pc:spChg chg="add mod">
          <ac:chgData name="Nia Jones (2514603)" userId="S::2514603@student.uwtsd.ac.uk::dd2ca5e1-b567-4c6c-9334-3b7ace3c8396" providerId="AD" clId="Web-{65B7B719-19FF-D9AF-C704-FE2212B17B59}" dt="2026-01-14T20:44:00.976" v="284"/>
          <ac:spMkLst>
            <pc:docMk/>
            <pc:sldMk cId="4053472422" sldId="270"/>
            <ac:spMk id="4" creationId="{85FCDC78-4C89-2D14-DEED-547A2978B1A1}"/>
          </ac:spMkLst>
        </pc:spChg>
        <pc:spChg chg="add mod">
          <ac:chgData name="Nia Jones (2514603)" userId="S::2514603@student.uwtsd.ac.uk::dd2ca5e1-b567-4c6c-9334-3b7ace3c8396" providerId="AD" clId="Web-{65B7B719-19FF-D9AF-C704-FE2212B17B59}" dt="2026-01-14T20:43:48.538" v="281"/>
          <ac:spMkLst>
            <pc:docMk/>
            <pc:sldMk cId="4053472422" sldId="270"/>
            <ac:spMk id="5" creationId="{7DE52A76-A7AD-4134-2B32-2A2D12C28DD0}"/>
          </ac:spMkLst>
        </pc:spChg>
        <pc:spChg chg="add">
          <ac:chgData name="Nia Jones (2514603)" userId="S::2514603@student.uwtsd.ac.uk::dd2ca5e1-b567-4c6c-9334-3b7ace3c8396" providerId="AD" clId="Web-{65B7B719-19FF-D9AF-C704-FE2212B17B59}" dt="2026-01-14T20:46:25.860" v="321"/>
          <ac:spMkLst>
            <pc:docMk/>
            <pc:sldMk cId="4053472422" sldId="270"/>
            <ac:spMk id="7" creationId="{FCA6966C-3A7C-416A-65EC-FC19BD3FE7C2}"/>
          </ac:spMkLst>
        </pc:spChg>
        <pc:spChg chg="add mod">
          <ac:chgData name="Nia Jones (2514603)" userId="S::2514603@student.uwtsd.ac.uk::dd2ca5e1-b567-4c6c-9334-3b7ace3c8396" providerId="AD" clId="Web-{65B7B719-19FF-D9AF-C704-FE2212B17B59}" dt="2026-01-18T10:19:01.493" v="1048" actId="20577"/>
          <ac:spMkLst>
            <pc:docMk/>
            <pc:sldMk cId="4053472422" sldId="270"/>
            <ac:spMk id="9" creationId="{128149E4-BEDC-EE67-42FD-C3CE37B82AD4}"/>
          </ac:spMkLst>
        </pc:spChg>
        <pc:picChg chg="add del mod">
          <ac:chgData name="Nia Jones (2514603)" userId="S::2514603@student.uwtsd.ac.uk::dd2ca5e1-b567-4c6c-9334-3b7ace3c8396" providerId="AD" clId="Web-{65B7B719-19FF-D9AF-C704-FE2212B17B59}" dt="2026-01-18T10:15:21.489" v="1026"/>
          <ac:picMkLst>
            <pc:docMk/>
            <pc:sldMk cId="4053472422" sldId="270"/>
            <ac:picMk id="6" creationId="{480085D1-D4A7-6D47-AA9F-BD8622C123DC}"/>
          </ac:picMkLst>
        </pc:picChg>
        <pc:picChg chg="add mod">
          <ac:chgData name="Nia Jones (2514603)" userId="S::2514603@student.uwtsd.ac.uk::dd2ca5e1-b567-4c6c-9334-3b7ace3c8396" providerId="AD" clId="Web-{65B7B719-19FF-D9AF-C704-FE2212B17B59}" dt="2026-01-18T10:15:43.537" v="1031" actId="1076"/>
          <ac:picMkLst>
            <pc:docMk/>
            <pc:sldMk cId="4053472422" sldId="270"/>
            <ac:picMk id="8" creationId="{8AB7403C-3302-9728-8490-6942C200BF70}"/>
          </ac:picMkLst>
        </pc:picChg>
      </pc:sldChg>
      <pc:sldChg chg="addSp modSp new mod">
        <pc:chgData name="Nia Jones (2514603)" userId="S::2514603@student.uwtsd.ac.uk::dd2ca5e1-b567-4c6c-9334-3b7ace3c8396" providerId="AD" clId="Web-{65B7B719-19FF-D9AF-C704-FE2212B17B59}" dt="2026-01-18T10:20:33.369" v="1064" actId="20577"/>
        <pc:sldMkLst>
          <pc:docMk/>
          <pc:sldMk cId="1492196881" sldId="271"/>
        </pc:sldMkLst>
        <pc:spChg chg="add mod">
          <ac:chgData name="Nia Jones (2514603)" userId="S::2514603@student.uwtsd.ac.uk::dd2ca5e1-b567-4c6c-9334-3b7ace3c8396" providerId="AD" clId="Web-{65B7B719-19FF-D9AF-C704-FE2212B17B59}" dt="2026-01-14T20:28:15.385" v="113" actId="20577"/>
          <ac:spMkLst>
            <pc:docMk/>
            <pc:sldMk cId="1492196881" sldId="271"/>
            <ac:spMk id="2" creationId="{0791390E-E829-AB1A-6B74-25ABA13EE7A3}"/>
          </ac:spMkLst>
        </pc:spChg>
        <pc:spChg chg="add mod">
          <ac:chgData name="Nia Jones (2514603)" userId="S::2514603@student.uwtsd.ac.uk::dd2ca5e1-b567-4c6c-9334-3b7ace3c8396" providerId="AD" clId="Web-{65B7B719-19FF-D9AF-C704-FE2212B17B59}" dt="2026-01-14T20:27:10.604" v="108"/>
          <ac:spMkLst>
            <pc:docMk/>
            <pc:sldMk cId="1492196881" sldId="271"/>
            <ac:spMk id="3" creationId="{8627D4AD-D2A6-5FD1-3324-A01C9DAF569F}"/>
          </ac:spMkLst>
        </pc:spChg>
        <pc:spChg chg="add mod">
          <ac:chgData name="Nia Jones (2514603)" userId="S::2514603@student.uwtsd.ac.uk::dd2ca5e1-b567-4c6c-9334-3b7ace3c8396" providerId="AD" clId="Web-{65B7B719-19FF-D9AF-C704-FE2212B17B59}" dt="2026-01-14T20:44:00.976" v="284"/>
          <ac:spMkLst>
            <pc:docMk/>
            <pc:sldMk cId="1492196881" sldId="271"/>
            <ac:spMk id="4" creationId="{89D90360-25E4-2A47-1D88-49F01C73B428}"/>
          </ac:spMkLst>
        </pc:spChg>
        <pc:spChg chg="add mod">
          <ac:chgData name="Nia Jones (2514603)" userId="S::2514603@student.uwtsd.ac.uk::dd2ca5e1-b567-4c6c-9334-3b7ace3c8396" providerId="AD" clId="Web-{65B7B719-19FF-D9AF-C704-FE2212B17B59}" dt="2026-01-14T20:43:48.538" v="281"/>
          <ac:spMkLst>
            <pc:docMk/>
            <pc:sldMk cId="1492196881" sldId="271"/>
            <ac:spMk id="5" creationId="{2A2447EF-8114-1FA4-BEC7-89C1387C24E6}"/>
          </ac:spMkLst>
        </pc:spChg>
        <pc:spChg chg="add">
          <ac:chgData name="Nia Jones (2514603)" userId="S::2514603@student.uwtsd.ac.uk::dd2ca5e1-b567-4c6c-9334-3b7ace3c8396" providerId="AD" clId="Web-{65B7B719-19FF-D9AF-C704-FE2212B17B59}" dt="2026-01-14T20:46:29.626" v="322"/>
          <ac:spMkLst>
            <pc:docMk/>
            <pc:sldMk cId="1492196881" sldId="271"/>
            <ac:spMk id="7" creationId="{C2574286-4EE8-0DF3-DE60-8FA16C8BC7EC}"/>
          </ac:spMkLst>
        </pc:spChg>
        <pc:spChg chg="add mod">
          <ac:chgData name="Nia Jones (2514603)" userId="S::2514603@student.uwtsd.ac.uk::dd2ca5e1-b567-4c6c-9334-3b7ace3c8396" providerId="AD" clId="Web-{65B7B719-19FF-D9AF-C704-FE2212B17B59}" dt="2026-01-18T10:20:33.369" v="1064" actId="20577"/>
          <ac:spMkLst>
            <pc:docMk/>
            <pc:sldMk cId="1492196881" sldId="271"/>
            <ac:spMk id="8" creationId="{17714E42-F416-5E21-3C58-7C31472129F6}"/>
          </ac:spMkLst>
        </pc:spChg>
        <pc:picChg chg="add mod">
          <ac:chgData name="Nia Jones (2514603)" userId="S::2514603@student.uwtsd.ac.uk::dd2ca5e1-b567-4c6c-9334-3b7ace3c8396" providerId="AD" clId="Web-{65B7B719-19FF-D9AF-C704-FE2212B17B59}" dt="2026-01-18T10:19:44.416" v="1054" actId="1076"/>
          <ac:picMkLst>
            <pc:docMk/>
            <pc:sldMk cId="1492196881" sldId="271"/>
            <ac:picMk id="6" creationId="{9B714C7C-6604-F17D-8C70-5854FF0EF3A1}"/>
          </ac:picMkLst>
        </pc:picChg>
      </pc:sldChg>
      <pc:sldChg chg="addSp modSp new mod">
        <pc:chgData name="Nia Jones (2514603)" userId="S::2514603@student.uwtsd.ac.uk::dd2ca5e1-b567-4c6c-9334-3b7ace3c8396" providerId="AD" clId="Web-{65B7B719-19FF-D9AF-C704-FE2212B17B59}" dt="2026-01-18T10:30:17.327" v="1111" actId="20577"/>
        <pc:sldMkLst>
          <pc:docMk/>
          <pc:sldMk cId="4238189528" sldId="272"/>
        </pc:sldMkLst>
        <pc:spChg chg="add mod">
          <ac:chgData name="Nia Jones (2514603)" userId="S::2514603@student.uwtsd.ac.uk::dd2ca5e1-b567-4c6c-9334-3b7ace3c8396" providerId="AD" clId="Web-{65B7B719-19FF-D9AF-C704-FE2212B17B59}" dt="2026-01-14T20:46:57.471" v="329" actId="1076"/>
          <ac:spMkLst>
            <pc:docMk/>
            <pc:sldMk cId="4238189528" sldId="272"/>
            <ac:spMk id="2" creationId="{4D96AA85-7FB7-BFE8-A635-23598CD026BA}"/>
          </ac:spMkLst>
        </pc:spChg>
        <pc:spChg chg="add mod">
          <ac:chgData name="Nia Jones (2514603)" userId="S::2514603@student.uwtsd.ac.uk::dd2ca5e1-b567-4c6c-9334-3b7ace3c8396" providerId="AD" clId="Web-{65B7B719-19FF-D9AF-C704-FE2212B17B59}" dt="2026-01-14T20:35:41.839" v="185"/>
          <ac:spMkLst>
            <pc:docMk/>
            <pc:sldMk cId="4238189528" sldId="272"/>
            <ac:spMk id="3" creationId="{BF9DBE27-C69F-AEE2-A95D-0F9063BB621F}"/>
          </ac:spMkLst>
        </pc:spChg>
        <pc:spChg chg="add mod">
          <ac:chgData name="Nia Jones (2514603)" userId="S::2514603@student.uwtsd.ac.uk::dd2ca5e1-b567-4c6c-9334-3b7ace3c8396" providerId="AD" clId="Web-{65B7B719-19FF-D9AF-C704-FE2212B17B59}" dt="2026-01-14T20:44:00.976" v="284"/>
          <ac:spMkLst>
            <pc:docMk/>
            <pc:sldMk cId="4238189528" sldId="272"/>
            <ac:spMk id="4" creationId="{908B832F-1702-5856-5DAD-EB17D349CE38}"/>
          </ac:spMkLst>
        </pc:spChg>
        <pc:spChg chg="add mod">
          <ac:chgData name="Nia Jones (2514603)" userId="S::2514603@student.uwtsd.ac.uk::dd2ca5e1-b567-4c6c-9334-3b7ace3c8396" providerId="AD" clId="Web-{65B7B719-19FF-D9AF-C704-FE2212B17B59}" dt="2026-01-14T20:43:48.538" v="281"/>
          <ac:spMkLst>
            <pc:docMk/>
            <pc:sldMk cId="4238189528" sldId="272"/>
            <ac:spMk id="5" creationId="{20B8D043-BAC0-86C6-D0CC-06B884E9A8DB}"/>
          </ac:spMkLst>
        </pc:spChg>
        <pc:spChg chg="add">
          <ac:chgData name="Nia Jones (2514603)" userId="S::2514603@student.uwtsd.ac.uk::dd2ca5e1-b567-4c6c-9334-3b7ace3c8396" providerId="AD" clId="Web-{65B7B719-19FF-D9AF-C704-FE2212B17B59}" dt="2026-01-14T20:46:54.471" v="328"/>
          <ac:spMkLst>
            <pc:docMk/>
            <pc:sldMk cId="4238189528" sldId="272"/>
            <ac:spMk id="7" creationId="{79D40AD5-16B2-9658-F8BA-56E7C664106B}"/>
          </ac:spMkLst>
        </pc:spChg>
        <pc:spChg chg="add mod">
          <ac:chgData name="Nia Jones (2514603)" userId="S::2514603@student.uwtsd.ac.uk::dd2ca5e1-b567-4c6c-9334-3b7ace3c8396" providerId="AD" clId="Web-{65B7B719-19FF-D9AF-C704-FE2212B17B59}" dt="2026-01-18T10:30:17.327" v="1111" actId="20577"/>
          <ac:spMkLst>
            <pc:docMk/>
            <pc:sldMk cId="4238189528" sldId="272"/>
            <ac:spMk id="8" creationId="{CFFECD91-B441-42BE-21BE-48EA135CB643}"/>
          </ac:spMkLst>
        </pc:spChg>
        <pc:picChg chg="add mod">
          <ac:chgData name="Nia Jones (2514603)" userId="S::2514603@student.uwtsd.ac.uk::dd2ca5e1-b567-4c6c-9334-3b7ace3c8396" providerId="AD" clId="Web-{65B7B719-19FF-D9AF-C704-FE2212B17B59}" dt="2026-01-18T10:29:13.372" v="1102" actId="1076"/>
          <ac:picMkLst>
            <pc:docMk/>
            <pc:sldMk cId="4238189528" sldId="272"/>
            <ac:picMk id="6" creationId="{993731C2-553C-1C9E-60AF-BEBB40021404}"/>
          </ac:picMkLst>
        </pc:picChg>
      </pc:sldChg>
      <pc:sldChg chg="addSp modSp new mod">
        <pc:chgData name="Nia Jones (2514603)" userId="S::2514603@student.uwtsd.ac.uk::dd2ca5e1-b567-4c6c-9334-3b7ace3c8396" providerId="AD" clId="Web-{65B7B719-19FF-D9AF-C704-FE2212B17B59}" dt="2026-01-18T10:27:09.977" v="1097" actId="20577"/>
        <pc:sldMkLst>
          <pc:docMk/>
          <pc:sldMk cId="373593821" sldId="273"/>
        </pc:sldMkLst>
        <pc:spChg chg="add mod">
          <ac:chgData name="Nia Jones (2514603)" userId="S::2514603@student.uwtsd.ac.uk::dd2ca5e1-b567-4c6c-9334-3b7ace3c8396" providerId="AD" clId="Web-{65B7B719-19FF-D9AF-C704-FE2212B17B59}" dt="2026-01-14T20:46:51.033" v="327" actId="1076"/>
          <ac:spMkLst>
            <pc:docMk/>
            <pc:sldMk cId="373593821" sldId="273"/>
            <ac:spMk id="2" creationId="{8863F095-52E5-76FC-CAB0-8A6BCC2DFB23}"/>
          </ac:spMkLst>
        </pc:spChg>
        <pc:spChg chg="add mod">
          <ac:chgData name="Nia Jones (2514603)" userId="S::2514603@student.uwtsd.ac.uk::dd2ca5e1-b567-4c6c-9334-3b7ace3c8396" providerId="AD" clId="Web-{65B7B719-19FF-D9AF-C704-FE2212B17B59}" dt="2026-01-14T20:38:47.001" v="216"/>
          <ac:spMkLst>
            <pc:docMk/>
            <pc:sldMk cId="373593821" sldId="273"/>
            <ac:spMk id="3" creationId="{BE1711E0-0223-6C78-26EE-F3E1A32A771D}"/>
          </ac:spMkLst>
        </pc:spChg>
        <pc:spChg chg="add mod">
          <ac:chgData name="Nia Jones (2514603)" userId="S::2514603@student.uwtsd.ac.uk::dd2ca5e1-b567-4c6c-9334-3b7ace3c8396" providerId="AD" clId="Web-{65B7B719-19FF-D9AF-C704-FE2212B17B59}" dt="2026-01-14T20:44:00.976" v="284"/>
          <ac:spMkLst>
            <pc:docMk/>
            <pc:sldMk cId="373593821" sldId="273"/>
            <ac:spMk id="4" creationId="{ADE7F8B4-C585-3BAB-51BB-E7470243913E}"/>
          </ac:spMkLst>
        </pc:spChg>
        <pc:spChg chg="add mod">
          <ac:chgData name="Nia Jones (2514603)" userId="S::2514603@student.uwtsd.ac.uk::dd2ca5e1-b567-4c6c-9334-3b7ace3c8396" providerId="AD" clId="Web-{65B7B719-19FF-D9AF-C704-FE2212B17B59}" dt="2026-01-14T20:43:48.538" v="281"/>
          <ac:spMkLst>
            <pc:docMk/>
            <pc:sldMk cId="373593821" sldId="273"/>
            <ac:spMk id="5" creationId="{7BD46117-75C4-2B3F-521C-1806F05FFF75}"/>
          </ac:spMkLst>
        </pc:spChg>
        <pc:spChg chg="add">
          <ac:chgData name="Nia Jones (2514603)" userId="S::2514603@student.uwtsd.ac.uk::dd2ca5e1-b567-4c6c-9334-3b7ace3c8396" providerId="AD" clId="Web-{65B7B719-19FF-D9AF-C704-FE2212B17B59}" dt="2026-01-14T20:46:46.548" v="326"/>
          <ac:spMkLst>
            <pc:docMk/>
            <pc:sldMk cId="373593821" sldId="273"/>
            <ac:spMk id="7" creationId="{AAB08313-229C-955E-689E-9FB739B6E8FF}"/>
          </ac:spMkLst>
        </pc:spChg>
        <pc:spChg chg="add mod">
          <ac:chgData name="Nia Jones (2514603)" userId="S::2514603@student.uwtsd.ac.uk::dd2ca5e1-b567-4c6c-9334-3b7ace3c8396" providerId="AD" clId="Web-{65B7B719-19FF-D9AF-C704-FE2212B17B59}" dt="2026-01-18T10:27:09.977" v="1097" actId="20577"/>
          <ac:spMkLst>
            <pc:docMk/>
            <pc:sldMk cId="373593821" sldId="273"/>
            <ac:spMk id="8" creationId="{9CD84B4A-BB41-C8D2-604F-E6FCADF3DA12}"/>
          </ac:spMkLst>
        </pc:spChg>
        <pc:picChg chg="add mod">
          <ac:chgData name="Nia Jones (2514603)" userId="S::2514603@student.uwtsd.ac.uk::dd2ca5e1-b567-4c6c-9334-3b7ace3c8396" providerId="AD" clId="Web-{65B7B719-19FF-D9AF-C704-FE2212B17B59}" dt="2026-01-18T10:26:09.411" v="1087" actId="1076"/>
          <ac:picMkLst>
            <pc:docMk/>
            <pc:sldMk cId="373593821" sldId="273"/>
            <ac:picMk id="6" creationId="{F7FD95F9-6F9F-473F-731C-E003FD1601C6}"/>
          </ac:picMkLst>
        </pc:picChg>
      </pc:sldChg>
      <pc:sldChg chg="addSp modSp new mod">
        <pc:chgData name="Nia Jones (2514603)" userId="S::2514603@student.uwtsd.ac.uk::dd2ca5e1-b567-4c6c-9334-3b7ace3c8396" providerId="AD" clId="Web-{65B7B719-19FF-D9AF-C704-FE2212B17B59}" dt="2026-01-18T10:35:06.269" v="1136" actId="20577"/>
        <pc:sldMkLst>
          <pc:docMk/>
          <pc:sldMk cId="1692580815" sldId="274"/>
        </pc:sldMkLst>
        <pc:spChg chg="add mod">
          <ac:chgData name="Nia Jones (2514603)" userId="S::2514603@student.uwtsd.ac.uk::dd2ca5e1-b567-4c6c-9334-3b7ace3c8396" providerId="AD" clId="Web-{65B7B719-19FF-D9AF-C704-FE2212B17B59}" dt="2026-01-14T20:40:35.440" v="234"/>
          <ac:spMkLst>
            <pc:docMk/>
            <pc:sldMk cId="1692580815" sldId="274"/>
            <ac:spMk id="2" creationId="{14E5DD0F-758B-CB1C-29D4-850E9BD8C001}"/>
          </ac:spMkLst>
        </pc:spChg>
        <pc:spChg chg="add mod">
          <ac:chgData name="Nia Jones (2514603)" userId="S::2514603@student.uwtsd.ac.uk::dd2ca5e1-b567-4c6c-9334-3b7ace3c8396" providerId="AD" clId="Web-{65B7B719-19FF-D9AF-C704-FE2212B17B59}" dt="2026-01-14T20:41:15.380" v="236"/>
          <ac:spMkLst>
            <pc:docMk/>
            <pc:sldMk cId="1692580815" sldId="274"/>
            <ac:spMk id="3" creationId="{94FF7FDF-17C4-DA7C-1AFA-78A8F6F49F7C}"/>
          </ac:spMkLst>
        </pc:spChg>
        <pc:spChg chg="add mod">
          <ac:chgData name="Nia Jones (2514603)" userId="S::2514603@student.uwtsd.ac.uk::dd2ca5e1-b567-4c6c-9334-3b7ace3c8396" providerId="AD" clId="Web-{65B7B719-19FF-D9AF-C704-FE2212B17B59}" dt="2026-01-14T20:43:58.960" v="283"/>
          <ac:spMkLst>
            <pc:docMk/>
            <pc:sldMk cId="1692580815" sldId="274"/>
            <ac:spMk id="4" creationId="{D1C7E965-3C42-208C-177B-9F94A2D7DAE4}"/>
          </ac:spMkLst>
        </pc:spChg>
        <pc:spChg chg="add">
          <ac:chgData name="Nia Jones (2514603)" userId="S::2514603@student.uwtsd.ac.uk::dd2ca5e1-b567-4c6c-9334-3b7ace3c8396" providerId="AD" clId="Web-{65B7B719-19FF-D9AF-C704-FE2212B17B59}" dt="2026-01-14T20:47:00.986" v="330"/>
          <ac:spMkLst>
            <pc:docMk/>
            <pc:sldMk cId="1692580815" sldId="274"/>
            <ac:spMk id="6" creationId="{4A11A1CA-DE66-1908-901F-564FD322E482}"/>
          </ac:spMkLst>
        </pc:spChg>
        <pc:spChg chg="add mod">
          <ac:chgData name="Nia Jones (2514603)" userId="S::2514603@student.uwtsd.ac.uk::dd2ca5e1-b567-4c6c-9334-3b7ace3c8396" providerId="AD" clId="Web-{65B7B719-19FF-D9AF-C704-FE2212B17B59}" dt="2026-01-14T20:47:47.972" v="345"/>
          <ac:spMkLst>
            <pc:docMk/>
            <pc:sldMk cId="1692580815" sldId="274"/>
            <ac:spMk id="7" creationId="{FF9078C9-A719-2750-0E63-40C6315E74DB}"/>
          </ac:spMkLst>
        </pc:spChg>
        <pc:spChg chg="add mod">
          <ac:chgData name="Nia Jones (2514603)" userId="S::2514603@student.uwtsd.ac.uk::dd2ca5e1-b567-4c6c-9334-3b7ace3c8396" providerId="AD" clId="Web-{65B7B719-19FF-D9AF-C704-FE2212B17B59}" dt="2026-01-18T10:35:06.269" v="1136" actId="20577"/>
          <ac:spMkLst>
            <pc:docMk/>
            <pc:sldMk cId="1692580815" sldId="274"/>
            <ac:spMk id="8" creationId="{4E7E3D02-DC81-F412-7E5B-89E69F7FD1BD}"/>
          </ac:spMkLst>
        </pc:spChg>
        <pc:picChg chg="add mod">
          <ac:chgData name="Nia Jones (2514603)" userId="S::2514603@student.uwtsd.ac.uk::dd2ca5e1-b567-4c6c-9334-3b7ace3c8396" providerId="AD" clId="Web-{65B7B719-19FF-D9AF-C704-FE2212B17B59}" dt="2026-01-18T10:34:16.597" v="1126" actId="1076"/>
          <ac:picMkLst>
            <pc:docMk/>
            <pc:sldMk cId="1692580815" sldId="274"/>
            <ac:picMk id="5" creationId="{530EAE1F-1011-7937-83AB-CD847BB4B35A}"/>
          </ac:picMkLst>
        </pc:picChg>
      </pc:sldChg>
      <pc:sldChg chg="addSp modSp new mod setBg setClrOvrMap">
        <pc:chgData name="Nia Jones (2514603)" userId="S::2514603@student.uwtsd.ac.uk::dd2ca5e1-b567-4c6c-9334-3b7ace3c8396" providerId="AD" clId="Web-{65B7B719-19FF-D9AF-C704-FE2212B17B59}" dt="2026-01-15T20:54:51.235" v="739"/>
        <pc:sldMkLst>
          <pc:docMk/>
          <pc:sldMk cId="3952922896" sldId="275"/>
        </pc:sldMkLst>
        <pc:spChg chg="mod">
          <ac:chgData name="Nia Jones (2514603)" userId="S::2514603@student.uwtsd.ac.uk::dd2ca5e1-b567-4c6c-9334-3b7ace3c8396" providerId="AD" clId="Web-{65B7B719-19FF-D9AF-C704-FE2212B17B59}" dt="2026-01-15T20:52:41.204" v="718"/>
          <ac:spMkLst>
            <pc:docMk/>
            <pc:sldMk cId="3952922896" sldId="275"/>
            <ac:spMk id="2" creationId="{C247DD87-BFAB-0701-294F-8A0EA634F099}"/>
          </ac:spMkLst>
        </pc:spChg>
        <pc:spChg chg="mod">
          <ac:chgData name="Nia Jones (2514603)" userId="S::2514603@student.uwtsd.ac.uk::dd2ca5e1-b567-4c6c-9334-3b7ace3c8396" providerId="AD" clId="Web-{65B7B719-19FF-D9AF-C704-FE2212B17B59}" dt="2026-01-15T20:52:41.204" v="718"/>
          <ac:spMkLst>
            <pc:docMk/>
            <pc:sldMk cId="3952922896" sldId="275"/>
            <ac:spMk id="3" creationId="{29FCF45F-D1F7-DC7E-D64F-D7A5C9D01F7B}"/>
          </ac:spMkLst>
        </pc:spChg>
        <pc:spChg chg="add mod ord">
          <ac:chgData name="Nia Jones (2514603)" userId="S::2514603@student.uwtsd.ac.uk::dd2ca5e1-b567-4c6c-9334-3b7ace3c8396" providerId="AD" clId="Web-{65B7B719-19FF-D9AF-C704-FE2212B17B59}" dt="2026-01-15T20:52:41.204" v="718"/>
          <ac:spMkLst>
            <pc:docMk/>
            <pc:sldMk cId="3952922896" sldId="275"/>
            <ac:spMk id="4" creationId="{B8231298-02DD-1F0C-7EDF-1075857128BA}"/>
          </ac:spMkLst>
        </pc:spChg>
        <pc:spChg chg="add mod ord">
          <ac:chgData name="Nia Jones (2514603)" userId="S::2514603@student.uwtsd.ac.uk::dd2ca5e1-b567-4c6c-9334-3b7ace3c8396" providerId="AD" clId="Web-{65B7B719-19FF-D9AF-C704-FE2212B17B59}" dt="2026-01-15T20:53:07.188" v="726" actId="1076"/>
          <ac:spMkLst>
            <pc:docMk/>
            <pc:sldMk cId="3952922896" sldId="275"/>
            <ac:spMk id="5" creationId="{31A4C1F5-619D-E60F-3AE5-6B7736E7F1C4}"/>
          </ac:spMkLst>
        </pc:spChg>
        <pc:spChg chg="add mod">
          <ac:chgData name="Nia Jones (2514603)" userId="S::2514603@student.uwtsd.ac.uk::dd2ca5e1-b567-4c6c-9334-3b7ace3c8396" providerId="AD" clId="Web-{65B7B719-19FF-D9AF-C704-FE2212B17B59}" dt="2026-01-15T20:54:51.235" v="739"/>
          <ac:spMkLst>
            <pc:docMk/>
            <pc:sldMk cId="3952922896" sldId="275"/>
            <ac:spMk id="7" creationId="{3560264C-CE9B-B5B9-D152-ABF0A2549105}"/>
          </ac:spMkLst>
        </pc:spChg>
        <pc:spChg chg="add">
          <ac:chgData name="Nia Jones (2514603)" userId="S::2514603@student.uwtsd.ac.uk::dd2ca5e1-b567-4c6c-9334-3b7ace3c8396" providerId="AD" clId="Web-{65B7B719-19FF-D9AF-C704-FE2212B17B59}" dt="2026-01-15T20:52:41.204" v="718"/>
          <ac:spMkLst>
            <pc:docMk/>
            <pc:sldMk cId="3952922896" sldId="275"/>
            <ac:spMk id="11" creationId="{71B2258F-86CA-4D4D-8270-BC05FCDEBFB3}"/>
          </ac:spMkLst>
        </pc:spChg>
        <pc:picChg chg="add mod ord">
          <ac:chgData name="Nia Jones (2514603)" userId="S::2514603@student.uwtsd.ac.uk::dd2ca5e1-b567-4c6c-9334-3b7ace3c8396" providerId="AD" clId="Web-{65B7B719-19FF-D9AF-C704-FE2212B17B59}" dt="2026-01-15T20:52:41.204" v="718"/>
          <ac:picMkLst>
            <pc:docMk/>
            <pc:sldMk cId="3952922896" sldId="275"/>
            <ac:picMk id="6" creationId="{0FC761CE-E586-C4A8-FCF3-B291C3DC7710}"/>
          </ac:picMkLst>
        </pc:picChg>
      </pc:sldChg>
      <pc:sldChg chg="addSp modSp new">
        <pc:chgData name="Nia Jones (2514603)" userId="S::2514603@student.uwtsd.ac.uk::dd2ca5e1-b567-4c6c-9334-3b7ace3c8396" providerId="AD" clId="Web-{65B7B719-19FF-D9AF-C704-FE2212B17B59}" dt="2026-01-14T20:51:32.122" v="399" actId="14100"/>
        <pc:sldMkLst>
          <pc:docMk/>
          <pc:sldMk cId="1930745806" sldId="276"/>
        </pc:sldMkLst>
        <pc:spChg chg="add">
          <ac:chgData name="Nia Jones (2514603)" userId="S::2514603@student.uwtsd.ac.uk::dd2ca5e1-b567-4c6c-9334-3b7ace3c8396" providerId="AD" clId="Web-{65B7B719-19FF-D9AF-C704-FE2212B17B59}" dt="2026-01-14T20:48:27.801" v="350"/>
          <ac:spMkLst>
            <pc:docMk/>
            <pc:sldMk cId="1930745806" sldId="276"/>
            <ac:spMk id="5" creationId="{CF728B57-C8E6-A352-D29A-505032DC9CB2}"/>
          </ac:spMkLst>
        </pc:spChg>
        <pc:spChg chg="add mod">
          <ac:chgData name="Nia Jones (2514603)" userId="S::2514603@student.uwtsd.ac.uk::dd2ca5e1-b567-4c6c-9334-3b7ace3c8396" providerId="AD" clId="Web-{65B7B719-19FF-D9AF-C704-FE2212B17B59}" dt="2026-01-14T20:51:32.122" v="399" actId="14100"/>
          <ac:spMkLst>
            <pc:docMk/>
            <pc:sldMk cId="1930745806" sldId="276"/>
            <ac:spMk id="6" creationId="{05408DDC-6193-99D4-9562-3CDF0D777B62}"/>
          </ac:spMkLst>
        </pc:spChg>
        <pc:spChg chg="add mod">
          <ac:chgData name="Nia Jones (2514603)" userId="S::2514603@student.uwtsd.ac.uk::dd2ca5e1-b567-4c6c-9334-3b7ace3c8396" providerId="AD" clId="Web-{65B7B719-19FF-D9AF-C704-FE2212B17B59}" dt="2026-01-14T20:50:27.901" v="378"/>
          <ac:spMkLst>
            <pc:docMk/>
            <pc:sldMk cId="1930745806" sldId="276"/>
            <ac:spMk id="7" creationId="{F424E54C-E86C-F16C-9B49-7AB6C605E183}"/>
          </ac:spMkLst>
        </pc:spChg>
      </pc:sldChg>
      <pc:sldChg chg="addSp delSp modSp new">
        <pc:chgData name="Nia Jones (2514603)" userId="S::2514603@student.uwtsd.ac.uk::dd2ca5e1-b567-4c6c-9334-3b7ace3c8396" providerId="AD" clId="Web-{65B7B719-19FF-D9AF-C704-FE2212B17B59}" dt="2026-01-18T10:41:53.560" v="1146"/>
        <pc:sldMkLst>
          <pc:docMk/>
          <pc:sldMk cId="2350126039" sldId="277"/>
        </pc:sldMkLst>
        <pc:spChg chg="add mod">
          <ac:chgData name="Nia Jones (2514603)" userId="S::2514603@student.uwtsd.ac.uk::dd2ca5e1-b567-4c6c-9334-3b7ace3c8396" providerId="AD" clId="Web-{65B7B719-19FF-D9AF-C704-FE2212B17B59}" dt="2026-01-18T10:41:53.560" v="1146"/>
          <ac:spMkLst>
            <pc:docMk/>
            <pc:sldMk cId="2350126039" sldId="277"/>
            <ac:spMk id="4" creationId="{54C3D82D-936D-9076-9557-86FA4550A8A0}"/>
          </ac:spMkLst>
        </pc:spChg>
        <pc:spChg chg="add">
          <ac:chgData name="Nia Jones (2514603)" userId="S::2514603@student.uwtsd.ac.uk::dd2ca5e1-b567-4c6c-9334-3b7ace3c8396" providerId="AD" clId="Web-{65B7B719-19FF-D9AF-C704-FE2212B17B59}" dt="2026-01-14T20:48:30.661" v="351"/>
          <ac:spMkLst>
            <pc:docMk/>
            <pc:sldMk cId="2350126039" sldId="277"/>
            <ac:spMk id="5" creationId="{3E02BA6C-783C-2255-2E81-986735EEC442}"/>
          </ac:spMkLst>
        </pc:spChg>
        <pc:spChg chg="add mod">
          <ac:chgData name="Nia Jones (2514603)" userId="S::2514603@student.uwtsd.ac.uk::dd2ca5e1-b567-4c6c-9334-3b7ace3c8396" providerId="AD" clId="Web-{65B7B719-19FF-D9AF-C704-FE2212B17B59}" dt="2026-01-14T20:52:11.669" v="402"/>
          <ac:spMkLst>
            <pc:docMk/>
            <pc:sldMk cId="2350126039" sldId="277"/>
            <ac:spMk id="6" creationId="{BC5D6952-DD40-F697-7B71-8C5399B7C6FA}"/>
          </ac:spMkLst>
        </pc:spChg>
      </pc:sldChg>
      <pc:sldChg chg="addSp delSp modSp new mod setBg">
        <pc:chgData name="Nia Jones (2514603)" userId="S::2514603@student.uwtsd.ac.uk::dd2ca5e1-b567-4c6c-9334-3b7ace3c8396" providerId="AD" clId="Web-{65B7B719-19FF-D9AF-C704-FE2212B17B59}" dt="2026-01-15T20:59:19.796" v="758" actId="1076"/>
        <pc:sldMkLst>
          <pc:docMk/>
          <pc:sldMk cId="686351878" sldId="278"/>
        </pc:sldMkLst>
        <pc:spChg chg="mod">
          <ac:chgData name="Nia Jones (2514603)" userId="S::2514603@student.uwtsd.ac.uk::dd2ca5e1-b567-4c6c-9334-3b7ace3c8396" providerId="AD" clId="Web-{65B7B719-19FF-D9AF-C704-FE2212B17B59}" dt="2026-01-15T20:56:08.992" v="742"/>
          <ac:spMkLst>
            <pc:docMk/>
            <pc:sldMk cId="686351878" sldId="278"/>
            <ac:spMk id="2" creationId="{6CAD5769-EEB8-B175-D171-09F4A5E82923}"/>
          </ac:spMkLst>
        </pc:spChg>
        <pc:spChg chg="mod">
          <ac:chgData name="Nia Jones (2514603)" userId="S::2514603@student.uwtsd.ac.uk::dd2ca5e1-b567-4c6c-9334-3b7ace3c8396" providerId="AD" clId="Web-{65B7B719-19FF-D9AF-C704-FE2212B17B59}" dt="2026-01-15T20:56:08.992" v="742"/>
          <ac:spMkLst>
            <pc:docMk/>
            <pc:sldMk cId="686351878" sldId="278"/>
            <ac:spMk id="3" creationId="{EB7744D9-5694-A6A7-9F1B-32973B2FE7AE}"/>
          </ac:spMkLst>
        </pc:spChg>
        <pc:spChg chg="add mod ord">
          <ac:chgData name="Nia Jones (2514603)" userId="S::2514603@student.uwtsd.ac.uk::dd2ca5e1-b567-4c6c-9334-3b7ace3c8396" providerId="AD" clId="Web-{65B7B719-19FF-D9AF-C704-FE2212B17B59}" dt="2026-01-15T20:56:49.666" v="744"/>
          <ac:spMkLst>
            <pc:docMk/>
            <pc:sldMk cId="686351878" sldId="278"/>
            <ac:spMk id="4" creationId="{51BE3AC7-5226-CF8B-C88F-FABB15900066}"/>
          </ac:spMkLst>
        </pc:spChg>
        <pc:spChg chg="add mod">
          <ac:chgData name="Nia Jones (2514603)" userId="S::2514603@student.uwtsd.ac.uk::dd2ca5e1-b567-4c6c-9334-3b7ace3c8396" providerId="AD" clId="Web-{65B7B719-19FF-D9AF-C704-FE2212B17B59}" dt="2026-01-15T20:56:08.992" v="742"/>
          <ac:spMkLst>
            <pc:docMk/>
            <pc:sldMk cId="686351878" sldId="278"/>
            <ac:spMk id="6" creationId="{D1DA08E6-4836-7D3C-9FA9-0C7ADDD92AD9}"/>
          </ac:spMkLst>
        </pc:spChg>
        <pc:spChg chg="add mod">
          <ac:chgData name="Nia Jones (2514603)" userId="S::2514603@student.uwtsd.ac.uk::dd2ca5e1-b567-4c6c-9334-3b7ace3c8396" providerId="AD" clId="Web-{65B7B719-19FF-D9AF-C704-FE2212B17B59}" dt="2026-01-15T20:59:19.796" v="758" actId="1076"/>
          <ac:spMkLst>
            <pc:docMk/>
            <pc:sldMk cId="686351878" sldId="278"/>
            <ac:spMk id="8" creationId="{D4DF88E2-266D-F529-286C-24F3B3428B69}"/>
          </ac:spMkLst>
        </pc:spChg>
      </pc:sldChg>
      <pc:sldChg chg="addSp modSp new">
        <pc:chgData name="Nia Jones (2514603)" userId="S::2514603@student.uwtsd.ac.uk::dd2ca5e1-b567-4c6c-9334-3b7ace3c8396" providerId="AD" clId="Web-{65B7B719-19FF-D9AF-C704-FE2212B17B59}" dt="2026-01-18T11:06:19.546" v="1199" actId="20577"/>
        <pc:sldMkLst>
          <pc:docMk/>
          <pc:sldMk cId="2163430848" sldId="279"/>
        </pc:sldMkLst>
        <pc:spChg chg="add mod">
          <ac:chgData name="Nia Jones (2514603)" userId="S::2514603@student.uwtsd.ac.uk::dd2ca5e1-b567-4c6c-9334-3b7ace3c8396" providerId="AD" clId="Web-{65B7B719-19FF-D9AF-C704-FE2212B17B59}" dt="2026-01-18T09:50:34.273" v="860" actId="1076"/>
          <ac:spMkLst>
            <pc:docMk/>
            <pc:sldMk cId="2163430848" sldId="279"/>
            <ac:spMk id="4" creationId="{CE1D56A3-3FE7-CDF9-71F4-4573C08D519A}"/>
          </ac:spMkLst>
        </pc:spChg>
        <pc:spChg chg="add mod">
          <ac:chgData name="Nia Jones (2514603)" userId="S::2514603@student.uwtsd.ac.uk::dd2ca5e1-b567-4c6c-9334-3b7ace3c8396" providerId="AD" clId="Web-{65B7B719-19FF-D9AF-C704-FE2212B17B59}" dt="2026-01-18T09:50:40.929" v="862"/>
          <ac:spMkLst>
            <pc:docMk/>
            <pc:sldMk cId="2163430848" sldId="279"/>
            <ac:spMk id="5" creationId="{9E110848-0A77-B0B0-372C-0EEB30EEE7EF}"/>
          </ac:spMkLst>
        </pc:spChg>
        <pc:spChg chg="add">
          <ac:chgData name="Nia Jones (2514603)" userId="S::2514603@student.uwtsd.ac.uk::dd2ca5e1-b567-4c6c-9334-3b7ace3c8396" providerId="AD" clId="Web-{65B7B719-19FF-D9AF-C704-FE2212B17B59}" dt="2026-01-15T20:44:17.764" v="683"/>
          <ac:spMkLst>
            <pc:docMk/>
            <pc:sldMk cId="2163430848" sldId="279"/>
            <ac:spMk id="6" creationId="{CBF54D66-22AB-1C30-0E71-53DEE27146D0}"/>
          </ac:spMkLst>
        </pc:spChg>
        <pc:spChg chg="add mod">
          <ac:chgData name="Nia Jones (2514603)" userId="S::2514603@student.uwtsd.ac.uk::dd2ca5e1-b567-4c6c-9334-3b7ace3c8396" providerId="AD" clId="Web-{65B7B719-19FF-D9AF-C704-FE2212B17B59}" dt="2026-01-18T11:04:54.433" v="1186" actId="1076"/>
          <ac:spMkLst>
            <pc:docMk/>
            <pc:sldMk cId="2163430848" sldId="279"/>
            <ac:spMk id="7" creationId="{22B0D366-1EFC-DA20-D78A-56D0DC0A39EA}"/>
          </ac:spMkLst>
        </pc:spChg>
        <pc:spChg chg="add mod">
          <ac:chgData name="Nia Jones (2514603)" userId="S::2514603@student.uwtsd.ac.uk::dd2ca5e1-b567-4c6c-9334-3b7ace3c8396" providerId="AD" clId="Web-{65B7B719-19FF-D9AF-C704-FE2212B17B59}" dt="2026-01-18T11:06:19.546" v="1199" actId="20577"/>
          <ac:spMkLst>
            <pc:docMk/>
            <pc:sldMk cId="2163430848" sldId="279"/>
            <ac:spMk id="9" creationId="{66D2F7FC-35C7-F9E5-1642-FBC14B560694}"/>
          </ac:spMkLst>
        </pc:spChg>
        <pc:picChg chg="add mod">
          <ac:chgData name="Nia Jones (2514603)" userId="S::2514603@student.uwtsd.ac.uk::dd2ca5e1-b567-4c6c-9334-3b7ace3c8396" providerId="AD" clId="Web-{65B7B719-19FF-D9AF-C704-FE2212B17B59}" dt="2026-01-18T11:05:00.402" v="1189" actId="14100"/>
          <ac:picMkLst>
            <pc:docMk/>
            <pc:sldMk cId="2163430848" sldId="279"/>
            <ac:picMk id="8" creationId="{71FE6E25-2A16-5D01-C498-371100705BEF}"/>
          </ac:picMkLst>
        </pc:picChg>
      </pc:sldChg>
      <pc:sldChg chg="addSp delSp modSp new">
        <pc:chgData name="Nia Jones (2514603)" userId="S::2514603@student.uwtsd.ac.uk::dd2ca5e1-b567-4c6c-9334-3b7ace3c8396" providerId="AD" clId="Web-{65B7B719-19FF-D9AF-C704-FE2212B17B59}" dt="2026-01-18T11:11:41.368" v="1216"/>
        <pc:sldMkLst>
          <pc:docMk/>
          <pc:sldMk cId="2757597008" sldId="280"/>
        </pc:sldMkLst>
        <pc:spChg chg="add mod">
          <ac:chgData name="Nia Jones (2514603)" userId="S::2514603@student.uwtsd.ac.uk::dd2ca5e1-b567-4c6c-9334-3b7ace3c8396" providerId="AD" clId="Web-{65B7B719-19FF-D9AF-C704-FE2212B17B59}" dt="2026-01-18T09:49:59.990" v="854"/>
          <ac:spMkLst>
            <pc:docMk/>
            <pc:sldMk cId="2757597008" sldId="280"/>
            <ac:spMk id="4" creationId="{FCDEE6E3-C15D-3B2C-474E-C556CE0C9D19}"/>
          </ac:spMkLst>
        </pc:spChg>
        <pc:spChg chg="add mod">
          <ac:chgData name="Nia Jones (2514603)" userId="S::2514603@student.uwtsd.ac.uk::dd2ca5e1-b567-4c6c-9334-3b7ace3c8396" providerId="AD" clId="Web-{65B7B719-19FF-D9AF-C704-FE2212B17B59}" dt="2026-01-18T09:50:05.537" v="855"/>
          <ac:spMkLst>
            <pc:docMk/>
            <pc:sldMk cId="2757597008" sldId="280"/>
            <ac:spMk id="5" creationId="{A2191480-3056-F651-C09A-02063D33FC56}"/>
          </ac:spMkLst>
        </pc:spChg>
        <pc:spChg chg="add mod">
          <ac:chgData name="Nia Jones (2514603)" userId="S::2514603@student.uwtsd.ac.uk::dd2ca5e1-b567-4c6c-9334-3b7ace3c8396" providerId="AD" clId="Web-{65B7B719-19FF-D9AF-C704-FE2212B17B59}" dt="2026-01-18T11:02:53.378" v="1176" actId="20577"/>
          <ac:spMkLst>
            <pc:docMk/>
            <pc:sldMk cId="2757597008" sldId="280"/>
            <ac:spMk id="8" creationId="{1F4FB302-0009-A38A-DF82-0707A639C73F}"/>
          </ac:spMkLst>
        </pc:spChg>
        <pc:spChg chg="add">
          <ac:chgData name="Nia Jones (2514603)" userId="S::2514603@student.uwtsd.ac.uk::dd2ca5e1-b567-4c6c-9334-3b7ace3c8396" providerId="AD" clId="Web-{65B7B719-19FF-D9AF-C704-FE2212B17B59}" dt="2026-01-18T11:11:41.368" v="1216"/>
          <ac:spMkLst>
            <pc:docMk/>
            <pc:sldMk cId="2757597008" sldId="280"/>
            <ac:spMk id="11" creationId="{C02818D7-B22E-BA71-7734-1BB2120DE3CE}"/>
          </ac:spMkLst>
        </pc:spChg>
        <pc:picChg chg="add del mod">
          <ac:chgData name="Nia Jones (2514603)" userId="S::2514603@student.uwtsd.ac.uk::dd2ca5e1-b567-4c6c-9334-3b7ace3c8396" providerId="AD" clId="Web-{65B7B719-19FF-D9AF-C704-FE2212B17B59}" dt="2026-01-18T11:01:31.091" v="1155"/>
          <ac:picMkLst>
            <pc:docMk/>
            <pc:sldMk cId="2757597008" sldId="280"/>
            <ac:picMk id="6" creationId="{E639F1F8-29E2-9D6C-8E69-0ADA365D1523}"/>
          </ac:picMkLst>
        </pc:picChg>
        <pc:picChg chg="add mod">
          <ac:chgData name="Nia Jones (2514603)" userId="S::2514603@student.uwtsd.ac.uk::dd2ca5e1-b567-4c6c-9334-3b7ace3c8396" providerId="AD" clId="Web-{65B7B719-19FF-D9AF-C704-FE2212B17B59}" dt="2026-01-18T11:02:25.736" v="1159" actId="1076"/>
          <ac:picMkLst>
            <pc:docMk/>
            <pc:sldMk cId="2757597008" sldId="280"/>
            <ac:picMk id="7" creationId="{CB3E874F-A153-02C5-A382-EDF6B48746BE}"/>
          </ac:picMkLst>
        </pc:picChg>
        <pc:picChg chg="add del mod">
          <ac:chgData name="Nia Jones (2514603)" userId="S::2514603@student.uwtsd.ac.uk::dd2ca5e1-b567-4c6c-9334-3b7ace3c8396" providerId="AD" clId="Web-{65B7B719-19FF-D9AF-C704-FE2212B17B59}" dt="2026-01-18T11:02:39.065" v="1170"/>
          <ac:picMkLst>
            <pc:docMk/>
            <pc:sldMk cId="2757597008" sldId="280"/>
            <ac:picMk id="9" creationId="{6338AB14-BCB3-6EB9-7FAF-482598F8A016}"/>
          </ac:picMkLst>
        </pc:picChg>
      </pc:sldChg>
      <pc:sldChg chg="addSp modSp new">
        <pc:chgData name="Nia Jones (2514603)" userId="S::2514603@student.uwtsd.ac.uk::dd2ca5e1-b567-4c6c-9334-3b7ace3c8396" providerId="AD" clId="Web-{65B7B719-19FF-D9AF-C704-FE2212B17B59}" dt="2026-01-18T11:11:47.962" v="1217"/>
        <pc:sldMkLst>
          <pc:docMk/>
          <pc:sldMk cId="2674894153" sldId="281"/>
        </pc:sldMkLst>
        <pc:spChg chg="add mod">
          <ac:chgData name="Nia Jones (2514603)" userId="S::2514603@student.uwtsd.ac.uk::dd2ca5e1-b567-4c6c-9334-3b7ace3c8396" providerId="AD" clId="Web-{65B7B719-19FF-D9AF-C704-FE2212B17B59}" dt="2026-01-18T09:51:04.742" v="866"/>
          <ac:spMkLst>
            <pc:docMk/>
            <pc:sldMk cId="2674894153" sldId="281"/>
            <ac:spMk id="5" creationId="{BA1D5B87-AE7B-F52B-785D-4266B8E81E01}"/>
          </ac:spMkLst>
        </pc:spChg>
        <pc:spChg chg="add mod">
          <ac:chgData name="Nia Jones (2514603)" userId="S::2514603@student.uwtsd.ac.uk::dd2ca5e1-b567-4c6c-9334-3b7ace3c8396" providerId="AD" clId="Web-{65B7B719-19FF-D9AF-C704-FE2212B17B59}" dt="2026-01-18T11:07:36.690" v="1200" actId="1076"/>
          <ac:spMkLst>
            <pc:docMk/>
            <pc:sldMk cId="2674894153" sldId="281"/>
            <ac:spMk id="6" creationId="{5915B78E-4160-F516-1738-ACF5CDEBB4B7}"/>
          </ac:spMkLst>
        </pc:spChg>
        <pc:spChg chg="add mod">
          <ac:chgData name="Nia Jones (2514603)" userId="S::2514603@student.uwtsd.ac.uk::dd2ca5e1-b567-4c6c-9334-3b7ace3c8396" providerId="AD" clId="Web-{65B7B719-19FF-D9AF-C704-FE2212B17B59}" dt="2026-01-18T11:09:53.740" v="1215" actId="20577"/>
          <ac:spMkLst>
            <pc:docMk/>
            <pc:sldMk cId="2674894153" sldId="281"/>
            <ac:spMk id="7" creationId="{371D592A-133A-0E6B-94D4-3996765FFAA8}"/>
          </ac:spMkLst>
        </pc:spChg>
        <pc:spChg chg="add">
          <ac:chgData name="Nia Jones (2514603)" userId="S::2514603@student.uwtsd.ac.uk::dd2ca5e1-b567-4c6c-9334-3b7ace3c8396" providerId="AD" clId="Web-{65B7B719-19FF-D9AF-C704-FE2212B17B59}" dt="2026-01-18T11:11:47.962" v="1217"/>
          <ac:spMkLst>
            <pc:docMk/>
            <pc:sldMk cId="2674894153" sldId="281"/>
            <ac:spMk id="9" creationId="{7908CC59-20BD-E4F0-D8D1-A9C2E202CFD4}"/>
          </ac:spMkLst>
        </pc:spChg>
        <pc:picChg chg="add mod">
          <ac:chgData name="Nia Jones (2514603)" userId="S::2514603@student.uwtsd.ac.uk::dd2ca5e1-b567-4c6c-9334-3b7ace3c8396" providerId="AD" clId="Web-{65B7B719-19FF-D9AF-C704-FE2212B17B59}" dt="2026-01-18T11:08:36.723" v="1204" actId="1076"/>
          <ac:picMkLst>
            <pc:docMk/>
            <pc:sldMk cId="2674894153" sldId="281"/>
            <ac:picMk id="4" creationId="{33E33B77-13AC-C9FF-F88A-ABDC00C6F538}"/>
          </ac:picMkLst>
        </pc:picChg>
      </pc:sldChg>
      <pc:sldChg chg="addSp delSp modSp new">
        <pc:chgData name="Nia Jones (2514603)" userId="S::2514603@student.uwtsd.ac.uk::dd2ca5e1-b567-4c6c-9334-3b7ace3c8396" providerId="AD" clId="Web-{65B7B719-19FF-D9AF-C704-FE2212B17B59}" dt="2026-01-18T11:15:38.247" v="1255" actId="20577"/>
        <pc:sldMkLst>
          <pc:docMk/>
          <pc:sldMk cId="1200917359" sldId="282"/>
        </pc:sldMkLst>
        <pc:spChg chg="add mod">
          <ac:chgData name="Nia Jones (2514603)" userId="S::2514603@student.uwtsd.ac.uk::dd2ca5e1-b567-4c6c-9334-3b7ace3c8396" providerId="AD" clId="Web-{65B7B719-19FF-D9AF-C704-FE2212B17B59}" dt="2026-01-18T11:14:00.964" v="1238" actId="1076"/>
          <ac:spMkLst>
            <pc:docMk/>
            <pc:sldMk cId="1200917359" sldId="282"/>
            <ac:spMk id="4" creationId="{3BEF1285-E298-78CE-47CB-17E25F96C748}"/>
          </ac:spMkLst>
        </pc:spChg>
        <pc:spChg chg="add mod">
          <ac:chgData name="Nia Jones (2514603)" userId="S::2514603@student.uwtsd.ac.uk::dd2ca5e1-b567-4c6c-9334-3b7ace3c8396" providerId="AD" clId="Web-{65B7B719-19FF-D9AF-C704-FE2212B17B59}" dt="2026-01-18T11:13:58.011" v="1237" actId="1076"/>
          <ac:spMkLst>
            <pc:docMk/>
            <pc:sldMk cId="1200917359" sldId="282"/>
            <ac:spMk id="5" creationId="{F824E430-A273-C3A2-F501-619A5650A401}"/>
          </ac:spMkLst>
        </pc:spChg>
        <pc:spChg chg="add mod">
          <ac:chgData name="Nia Jones (2514603)" userId="S::2514603@student.uwtsd.ac.uk::dd2ca5e1-b567-4c6c-9334-3b7ace3c8396" providerId="AD" clId="Web-{65B7B719-19FF-D9AF-C704-FE2212B17B59}" dt="2026-01-18T11:14:05.761" v="1239" actId="1076"/>
          <ac:spMkLst>
            <pc:docMk/>
            <pc:sldMk cId="1200917359" sldId="282"/>
            <ac:spMk id="6" creationId="{525216D3-7246-51FE-0C4F-55052F2CEFD0}"/>
          </ac:spMkLst>
        </pc:spChg>
        <pc:spChg chg="add">
          <ac:chgData name="Nia Jones (2514603)" userId="S::2514603@student.uwtsd.ac.uk::dd2ca5e1-b567-4c6c-9334-3b7ace3c8396" providerId="AD" clId="Web-{65B7B719-19FF-D9AF-C704-FE2212B17B59}" dt="2026-01-18T11:11:53.040" v="1218"/>
          <ac:spMkLst>
            <pc:docMk/>
            <pc:sldMk cId="1200917359" sldId="282"/>
            <ac:spMk id="8" creationId="{209CDA1F-3C34-4BC7-C2CA-060C582A5C5D}"/>
          </ac:spMkLst>
        </pc:spChg>
        <pc:spChg chg="add del mod">
          <ac:chgData name="Nia Jones (2514603)" userId="S::2514603@student.uwtsd.ac.uk::dd2ca5e1-b567-4c6c-9334-3b7ace3c8396" providerId="AD" clId="Web-{65B7B719-19FF-D9AF-C704-FE2212B17B59}" dt="2026-01-18T11:15:10.199" v="1242"/>
          <ac:spMkLst>
            <pc:docMk/>
            <pc:sldMk cId="1200917359" sldId="282"/>
            <ac:spMk id="10" creationId="{9E9BB7A2-7947-9404-F993-F2FA5442CFBB}"/>
          </ac:spMkLst>
        </pc:spChg>
        <pc:spChg chg="add mod">
          <ac:chgData name="Nia Jones (2514603)" userId="S::2514603@student.uwtsd.ac.uk::dd2ca5e1-b567-4c6c-9334-3b7ace3c8396" providerId="AD" clId="Web-{65B7B719-19FF-D9AF-C704-FE2212B17B59}" dt="2026-01-18T11:15:38.247" v="1255" actId="20577"/>
          <ac:spMkLst>
            <pc:docMk/>
            <pc:sldMk cId="1200917359" sldId="282"/>
            <ac:spMk id="11" creationId="{BE010F1B-2F08-0E35-C6CD-AA9FB62533CB}"/>
          </ac:spMkLst>
        </pc:spChg>
        <pc:picChg chg="add mod">
          <ac:chgData name="Nia Jones (2514603)" userId="S::2514603@student.uwtsd.ac.uk::dd2ca5e1-b567-4c6c-9334-3b7ace3c8396" providerId="AD" clId="Web-{65B7B719-19FF-D9AF-C704-FE2212B17B59}" dt="2026-01-18T11:13:42.229" v="1232" actId="1076"/>
          <ac:picMkLst>
            <pc:docMk/>
            <pc:sldMk cId="1200917359" sldId="282"/>
            <ac:picMk id="9" creationId="{095C9BD2-C34C-A8DD-8E86-8AB497FF05CF}"/>
          </ac:picMkLst>
        </pc:picChg>
      </pc:sldChg>
      <pc:sldChg chg="addSp modSp new">
        <pc:chgData name="Nia Jones (2514603)" userId="S::2514603@student.uwtsd.ac.uk::dd2ca5e1-b567-4c6c-9334-3b7ace3c8396" providerId="AD" clId="Web-{65B7B719-19FF-D9AF-C704-FE2212B17B59}" dt="2026-01-18T11:20:34.446" v="1276" actId="20577"/>
        <pc:sldMkLst>
          <pc:docMk/>
          <pc:sldMk cId="2655880664" sldId="283"/>
        </pc:sldMkLst>
        <pc:spChg chg="add mod">
          <ac:chgData name="Nia Jones (2514603)" userId="S::2514603@student.uwtsd.ac.uk::dd2ca5e1-b567-4c6c-9334-3b7ace3c8396" providerId="AD" clId="Web-{65B7B719-19FF-D9AF-C704-FE2212B17B59}" dt="2026-01-18T09:57:53.186" v="921"/>
          <ac:spMkLst>
            <pc:docMk/>
            <pc:sldMk cId="2655880664" sldId="283"/>
            <ac:spMk id="4" creationId="{F76C7D5A-5E96-1F8B-D9EE-D166BC216186}"/>
          </ac:spMkLst>
        </pc:spChg>
        <pc:spChg chg="add mod">
          <ac:chgData name="Nia Jones (2514603)" userId="S::2514603@student.uwtsd.ac.uk::dd2ca5e1-b567-4c6c-9334-3b7ace3c8396" providerId="AD" clId="Web-{65B7B719-19FF-D9AF-C704-FE2212B17B59}" dt="2026-01-18T11:19:53.693" v="1264" actId="1076"/>
          <ac:spMkLst>
            <pc:docMk/>
            <pc:sldMk cId="2655880664" sldId="283"/>
            <ac:spMk id="5" creationId="{6CA19456-4B57-E0A4-8D06-7F909A2F1628}"/>
          </ac:spMkLst>
        </pc:spChg>
        <pc:spChg chg="add">
          <ac:chgData name="Nia Jones (2514603)" userId="S::2514603@student.uwtsd.ac.uk::dd2ca5e1-b567-4c6c-9334-3b7ace3c8396" providerId="AD" clId="Web-{65B7B719-19FF-D9AF-C704-FE2212B17B59}" dt="2026-01-18T11:11:56.524" v="1219"/>
          <ac:spMkLst>
            <pc:docMk/>
            <pc:sldMk cId="2655880664" sldId="283"/>
            <ac:spMk id="7" creationId="{235FB5E2-5AC9-4FA8-1D65-1D4D25C46F9D}"/>
          </ac:spMkLst>
        </pc:spChg>
        <pc:spChg chg="add mod">
          <ac:chgData name="Nia Jones (2514603)" userId="S::2514603@student.uwtsd.ac.uk::dd2ca5e1-b567-4c6c-9334-3b7ace3c8396" providerId="AD" clId="Web-{65B7B719-19FF-D9AF-C704-FE2212B17B59}" dt="2026-01-18T11:20:34.446" v="1276" actId="20577"/>
          <ac:spMkLst>
            <pc:docMk/>
            <pc:sldMk cId="2655880664" sldId="283"/>
            <ac:spMk id="9" creationId="{F7E7C5BE-4EB2-2EE4-34ED-6716B21D714F}"/>
          </ac:spMkLst>
        </pc:spChg>
        <pc:picChg chg="add mod">
          <ac:chgData name="Nia Jones (2514603)" userId="S::2514603@student.uwtsd.ac.uk::dd2ca5e1-b567-4c6c-9334-3b7ace3c8396" providerId="AD" clId="Web-{65B7B719-19FF-D9AF-C704-FE2212B17B59}" dt="2026-01-18T11:19:51.443" v="1263" actId="1076"/>
          <ac:picMkLst>
            <pc:docMk/>
            <pc:sldMk cId="2655880664" sldId="283"/>
            <ac:picMk id="8" creationId="{FEE22C30-220B-F951-D1BF-FD2D5CDE2243}"/>
          </ac:picMkLst>
        </pc:picChg>
      </pc:sldChg>
      <pc:sldChg chg="new del">
        <pc:chgData name="Nia Jones (2514603)" userId="S::2514603@student.uwtsd.ac.uk::dd2ca5e1-b567-4c6c-9334-3b7ace3c8396" providerId="AD" clId="Web-{65B7B719-19FF-D9AF-C704-FE2212B17B59}" dt="2026-01-18T11:23:15.986" v="1292"/>
        <pc:sldMkLst>
          <pc:docMk/>
          <pc:sldMk cId="2388097640" sldId="284"/>
        </pc:sldMkLst>
      </pc:sldChg>
      <pc:sldChg chg="addSp modSp new">
        <pc:chgData name="Nia Jones (2514603)" userId="S::2514603@student.uwtsd.ac.uk::dd2ca5e1-b567-4c6c-9334-3b7ace3c8396" providerId="AD" clId="Web-{65B7B719-19FF-D9AF-C704-FE2212B17B59}" dt="2026-01-18T11:24:29.113" v="1306" actId="20577"/>
        <pc:sldMkLst>
          <pc:docMk/>
          <pc:sldMk cId="3894034845" sldId="284"/>
        </pc:sldMkLst>
        <pc:spChg chg="add">
          <ac:chgData name="Nia Jones (2514603)" userId="S::2514603@student.uwtsd.ac.uk::dd2ca5e1-b567-4c6c-9334-3b7ace3c8396" providerId="AD" clId="Web-{65B7B719-19FF-D9AF-C704-FE2212B17B59}" dt="2026-01-18T11:23:38.361" v="1295"/>
          <ac:spMkLst>
            <pc:docMk/>
            <pc:sldMk cId="3894034845" sldId="284"/>
            <ac:spMk id="5" creationId="{B511B8F7-6FEF-319F-67D8-3BF9A646D171}"/>
          </ac:spMkLst>
        </pc:spChg>
        <pc:spChg chg="add">
          <ac:chgData name="Nia Jones (2514603)" userId="S::2514603@student.uwtsd.ac.uk::dd2ca5e1-b567-4c6c-9334-3b7ace3c8396" providerId="AD" clId="Web-{65B7B719-19FF-D9AF-C704-FE2212B17B59}" dt="2026-01-18T11:23:42.737" v="1296"/>
          <ac:spMkLst>
            <pc:docMk/>
            <pc:sldMk cId="3894034845" sldId="284"/>
            <ac:spMk id="6" creationId="{43553C97-6AC7-9335-E853-77B72E04492F}"/>
          </ac:spMkLst>
        </pc:spChg>
        <pc:spChg chg="add mod">
          <ac:chgData name="Nia Jones (2514603)" userId="S::2514603@student.uwtsd.ac.uk::dd2ca5e1-b567-4c6c-9334-3b7ace3c8396" providerId="AD" clId="Web-{65B7B719-19FF-D9AF-C704-FE2212B17B59}" dt="2026-01-18T11:24:29.113" v="1306" actId="20577"/>
          <ac:spMkLst>
            <pc:docMk/>
            <pc:sldMk cId="3894034845" sldId="284"/>
            <ac:spMk id="7" creationId="{41D8D049-AA86-DF14-482B-52878CFDE83D}"/>
          </ac:spMkLst>
        </pc:spChg>
      </pc:sldChg>
      <pc:sldChg chg="add">
        <pc:chgData name="Nia Jones (2514603)" userId="S::2514603@student.uwtsd.ac.uk::dd2ca5e1-b567-4c6c-9334-3b7ace3c8396" providerId="AD" clId="Web-{65B7B719-19FF-D9AF-C704-FE2212B17B59}" dt="2026-01-18T11:23:26.564" v="1294"/>
        <pc:sldMkLst>
          <pc:docMk/>
          <pc:sldMk cId="2388097640" sldId="285"/>
        </pc:sldMkLst>
      </pc:sldChg>
      <pc:sldMasterChg chg="modSp mod setBg modSldLayout">
        <pc:chgData name="Nia Jones (2514603)" userId="S::2514603@student.uwtsd.ac.uk::dd2ca5e1-b567-4c6c-9334-3b7ace3c8396" providerId="AD" clId="Web-{65B7B719-19FF-D9AF-C704-FE2212B17B59}" dt="2026-01-14T20:44:00.976" v="284"/>
        <pc:sldMasterMkLst>
          <pc:docMk/>
          <pc:sldMasterMk cId="2460954070" sldId="2147483660"/>
        </pc:sldMasterMkLst>
        <pc:spChg chg="mod">
          <ac:chgData name="Nia Jones (2514603)" userId="S::2514603@student.uwtsd.ac.uk::dd2ca5e1-b567-4c6c-9334-3b7ace3c8396" providerId="AD" clId="Web-{65B7B719-19FF-D9AF-C704-FE2212B17B59}" dt="2026-01-14T20:44:00.976" v="284"/>
          <ac:spMkLst>
            <pc:docMk/>
            <pc:sldMasterMk cId="2460954070" sldId="2147483660"/>
            <ac:spMk id="5" creationId="{00000000-0000-0000-0000-000000000000}"/>
          </ac:spMkLst>
        </pc:spChg>
        <pc:sldLayoutChg chg="modSp mod">
          <pc:chgData name="Nia Jones (2514603)" userId="S::2514603@student.uwtsd.ac.uk::dd2ca5e1-b567-4c6c-9334-3b7ace3c8396" providerId="AD" clId="Web-{65B7B719-19FF-D9AF-C704-FE2212B17B59}" dt="2026-01-14T20:44:00.976" v="284"/>
          <pc:sldLayoutMkLst>
            <pc:docMk/>
            <pc:sldMasterMk cId="2460954070" sldId="2147483660"/>
            <pc:sldLayoutMk cId="2385387890" sldId="2147483661"/>
          </pc:sldLayoutMkLst>
          <pc:spChg chg="mod">
            <ac:chgData name="Nia Jones (2514603)" userId="S::2514603@student.uwtsd.ac.uk::dd2ca5e1-b567-4c6c-9334-3b7ace3c8396" providerId="AD" clId="Web-{65B7B719-19FF-D9AF-C704-FE2212B17B59}" dt="2026-01-14T20:44:00.976" v="284"/>
            <ac:spMkLst>
              <pc:docMk/>
              <pc:sldMasterMk cId="2460954070" sldId="2147483660"/>
              <pc:sldLayoutMk cId="2385387890" sldId="2147483661"/>
              <ac:spMk id="5" creationId="{00000000-0000-0000-0000-000000000000}"/>
            </ac:spMkLst>
          </pc:spChg>
        </pc:sldLayoutChg>
        <pc:sldLayoutChg chg="modSp mod">
          <pc:chgData name="Nia Jones (2514603)" userId="S::2514603@student.uwtsd.ac.uk::dd2ca5e1-b567-4c6c-9334-3b7ace3c8396" providerId="AD" clId="Web-{65B7B719-19FF-D9AF-C704-FE2212B17B59}" dt="2026-01-14T20:44:00.976" v="284"/>
          <pc:sldLayoutMkLst>
            <pc:docMk/>
            <pc:sldMasterMk cId="2460954070" sldId="2147483660"/>
            <pc:sldLayoutMk cId="949138452" sldId="2147483662"/>
          </pc:sldLayoutMkLst>
          <pc:spChg chg="mod">
            <ac:chgData name="Nia Jones (2514603)" userId="S::2514603@student.uwtsd.ac.uk::dd2ca5e1-b567-4c6c-9334-3b7ace3c8396" providerId="AD" clId="Web-{65B7B719-19FF-D9AF-C704-FE2212B17B59}" dt="2026-01-14T20:44:00.976" v="284"/>
            <ac:spMkLst>
              <pc:docMk/>
              <pc:sldMasterMk cId="2460954070" sldId="2147483660"/>
              <pc:sldLayoutMk cId="949138452" sldId="2147483662"/>
              <ac:spMk id="5" creationId="{00000000-0000-0000-0000-000000000000}"/>
            </ac:spMkLst>
          </pc:spChg>
        </pc:sldLayoutChg>
        <pc:sldLayoutChg chg="modSp mod">
          <pc:chgData name="Nia Jones (2514603)" userId="S::2514603@student.uwtsd.ac.uk::dd2ca5e1-b567-4c6c-9334-3b7ace3c8396" providerId="AD" clId="Web-{65B7B719-19FF-D9AF-C704-FE2212B17B59}" dt="2026-01-14T20:44:00.976" v="284"/>
          <pc:sldLayoutMkLst>
            <pc:docMk/>
            <pc:sldMasterMk cId="2460954070" sldId="2147483660"/>
            <pc:sldLayoutMk cId="2591524520" sldId="2147483663"/>
          </pc:sldLayoutMkLst>
          <pc:spChg chg="mod">
            <ac:chgData name="Nia Jones (2514603)" userId="S::2514603@student.uwtsd.ac.uk::dd2ca5e1-b567-4c6c-9334-3b7ace3c8396" providerId="AD" clId="Web-{65B7B719-19FF-D9AF-C704-FE2212B17B59}" dt="2026-01-14T20:44:00.976" v="284"/>
            <ac:spMkLst>
              <pc:docMk/>
              <pc:sldMasterMk cId="2460954070" sldId="2147483660"/>
              <pc:sldLayoutMk cId="2591524520" sldId="2147483663"/>
              <ac:spMk id="5" creationId="{00000000-0000-0000-0000-000000000000}"/>
            </ac:spMkLst>
          </pc:spChg>
        </pc:sldLayoutChg>
        <pc:sldLayoutChg chg="modSp mod">
          <pc:chgData name="Nia Jones (2514603)" userId="S::2514603@student.uwtsd.ac.uk::dd2ca5e1-b567-4c6c-9334-3b7ace3c8396" providerId="AD" clId="Web-{65B7B719-19FF-D9AF-C704-FE2212B17B59}" dt="2026-01-14T20:44:00.976" v="284"/>
          <pc:sldLayoutMkLst>
            <pc:docMk/>
            <pc:sldMasterMk cId="2460954070" sldId="2147483660"/>
            <pc:sldLayoutMk cId="1203092039" sldId="2147483664"/>
          </pc:sldLayoutMkLst>
          <pc:spChg chg="mod">
            <ac:chgData name="Nia Jones (2514603)" userId="S::2514603@student.uwtsd.ac.uk::dd2ca5e1-b567-4c6c-9334-3b7ace3c8396" providerId="AD" clId="Web-{65B7B719-19FF-D9AF-C704-FE2212B17B59}" dt="2026-01-14T20:44:00.976" v="284"/>
            <ac:spMkLst>
              <pc:docMk/>
              <pc:sldMasterMk cId="2460954070" sldId="2147483660"/>
              <pc:sldLayoutMk cId="1203092039" sldId="2147483664"/>
              <ac:spMk id="6" creationId="{00000000-0000-0000-0000-000000000000}"/>
            </ac:spMkLst>
          </pc:spChg>
        </pc:sldLayoutChg>
        <pc:sldLayoutChg chg="modSp mod">
          <pc:chgData name="Nia Jones (2514603)" userId="S::2514603@student.uwtsd.ac.uk::dd2ca5e1-b567-4c6c-9334-3b7ace3c8396" providerId="AD" clId="Web-{65B7B719-19FF-D9AF-C704-FE2212B17B59}" dt="2026-01-14T20:44:00.976" v="284"/>
          <pc:sldLayoutMkLst>
            <pc:docMk/>
            <pc:sldMasterMk cId="2460954070" sldId="2147483660"/>
            <pc:sldLayoutMk cId="3733172339" sldId="2147483665"/>
          </pc:sldLayoutMkLst>
          <pc:spChg chg="mod">
            <ac:chgData name="Nia Jones (2514603)" userId="S::2514603@student.uwtsd.ac.uk::dd2ca5e1-b567-4c6c-9334-3b7ace3c8396" providerId="AD" clId="Web-{65B7B719-19FF-D9AF-C704-FE2212B17B59}" dt="2026-01-14T20:44:00.976" v="284"/>
            <ac:spMkLst>
              <pc:docMk/>
              <pc:sldMasterMk cId="2460954070" sldId="2147483660"/>
              <pc:sldLayoutMk cId="3733172339" sldId="2147483665"/>
              <ac:spMk id="8" creationId="{00000000-0000-0000-0000-000000000000}"/>
            </ac:spMkLst>
          </pc:spChg>
        </pc:sldLayoutChg>
        <pc:sldLayoutChg chg="modSp mod">
          <pc:chgData name="Nia Jones (2514603)" userId="S::2514603@student.uwtsd.ac.uk::dd2ca5e1-b567-4c6c-9334-3b7ace3c8396" providerId="AD" clId="Web-{65B7B719-19FF-D9AF-C704-FE2212B17B59}" dt="2026-01-14T20:44:00.976" v="284"/>
          <pc:sldLayoutMkLst>
            <pc:docMk/>
            <pc:sldMasterMk cId="2460954070" sldId="2147483660"/>
            <pc:sldLayoutMk cId="3210312558" sldId="2147483666"/>
          </pc:sldLayoutMkLst>
          <pc:spChg chg="mod">
            <ac:chgData name="Nia Jones (2514603)" userId="S::2514603@student.uwtsd.ac.uk::dd2ca5e1-b567-4c6c-9334-3b7ace3c8396" providerId="AD" clId="Web-{65B7B719-19FF-D9AF-C704-FE2212B17B59}" dt="2026-01-14T20:44:00.976" v="284"/>
            <ac:spMkLst>
              <pc:docMk/>
              <pc:sldMasterMk cId="2460954070" sldId="2147483660"/>
              <pc:sldLayoutMk cId="3210312558" sldId="2147483666"/>
              <ac:spMk id="4" creationId="{00000000-0000-0000-0000-000000000000}"/>
            </ac:spMkLst>
          </pc:spChg>
        </pc:sldLayoutChg>
        <pc:sldLayoutChg chg="modSp mod">
          <pc:chgData name="Nia Jones (2514603)" userId="S::2514603@student.uwtsd.ac.uk::dd2ca5e1-b567-4c6c-9334-3b7ace3c8396" providerId="AD" clId="Web-{65B7B719-19FF-D9AF-C704-FE2212B17B59}" dt="2026-01-14T20:44:00.976" v="284"/>
          <pc:sldLayoutMkLst>
            <pc:docMk/>
            <pc:sldMasterMk cId="2460954070" sldId="2147483660"/>
            <pc:sldLayoutMk cId="3146388984" sldId="2147483667"/>
          </pc:sldLayoutMkLst>
          <pc:spChg chg="mod">
            <ac:chgData name="Nia Jones (2514603)" userId="S::2514603@student.uwtsd.ac.uk::dd2ca5e1-b567-4c6c-9334-3b7ace3c8396" providerId="AD" clId="Web-{65B7B719-19FF-D9AF-C704-FE2212B17B59}" dt="2026-01-14T20:44:00.976" v="284"/>
            <ac:spMkLst>
              <pc:docMk/>
              <pc:sldMasterMk cId="2460954070" sldId="2147483660"/>
              <pc:sldLayoutMk cId="3146388984" sldId="2147483667"/>
              <ac:spMk id="3" creationId="{00000000-0000-0000-0000-000000000000}"/>
            </ac:spMkLst>
          </pc:spChg>
        </pc:sldLayoutChg>
        <pc:sldLayoutChg chg="modSp mod">
          <pc:chgData name="Nia Jones (2514603)" userId="S::2514603@student.uwtsd.ac.uk::dd2ca5e1-b567-4c6c-9334-3b7ace3c8396" providerId="AD" clId="Web-{65B7B719-19FF-D9AF-C704-FE2212B17B59}" dt="2026-01-14T20:44:00.976" v="284"/>
          <pc:sldLayoutMkLst>
            <pc:docMk/>
            <pc:sldMasterMk cId="2460954070" sldId="2147483660"/>
            <pc:sldLayoutMk cId="3171841454" sldId="2147483668"/>
          </pc:sldLayoutMkLst>
          <pc:spChg chg="mod">
            <ac:chgData name="Nia Jones (2514603)" userId="S::2514603@student.uwtsd.ac.uk::dd2ca5e1-b567-4c6c-9334-3b7ace3c8396" providerId="AD" clId="Web-{65B7B719-19FF-D9AF-C704-FE2212B17B59}" dt="2026-01-14T20:44:00.976" v="284"/>
            <ac:spMkLst>
              <pc:docMk/>
              <pc:sldMasterMk cId="2460954070" sldId="2147483660"/>
              <pc:sldLayoutMk cId="3171841454" sldId="2147483668"/>
              <ac:spMk id="6" creationId="{00000000-0000-0000-0000-000000000000}"/>
            </ac:spMkLst>
          </pc:spChg>
        </pc:sldLayoutChg>
        <pc:sldLayoutChg chg="modSp mod">
          <pc:chgData name="Nia Jones (2514603)" userId="S::2514603@student.uwtsd.ac.uk::dd2ca5e1-b567-4c6c-9334-3b7ace3c8396" providerId="AD" clId="Web-{65B7B719-19FF-D9AF-C704-FE2212B17B59}" dt="2026-01-14T20:44:00.976" v="284"/>
          <pc:sldLayoutMkLst>
            <pc:docMk/>
            <pc:sldMasterMk cId="2460954070" sldId="2147483660"/>
            <pc:sldLayoutMk cId="1718958274" sldId="2147483669"/>
          </pc:sldLayoutMkLst>
          <pc:spChg chg="mod">
            <ac:chgData name="Nia Jones (2514603)" userId="S::2514603@student.uwtsd.ac.uk::dd2ca5e1-b567-4c6c-9334-3b7ace3c8396" providerId="AD" clId="Web-{65B7B719-19FF-D9AF-C704-FE2212B17B59}" dt="2026-01-14T20:44:00.976" v="284"/>
            <ac:spMkLst>
              <pc:docMk/>
              <pc:sldMasterMk cId="2460954070" sldId="2147483660"/>
              <pc:sldLayoutMk cId="1718958274" sldId="2147483669"/>
              <ac:spMk id="6" creationId="{00000000-0000-0000-0000-000000000000}"/>
            </ac:spMkLst>
          </pc:spChg>
        </pc:sldLayoutChg>
        <pc:sldLayoutChg chg="modSp mod">
          <pc:chgData name="Nia Jones (2514603)" userId="S::2514603@student.uwtsd.ac.uk::dd2ca5e1-b567-4c6c-9334-3b7ace3c8396" providerId="AD" clId="Web-{65B7B719-19FF-D9AF-C704-FE2212B17B59}" dt="2026-01-14T20:44:00.976" v="284"/>
          <pc:sldLayoutMkLst>
            <pc:docMk/>
            <pc:sldMasterMk cId="2460954070" sldId="2147483660"/>
            <pc:sldLayoutMk cId="2202905451" sldId="2147483670"/>
          </pc:sldLayoutMkLst>
          <pc:spChg chg="mod">
            <ac:chgData name="Nia Jones (2514603)" userId="S::2514603@student.uwtsd.ac.uk::dd2ca5e1-b567-4c6c-9334-3b7ace3c8396" providerId="AD" clId="Web-{65B7B719-19FF-D9AF-C704-FE2212B17B59}" dt="2026-01-14T20:44:00.976" v="284"/>
            <ac:spMkLst>
              <pc:docMk/>
              <pc:sldMasterMk cId="2460954070" sldId="2147483660"/>
              <pc:sldLayoutMk cId="2202905451" sldId="2147483670"/>
              <ac:spMk id="5" creationId="{00000000-0000-0000-0000-000000000000}"/>
            </ac:spMkLst>
          </pc:spChg>
        </pc:sldLayoutChg>
        <pc:sldLayoutChg chg="modSp mod">
          <pc:chgData name="Nia Jones (2514603)" userId="S::2514603@student.uwtsd.ac.uk::dd2ca5e1-b567-4c6c-9334-3b7ace3c8396" providerId="AD" clId="Web-{65B7B719-19FF-D9AF-C704-FE2212B17B59}" dt="2026-01-14T20:44:00.976" v="284"/>
          <pc:sldLayoutMkLst>
            <pc:docMk/>
            <pc:sldMasterMk cId="2460954070" sldId="2147483660"/>
            <pc:sldLayoutMk cId="3479445657" sldId="2147483671"/>
          </pc:sldLayoutMkLst>
          <pc:spChg chg="mod">
            <ac:chgData name="Nia Jones (2514603)" userId="S::2514603@student.uwtsd.ac.uk::dd2ca5e1-b567-4c6c-9334-3b7ace3c8396" providerId="AD" clId="Web-{65B7B719-19FF-D9AF-C704-FE2212B17B59}" dt="2026-01-14T20:44:00.976" v="284"/>
            <ac:spMkLst>
              <pc:docMk/>
              <pc:sldMasterMk cId="2460954070" sldId="2147483660"/>
              <pc:sldLayoutMk cId="3479445657" sldId="2147483671"/>
              <ac:spMk id="5" creationId="{00000000-0000-0000-0000-000000000000}"/>
            </ac:spMkLst>
          </pc:spChg>
        </pc:sldLayoutChg>
      </pc:sldMasterChg>
    </pc:docChg>
  </pc:docChgLst>
  <pc:docChgLst>
    <pc:chgData name="Nia Jones (2514603)" userId="S::2514603@student.uwtsd.ac.uk::dd2ca5e1-b567-4c6c-9334-3b7ace3c8396" providerId="AD" clId="Web-{4C3C68C9-AA66-06B1-318B-0D16BC15E95D}"/>
    <pc:docChg chg="modSld">
      <pc:chgData name="Nia Jones (2514603)" userId="S::2514603@student.uwtsd.ac.uk::dd2ca5e1-b567-4c6c-9334-3b7ace3c8396" providerId="AD" clId="Web-{4C3C68C9-AA66-06B1-318B-0D16BC15E95D}" dt="2026-01-05T17:44:31.776" v="0" actId="20577"/>
      <pc:docMkLst>
        <pc:docMk/>
      </pc:docMkLst>
      <pc:sldChg chg="modSp">
        <pc:chgData name="Nia Jones (2514603)" userId="S::2514603@student.uwtsd.ac.uk::dd2ca5e1-b567-4c6c-9334-3b7ace3c8396" providerId="AD" clId="Web-{4C3C68C9-AA66-06B1-318B-0D16BC15E95D}" dt="2026-01-05T17:44:31.776" v="0" actId="20577"/>
        <pc:sldMkLst>
          <pc:docMk/>
          <pc:sldMk cId="3613813331" sldId="258"/>
        </pc:sldMkLst>
        <pc:spChg chg="mod">
          <ac:chgData name="Nia Jones (2514603)" userId="S::2514603@student.uwtsd.ac.uk::dd2ca5e1-b567-4c6c-9334-3b7ace3c8396" providerId="AD" clId="Web-{4C3C68C9-AA66-06B1-318B-0D16BC15E95D}" dt="2026-01-05T17:44:31.776" v="0" actId="20577"/>
          <ac:spMkLst>
            <pc:docMk/>
            <pc:sldMk cId="3613813331" sldId="258"/>
            <ac:spMk id="2" creationId="{33849407-5C64-E9A2-3BA4-E29833BBF08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18/01/2026</a:t>
            </a:fld>
            <a:endParaRPr lang="en-GB"/>
          </a:p>
        </p:txBody>
      </p:sp>
      <p:sp>
        <p:nvSpPr>
          <p:cNvPr id="5" name="Footer Placeholder 4"/>
          <p:cNvSpPr>
            <a:spLocks noGrp="1"/>
          </p:cNvSpPr>
          <p:nvPr>
            <p:ph type="ftr" sz="quarter" idx="11"/>
          </p:nvPr>
        </p:nvSpPr>
        <p:spPr/>
        <p:txBody>
          <a:bodyPr/>
          <a:lstStyle/>
          <a:p>
            <a:r>
              <a:rPr lang="en-GB"/>
              <a:t>ECEY4005                     </a:t>
            </a:r>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18/01/2026</a:t>
            </a:fld>
            <a:endParaRPr lang="en-GB"/>
          </a:p>
        </p:txBody>
      </p:sp>
      <p:sp>
        <p:nvSpPr>
          <p:cNvPr id="5" name="Footer Placeholder 4"/>
          <p:cNvSpPr>
            <a:spLocks noGrp="1"/>
          </p:cNvSpPr>
          <p:nvPr>
            <p:ph type="ftr" sz="quarter" idx="11"/>
          </p:nvPr>
        </p:nvSpPr>
        <p:spPr/>
        <p:txBody>
          <a:bodyPr/>
          <a:lstStyle/>
          <a:p>
            <a:r>
              <a:rPr lang="en-GB"/>
              <a:t>ECEY4005                     </a:t>
            </a:r>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18/01/2026</a:t>
            </a:fld>
            <a:endParaRPr lang="en-GB"/>
          </a:p>
        </p:txBody>
      </p:sp>
      <p:sp>
        <p:nvSpPr>
          <p:cNvPr id="5" name="Footer Placeholder 4"/>
          <p:cNvSpPr>
            <a:spLocks noGrp="1"/>
          </p:cNvSpPr>
          <p:nvPr>
            <p:ph type="ftr" sz="quarter" idx="11"/>
          </p:nvPr>
        </p:nvSpPr>
        <p:spPr/>
        <p:txBody>
          <a:bodyPr/>
          <a:lstStyle/>
          <a:p>
            <a:r>
              <a:rPr lang="en-GB"/>
              <a:t>ECEY4005                     </a:t>
            </a:r>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18/01/2026</a:t>
            </a:fld>
            <a:endParaRPr lang="en-GB"/>
          </a:p>
        </p:txBody>
      </p:sp>
      <p:sp>
        <p:nvSpPr>
          <p:cNvPr id="6" name="Footer Placeholder 5"/>
          <p:cNvSpPr>
            <a:spLocks noGrp="1"/>
          </p:cNvSpPr>
          <p:nvPr>
            <p:ph type="ftr" sz="quarter" idx="11"/>
          </p:nvPr>
        </p:nvSpPr>
        <p:spPr/>
        <p:txBody>
          <a:bodyPr/>
          <a:lstStyle/>
          <a:p>
            <a:r>
              <a:rPr lang="en-GB"/>
              <a:t>ECEY4005                     </a:t>
            </a:r>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18/01/2026</a:t>
            </a:fld>
            <a:endParaRPr lang="en-GB"/>
          </a:p>
        </p:txBody>
      </p:sp>
      <p:sp>
        <p:nvSpPr>
          <p:cNvPr id="8" name="Footer Placeholder 7"/>
          <p:cNvSpPr>
            <a:spLocks noGrp="1"/>
          </p:cNvSpPr>
          <p:nvPr>
            <p:ph type="ftr" sz="quarter" idx="11"/>
          </p:nvPr>
        </p:nvSpPr>
        <p:spPr/>
        <p:txBody>
          <a:bodyPr/>
          <a:lstStyle/>
          <a:p>
            <a:r>
              <a:rPr lang="en-GB"/>
              <a:t>ECEY4005                     </a:t>
            </a:r>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18/01/2026</a:t>
            </a:fld>
            <a:endParaRPr lang="en-GB"/>
          </a:p>
        </p:txBody>
      </p:sp>
      <p:sp>
        <p:nvSpPr>
          <p:cNvPr id="4" name="Footer Placeholder 3"/>
          <p:cNvSpPr>
            <a:spLocks noGrp="1"/>
          </p:cNvSpPr>
          <p:nvPr>
            <p:ph type="ftr" sz="quarter" idx="11"/>
          </p:nvPr>
        </p:nvSpPr>
        <p:spPr/>
        <p:txBody>
          <a:bodyPr/>
          <a:lstStyle/>
          <a:p>
            <a:r>
              <a:rPr lang="en-GB"/>
              <a:t>ECEY4005                     </a:t>
            </a:r>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18/01/2026</a:t>
            </a:fld>
            <a:endParaRPr lang="en-GB"/>
          </a:p>
        </p:txBody>
      </p:sp>
      <p:sp>
        <p:nvSpPr>
          <p:cNvPr id="3" name="Footer Placeholder 2"/>
          <p:cNvSpPr>
            <a:spLocks noGrp="1"/>
          </p:cNvSpPr>
          <p:nvPr>
            <p:ph type="ftr" sz="quarter" idx="11"/>
          </p:nvPr>
        </p:nvSpPr>
        <p:spPr/>
        <p:txBody>
          <a:bodyPr/>
          <a:lstStyle/>
          <a:p>
            <a:r>
              <a:rPr lang="en-GB"/>
              <a:t>ECEY4005                     </a:t>
            </a:r>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18/01/2026</a:t>
            </a:fld>
            <a:endParaRPr lang="en-GB"/>
          </a:p>
        </p:txBody>
      </p:sp>
      <p:sp>
        <p:nvSpPr>
          <p:cNvPr id="6" name="Footer Placeholder 5"/>
          <p:cNvSpPr>
            <a:spLocks noGrp="1"/>
          </p:cNvSpPr>
          <p:nvPr>
            <p:ph type="ftr" sz="quarter" idx="11"/>
          </p:nvPr>
        </p:nvSpPr>
        <p:spPr/>
        <p:txBody>
          <a:bodyPr/>
          <a:lstStyle/>
          <a:p>
            <a:r>
              <a:rPr lang="en-GB"/>
              <a:t>ECEY4005                     </a:t>
            </a:r>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18/01/2026</a:t>
            </a:fld>
            <a:endParaRPr lang="en-GB"/>
          </a:p>
        </p:txBody>
      </p:sp>
      <p:sp>
        <p:nvSpPr>
          <p:cNvPr id="6" name="Footer Placeholder 5"/>
          <p:cNvSpPr>
            <a:spLocks noGrp="1"/>
          </p:cNvSpPr>
          <p:nvPr>
            <p:ph type="ftr" sz="quarter" idx="11"/>
          </p:nvPr>
        </p:nvSpPr>
        <p:spPr/>
        <p:txBody>
          <a:bodyPr/>
          <a:lstStyle/>
          <a:p>
            <a:r>
              <a:rPr lang="en-GB"/>
              <a:t>ECEY4005                     </a:t>
            </a:r>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18/01/2026</a:t>
            </a:fld>
            <a:endParaRPr lang="en-GB"/>
          </a:p>
        </p:txBody>
      </p:sp>
      <p:sp>
        <p:nvSpPr>
          <p:cNvPr id="5" name="Footer Placeholder 4"/>
          <p:cNvSpPr>
            <a:spLocks noGrp="1"/>
          </p:cNvSpPr>
          <p:nvPr>
            <p:ph type="ftr" sz="quarter" idx="11"/>
          </p:nvPr>
        </p:nvSpPr>
        <p:spPr/>
        <p:txBody>
          <a:bodyPr/>
          <a:lstStyle/>
          <a:p>
            <a:r>
              <a:rPr lang="en-GB"/>
              <a:t>ECEY4005                     </a:t>
            </a:r>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18/01/2026</a:t>
            </a:fld>
            <a:endParaRPr lang="en-GB"/>
          </a:p>
        </p:txBody>
      </p:sp>
      <p:sp>
        <p:nvSpPr>
          <p:cNvPr id="5" name="Footer Placeholder 4"/>
          <p:cNvSpPr>
            <a:spLocks noGrp="1"/>
          </p:cNvSpPr>
          <p:nvPr>
            <p:ph type="ftr" sz="quarter" idx="11"/>
          </p:nvPr>
        </p:nvSpPr>
        <p:spPr/>
        <p:txBody>
          <a:bodyPr/>
          <a:lstStyle/>
          <a:p>
            <a:r>
              <a:rPr lang="en-GB"/>
              <a:t>ECEY4005                     </a:t>
            </a:r>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hf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18/01/2026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ECEY4005                     </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slideLayout" Target="../slideLayouts/slideLayout7.xml"/><Relationship Id="rId1" Type="http://schemas.openxmlformats.org/officeDocument/2006/relationships/video" Target="https://www.youtube.com/embed/V604shq2GGY?feature=oembed" TargetMode="External"/><Relationship Id="rId4" Type="http://schemas.openxmlformats.org/officeDocument/2006/relationships/image" Target="../media/image28.jpeg"/></Relationships>
</file>

<file path=ppt/slides/_rels/slide2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8" Type="http://schemas.openxmlformats.org/officeDocument/2006/relationships/hyperlink" Target="https://www.bbc.co.uk/tiny-happy-people/articles/z3mr3j6" TargetMode="External"/><Relationship Id="rId13" Type="http://schemas.openxmlformats.org/officeDocument/2006/relationships/hyperlink" Target="https://www.bumpbirthbabyuk.com/singing-to-your-baby-is-great-for-their-brain-development-says-new-study/" TargetMode="External"/><Relationship Id="rId3" Type="http://schemas.openxmlformats.org/officeDocument/2006/relationships/hyperlink" Target="https://www.thousanddays.org/wp-content/uploads/1000Days-Nutrition_Brief_Brain-Think_Babies_FINAL.pdf?utm_source=copilot.com" TargetMode="External"/><Relationship Id="rId7" Type="http://schemas.openxmlformats.org/officeDocument/2006/relationships/hyperlink" Target="https://www.mentallyhealthyschools.org.uk/mental-health-needs/attachment-and-child-development/#:~:text=Secure%20attachments,of%20emotional%20and%20behaviour%20problems" TargetMode="External"/><Relationship Id="rId12" Type="http://schemas.openxmlformats.org/officeDocument/2006/relationships/hyperlink" Target="https://birthto5matters.org.uk/learning-environments/" TargetMode="External"/><Relationship Id="rId2" Type="http://schemas.openxmlformats.org/officeDocument/2006/relationships/hyperlink" Target="https://thousanddays.org/why-1000-days/building-a-fair-start/" TargetMode="External"/><Relationship Id="rId1" Type="http://schemas.openxmlformats.org/officeDocument/2006/relationships/slideLayout" Target="../slideLayouts/slideLayout2.xml"/><Relationship Id="rId6" Type="http://schemas.openxmlformats.org/officeDocument/2006/relationships/hyperlink" Target="https://www.thebump.com/a/tummy-time-when-to-start-how-to-do" TargetMode="External"/><Relationship Id="rId11" Type="http://schemas.openxmlformats.org/officeDocument/2006/relationships/hyperlink" Target="https://eu.delawareonline.com/story/money/business/2017/08/27/its-all-kids-exceptional-care-children/526356001/" TargetMode="External"/><Relationship Id="rId5" Type="http://schemas.openxmlformats.org/officeDocument/2006/relationships/hyperlink" Target="https://www.affinityhealth.co.za/nutrition-for-babies-building-healthy-eating-habits-from-the-start/" TargetMode="External"/><Relationship Id="rId10" Type="http://schemas.openxmlformats.org/officeDocument/2006/relationships/hyperlink" Target="https://www.linkedin.com/pulse/unlocking-potential-impact-personalized-interaction-responsive-bhatt" TargetMode="External"/><Relationship Id="rId4" Type="http://schemas.openxmlformats.org/officeDocument/2006/relationships/hyperlink" Target="https://thousanddays.org/why-1000-days/" TargetMode="External"/><Relationship Id="rId9" Type="http://schemas.openxmlformats.org/officeDocument/2006/relationships/hyperlink" Target="https://www.daynurseries.co.uk/advice/the-reggio-emilia-approach-to-early-years-education"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www.firstthingsfirst.org/early-childhood-matters/brain-development/" TargetMode="External"/><Relationship Id="rId3" Type="http://schemas.openxmlformats.org/officeDocument/2006/relationships/hyperlink" Target="https://info.childcareaware.org/blog/responsive-caregiving" TargetMode="External"/><Relationship Id="rId7" Type="http://schemas.openxmlformats.org/officeDocument/2006/relationships/hyperlink" Target="https://www.earlyyears.tv/emmi-piklers-approach-to-child-development-and-early-years/?utm_source=copilot.com" TargetMode="External"/><Relationship Id="rId2" Type="http://schemas.openxmlformats.org/officeDocument/2006/relationships/hyperlink" Target="https://www.verywellmind.com/what-is-maslows-hierarchy-of-needs-4136760" TargetMode="External"/><Relationship Id="rId1" Type="http://schemas.openxmlformats.org/officeDocument/2006/relationships/slideLayout" Target="../slideLayouts/slideLayout7.xml"/><Relationship Id="rId6" Type="http://schemas.openxmlformats.org/officeDocument/2006/relationships/hyperlink" Target="https://help-for-early-years-providers.education.gov.uk/health-and-wellbeing/mental-health-for-early-years-children" TargetMode="External"/><Relationship Id="rId5" Type="http://schemas.openxmlformats.org/officeDocument/2006/relationships/hyperlink" Target="https://health.clevelandclinic.org/tummy-time-benefits" TargetMode="External"/><Relationship Id="rId10" Type="http://schemas.openxmlformats.org/officeDocument/2006/relationships/hyperlink" Target="https://kids.frontiersin.org/articles/10.3389/frym.2024.1386240" TargetMode="External"/><Relationship Id="rId4" Type="http://schemas.openxmlformats.org/officeDocument/2006/relationships/hyperlink" Target="https://www.justonenorfolk.nhs.uk/child-development-additional-needs/talk-and-play/benefits-of-play/?utm_source=copilot.com" TargetMode="External"/><Relationship Id="rId9" Type="http://schemas.openxmlformats.org/officeDocument/2006/relationships/hyperlink" Target="https://www.gov.uk/government/publications/getting-it-right-from-the-start-how-early-years-practitioners-work-with-babies-and-toddlers" TargetMode="External"/></Relationships>
</file>

<file path=ppt/slides/_rels/slide30.xml.rels><?xml version="1.0" encoding="UTF-8" standalone="yes"?>
<Relationships xmlns="http://schemas.openxmlformats.org/package/2006/relationships"><Relationship Id="rId8" Type="http://schemas.openxmlformats.org/officeDocument/2006/relationships/hyperlink" Target="https://www.idsmed.com/sg-vn/news/what-is-the-first-1000-days-of-life/462.html" TargetMode="External"/><Relationship Id="rId3" Type="http://schemas.openxmlformats.org/officeDocument/2006/relationships/hyperlink" Target="https://www.hackensackmeridianhealth.org/en/healthu/2022/04/18/can-you-avoid-postpartum-depression" TargetMode="External"/><Relationship Id="rId7" Type="http://schemas.openxmlformats.org/officeDocument/2006/relationships/hyperlink" Target="https://publications.parliament.uk/pa/cm201719/cmselect/cmhealth/1496/1496.pdf" TargetMode="External"/><Relationship Id="rId2" Type="http://schemas.openxmlformats.org/officeDocument/2006/relationships/hyperlink" Target="https://shop.growwithmesubscriptionbox.co.uk/blogs/blog/tummy-time-newborn-toys#:~:text=The%20best%20tummy%20time%20toys,Keeping%20it%20Clean" TargetMode="External"/><Relationship Id="rId1" Type="http://schemas.openxmlformats.org/officeDocument/2006/relationships/slideLayout" Target="../slideLayouts/slideLayout7.xml"/><Relationship Id="rId6" Type="http://schemas.openxmlformats.org/officeDocument/2006/relationships/hyperlink" Target="https://high5test.com/what-is-maslows-hierarchy-of-needs/" TargetMode="External"/><Relationship Id="rId5" Type="http://schemas.openxmlformats.org/officeDocument/2006/relationships/hyperlink" Target="https://developingchild.harvard.edu/key-concept/serve-and-return/" TargetMode="External"/><Relationship Id="rId10" Type="http://schemas.openxmlformats.org/officeDocument/2006/relationships/hyperlink" Target="https://www.teachearlyyears.com/a-unique-child/view/child-development-why-the-first-1000-days-of-childrens-lives-matter-most?utm_source=copilot.com" TargetMode="External"/><Relationship Id="rId4" Type="http://schemas.openxmlformats.org/officeDocument/2006/relationships/hyperlink" Target="https://developingchild.harvard.edu/resource-guides/guide-brain-architecture/?utm_source=copilot.com" TargetMode="External"/><Relationship Id="rId9" Type="http://schemas.openxmlformats.org/officeDocument/2006/relationships/hyperlink" Target="https://www.imaginenation.org/reggio-emilia-philosophy1" TargetMode="External"/></Relationships>
</file>

<file path=ppt/slides/_rels/slide31.xml.rels><?xml version="1.0" encoding="UTF-8" standalone="yes"?>
<Relationships xmlns="http://schemas.openxmlformats.org/package/2006/relationships"><Relationship Id="rId8" Type="http://schemas.openxmlformats.org/officeDocument/2006/relationships/hyperlink" Target="https://www.verywellhealth.com/tummy-time-guide-for-new-parents-5216887" TargetMode="External"/><Relationship Id="rId13" Type="http://schemas.openxmlformats.org/officeDocument/2006/relationships/hyperlink" Target="https://educatedbynature.com/professionals-in-the-field/trust-the-process/#:~:text=Adulteration,with%20tasks%20and%20constrain%20autonomy" TargetMode="External"/><Relationship Id="rId3" Type="http://schemas.openxmlformats.org/officeDocument/2006/relationships/hyperlink" Target="https://www.lancashire.gov.uk/media/955782/focus-on-key-person-part-2.pdf#:~:text=Their%20role%20is%20to%20help%20ensure%20that,a%20relationship%20with%20their%20parents%20and/or%20carers" TargetMode="External"/><Relationship Id="rId7" Type="http://schemas.openxmlformats.org/officeDocument/2006/relationships/hyperlink" Target="https://blog.lovevery.com/child-development/what-is-serve-and-return-and-why-is-it-so-important/" TargetMode="External"/><Relationship Id="rId12" Type="http://schemas.openxmlformats.org/officeDocument/2006/relationships/hyperlink" Target="https://nectarmch.com/why-regular-check-up-is-necessary-during-pregnancy/" TargetMode="External"/><Relationship Id="rId2" Type="http://schemas.openxmlformats.org/officeDocument/2006/relationships/hyperlink" Target="https://www.webmd.com/parenting/what-is-sensory-bin-children" TargetMode="External"/><Relationship Id="rId1" Type="http://schemas.openxmlformats.org/officeDocument/2006/relationships/slideLayout" Target="../slideLayouts/slideLayout2.xml"/><Relationship Id="rId6" Type="http://schemas.openxmlformats.org/officeDocument/2006/relationships/hyperlink" Target="https://www.youtube.com/watch?v=V604shq2GGY" TargetMode="External"/><Relationship Id="rId11" Type="http://schemas.openxmlformats.org/officeDocument/2006/relationships/hyperlink" Target="https://www.motherhoodindia.com/consulting-the-maternity-experts-for-postnatal-care-2/" TargetMode="External"/><Relationship Id="rId5" Type="http://schemas.openxmlformats.org/officeDocument/2006/relationships/hyperlink" Target="https://literacytrust.org.uk/resources/10-reasons-why-play-important/?utm_source=copilot.com" TargetMode="External"/><Relationship Id="rId10" Type="http://schemas.openxmlformats.org/officeDocument/2006/relationships/hyperlink" Target="https://www.mothercould.com/posts/sensory-bin-benefits?utm_source=copilot.com" TargetMode="External"/><Relationship Id="rId4" Type="http://schemas.openxmlformats.org/officeDocument/2006/relationships/hyperlink" Target="https://www.beginlearning.com/parent-resources/child-brain-development/" TargetMode="External"/><Relationship Id="rId9" Type="http://schemas.openxmlformats.org/officeDocument/2006/relationships/hyperlink" Target="https://www.teachearlyyears.com/under-2s/view/the-pikler-approach-part-1"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www.nestlefamilynes.info/pregnancy/antenatal-care" TargetMode="External"/><Relationship Id="rId3" Type="http://schemas.openxmlformats.org/officeDocument/2006/relationships/hyperlink" Target="https://www.nhs.uk/mental-health/conditions/post-natal-depression/overview/?utm_source=copilot.com" TargetMode="External"/><Relationship Id="rId7" Type="http://schemas.openxmlformats.org/officeDocument/2006/relationships/hyperlink" Target="https://phw.nhs.wales/topics/the-first-1000-days-programme/resources/the-first-1000-days-a-golden-opportunity-to-build-a-fairer-future-infographic/?utm_source=copilot.com" TargetMode="External"/><Relationship Id="rId12" Type="http://schemas.openxmlformats.org/officeDocument/2006/relationships/hyperlink" Target="https://online-learning-college.com/knowledge-hub/careers/become-childcare-practitioner/?srsltid=AfmBOooOYg05Oi9M8zf8Lpd8AQ4dqfaJu0jRAaBZOGrn49PDIusaTOrc" TargetMode="External"/><Relationship Id="rId2" Type="http://schemas.openxmlformats.org/officeDocument/2006/relationships/hyperlink" Target="https://www.bradfordhospitals.nhs.uk/wp-content/uploads/2025/06/Postnatal_Care_Information_Booklet-4.pdf" TargetMode="External"/><Relationship Id="rId1" Type="http://schemas.openxmlformats.org/officeDocument/2006/relationships/slideLayout" Target="../slideLayouts/slideLayout7.xml"/><Relationship Id="rId6" Type="http://schemas.openxmlformats.org/officeDocument/2006/relationships/hyperlink" Target="https://phw.nhs.wales/topics/the-first-1000-days-programme/?utm_source=copilot.com" TargetMode="External"/><Relationship Id="rId11" Type="http://schemas.openxmlformats.org/officeDocument/2006/relationships/hyperlink" Target="https://online-learning-college.com/knowledge-hub/early-years/partnerships-families-early-years-settings/" TargetMode="External"/><Relationship Id="rId5" Type="http://schemas.openxmlformats.org/officeDocument/2006/relationships/hyperlink" Target="https://www.nhs.uk/pregnancy/your-pregnancy-care/antenatal-checks-and-tests/" TargetMode="External"/><Relationship Id="rId10" Type="http://schemas.openxmlformats.org/officeDocument/2006/relationships/hyperlink" Target="https://www.imperial.ac.uk/news/179268/dads-involvement-with-baby-early-associated/" TargetMode="External"/><Relationship Id="rId4" Type="http://schemas.openxmlformats.org/officeDocument/2006/relationships/hyperlink" Target="https://www.nhs.uk/baby/babys-development/play-and-learning/help-your-baby-learn-to-talk/?utm_source=copilot.com" TargetMode="External"/><Relationship Id="rId9" Type="http://schemas.openxmlformats.org/officeDocument/2006/relationships/hyperlink" Target="https://www.nurseryworld.co.uk/content/features/enabling-environments-collections-worlds-of-their-own"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www.seattlechildrens.org/health-safety/parenting/infant-emotional-health/" TargetMode="External"/><Relationship Id="rId3" Type="http://schemas.openxmlformats.org/officeDocument/2006/relationships/hyperlink" Target="https://partou.co.uk/news-and-blogs/what-is-an-early-years-practitioner/" TargetMode="External"/><Relationship Id="rId7" Type="http://schemas.openxmlformats.org/officeDocument/2006/relationships/hyperlink" Target="https://www.reggiochildren.it/en/reggio-emilia-approach/" TargetMode="External"/><Relationship Id="rId12" Type="http://schemas.openxmlformats.org/officeDocument/2006/relationships/hyperlink" Target="https://www.theguardian.com/commentisfree/2023/nov/12/the-guardian-view-on-public-sector-work-the-nursery-shortage-points-to-a-deeper-crisis" TargetMode="External"/><Relationship Id="rId2" Type="http://schemas.openxmlformats.org/officeDocument/2006/relationships/hyperlink" Target="https://earlyyears.blog.gov.uk/2024/05/13/maintaining-quality-early-years-provision-in-the-face-of-workforce-challenges/" TargetMode="External"/><Relationship Id="rId1" Type="http://schemas.openxmlformats.org/officeDocument/2006/relationships/slideLayout" Target="../slideLayouts/slideLayout7.xml"/><Relationship Id="rId6" Type="http://schemas.openxmlformats.org/officeDocument/2006/relationships/hyperlink" Target="https://scitechdaily.com/scientists-uncover-how-the-infant-brain-rewires-itself-at-birth/" TargetMode="External"/><Relationship Id="rId11" Type="http://schemas.openxmlformats.org/officeDocument/2006/relationships/hyperlink" Target="https://www.theempowerededucatoronline.com/2019/09/easy-toddler-activity-ideas-for-educators.html/" TargetMode="External"/><Relationship Id="rId5" Type="http://schemas.openxmlformats.org/officeDocument/2006/relationships/hyperlink" Target="https://www.thebump.com/a/sensory-bins" TargetMode="External"/><Relationship Id="rId10" Type="http://schemas.openxmlformats.org/officeDocument/2006/relationships/hyperlink" Target="https://www.teachinglittles.com/benefits-of-sensory-bins/?utm_source=copilot.com" TargetMode="External"/><Relationship Id="rId4" Type="http://schemas.openxmlformats.org/officeDocument/2006/relationships/hyperlink" Target="https://pathways.org/topics-of-development/tummy-time" TargetMode="External"/><Relationship Id="rId9" Type="http://schemas.openxmlformats.org/officeDocument/2006/relationships/hyperlink" Target="https://open.spotify.com/track/6blxO1vY2UCNcWOwZBgcpM#:~:text=Recommended%20releases,Let's%20Dance"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nourishandgrownutrition.co.uk/post/uncovering-the-untold-impact-the-proven-power-of-nutrition-in-the-first-1000-days?utm_source=copilot.com" TargetMode="External"/><Relationship Id="rId2" Type="http://schemas.openxmlformats.org/officeDocument/2006/relationships/hyperlink" Target="https://www.unicef.org.uk/rights-respecting-schools/wp-content/uploads/sites/4/2019/11/UN0332751.pdf" TargetMode="External"/><Relationship Id="rId1" Type="http://schemas.openxmlformats.org/officeDocument/2006/relationships/slideLayout" Target="../slideLayouts/slideLayout7.xml"/><Relationship Id="rId6" Type="http://schemas.openxmlformats.org/officeDocument/2006/relationships/hyperlink" Target="https://www.wfp.org/publications/nutrition-programming-first-1000-days?utm_source=copilot.com" TargetMode="External"/><Relationship Id="rId5" Type="http://schemas.openxmlformats.org/officeDocument/2006/relationships/hyperlink" Target="https://whychooseot.com/how-ot-pros-work-with-doctors-nurses-physical-therapists-and-more/" TargetMode="External"/><Relationship Id="rId4" Type="http://schemas.openxmlformats.org/officeDocument/2006/relationships/hyperlink" Target="https://happytoddlerplaytime.com/50-activities-for-babies-3-12-month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25415" y="5483470"/>
            <a:ext cx="9144000" cy="757317"/>
          </a:xfrm>
        </p:spPr>
        <p:txBody>
          <a:bodyPr>
            <a:noAutofit/>
          </a:bodyPr>
          <a:lstStyle/>
          <a:p>
            <a:r>
              <a:rPr lang="en-GB" sz="3200" dirty="0">
                <a:latin typeface="Arial"/>
                <a:cs typeface="Arial"/>
              </a:rPr>
              <a:t>           Exceptional care in the first 1000 days</a:t>
            </a:r>
          </a:p>
        </p:txBody>
      </p:sp>
      <p:pic>
        <p:nvPicPr>
          <p:cNvPr id="4" name="Picture 3" descr="Figure 1 - The first 1,000 days of life are a critical period for children’s development, often referred to as the “golden interval”.">
            <a:extLst>
              <a:ext uri="{FF2B5EF4-FFF2-40B4-BE49-F238E27FC236}">
                <a16:creationId xmlns:a16="http://schemas.microsoft.com/office/drawing/2014/main" id="{D3EB9090-65E3-A7FC-89A9-3E9F1DFA7589}"/>
              </a:ext>
            </a:extLst>
          </p:cNvPr>
          <p:cNvPicPr>
            <a:picLocks noChangeAspect="1"/>
          </p:cNvPicPr>
          <p:nvPr/>
        </p:nvPicPr>
        <p:blipFill>
          <a:blip r:embed="rId2"/>
          <a:srcRect l="922" r="741"/>
          <a:stretch>
            <a:fillRect/>
          </a:stretch>
        </p:blipFill>
        <p:spPr>
          <a:xfrm>
            <a:off x="877414" y="886767"/>
            <a:ext cx="10437894" cy="4006930"/>
          </a:xfrm>
          <a:prstGeom prst="rect">
            <a:avLst/>
          </a:prstGeom>
        </p:spPr>
      </p:pic>
      <p:grpSp>
        <p:nvGrpSpPr>
          <p:cNvPr id="16" name="Group 15">
            <a:extLst>
              <a:ext uri="{FF2B5EF4-FFF2-40B4-BE49-F238E27FC236}">
                <a16:creationId xmlns:a16="http://schemas.microsoft.com/office/drawing/2014/main" id="{BE6E7D98-3D55-80C4-C8EA-40EC70EB12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6692" y="4888672"/>
            <a:ext cx="10439007" cy="123363"/>
            <a:chOff x="876692" y="4888672"/>
            <a:chExt cx="10439007" cy="123363"/>
          </a:xfrm>
        </p:grpSpPr>
        <p:sp>
          <p:nvSpPr>
            <p:cNvPr id="17" name="Rectangle 16">
              <a:extLst>
                <a:ext uri="{FF2B5EF4-FFF2-40B4-BE49-F238E27FC236}">
                  <a16:creationId xmlns:a16="http://schemas.microsoft.com/office/drawing/2014/main" id="{BA306F60-DCBC-4BDA-A680-F760056207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34515" y="-269151"/>
              <a:ext cx="123362" cy="10439007"/>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7C26A085-CFBC-6FED-8A8F-E9371A3AF2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719273" y="2415609"/>
              <a:ext cx="123362" cy="5069490"/>
            </a:xfrm>
            <a:prstGeom prst="rect">
              <a:avLst/>
            </a:prstGeom>
            <a:gradFill>
              <a:gsLst>
                <a:gs pos="30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Slide Number Placeholder 4">
            <a:extLst>
              <a:ext uri="{FF2B5EF4-FFF2-40B4-BE49-F238E27FC236}">
                <a16:creationId xmlns:a16="http://schemas.microsoft.com/office/drawing/2014/main" id="{2132BDA1-9C34-8B42-8A2D-4AF832D0049C}"/>
              </a:ext>
            </a:extLst>
          </p:cNvPr>
          <p:cNvSpPr>
            <a:spLocks noGrp="1"/>
          </p:cNvSpPr>
          <p:nvPr>
            <p:ph type="sldNum" sz="quarter" idx="12"/>
          </p:nvPr>
        </p:nvSpPr>
        <p:spPr/>
        <p:txBody>
          <a:bodyPr/>
          <a:lstStyle/>
          <a:p>
            <a:fld id="{330EA680-D336-4FF7-8B7A-9848BB0A1C32}" type="slidenum">
              <a:rPr lang="en-GB" smtClean="0"/>
              <a:t>1</a:t>
            </a:fld>
            <a:endParaRPr lang="en-GB"/>
          </a:p>
        </p:txBody>
      </p:sp>
      <p:sp>
        <p:nvSpPr>
          <p:cNvPr id="3" name="Footer Placeholder 2">
            <a:extLst>
              <a:ext uri="{FF2B5EF4-FFF2-40B4-BE49-F238E27FC236}">
                <a16:creationId xmlns:a16="http://schemas.microsoft.com/office/drawing/2014/main" id="{A3113F07-5410-FDEE-4BAD-32E37ACE8AC3}"/>
              </a:ext>
            </a:extLst>
          </p:cNvPr>
          <p:cNvSpPr>
            <a:spLocks noGrp="1"/>
          </p:cNvSpPr>
          <p:nvPr>
            <p:ph type="ftr" sz="quarter" idx="11"/>
          </p:nvPr>
        </p:nvSpPr>
        <p:spPr/>
        <p:txBody>
          <a:bodyPr/>
          <a:lstStyle/>
          <a:p>
            <a:r>
              <a:rPr lang="en-GB"/>
              <a:t>ECEY4005                     </a:t>
            </a:r>
          </a:p>
        </p:txBody>
      </p:sp>
      <p:sp>
        <p:nvSpPr>
          <p:cNvPr id="6" name="TextBox 5">
            <a:extLst>
              <a:ext uri="{FF2B5EF4-FFF2-40B4-BE49-F238E27FC236}">
                <a16:creationId xmlns:a16="http://schemas.microsoft.com/office/drawing/2014/main" id="{69E242FE-0463-FDA4-D78E-83BFD3E8B4CE}"/>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
        <p:nvSpPr>
          <p:cNvPr id="7" name="TextBox 6">
            <a:extLst>
              <a:ext uri="{FF2B5EF4-FFF2-40B4-BE49-F238E27FC236}">
                <a16:creationId xmlns:a16="http://schemas.microsoft.com/office/drawing/2014/main" id="{68F709A0-A42A-3755-4AB4-3AE7E3599820}"/>
              </a:ext>
            </a:extLst>
          </p:cNvPr>
          <p:cNvSpPr txBox="1"/>
          <p:nvPr/>
        </p:nvSpPr>
        <p:spPr>
          <a:xfrm>
            <a:off x="586154" y="5333999"/>
            <a:ext cx="257907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dirty="0">
                <a:latin typeface="Arial"/>
                <a:ea typeface="+mn-lt"/>
                <a:cs typeface="+mn-lt"/>
              </a:rPr>
              <a:t>Gonçalves </a:t>
            </a:r>
            <a:r>
              <a:rPr lang="en-GB" sz="1200" i="1" dirty="0">
                <a:latin typeface="Arial"/>
                <a:ea typeface="+mn-lt"/>
                <a:cs typeface="+mn-lt"/>
              </a:rPr>
              <a:t>et al.</a:t>
            </a:r>
            <a:r>
              <a:rPr lang="en-GB" sz="1200" dirty="0">
                <a:latin typeface="Arial"/>
                <a:ea typeface="+mn-lt"/>
                <a:cs typeface="+mn-lt"/>
              </a:rPr>
              <a:t>, 2024</a:t>
            </a:r>
            <a:endParaRPr lang="en-US" sz="1200" dirty="0">
              <a:latin typeface="Arial"/>
              <a:ea typeface="+mn-lt"/>
              <a:cs typeface="+mn-lt"/>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849407-5C64-E9A2-3BA4-E29833BBF084}"/>
              </a:ext>
            </a:extLst>
          </p:cNvPr>
          <p:cNvSpPr txBox="1"/>
          <p:nvPr/>
        </p:nvSpPr>
        <p:spPr>
          <a:xfrm>
            <a:off x="459443" y="1493598"/>
            <a:ext cx="11067914" cy="1169551"/>
          </a:xfrm>
          <a:prstGeom prst="rect">
            <a:avLst/>
          </a:prstGeom>
          <a:noFill/>
          <a:ln w="57150">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A human’s first 1,000 days—from conception to their second birthday—are the most critical period of development. During this time, the brain grows at an extraordinary rate, laying the foundations for future learning, health, and overall life chances. What happens in these early days shapes a child’s long‑term wellbeing in profound ways (House of Commons,2019). Supporting a baby’s brain development begins with giving them the right nutrition and a nurturing environment. These early foundations help their mind grow, strengthen their ability to learn, and set them up to thrive as they grow older (House of Commons,2019).</a:t>
            </a:r>
          </a:p>
        </p:txBody>
      </p:sp>
      <p:sp>
        <p:nvSpPr>
          <p:cNvPr id="4" name="TextBox 3">
            <a:extLst>
              <a:ext uri="{FF2B5EF4-FFF2-40B4-BE49-F238E27FC236}">
                <a16:creationId xmlns:a16="http://schemas.microsoft.com/office/drawing/2014/main" id="{2445C1E4-41E6-5E58-2DA4-D21C7467BCB1}"/>
              </a:ext>
            </a:extLst>
          </p:cNvPr>
          <p:cNvSpPr txBox="1"/>
          <p:nvPr/>
        </p:nvSpPr>
        <p:spPr>
          <a:xfrm>
            <a:off x="468922" y="468923"/>
            <a:ext cx="11054861" cy="830997"/>
          </a:xfrm>
          <a:prstGeom prst="rect">
            <a:avLst/>
          </a:prstGeom>
          <a:noFill/>
          <a:ln w="57150">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What is the first 1000 days?</a:t>
            </a:r>
            <a:endParaRPr lang="en-US"/>
          </a:p>
        </p:txBody>
      </p:sp>
      <p:pic>
        <p:nvPicPr>
          <p:cNvPr id="5" name="Picture 4" descr="What is the first 1,000 days of life?">
            <a:extLst>
              <a:ext uri="{FF2B5EF4-FFF2-40B4-BE49-F238E27FC236}">
                <a16:creationId xmlns:a16="http://schemas.microsoft.com/office/drawing/2014/main" id="{A481372C-5055-889B-1AB9-4E68FEE75609}"/>
              </a:ext>
            </a:extLst>
          </p:cNvPr>
          <p:cNvPicPr>
            <a:picLocks noChangeAspect="1"/>
          </p:cNvPicPr>
          <p:nvPr/>
        </p:nvPicPr>
        <p:blipFill>
          <a:blip r:embed="rId2"/>
          <a:stretch>
            <a:fillRect/>
          </a:stretch>
        </p:blipFill>
        <p:spPr>
          <a:xfrm>
            <a:off x="2381250" y="2845044"/>
            <a:ext cx="6843347" cy="3506666"/>
          </a:xfrm>
          <a:prstGeom prst="rect">
            <a:avLst/>
          </a:prstGeom>
        </p:spPr>
      </p:pic>
      <p:sp>
        <p:nvSpPr>
          <p:cNvPr id="6" name="TextBox 5">
            <a:extLst>
              <a:ext uri="{FF2B5EF4-FFF2-40B4-BE49-F238E27FC236}">
                <a16:creationId xmlns:a16="http://schemas.microsoft.com/office/drawing/2014/main" id="{9757D902-CCDA-7A0B-337E-ED15782EAF4A}"/>
              </a:ext>
            </a:extLst>
          </p:cNvPr>
          <p:cNvSpPr txBox="1"/>
          <p:nvPr/>
        </p:nvSpPr>
        <p:spPr>
          <a:xfrm>
            <a:off x="9308122" y="6213230"/>
            <a:ext cx="245012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err="1">
                <a:latin typeface="Arial"/>
                <a:cs typeface="Arial"/>
              </a:rPr>
              <a:t>iDSMED</a:t>
            </a:r>
            <a:r>
              <a:rPr lang="en-GB" sz="1200" dirty="0">
                <a:latin typeface="Arial"/>
                <a:cs typeface="Arial"/>
              </a:rPr>
              <a:t> 2019</a:t>
            </a:r>
          </a:p>
        </p:txBody>
      </p:sp>
      <p:sp>
        <p:nvSpPr>
          <p:cNvPr id="7" name="Slide Number Placeholder 6">
            <a:extLst>
              <a:ext uri="{FF2B5EF4-FFF2-40B4-BE49-F238E27FC236}">
                <a16:creationId xmlns:a16="http://schemas.microsoft.com/office/drawing/2014/main" id="{F435646E-B906-B702-B336-4DE9729EEB0D}"/>
              </a:ext>
            </a:extLst>
          </p:cNvPr>
          <p:cNvSpPr>
            <a:spLocks noGrp="1"/>
          </p:cNvSpPr>
          <p:nvPr>
            <p:ph type="sldNum" sz="quarter" idx="12"/>
          </p:nvPr>
        </p:nvSpPr>
        <p:spPr/>
        <p:txBody>
          <a:bodyPr/>
          <a:lstStyle/>
          <a:p>
            <a:fld id="{330EA680-D336-4FF7-8B7A-9848BB0A1C32}" type="slidenum">
              <a:rPr lang="en-GB" smtClean="0"/>
              <a:t>2</a:t>
            </a:fld>
            <a:endParaRPr lang="en-GB"/>
          </a:p>
        </p:txBody>
      </p:sp>
      <p:sp>
        <p:nvSpPr>
          <p:cNvPr id="3" name="Footer Placeholder 2">
            <a:extLst>
              <a:ext uri="{FF2B5EF4-FFF2-40B4-BE49-F238E27FC236}">
                <a16:creationId xmlns:a16="http://schemas.microsoft.com/office/drawing/2014/main" id="{A28C27D8-1500-FB9B-5436-E86B0FD1DA7A}"/>
              </a:ext>
            </a:extLst>
          </p:cNvPr>
          <p:cNvSpPr>
            <a:spLocks noGrp="1"/>
          </p:cNvSpPr>
          <p:nvPr>
            <p:ph type="ftr" sz="quarter" idx="11"/>
          </p:nvPr>
        </p:nvSpPr>
        <p:spPr/>
        <p:txBody>
          <a:bodyPr/>
          <a:lstStyle/>
          <a:p>
            <a:r>
              <a:rPr lang="en-GB"/>
              <a:t>ECEY4005                     </a:t>
            </a:r>
          </a:p>
        </p:txBody>
      </p:sp>
      <p:sp>
        <p:nvSpPr>
          <p:cNvPr id="9" name="TextBox 8">
            <a:extLst>
              <a:ext uri="{FF2B5EF4-FFF2-40B4-BE49-F238E27FC236}">
                <a16:creationId xmlns:a16="http://schemas.microsoft.com/office/drawing/2014/main" id="{657C4E2C-363D-13C2-AEFB-47E30EB8FBFF}"/>
              </a:ext>
            </a:extLst>
          </p:cNvPr>
          <p:cNvSpPr txBox="1"/>
          <p:nvPr/>
        </p:nvSpPr>
        <p:spPr>
          <a:xfrm>
            <a:off x="10468708" y="99645"/>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Tree>
    <p:extLst>
      <p:ext uri="{BB962C8B-B14F-4D97-AF65-F5344CB8AC3E}">
        <p14:creationId xmlns:p14="http://schemas.microsoft.com/office/powerpoint/2010/main" val="36138133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Scientists Uncover How the Infant Brain Rewires Itself at Birth">
            <a:extLst>
              <a:ext uri="{FF2B5EF4-FFF2-40B4-BE49-F238E27FC236}">
                <a16:creationId xmlns:a16="http://schemas.microsoft.com/office/drawing/2014/main" id="{A1648DF4-8117-7C4A-4D94-65B4A1CEBCD6}"/>
              </a:ext>
            </a:extLst>
          </p:cNvPr>
          <p:cNvPicPr>
            <a:picLocks noChangeAspect="1"/>
          </p:cNvPicPr>
          <p:nvPr/>
        </p:nvPicPr>
        <p:blipFill>
          <a:blip r:embed="rId2">
            <a:alphaModFix amt="50000"/>
          </a:blip>
          <a:srcRect b="15730"/>
          <a:stretch>
            <a:fillRect/>
          </a:stretch>
        </p:blipFill>
        <p:spPr>
          <a:xfrm>
            <a:off x="20" y="1"/>
            <a:ext cx="12191980" cy="6857999"/>
          </a:xfrm>
          <a:prstGeom prst="rect">
            <a:avLst/>
          </a:prstGeom>
        </p:spPr>
      </p:pic>
      <p:sp>
        <p:nvSpPr>
          <p:cNvPr id="2" name="TextBox 1">
            <a:extLst>
              <a:ext uri="{FF2B5EF4-FFF2-40B4-BE49-F238E27FC236}">
                <a16:creationId xmlns:a16="http://schemas.microsoft.com/office/drawing/2014/main" id="{8E155E82-073E-ED2A-5C90-66132464AC54}"/>
              </a:ext>
            </a:extLst>
          </p:cNvPr>
          <p:cNvSpPr txBox="1"/>
          <p:nvPr/>
        </p:nvSpPr>
        <p:spPr>
          <a:xfrm>
            <a:off x="1524000" y="4481079"/>
            <a:ext cx="9144000" cy="1894383"/>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ct val="0"/>
              </a:spcBef>
              <a:spcAft>
                <a:spcPts val="600"/>
              </a:spcAft>
            </a:pPr>
            <a:r>
              <a:rPr lang="en-US" sz="6000">
                <a:solidFill>
                  <a:srgbClr val="FFFFFF"/>
                </a:solidFill>
                <a:latin typeface="+mj-lt"/>
                <a:ea typeface="+mj-ea"/>
                <a:cs typeface="+mj-cs"/>
              </a:rPr>
              <a:t>Why is the first 1000 days important?</a:t>
            </a:r>
          </a:p>
        </p:txBody>
      </p:sp>
      <p:sp>
        <p:nvSpPr>
          <p:cNvPr id="4" name="TextBox 3">
            <a:extLst>
              <a:ext uri="{FF2B5EF4-FFF2-40B4-BE49-F238E27FC236}">
                <a16:creationId xmlns:a16="http://schemas.microsoft.com/office/drawing/2014/main" id="{DFE203F3-590A-58BC-FF14-380EE17C4CC1}"/>
              </a:ext>
            </a:extLst>
          </p:cNvPr>
          <p:cNvSpPr txBox="1"/>
          <p:nvPr/>
        </p:nvSpPr>
        <p:spPr>
          <a:xfrm>
            <a:off x="246184" y="6412523"/>
            <a:ext cx="267286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PLOS, 2024</a:t>
            </a:r>
          </a:p>
        </p:txBody>
      </p:sp>
      <p:sp>
        <p:nvSpPr>
          <p:cNvPr id="6" name="Slide Number Placeholder 5">
            <a:extLst>
              <a:ext uri="{FF2B5EF4-FFF2-40B4-BE49-F238E27FC236}">
                <a16:creationId xmlns:a16="http://schemas.microsoft.com/office/drawing/2014/main" id="{7F0D8649-B206-4894-60FA-DA0051C095C4}"/>
              </a:ext>
            </a:extLst>
          </p:cNvPr>
          <p:cNvSpPr>
            <a:spLocks noGrp="1"/>
          </p:cNvSpPr>
          <p:nvPr>
            <p:ph type="sldNum" sz="quarter" idx="12"/>
          </p:nvPr>
        </p:nvSpPr>
        <p:spPr/>
        <p:txBody>
          <a:bodyPr/>
          <a:lstStyle/>
          <a:p>
            <a:fld id="{330EA680-D336-4FF7-8B7A-9848BB0A1C32}" type="slidenum">
              <a:rPr lang="en-GB" smtClean="0"/>
              <a:t>3</a:t>
            </a:fld>
            <a:endParaRPr lang="en-GB"/>
          </a:p>
        </p:txBody>
      </p:sp>
      <p:sp>
        <p:nvSpPr>
          <p:cNvPr id="5" name="Footer Placeholder 4">
            <a:extLst>
              <a:ext uri="{FF2B5EF4-FFF2-40B4-BE49-F238E27FC236}">
                <a16:creationId xmlns:a16="http://schemas.microsoft.com/office/drawing/2014/main" id="{216406B5-F0D8-A6B5-4CB5-D8E8F6A9BDFD}"/>
              </a:ext>
            </a:extLst>
          </p:cNvPr>
          <p:cNvSpPr>
            <a:spLocks noGrp="1"/>
          </p:cNvSpPr>
          <p:nvPr>
            <p:ph type="ftr" sz="quarter" idx="11"/>
          </p:nvPr>
        </p:nvSpPr>
        <p:spPr/>
        <p:txBody>
          <a:bodyPr/>
          <a:lstStyle/>
          <a:p>
            <a:r>
              <a:rPr lang="en-GB"/>
              <a:t>ECEY4005                     </a:t>
            </a:r>
          </a:p>
        </p:txBody>
      </p:sp>
      <p:sp>
        <p:nvSpPr>
          <p:cNvPr id="9" name="TextBox 8">
            <a:extLst>
              <a:ext uri="{FF2B5EF4-FFF2-40B4-BE49-F238E27FC236}">
                <a16:creationId xmlns:a16="http://schemas.microsoft.com/office/drawing/2014/main" id="{C0888AF2-1FFC-BF20-2EF0-E8561013A26A}"/>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Tree>
    <p:extLst>
      <p:ext uri="{BB962C8B-B14F-4D97-AF65-F5344CB8AC3E}">
        <p14:creationId xmlns:p14="http://schemas.microsoft.com/office/powerpoint/2010/main" val="45891217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C467858-9A5C-5BBF-CD04-F55A1E5A27A9}"/>
              </a:ext>
            </a:extLst>
          </p:cNvPr>
          <p:cNvSpPr txBox="1"/>
          <p:nvPr/>
        </p:nvSpPr>
        <p:spPr>
          <a:xfrm>
            <a:off x="2497015" y="363415"/>
            <a:ext cx="7092461" cy="830997"/>
          </a:xfrm>
          <a:prstGeom prst="rect">
            <a:avLst/>
          </a:prstGeom>
          <a:noFill/>
          <a:ln w="57150">
            <a:solidFill>
              <a:schemeClr val="accent5">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Brain Development </a:t>
            </a:r>
            <a:endParaRPr lang="en-US"/>
          </a:p>
        </p:txBody>
      </p:sp>
      <p:sp>
        <p:nvSpPr>
          <p:cNvPr id="3" name="TextBox 2">
            <a:extLst>
              <a:ext uri="{FF2B5EF4-FFF2-40B4-BE49-F238E27FC236}">
                <a16:creationId xmlns:a16="http://schemas.microsoft.com/office/drawing/2014/main" id="{7AB0D9C3-C282-D2ED-6D0B-C02CFB1D6F7E}"/>
              </a:ext>
            </a:extLst>
          </p:cNvPr>
          <p:cNvSpPr txBox="1"/>
          <p:nvPr/>
        </p:nvSpPr>
        <p:spPr>
          <a:xfrm>
            <a:off x="463062" y="1717431"/>
            <a:ext cx="5580184" cy="1600438"/>
          </a:xfrm>
          <a:prstGeom prst="rect">
            <a:avLst/>
          </a:prstGeom>
          <a:noFill/>
          <a:ln w="57150">
            <a:solidFill>
              <a:schemeClr val="accent5">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Brain development is especially crucial from conception to the age of two, as this is the period when the brain grows most rapidly and early experiences have the greatest impact (1,000 Days, n.d.). During these early years, a baby’s brain forms over one million neural connections every second. Positive experiences—such as responsive caregiving, play, and conversation—help strengthen and support these developing connections (First Things First, n.d.).</a:t>
            </a:r>
          </a:p>
        </p:txBody>
      </p:sp>
      <p:sp>
        <p:nvSpPr>
          <p:cNvPr id="4" name="TextBox 3">
            <a:extLst>
              <a:ext uri="{FF2B5EF4-FFF2-40B4-BE49-F238E27FC236}">
                <a16:creationId xmlns:a16="http://schemas.microsoft.com/office/drawing/2014/main" id="{AD380876-DCB0-3FD9-F4D3-041B6FBB7BCD}"/>
              </a:ext>
            </a:extLst>
          </p:cNvPr>
          <p:cNvSpPr txBox="1"/>
          <p:nvPr/>
        </p:nvSpPr>
        <p:spPr>
          <a:xfrm>
            <a:off x="6043246" y="4888523"/>
            <a:ext cx="5756030" cy="1384995"/>
          </a:xfrm>
          <a:prstGeom prst="rect">
            <a:avLst/>
          </a:prstGeom>
          <a:noFill/>
          <a:ln w="57150">
            <a:solidFill>
              <a:schemeClr val="accent5">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Hearing people speak or sing is particularly important, as it helps babies begin to learn language and build their vocabulary (NHS, 2023). These interactions also support early communication skills, including turn‑taking, responding, and listening (NHS, 2023). Even newborns benefit from this kind of engagement, as they observe facial expressions and begin to make sense of social cues (NHS, 2023).</a:t>
            </a:r>
          </a:p>
        </p:txBody>
      </p:sp>
      <p:pic>
        <p:nvPicPr>
          <p:cNvPr id="5" name="Picture 4" descr="Child Brain Development: Key Factors and Support Strategies">
            <a:extLst>
              <a:ext uri="{FF2B5EF4-FFF2-40B4-BE49-F238E27FC236}">
                <a16:creationId xmlns:a16="http://schemas.microsoft.com/office/drawing/2014/main" id="{3040D5FB-C6BB-0444-598F-0ED6C20945FF}"/>
              </a:ext>
            </a:extLst>
          </p:cNvPr>
          <p:cNvPicPr>
            <a:picLocks noChangeAspect="1"/>
          </p:cNvPicPr>
          <p:nvPr/>
        </p:nvPicPr>
        <p:blipFill>
          <a:blip r:embed="rId2"/>
          <a:stretch>
            <a:fillRect/>
          </a:stretch>
        </p:blipFill>
        <p:spPr>
          <a:xfrm>
            <a:off x="6959112" y="1713766"/>
            <a:ext cx="4838700" cy="2475036"/>
          </a:xfrm>
          <a:prstGeom prst="rect">
            <a:avLst/>
          </a:prstGeom>
        </p:spPr>
      </p:pic>
      <p:sp>
        <p:nvSpPr>
          <p:cNvPr id="6" name="TextBox 5">
            <a:extLst>
              <a:ext uri="{FF2B5EF4-FFF2-40B4-BE49-F238E27FC236}">
                <a16:creationId xmlns:a16="http://schemas.microsoft.com/office/drawing/2014/main" id="{45778DB6-A840-01E9-13BD-1ED01D3DDAEB}"/>
              </a:ext>
            </a:extLst>
          </p:cNvPr>
          <p:cNvSpPr txBox="1"/>
          <p:nvPr/>
        </p:nvSpPr>
        <p:spPr>
          <a:xfrm>
            <a:off x="8452338" y="4349261"/>
            <a:ext cx="173501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LeVos, 2024</a:t>
            </a:r>
          </a:p>
        </p:txBody>
      </p:sp>
      <p:pic>
        <p:nvPicPr>
          <p:cNvPr id="7" name="Picture 6" descr="Singing to your baby is great for their brain development, says new study -  Bump Birth Baby UK">
            <a:extLst>
              <a:ext uri="{FF2B5EF4-FFF2-40B4-BE49-F238E27FC236}">
                <a16:creationId xmlns:a16="http://schemas.microsoft.com/office/drawing/2014/main" id="{011E2D5F-B25D-AEEF-E419-0FB960DA506C}"/>
              </a:ext>
            </a:extLst>
          </p:cNvPr>
          <p:cNvPicPr>
            <a:picLocks noChangeAspect="1"/>
          </p:cNvPicPr>
          <p:nvPr/>
        </p:nvPicPr>
        <p:blipFill>
          <a:blip r:embed="rId3"/>
          <a:stretch>
            <a:fillRect/>
          </a:stretch>
        </p:blipFill>
        <p:spPr>
          <a:xfrm>
            <a:off x="709247" y="3722699"/>
            <a:ext cx="4161691" cy="2325784"/>
          </a:xfrm>
          <a:prstGeom prst="rect">
            <a:avLst/>
          </a:prstGeom>
        </p:spPr>
      </p:pic>
      <p:sp>
        <p:nvSpPr>
          <p:cNvPr id="8" name="TextBox 7">
            <a:extLst>
              <a:ext uri="{FF2B5EF4-FFF2-40B4-BE49-F238E27FC236}">
                <a16:creationId xmlns:a16="http://schemas.microsoft.com/office/drawing/2014/main" id="{3C41B1F3-7536-0BF2-18F6-17935F2348FC}"/>
              </a:ext>
            </a:extLst>
          </p:cNvPr>
          <p:cNvSpPr txBox="1"/>
          <p:nvPr/>
        </p:nvSpPr>
        <p:spPr>
          <a:xfrm>
            <a:off x="709247" y="6137030"/>
            <a:ext cx="367518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Bump Birth Baby, no date</a:t>
            </a:r>
          </a:p>
        </p:txBody>
      </p:sp>
      <p:sp>
        <p:nvSpPr>
          <p:cNvPr id="10" name="Slide Number Placeholder 9">
            <a:extLst>
              <a:ext uri="{FF2B5EF4-FFF2-40B4-BE49-F238E27FC236}">
                <a16:creationId xmlns:a16="http://schemas.microsoft.com/office/drawing/2014/main" id="{C3780B06-1986-BAC4-002B-3F1BF5E30174}"/>
              </a:ext>
            </a:extLst>
          </p:cNvPr>
          <p:cNvSpPr>
            <a:spLocks noGrp="1"/>
          </p:cNvSpPr>
          <p:nvPr>
            <p:ph type="sldNum" sz="quarter" idx="12"/>
          </p:nvPr>
        </p:nvSpPr>
        <p:spPr/>
        <p:txBody>
          <a:bodyPr/>
          <a:lstStyle/>
          <a:p>
            <a:fld id="{330EA680-D336-4FF7-8B7A-9848BB0A1C32}" type="slidenum">
              <a:rPr lang="en-GB" smtClean="0"/>
              <a:t>4</a:t>
            </a:fld>
            <a:endParaRPr lang="en-GB"/>
          </a:p>
        </p:txBody>
      </p:sp>
      <p:sp>
        <p:nvSpPr>
          <p:cNvPr id="9" name="Footer Placeholder 8">
            <a:extLst>
              <a:ext uri="{FF2B5EF4-FFF2-40B4-BE49-F238E27FC236}">
                <a16:creationId xmlns:a16="http://schemas.microsoft.com/office/drawing/2014/main" id="{F754A24C-D125-269A-AA19-04BCEC5F2499}"/>
              </a:ext>
            </a:extLst>
          </p:cNvPr>
          <p:cNvSpPr>
            <a:spLocks noGrp="1"/>
          </p:cNvSpPr>
          <p:nvPr>
            <p:ph type="ftr" sz="quarter" idx="11"/>
          </p:nvPr>
        </p:nvSpPr>
        <p:spPr/>
        <p:txBody>
          <a:bodyPr/>
          <a:lstStyle/>
          <a:p>
            <a:r>
              <a:rPr lang="en-GB"/>
              <a:t>ECEY4005                     </a:t>
            </a:r>
          </a:p>
        </p:txBody>
      </p:sp>
      <p:sp>
        <p:nvSpPr>
          <p:cNvPr id="12" name="TextBox 11">
            <a:extLst>
              <a:ext uri="{FF2B5EF4-FFF2-40B4-BE49-F238E27FC236}">
                <a16:creationId xmlns:a16="http://schemas.microsoft.com/office/drawing/2014/main" id="{A7F065AC-BBA6-60F8-AC59-F233FE70B8B4}"/>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Tree>
    <p:extLst>
      <p:ext uri="{BB962C8B-B14F-4D97-AF65-F5344CB8AC3E}">
        <p14:creationId xmlns:p14="http://schemas.microsoft.com/office/powerpoint/2010/main" val="22192526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AC87FDF-0242-BAE9-DCEF-6568862FDBF5}"/>
              </a:ext>
            </a:extLst>
          </p:cNvPr>
          <p:cNvSpPr txBox="1"/>
          <p:nvPr/>
        </p:nvSpPr>
        <p:spPr>
          <a:xfrm>
            <a:off x="2497015" y="363415"/>
            <a:ext cx="7092461" cy="830997"/>
          </a:xfrm>
          <a:prstGeom prst="rect">
            <a:avLst/>
          </a:prstGeom>
          <a:noFill/>
          <a:ln w="57150">
            <a:solidFill>
              <a:schemeClr val="accent5">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Brain Development </a:t>
            </a:r>
            <a:endParaRPr lang="en-US"/>
          </a:p>
        </p:txBody>
      </p:sp>
      <p:sp>
        <p:nvSpPr>
          <p:cNvPr id="4" name="TextBox 3">
            <a:extLst>
              <a:ext uri="{FF2B5EF4-FFF2-40B4-BE49-F238E27FC236}">
                <a16:creationId xmlns:a16="http://schemas.microsoft.com/office/drawing/2014/main" id="{E8BBF6E0-E3CD-2E5C-48DD-7A04C69286FC}"/>
              </a:ext>
            </a:extLst>
          </p:cNvPr>
          <p:cNvSpPr txBox="1"/>
          <p:nvPr/>
        </p:nvSpPr>
        <p:spPr>
          <a:xfrm>
            <a:off x="316523" y="1717430"/>
            <a:ext cx="5040923" cy="2462213"/>
          </a:xfrm>
          <a:prstGeom prst="rect">
            <a:avLst/>
          </a:prstGeom>
          <a:noFill/>
          <a:ln w="57150">
            <a:solidFill>
              <a:schemeClr val="accent5">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Play is especially important in the first 1,000 days, as it stimulates creativity, problem‑solving, and early thinking skills (National Literacy Trust, 2025). Creativity supports brain development by helping children explore, imagine, and learn new concepts National Literacy Trust, 2025). Problem‑solving experiences allow them to practise doing things independently and build confidence in their abilities (National Literacy Trust, 2025). Developing thinking skills also contributes to a child’s growing sense of individuality, helping them understand the world and their place within it (National Literacy Trust, 2025).</a:t>
            </a:r>
          </a:p>
        </p:txBody>
      </p:sp>
      <p:sp>
        <p:nvSpPr>
          <p:cNvPr id="5" name="TextBox 4">
            <a:extLst>
              <a:ext uri="{FF2B5EF4-FFF2-40B4-BE49-F238E27FC236}">
                <a16:creationId xmlns:a16="http://schemas.microsoft.com/office/drawing/2014/main" id="{3EEBC621-80F0-EA16-EE0A-21888758CCC9}"/>
              </a:ext>
            </a:extLst>
          </p:cNvPr>
          <p:cNvSpPr txBox="1"/>
          <p:nvPr/>
        </p:nvSpPr>
        <p:spPr>
          <a:xfrm>
            <a:off x="5603631" y="4753708"/>
            <a:ext cx="6377353" cy="1600438"/>
          </a:xfrm>
          <a:prstGeom prst="rect">
            <a:avLst/>
          </a:prstGeom>
          <a:noFill/>
          <a:ln w="57150">
            <a:solidFill>
              <a:schemeClr val="accent5">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Responsive caregiving plays a vital role in early development, as babies feel loved and secure when caregivers smile, play, and interact with them (Children &amp; Young People’s Health Services, n.d.). These warm, consistent responses help infants build trust and begin developing emotional regulation (Children &amp; Young People’s Health Services, n.d.). Over time, this strong foundation supports their confidence, resilience, and overall wellbeing as they grow (Children &amp; Young People’s Health Services, n.d.).</a:t>
            </a:r>
          </a:p>
        </p:txBody>
      </p:sp>
      <p:pic>
        <p:nvPicPr>
          <p:cNvPr id="6" name="Picture 5" descr="Dad's involvement with baby early on associated with boost in mental  development | Imperial News | Imperial College London">
            <a:extLst>
              <a:ext uri="{FF2B5EF4-FFF2-40B4-BE49-F238E27FC236}">
                <a16:creationId xmlns:a16="http://schemas.microsoft.com/office/drawing/2014/main" id="{98DB536A-103E-366E-63ED-3176382BC19D}"/>
              </a:ext>
            </a:extLst>
          </p:cNvPr>
          <p:cNvPicPr>
            <a:picLocks noChangeAspect="1"/>
          </p:cNvPicPr>
          <p:nvPr/>
        </p:nvPicPr>
        <p:blipFill>
          <a:blip r:embed="rId2"/>
          <a:stretch>
            <a:fillRect/>
          </a:stretch>
        </p:blipFill>
        <p:spPr>
          <a:xfrm>
            <a:off x="6822831" y="1712775"/>
            <a:ext cx="3563814" cy="2465295"/>
          </a:xfrm>
          <a:prstGeom prst="rect">
            <a:avLst/>
          </a:prstGeom>
        </p:spPr>
      </p:pic>
      <p:sp>
        <p:nvSpPr>
          <p:cNvPr id="7" name="TextBox 6">
            <a:extLst>
              <a:ext uri="{FF2B5EF4-FFF2-40B4-BE49-F238E27FC236}">
                <a16:creationId xmlns:a16="http://schemas.microsoft.com/office/drawing/2014/main" id="{321ED312-B5AD-2C8C-B59B-209829C1F2D9}"/>
              </a:ext>
            </a:extLst>
          </p:cNvPr>
          <p:cNvSpPr txBox="1"/>
          <p:nvPr/>
        </p:nvSpPr>
        <p:spPr>
          <a:xfrm>
            <a:off x="8088922" y="4384430"/>
            <a:ext cx="229772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O'Hare, 2017</a:t>
            </a:r>
          </a:p>
        </p:txBody>
      </p:sp>
      <p:pic>
        <p:nvPicPr>
          <p:cNvPr id="8" name="Picture 7" descr="Unlocking Potential: The Impact of Personalized Interaction and Responsive  Caregiving on Early Childhood Development&quot;">
            <a:extLst>
              <a:ext uri="{FF2B5EF4-FFF2-40B4-BE49-F238E27FC236}">
                <a16:creationId xmlns:a16="http://schemas.microsoft.com/office/drawing/2014/main" id="{D29BF7E8-13E6-D440-7B61-3EE35612E233}"/>
              </a:ext>
            </a:extLst>
          </p:cNvPr>
          <p:cNvPicPr>
            <a:picLocks noChangeAspect="1"/>
          </p:cNvPicPr>
          <p:nvPr/>
        </p:nvPicPr>
        <p:blipFill>
          <a:blip r:embed="rId3"/>
          <a:stretch>
            <a:fillRect/>
          </a:stretch>
        </p:blipFill>
        <p:spPr>
          <a:xfrm>
            <a:off x="722435" y="4384430"/>
            <a:ext cx="3543301" cy="1981201"/>
          </a:xfrm>
          <a:prstGeom prst="rect">
            <a:avLst/>
          </a:prstGeom>
        </p:spPr>
      </p:pic>
      <p:sp>
        <p:nvSpPr>
          <p:cNvPr id="9" name="TextBox 8">
            <a:extLst>
              <a:ext uri="{FF2B5EF4-FFF2-40B4-BE49-F238E27FC236}">
                <a16:creationId xmlns:a16="http://schemas.microsoft.com/office/drawing/2014/main" id="{4785D1E5-E8B7-6B0E-9B53-6AE8D9FED602}"/>
              </a:ext>
            </a:extLst>
          </p:cNvPr>
          <p:cNvSpPr txBox="1"/>
          <p:nvPr/>
        </p:nvSpPr>
        <p:spPr>
          <a:xfrm>
            <a:off x="820615" y="6553199"/>
            <a:ext cx="273147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Bhatt, 2023</a:t>
            </a:r>
          </a:p>
        </p:txBody>
      </p:sp>
      <p:sp>
        <p:nvSpPr>
          <p:cNvPr id="10" name="Slide Number Placeholder 9">
            <a:extLst>
              <a:ext uri="{FF2B5EF4-FFF2-40B4-BE49-F238E27FC236}">
                <a16:creationId xmlns:a16="http://schemas.microsoft.com/office/drawing/2014/main" id="{3B37EB39-AFD8-A816-F2BA-C7683FE3BD99}"/>
              </a:ext>
            </a:extLst>
          </p:cNvPr>
          <p:cNvSpPr>
            <a:spLocks noGrp="1"/>
          </p:cNvSpPr>
          <p:nvPr>
            <p:ph type="sldNum" sz="quarter" idx="12"/>
          </p:nvPr>
        </p:nvSpPr>
        <p:spPr/>
        <p:txBody>
          <a:bodyPr/>
          <a:lstStyle/>
          <a:p>
            <a:fld id="{330EA680-D336-4FF7-8B7A-9848BB0A1C32}" type="slidenum">
              <a:rPr lang="en-GB" smtClean="0"/>
              <a:t>5</a:t>
            </a:fld>
            <a:endParaRPr lang="en-GB"/>
          </a:p>
        </p:txBody>
      </p:sp>
      <p:sp>
        <p:nvSpPr>
          <p:cNvPr id="2" name="Footer Placeholder 1">
            <a:extLst>
              <a:ext uri="{FF2B5EF4-FFF2-40B4-BE49-F238E27FC236}">
                <a16:creationId xmlns:a16="http://schemas.microsoft.com/office/drawing/2014/main" id="{9CB04B93-4ECE-CE3C-76A6-98B2F5AE3942}"/>
              </a:ext>
            </a:extLst>
          </p:cNvPr>
          <p:cNvSpPr>
            <a:spLocks noGrp="1"/>
          </p:cNvSpPr>
          <p:nvPr>
            <p:ph type="ftr" sz="quarter" idx="11"/>
          </p:nvPr>
        </p:nvSpPr>
        <p:spPr/>
        <p:txBody>
          <a:bodyPr/>
          <a:lstStyle/>
          <a:p>
            <a:r>
              <a:rPr lang="en-GB"/>
              <a:t>ECEY4005                     </a:t>
            </a:r>
          </a:p>
        </p:txBody>
      </p:sp>
      <p:sp>
        <p:nvSpPr>
          <p:cNvPr id="12" name="TextBox 11">
            <a:extLst>
              <a:ext uri="{FF2B5EF4-FFF2-40B4-BE49-F238E27FC236}">
                <a16:creationId xmlns:a16="http://schemas.microsoft.com/office/drawing/2014/main" id="{11996883-F782-84B2-9A1B-4717BA300D69}"/>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Tree>
    <p:extLst>
      <p:ext uri="{BB962C8B-B14F-4D97-AF65-F5344CB8AC3E}">
        <p14:creationId xmlns:p14="http://schemas.microsoft.com/office/powerpoint/2010/main" val="24528763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D558761-AC73-C65A-0C7C-44712C3223F6}"/>
              </a:ext>
            </a:extLst>
          </p:cNvPr>
          <p:cNvSpPr txBox="1"/>
          <p:nvPr/>
        </p:nvSpPr>
        <p:spPr>
          <a:xfrm>
            <a:off x="2635770" y="312295"/>
            <a:ext cx="6358327" cy="830997"/>
          </a:xfrm>
          <a:prstGeom prst="rect">
            <a:avLst/>
          </a:prstGeom>
          <a:noFill/>
          <a:ln w="57150">
            <a:solidFill>
              <a:schemeClr val="accent1">
                <a:lumMod val="40000"/>
                <a:lumOff val="6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Nutrition</a:t>
            </a:r>
            <a:endParaRPr lang="en-US"/>
          </a:p>
        </p:txBody>
      </p:sp>
      <p:sp>
        <p:nvSpPr>
          <p:cNvPr id="4" name="TextBox 3">
            <a:extLst>
              <a:ext uri="{FF2B5EF4-FFF2-40B4-BE49-F238E27FC236}">
                <a16:creationId xmlns:a16="http://schemas.microsoft.com/office/drawing/2014/main" id="{5968AEDD-1D15-471F-3DE8-170704B3D01F}"/>
              </a:ext>
            </a:extLst>
          </p:cNvPr>
          <p:cNvSpPr txBox="1"/>
          <p:nvPr/>
        </p:nvSpPr>
        <p:spPr>
          <a:xfrm>
            <a:off x="537147" y="1717622"/>
            <a:ext cx="10930327" cy="1169551"/>
          </a:xfrm>
          <a:prstGeom prst="rect">
            <a:avLst/>
          </a:prstGeom>
          <a:noFill/>
          <a:ln w="57150">
            <a:solidFill>
              <a:schemeClr val="accent1">
                <a:lumMod val="40000"/>
                <a:lumOff val="6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Nutrition is essential for helping a baby thrive, as it supports physical growth, emotional wellbeing, cognitive development, and later school readiness (Wadsworth,2025). Emotional wellbeing is closely linked to early brain development, much of which occurs within the first 1,000 days (1000 days, n.d.). Adequate nutrition also promotes healthy physical growth by reducing the risk of malnutrition, which can lead to illness and developmental delays (World Food Programme, 2024). Together, these factors lay the foundation for strong cognitive skills and better readiness for learning as the child grows (Wadsworth,2025).</a:t>
            </a:r>
          </a:p>
        </p:txBody>
      </p:sp>
      <p:sp>
        <p:nvSpPr>
          <p:cNvPr id="5" name="Slide Number Placeholder 4">
            <a:extLst>
              <a:ext uri="{FF2B5EF4-FFF2-40B4-BE49-F238E27FC236}">
                <a16:creationId xmlns:a16="http://schemas.microsoft.com/office/drawing/2014/main" id="{AD21FC3F-F04D-0B30-D223-67CBCE6EF4CE}"/>
              </a:ext>
            </a:extLst>
          </p:cNvPr>
          <p:cNvSpPr>
            <a:spLocks noGrp="1"/>
          </p:cNvSpPr>
          <p:nvPr>
            <p:ph type="sldNum" sz="quarter" idx="12"/>
          </p:nvPr>
        </p:nvSpPr>
        <p:spPr/>
        <p:txBody>
          <a:bodyPr/>
          <a:lstStyle/>
          <a:p>
            <a:fld id="{330EA680-D336-4FF7-8B7A-9848BB0A1C32}" type="slidenum">
              <a:rPr lang="en-GB" smtClean="0"/>
              <a:t>6</a:t>
            </a:fld>
            <a:endParaRPr lang="en-GB"/>
          </a:p>
        </p:txBody>
      </p:sp>
      <p:sp>
        <p:nvSpPr>
          <p:cNvPr id="3" name="Footer Placeholder 2">
            <a:extLst>
              <a:ext uri="{FF2B5EF4-FFF2-40B4-BE49-F238E27FC236}">
                <a16:creationId xmlns:a16="http://schemas.microsoft.com/office/drawing/2014/main" id="{B635A716-AC6F-C964-FE05-DC8839EB9990}"/>
              </a:ext>
            </a:extLst>
          </p:cNvPr>
          <p:cNvSpPr>
            <a:spLocks noGrp="1"/>
          </p:cNvSpPr>
          <p:nvPr>
            <p:ph type="ftr" sz="quarter" idx="11"/>
          </p:nvPr>
        </p:nvSpPr>
        <p:spPr/>
        <p:txBody>
          <a:bodyPr/>
          <a:lstStyle/>
          <a:p>
            <a:r>
              <a:rPr lang="en-GB"/>
              <a:t>ECEY4005                     </a:t>
            </a:r>
          </a:p>
        </p:txBody>
      </p:sp>
      <p:sp>
        <p:nvSpPr>
          <p:cNvPr id="7" name="TextBox 6">
            <a:extLst>
              <a:ext uri="{FF2B5EF4-FFF2-40B4-BE49-F238E27FC236}">
                <a16:creationId xmlns:a16="http://schemas.microsoft.com/office/drawing/2014/main" id="{46A4E412-4924-0B97-7C09-D2D21983F3E5}"/>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pic>
        <p:nvPicPr>
          <p:cNvPr id="8" name="Picture 7" descr="A baby lying on a blanket surrounded by fruits and vegetables&#10;&#10;AI-generated content may be incorrect.">
            <a:extLst>
              <a:ext uri="{FF2B5EF4-FFF2-40B4-BE49-F238E27FC236}">
                <a16:creationId xmlns:a16="http://schemas.microsoft.com/office/drawing/2014/main" id="{D1CFE633-E2D7-312A-B855-79B49095A4A2}"/>
              </a:ext>
            </a:extLst>
          </p:cNvPr>
          <p:cNvPicPr>
            <a:picLocks noChangeAspect="1"/>
          </p:cNvPicPr>
          <p:nvPr/>
        </p:nvPicPr>
        <p:blipFill>
          <a:blip r:embed="rId2"/>
          <a:stretch>
            <a:fillRect/>
          </a:stretch>
        </p:blipFill>
        <p:spPr>
          <a:xfrm>
            <a:off x="3332284" y="3129327"/>
            <a:ext cx="4958863" cy="3412883"/>
          </a:xfrm>
          <a:prstGeom prst="rect">
            <a:avLst/>
          </a:prstGeom>
        </p:spPr>
      </p:pic>
      <p:sp>
        <p:nvSpPr>
          <p:cNvPr id="9" name="TextBox 8">
            <a:extLst>
              <a:ext uri="{FF2B5EF4-FFF2-40B4-BE49-F238E27FC236}">
                <a16:creationId xmlns:a16="http://schemas.microsoft.com/office/drawing/2014/main" id="{F4558A99-6033-1E53-185F-F848264D4047}"/>
              </a:ext>
            </a:extLst>
          </p:cNvPr>
          <p:cNvSpPr txBox="1"/>
          <p:nvPr/>
        </p:nvSpPr>
        <p:spPr>
          <a:xfrm>
            <a:off x="480646" y="6283569"/>
            <a:ext cx="233289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dirty="0">
                <a:latin typeface="Arial"/>
                <a:ea typeface="+mn-lt"/>
                <a:cs typeface="+mn-lt"/>
              </a:rPr>
              <a:t>Affinity Health, 2024</a:t>
            </a:r>
            <a:endParaRPr lang="en-GB" sz="1200" dirty="0">
              <a:latin typeface="Arial"/>
            </a:endParaRPr>
          </a:p>
        </p:txBody>
      </p:sp>
    </p:spTree>
    <p:extLst>
      <p:ext uri="{BB962C8B-B14F-4D97-AF65-F5344CB8AC3E}">
        <p14:creationId xmlns:p14="http://schemas.microsoft.com/office/powerpoint/2010/main" val="27264865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Registered Nurse Megan Kuhn takes a patient to the recreational play therapy room at Exceptional Care for Children.">
            <a:extLst>
              <a:ext uri="{FF2B5EF4-FFF2-40B4-BE49-F238E27FC236}">
                <a16:creationId xmlns:a16="http://schemas.microsoft.com/office/drawing/2014/main" id="{666A44E0-06E4-4AEA-E616-04540DB72DC1}"/>
              </a:ext>
            </a:extLst>
          </p:cNvPr>
          <p:cNvPicPr>
            <a:picLocks noChangeAspect="1"/>
          </p:cNvPicPr>
          <p:nvPr/>
        </p:nvPicPr>
        <p:blipFill>
          <a:blip r:embed="rId2">
            <a:alphaModFix amt="50000"/>
          </a:blip>
          <a:srcRect t="3202" b="22047"/>
          <a:stretch>
            <a:fillRect/>
          </a:stretch>
        </p:blipFill>
        <p:spPr>
          <a:xfrm>
            <a:off x="20" y="1"/>
            <a:ext cx="12191980" cy="6857999"/>
          </a:xfrm>
          <a:prstGeom prst="rect">
            <a:avLst/>
          </a:prstGeom>
        </p:spPr>
      </p:pic>
      <p:sp>
        <p:nvSpPr>
          <p:cNvPr id="4" name="TextBox 3">
            <a:extLst>
              <a:ext uri="{FF2B5EF4-FFF2-40B4-BE49-F238E27FC236}">
                <a16:creationId xmlns:a16="http://schemas.microsoft.com/office/drawing/2014/main" id="{FBADE848-BA3E-5E50-992E-824A3EB81F2A}"/>
              </a:ext>
            </a:extLst>
          </p:cNvPr>
          <p:cNvSpPr txBox="1"/>
          <p:nvPr/>
        </p:nvSpPr>
        <p:spPr>
          <a:xfrm>
            <a:off x="1524000" y="1122362"/>
            <a:ext cx="9144000" cy="2900518"/>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ct val="0"/>
              </a:spcBef>
              <a:spcAft>
                <a:spcPts val="600"/>
              </a:spcAft>
            </a:pPr>
            <a:r>
              <a:rPr lang="en-US" sz="6000">
                <a:solidFill>
                  <a:srgbClr val="FFFFFF"/>
                </a:solidFill>
                <a:latin typeface="+mj-lt"/>
                <a:ea typeface="+mj-ea"/>
                <a:cs typeface="+mj-cs"/>
              </a:rPr>
              <a:t>What is exceptional care and why is it important?</a:t>
            </a:r>
          </a:p>
        </p:txBody>
      </p:sp>
      <p:sp>
        <p:nvSpPr>
          <p:cNvPr id="5" name="TextBox 4">
            <a:extLst>
              <a:ext uri="{FF2B5EF4-FFF2-40B4-BE49-F238E27FC236}">
                <a16:creationId xmlns:a16="http://schemas.microsoft.com/office/drawing/2014/main" id="{C9EC9DDC-B4DE-00BB-4302-8EBB4A1BFED9}"/>
              </a:ext>
            </a:extLst>
          </p:cNvPr>
          <p:cNvSpPr txBox="1"/>
          <p:nvPr/>
        </p:nvSpPr>
        <p:spPr>
          <a:xfrm>
            <a:off x="7971692" y="132526"/>
            <a:ext cx="3681047" cy="26605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lnSpc>
                <a:spcPct val="90000"/>
              </a:lnSpc>
              <a:spcBef>
                <a:spcPts val="1000"/>
              </a:spcBef>
            </a:pPr>
            <a:r>
              <a:rPr lang="en-US" sz="1200" dirty="0">
                <a:solidFill>
                  <a:srgbClr val="FFFFFF"/>
                </a:solidFill>
                <a:latin typeface="Arial"/>
                <a:cs typeface="Arial"/>
              </a:rPr>
              <a:t>Student Number 2514603</a:t>
            </a:r>
          </a:p>
        </p:txBody>
      </p:sp>
      <p:sp>
        <p:nvSpPr>
          <p:cNvPr id="2" name="Footer Placeholder 1">
            <a:extLst>
              <a:ext uri="{FF2B5EF4-FFF2-40B4-BE49-F238E27FC236}">
                <a16:creationId xmlns:a16="http://schemas.microsoft.com/office/drawing/2014/main" id="{7AB6ACA5-3EF9-1B6C-8C37-12AF26FDDDDD}"/>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defRPr/>
            </a:pPr>
            <a:r>
              <a:rPr lang="en-US" kern="1200">
                <a:solidFill>
                  <a:srgbClr val="FFFFFF"/>
                </a:solidFill>
                <a:latin typeface="Calibri" panose="020F0502020204030204"/>
                <a:ea typeface="+mn-ea"/>
                <a:cs typeface="+mn-cs"/>
              </a:rPr>
              <a:t>ECEY4005                     </a:t>
            </a:r>
          </a:p>
        </p:txBody>
      </p:sp>
      <p:sp>
        <p:nvSpPr>
          <p:cNvPr id="3" name="Slide Number Placeholder 2">
            <a:extLst>
              <a:ext uri="{FF2B5EF4-FFF2-40B4-BE49-F238E27FC236}">
                <a16:creationId xmlns:a16="http://schemas.microsoft.com/office/drawing/2014/main" id="{474B43CA-1F4C-1AD9-D804-B09246079A6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330EA680-D336-4FF7-8B7A-9848BB0A1C32}" type="slidenum">
              <a:rPr lang="en-US">
                <a:solidFill>
                  <a:srgbClr val="FFFFFF"/>
                </a:solidFill>
                <a:latin typeface="Calibri" panose="020F0502020204030204"/>
              </a:rPr>
              <a:pPr>
                <a:spcAft>
                  <a:spcPts val="600"/>
                </a:spcAft>
                <a:defRPr/>
              </a:pPr>
              <a:t>7</a:t>
            </a:fld>
            <a:endParaRPr lang="en-US">
              <a:solidFill>
                <a:srgbClr val="FFFFFF"/>
              </a:solidFill>
              <a:latin typeface="Calibri" panose="020F0502020204030204"/>
            </a:endParaRPr>
          </a:p>
        </p:txBody>
      </p:sp>
      <p:sp>
        <p:nvSpPr>
          <p:cNvPr id="7" name="TextBox 6">
            <a:extLst>
              <a:ext uri="{FF2B5EF4-FFF2-40B4-BE49-F238E27FC236}">
                <a16:creationId xmlns:a16="http://schemas.microsoft.com/office/drawing/2014/main" id="{B70D173D-145A-7AD0-2C9C-BF6F5BF5781F}"/>
              </a:ext>
            </a:extLst>
          </p:cNvPr>
          <p:cNvSpPr txBox="1"/>
          <p:nvPr/>
        </p:nvSpPr>
        <p:spPr>
          <a:xfrm>
            <a:off x="697522" y="6377353"/>
            <a:ext cx="245012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Bies, 2017</a:t>
            </a:r>
          </a:p>
        </p:txBody>
      </p:sp>
    </p:spTree>
    <p:extLst>
      <p:ext uri="{BB962C8B-B14F-4D97-AF65-F5344CB8AC3E}">
        <p14:creationId xmlns:p14="http://schemas.microsoft.com/office/powerpoint/2010/main" val="219209236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A36F28E-A631-CB68-66C3-0AF9EDBA567C}"/>
              </a:ext>
            </a:extLst>
          </p:cNvPr>
          <p:cNvSpPr txBox="1"/>
          <p:nvPr/>
        </p:nvSpPr>
        <p:spPr>
          <a:xfrm>
            <a:off x="1582615" y="339969"/>
            <a:ext cx="8651630" cy="830997"/>
          </a:xfrm>
          <a:prstGeom prst="rect">
            <a:avLst/>
          </a:prstGeom>
          <a:noFill/>
          <a:ln w="57150">
            <a:solidFill>
              <a:schemeClr val="accent6">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a:latin typeface="Arial"/>
                <a:cs typeface="Arial"/>
              </a:rPr>
              <a:t>Antenatal Checks </a:t>
            </a:r>
            <a:endParaRPr lang="en-US" sz="4800">
              <a:latin typeface="Arial"/>
              <a:cs typeface="Arial"/>
            </a:endParaRPr>
          </a:p>
        </p:txBody>
      </p:sp>
      <p:sp>
        <p:nvSpPr>
          <p:cNvPr id="3" name="TextBox 2">
            <a:extLst>
              <a:ext uri="{FF2B5EF4-FFF2-40B4-BE49-F238E27FC236}">
                <a16:creationId xmlns:a16="http://schemas.microsoft.com/office/drawing/2014/main" id="{CCAFA68E-F846-1999-47B3-612D261CC946}"/>
              </a:ext>
            </a:extLst>
          </p:cNvPr>
          <p:cNvSpPr txBox="1"/>
          <p:nvPr/>
        </p:nvSpPr>
        <p:spPr>
          <a:xfrm>
            <a:off x="679938" y="1717429"/>
            <a:ext cx="10832122" cy="954107"/>
          </a:xfrm>
          <a:prstGeom prst="rect">
            <a:avLst/>
          </a:prstGeom>
          <a:noFill/>
          <a:ln w="57150">
            <a:solidFill>
              <a:schemeClr val="accent6">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Access to high‑quality health and maternity care is essential, as it ensures that both parents and their baby receive the best possible support and guidance (1000 days, n.d.). Antenatal checks play a key role in this, providing routine NHS appointments and screenings that monitor the health of both mother and baby (NHS,2023). These checks help identify any concerns early, support a safer pregnancy, and ensure that any necessary interventions can be put in place promptly (NHS,2023).</a:t>
            </a:r>
          </a:p>
        </p:txBody>
      </p:sp>
      <p:sp>
        <p:nvSpPr>
          <p:cNvPr id="5" name="Slide Number Placeholder 4">
            <a:extLst>
              <a:ext uri="{FF2B5EF4-FFF2-40B4-BE49-F238E27FC236}">
                <a16:creationId xmlns:a16="http://schemas.microsoft.com/office/drawing/2014/main" id="{A2AD6EFC-5EF5-E919-A862-1DA245012A49}"/>
              </a:ext>
            </a:extLst>
          </p:cNvPr>
          <p:cNvSpPr>
            <a:spLocks noGrp="1"/>
          </p:cNvSpPr>
          <p:nvPr>
            <p:ph type="sldNum" sz="quarter" idx="12"/>
          </p:nvPr>
        </p:nvSpPr>
        <p:spPr/>
        <p:txBody>
          <a:bodyPr/>
          <a:lstStyle/>
          <a:p>
            <a:fld id="{330EA680-D336-4FF7-8B7A-9848BB0A1C32}" type="slidenum">
              <a:rPr lang="en-GB" smtClean="0"/>
              <a:t>8</a:t>
            </a:fld>
            <a:endParaRPr lang="en-GB"/>
          </a:p>
        </p:txBody>
      </p:sp>
      <p:sp>
        <p:nvSpPr>
          <p:cNvPr id="4" name="Footer Placeholder 3">
            <a:extLst>
              <a:ext uri="{FF2B5EF4-FFF2-40B4-BE49-F238E27FC236}">
                <a16:creationId xmlns:a16="http://schemas.microsoft.com/office/drawing/2014/main" id="{0D5B9020-6C2C-8FB7-1614-6BD46ED9208B}"/>
              </a:ext>
            </a:extLst>
          </p:cNvPr>
          <p:cNvSpPr>
            <a:spLocks noGrp="1"/>
          </p:cNvSpPr>
          <p:nvPr>
            <p:ph type="ftr" sz="quarter" idx="11"/>
          </p:nvPr>
        </p:nvSpPr>
        <p:spPr/>
        <p:txBody>
          <a:bodyPr/>
          <a:lstStyle/>
          <a:p>
            <a:r>
              <a:rPr lang="en-GB"/>
              <a:t>ECEY4005                     </a:t>
            </a:r>
          </a:p>
        </p:txBody>
      </p:sp>
      <p:sp>
        <p:nvSpPr>
          <p:cNvPr id="7" name="TextBox 6">
            <a:extLst>
              <a:ext uri="{FF2B5EF4-FFF2-40B4-BE49-F238E27FC236}">
                <a16:creationId xmlns:a16="http://schemas.microsoft.com/office/drawing/2014/main" id="{7F0FAD73-162D-AA30-2587-D63F52DE18FD}"/>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pic>
        <p:nvPicPr>
          <p:cNvPr id="8" name="Picture 7" descr="Why Regular Check-Up Is Necessary During Pregnancy? – Nectar Mother and  Child Care Hospital">
            <a:extLst>
              <a:ext uri="{FF2B5EF4-FFF2-40B4-BE49-F238E27FC236}">
                <a16:creationId xmlns:a16="http://schemas.microsoft.com/office/drawing/2014/main" id="{3B19F983-186A-F3EF-DF96-8E69A65916D5}"/>
              </a:ext>
            </a:extLst>
          </p:cNvPr>
          <p:cNvPicPr>
            <a:picLocks noChangeAspect="1"/>
          </p:cNvPicPr>
          <p:nvPr/>
        </p:nvPicPr>
        <p:blipFill>
          <a:blip r:embed="rId2"/>
          <a:stretch>
            <a:fillRect/>
          </a:stretch>
        </p:blipFill>
        <p:spPr>
          <a:xfrm>
            <a:off x="681404" y="3091961"/>
            <a:ext cx="4252546" cy="2379784"/>
          </a:xfrm>
          <a:prstGeom prst="rect">
            <a:avLst/>
          </a:prstGeom>
        </p:spPr>
      </p:pic>
      <p:sp>
        <p:nvSpPr>
          <p:cNvPr id="9" name="TextBox 8">
            <a:extLst>
              <a:ext uri="{FF2B5EF4-FFF2-40B4-BE49-F238E27FC236}">
                <a16:creationId xmlns:a16="http://schemas.microsoft.com/office/drawing/2014/main" id="{B27BB7B0-488C-9B0A-C8DF-A957C9F4CDB7}"/>
              </a:ext>
            </a:extLst>
          </p:cNvPr>
          <p:cNvSpPr txBox="1"/>
          <p:nvPr/>
        </p:nvSpPr>
        <p:spPr>
          <a:xfrm>
            <a:off x="844061" y="5580184"/>
            <a:ext cx="393309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ea typeface="+mn-lt"/>
                <a:cs typeface="+mn-lt"/>
              </a:rPr>
              <a:t>Source: Nectar Mother and Child Care Hospital, n.d.</a:t>
            </a:r>
            <a:endParaRPr lang="en-US" sz="1200" dirty="0">
              <a:latin typeface="Arial"/>
              <a:cs typeface="Arial"/>
            </a:endParaRPr>
          </a:p>
        </p:txBody>
      </p:sp>
      <p:pic>
        <p:nvPicPr>
          <p:cNvPr id="10" name="Picture 9" descr="When Should You See the Doctor | Nestlé FamilyNes">
            <a:extLst>
              <a:ext uri="{FF2B5EF4-FFF2-40B4-BE49-F238E27FC236}">
                <a16:creationId xmlns:a16="http://schemas.microsoft.com/office/drawing/2014/main" id="{C38BDD10-4C5E-6D13-1490-6B051C7A60D2}"/>
              </a:ext>
            </a:extLst>
          </p:cNvPr>
          <p:cNvPicPr>
            <a:picLocks noChangeAspect="1"/>
          </p:cNvPicPr>
          <p:nvPr/>
        </p:nvPicPr>
        <p:blipFill>
          <a:blip r:embed="rId3"/>
          <a:stretch>
            <a:fillRect/>
          </a:stretch>
        </p:blipFill>
        <p:spPr>
          <a:xfrm>
            <a:off x="7831015" y="3091962"/>
            <a:ext cx="3681046" cy="2778369"/>
          </a:xfrm>
          <a:prstGeom prst="rect">
            <a:avLst/>
          </a:prstGeom>
        </p:spPr>
      </p:pic>
      <p:sp>
        <p:nvSpPr>
          <p:cNvPr id="11" name="TextBox 10">
            <a:extLst>
              <a:ext uri="{FF2B5EF4-FFF2-40B4-BE49-F238E27FC236}">
                <a16:creationId xmlns:a16="http://schemas.microsoft.com/office/drawing/2014/main" id="{C8972BC9-94C6-9A22-1654-61386BBE8102}"/>
              </a:ext>
            </a:extLst>
          </p:cNvPr>
          <p:cNvSpPr txBox="1"/>
          <p:nvPr/>
        </p:nvSpPr>
        <p:spPr>
          <a:xfrm>
            <a:off x="8329245" y="5996353"/>
            <a:ext cx="348761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dirty="0">
                <a:latin typeface="Arial"/>
                <a:ea typeface="+mn-lt"/>
                <a:cs typeface="+mn-lt"/>
              </a:rPr>
              <a:t>Nestlé </a:t>
            </a:r>
            <a:r>
              <a:rPr lang="en-GB" sz="1200" err="1">
                <a:latin typeface="Arial"/>
                <a:ea typeface="+mn-lt"/>
                <a:cs typeface="+mn-lt"/>
              </a:rPr>
              <a:t>FamilyNes</a:t>
            </a:r>
            <a:r>
              <a:rPr lang="en-GB" sz="1200" dirty="0">
                <a:latin typeface="Arial"/>
                <a:ea typeface="+mn-lt"/>
                <a:cs typeface="+mn-lt"/>
              </a:rPr>
              <a:t>, n.d.</a:t>
            </a:r>
          </a:p>
        </p:txBody>
      </p:sp>
    </p:spTree>
    <p:extLst>
      <p:ext uri="{BB962C8B-B14F-4D97-AF65-F5344CB8AC3E}">
        <p14:creationId xmlns:p14="http://schemas.microsoft.com/office/powerpoint/2010/main" val="42124379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A4956C-EF68-FBE9-6F28-8DD9D20AB969}"/>
              </a:ext>
            </a:extLst>
          </p:cNvPr>
          <p:cNvSpPr txBox="1"/>
          <p:nvPr/>
        </p:nvSpPr>
        <p:spPr>
          <a:xfrm>
            <a:off x="2567353" y="293076"/>
            <a:ext cx="6553200" cy="830997"/>
          </a:xfrm>
          <a:prstGeom prst="rect">
            <a:avLst/>
          </a:prstGeom>
          <a:noFill/>
          <a:ln w="57150">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Postnatal Care</a:t>
            </a:r>
          </a:p>
        </p:txBody>
      </p:sp>
      <p:sp>
        <p:nvSpPr>
          <p:cNvPr id="3" name="TextBox 2">
            <a:extLst>
              <a:ext uri="{FF2B5EF4-FFF2-40B4-BE49-F238E27FC236}">
                <a16:creationId xmlns:a16="http://schemas.microsoft.com/office/drawing/2014/main" id="{483E0601-504F-13C2-0F3A-D1C63501BA46}"/>
              </a:ext>
            </a:extLst>
          </p:cNvPr>
          <p:cNvSpPr txBox="1"/>
          <p:nvPr/>
        </p:nvSpPr>
        <p:spPr>
          <a:xfrm>
            <a:off x="240323" y="1559169"/>
            <a:ext cx="5263661" cy="2031325"/>
          </a:xfrm>
          <a:prstGeom prst="rect">
            <a:avLst/>
          </a:prstGeom>
          <a:noFill/>
          <a:ln w="57150">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Postnatal care is also extremely important. In the UK, postpartum care involves a midwife visiting the home during the first 10–28 days after birth to monitor the health and wellbeing of both mother and baby (NHS, 2021). Midwives provide support with rest, good nutrition, pelvic floor exercises, recovery, and infant feeding, offering guidance and reassurance throughout this early period (NHS, 2021). After this stage, care transitions to a health visitor, who continues to support the family until the child reaches five years old (NHS, 2021).</a:t>
            </a:r>
          </a:p>
        </p:txBody>
      </p:sp>
      <p:sp>
        <p:nvSpPr>
          <p:cNvPr id="4" name="TextBox 3">
            <a:extLst>
              <a:ext uri="{FF2B5EF4-FFF2-40B4-BE49-F238E27FC236}">
                <a16:creationId xmlns:a16="http://schemas.microsoft.com/office/drawing/2014/main" id="{D6EE0744-7B25-2E26-0ADB-1E5E3F86F6AE}"/>
              </a:ext>
            </a:extLst>
          </p:cNvPr>
          <p:cNvSpPr txBox="1"/>
          <p:nvPr/>
        </p:nvSpPr>
        <p:spPr>
          <a:xfrm>
            <a:off x="5990492" y="4654060"/>
            <a:ext cx="5990492" cy="1600438"/>
          </a:xfrm>
          <a:prstGeom prst="rect">
            <a:avLst/>
          </a:prstGeom>
          <a:noFill/>
          <a:ln w="57150">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Without appropriate postnatal support, mothers, fathers, and partners may be at increased risk of developing postnatal depression (NHS, 2022). This condition can occur at any point within the first year after birth and may affect bonding with the baby, mood, and levels of anxiety (NHS, 2022). Midwives and health visitors play a key role in recognising these symptoms early and providing the necessary support and guidance (NHS, 2021).</a:t>
            </a:r>
          </a:p>
        </p:txBody>
      </p:sp>
      <p:sp>
        <p:nvSpPr>
          <p:cNvPr id="6" name="Slide Number Placeholder 5">
            <a:extLst>
              <a:ext uri="{FF2B5EF4-FFF2-40B4-BE49-F238E27FC236}">
                <a16:creationId xmlns:a16="http://schemas.microsoft.com/office/drawing/2014/main" id="{D458385D-3ED1-99FD-4BD0-FAC4FA363415}"/>
              </a:ext>
            </a:extLst>
          </p:cNvPr>
          <p:cNvSpPr>
            <a:spLocks noGrp="1"/>
          </p:cNvSpPr>
          <p:nvPr>
            <p:ph type="sldNum" sz="quarter" idx="12"/>
          </p:nvPr>
        </p:nvSpPr>
        <p:spPr/>
        <p:txBody>
          <a:bodyPr/>
          <a:lstStyle/>
          <a:p>
            <a:fld id="{330EA680-D336-4FF7-8B7A-9848BB0A1C32}" type="slidenum">
              <a:rPr lang="en-GB" smtClean="0"/>
              <a:t>9</a:t>
            </a:fld>
            <a:endParaRPr lang="en-GB"/>
          </a:p>
        </p:txBody>
      </p:sp>
      <p:sp>
        <p:nvSpPr>
          <p:cNvPr id="5" name="Footer Placeholder 4">
            <a:extLst>
              <a:ext uri="{FF2B5EF4-FFF2-40B4-BE49-F238E27FC236}">
                <a16:creationId xmlns:a16="http://schemas.microsoft.com/office/drawing/2014/main" id="{F7AFF47F-3534-86E7-02A9-1089F16E7BB9}"/>
              </a:ext>
            </a:extLst>
          </p:cNvPr>
          <p:cNvSpPr>
            <a:spLocks noGrp="1"/>
          </p:cNvSpPr>
          <p:nvPr>
            <p:ph type="ftr" sz="quarter" idx="11"/>
          </p:nvPr>
        </p:nvSpPr>
        <p:spPr/>
        <p:txBody>
          <a:bodyPr/>
          <a:lstStyle/>
          <a:p>
            <a:r>
              <a:rPr lang="en-GB"/>
              <a:t>ECEY4005                     </a:t>
            </a:r>
          </a:p>
        </p:txBody>
      </p:sp>
      <p:sp>
        <p:nvSpPr>
          <p:cNvPr id="8" name="TextBox 7">
            <a:extLst>
              <a:ext uri="{FF2B5EF4-FFF2-40B4-BE49-F238E27FC236}">
                <a16:creationId xmlns:a16="http://schemas.microsoft.com/office/drawing/2014/main" id="{84D78844-42D0-8766-EE4D-36DB6DDE256E}"/>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pic>
        <p:nvPicPr>
          <p:cNvPr id="9" name="Picture 8" descr="Essential Postnatal Care Tips for New Born Baby from Maternity Experts">
            <a:extLst>
              <a:ext uri="{FF2B5EF4-FFF2-40B4-BE49-F238E27FC236}">
                <a16:creationId xmlns:a16="http://schemas.microsoft.com/office/drawing/2014/main" id="{E8ED8C1F-382D-0A61-057D-808DD03D1414}"/>
              </a:ext>
            </a:extLst>
          </p:cNvPr>
          <p:cNvPicPr>
            <a:picLocks noChangeAspect="1"/>
          </p:cNvPicPr>
          <p:nvPr/>
        </p:nvPicPr>
        <p:blipFill>
          <a:blip r:embed="rId2"/>
          <a:stretch>
            <a:fillRect/>
          </a:stretch>
        </p:blipFill>
        <p:spPr>
          <a:xfrm>
            <a:off x="7192107" y="1371600"/>
            <a:ext cx="3856892" cy="2403230"/>
          </a:xfrm>
          <a:prstGeom prst="rect">
            <a:avLst/>
          </a:prstGeom>
        </p:spPr>
      </p:pic>
      <p:sp>
        <p:nvSpPr>
          <p:cNvPr id="10" name="TextBox 9">
            <a:extLst>
              <a:ext uri="{FF2B5EF4-FFF2-40B4-BE49-F238E27FC236}">
                <a16:creationId xmlns:a16="http://schemas.microsoft.com/office/drawing/2014/main" id="{F9F56309-6B06-9F08-30B1-80AB2E9EFAD2}"/>
              </a:ext>
            </a:extLst>
          </p:cNvPr>
          <p:cNvSpPr txBox="1"/>
          <p:nvPr/>
        </p:nvSpPr>
        <p:spPr>
          <a:xfrm>
            <a:off x="7649308" y="3927230"/>
            <a:ext cx="294249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dirty="0">
                <a:latin typeface="Arial"/>
                <a:ea typeface="+mn-lt"/>
                <a:cs typeface="+mn-lt"/>
              </a:rPr>
              <a:t>Motherhood Medical Team, n.d.</a:t>
            </a:r>
            <a:endParaRPr lang="en-US" sz="1200" dirty="0">
              <a:latin typeface="Arial"/>
              <a:ea typeface="+mn-lt"/>
              <a:cs typeface="+mn-lt"/>
            </a:endParaRPr>
          </a:p>
        </p:txBody>
      </p:sp>
      <p:pic>
        <p:nvPicPr>
          <p:cNvPr id="11" name="Picture 10" descr="Can You Avoid Postpartum Depression? | Hackensack Meridian Health">
            <a:extLst>
              <a:ext uri="{FF2B5EF4-FFF2-40B4-BE49-F238E27FC236}">
                <a16:creationId xmlns:a16="http://schemas.microsoft.com/office/drawing/2014/main" id="{BA17DBA3-3856-F263-404B-1D6729EDFC0E}"/>
              </a:ext>
            </a:extLst>
          </p:cNvPr>
          <p:cNvPicPr>
            <a:picLocks noChangeAspect="1"/>
          </p:cNvPicPr>
          <p:nvPr/>
        </p:nvPicPr>
        <p:blipFill>
          <a:blip r:embed="rId3"/>
          <a:stretch>
            <a:fillRect/>
          </a:stretch>
        </p:blipFill>
        <p:spPr>
          <a:xfrm>
            <a:off x="1056542" y="4064977"/>
            <a:ext cx="3631223" cy="2039815"/>
          </a:xfrm>
          <a:prstGeom prst="rect">
            <a:avLst/>
          </a:prstGeom>
        </p:spPr>
      </p:pic>
      <p:sp>
        <p:nvSpPr>
          <p:cNvPr id="12" name="TextBox 11">
            <a:extLst>
              <a:ext uri="{FF2B5EF4-FFF2-40B4-BE49-F238E27FC236}">
                <a16:creationId xmlns:a16="http://schemas.microsoft.com/office/drawing/2014/main" id="{DC744563-1CD5-F5D8-1625-C8C9FFD10767}"/>
              </a:ext>
            </a:extLst>
          </p:cNvPr>
          <p:cNvSpPr txBox="1"/>
          <p:nvPr/>
        </p:nvSpPr>
        <p:spPr>
          <a:xfrm>
            <a:off x="1148861" y="6365631"/>
            <a:ext cx="339969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dirty="0">
                <a:latin typeface="Arial"/>
                <a:ea typeface="+mn-lt"/>
                <a:cs typeface="+mn-lt"/>
              </a:rPr>
              <a:t>Hackensack Meridian Health, 2022</a:t>
            </a:r>
            <a:endParaRPr lang="en-GB" sz="1200" dirty="0">
              <a:latin typeface="Arial"/>
            </a:endParaRPr>
          </a:p>
        </p:txBody>
      </p:sp>
    </p:spTree>
    <p:extLst>
      <p:ext uri="{BB962C8B-B14F-4D97-AF65-F5344CB8AC3E}">
        <p14:creationId xmlns:p14="http://schemas.microsoft.com/office/powerpoint/2010/main" val="37099757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C18D20-C070-E032-FEF4-B71464575C16}"/>
              </a:ext>
            </a:extLst>
          </p:cNvPr>
          <p:cNvSpPr txBox="1"/>
          <p:nvPr/>
        </p:nvSpPr>
        <p:spPr>
          <a:xfrm>
            <a:off x="2403230" y="422030"/>
            <a:ext cx="7936523" cy="830997"/>
          </a:xfrm>
          <a:prstGeom prst="rect">
            <a:avLst/>
          </a:prstGeom>
          <a:noFill/>
          <a:ln w="57150">
            <a:solidFill>
              <a:srgbClr val="E6BCE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Responsive Caregiving</a:t>
            </a:r>
            <a:endParaRPr lang="en-US" sz="4800"/>
          </a:p>
        </p:txBody>
      </p:sp>
      <p:sp>
        <p:nvSpPr>
          <p:cNvPr id="3" name="TextBox 2">
            <a:extLst>
              <a:ext uri="{FF2B5EF4-FFF2-40B4-BE49-F238E27FC236}">
                <a16:creationId xmlns:a16="http://schemas.microsoft.com/office/drawing/2014/main" id="{1F2D24D8-F213-DE57-FFF1-29F3062C4C6A}"/>
              </a:ext>
            </a:extLst>
          </p:cNvPr>
          <p:cNvSpPr txBox="1"/>
          <p:nvPr/>
        </p:nvSpPr>
        <p:spPr>
          <a:xfrm>
            <a:off x="726831" y="1611923"/>
            <a:ext cx="10738338" cy="1815882"/>
          </a:xfrm>
          <a:prstGeom prst="rect">
            <a:avLst/>
          </a:prstGeom>
          <a:noFill/>
          <a:ln w="57150">
            <a:solidFill>
              <a:srgbClr val="E6BCE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Babies also need responsive caregiving, which supports healthy brain development by providing both stimulation and emotional security (NHS Wales, n.d.). A key part of this is developing a secure attachment, where the baby forms a strong emotional bond with a caregiver (Anna Freud, n.d.). This caregiver may be a parent at home or a practitioner in an early year setting (Anna Freud, no date). Secure attachment is built when adults help babies feel safe, loved, and supported as they explore the world around them (Anna Freud, n.d.). Caregivers also need to respond sensitively when babies show signs of stress or anxiety, helping them feel comforted and understood (Anna Freud, n.d.). John Bowlby’s theory emphasises the importance of a strong relationship between a baby and their primary caregiver, as this secure attachment supports early learning, social development, and emotional growth (Anna Freud, n.d.).</a:t>
            </a:r>
          </a:p>
        </p:txBody>
      </p:sp>
      <p:sp>
        <p:nvSpPr>
          <p:cNvPr id="5" name="Slide Number Placeholder 4">
            <a:extLst>
              <a:ext uri="{FF2B5EF4-FFF2-40B4-BE49-F238E27FC236}">
                <a16:creationId xmlns:a16="http://schemas.microsoft.com/office/drawing/2014/main" id="{1D00BA04-A9DA-D573-7E9E-314A1AF1C458}"/>
              </a:ext>
            </a:extLst>
          </p:cNvPr>
          <p:cNvSpPr>
            <a:spLocks noGrp="1"/>
          </p:cNvSpPr>
          <p:nvPr>
            <p:ph type="sldNum" sz="quarter" idx="12"/>
          </p:nvPr>
        </p:nvSpPr>
        <p:spPr/>
        <p:txBody>
          <a:bodyPr/>
          <a:lstStyle/>
          <a:p>
            <a:fld id="{330EA680-D336-4FF7-8B7A-9848BB0A1C32}" type="slidenum">
              <a:rPr lang="en-GB" smtClean="0"/>
              <a:t>10</a:t>
            </a:fld>
            <a:endParaRPr lang="en-GB"/>
          </a:p>
        </p:txBody>
      </p:sp>
      <p:sp>
        <p:nvSpPr>
          <p:cNvPr id="4" name="Footer Placeholder 3">
            <a:extLst>
              <a:ext uri="{FF2B5EF4-FFF2-40B4-BE49-F238E27FC236}">
                <a16:creationId xmlns:a16="http://schemas.microsoft.com/office/drawing/2014/main" id="{35DEAA6C-448B-FFFB-B796-7154D0BA502E}"/>
              </a:ext>
            </a:extLst>
          </p:cNvPr>
          <p:cNvSpPr>
            <a:spLocks noGrp="1"/>
          </p:cNvSpPr>
          <p:nvPr>
            <p:ph type="ftr" sz="quarter" idx="11"/>
          </p:nvPr>
        </p:nvSpPr>
        <p:spPr/>
        <p:txBody>
          <a:bodyPr/>
          <a:lstStyle/>
          <a:p>
            <a:r>
              <a:rPr lang="en-GB"/>
              <a:t>ECEY4005                     </a:t>
            </a:r>
          </a:p>
        </p:txBody>
      </p:sp>
      <p:sp>
        <p:nvSpPr>
          <p:cNvPr id="7" name="TextBox 6">
            <a:extLst>
              <a:ext uri="{FF2B5EF4-FFF2-40B4-BE49-F238E27FC236}">
                <a16:creationId xmlns:a16="http://schemas.microsoft.com/office/drawing/2014/main" id="{BAAE0E09-5561-C313-8415-B634CA40DBCD}"/>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pic>
        <p:nvPicPr>
          <p:cNvPr id="6" name="Picture 5" descr="responsive caregiving blog">
            <a:extLst>
              <a:ext uri="{FF2B5EF4-FFF2-40B4-BE49-F238E27FC236}">
                <a16:creationId xmlns:a16="http://schemas.microsoft.com/office/drawing/2014/main" id="{788386F6-8A1A-0BDF-26E9-A72408F725A7}"/>
              </a:ext>
            </a:extLst>
          </p:cNvPr>
          <p:cNvPicPr>
            <a:picLocks noChangeAspect="1"/>
          </p:cNvPicPr>
          <p:nvPr/>
        </p:nvPicPr>
        <p:blipFill>
          <a:blip r:embed="rId2"/>
          <a:stretch>
            <a:fillRect/>
          </a:stretch>
        </p:blipFill>
        <p:spPr>
          <a:xfrm>
            <a:off x="4185291" y="3640015"/>
            <a:ext cx="3610403" cy="2713893"/>
          </a:xfrm>
          <a:prstGeom prst="rect">
            <a:avLst/>
          </a:prstGeom>
        </p:spPr>
      </p:pic>
      <p:sp>
        <p:nvSpPr>
          <p:cNvPr id="8" name="TextBox 7">
            <a:extLst>
              <a:ext uri="{FF2B5EF4-FFF2-40B4-BE49-F238E27FC236}">
                <a16:creationId xmlns:a16="http://schemas.microsoft.com/office/drawing/2014/main" id="{3C299276-4DC6-C6DE-3E2F-92F74A466AAF}"/>
              </a:ext>
            </a:extLst>
          </p:cNvPr>
          <p:cNvSpPr txBox="1"/>
          <p:nvPr/>
        </p:nvSpPr>
        <p:spPr>
          <a:xfrm>
            <a:off x="808892" y="6084277"/>
            <a:ext cx="307144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dirty="0">
                <a:latin typeface="Arial"/>
                <a:ea typeface="+mn-lt"/>
                <a:cs typeface="+mn-lt"/>
              </a:rPr>
              <a:t>Child Care Aware of America, 2019</a:t>
            </a:r>
            <a:endParaRPr lang="en-GB" sz="1200" dirty="0">
              <a:latin typeface="Arial"/>
            </a:endParaRPr>
          </a:p>
        </p:txBody>
      </p:sp>
    </p:spTree>
    <p:extLst>
      <p:ext uri="{BB962C8B-B14F-4D97-AF65-F5344CB8AC3E}">
        <p14:creationId xmlns:p14="http://schemas.microsoft.com/office/powerpoint/2010/main" val="19725126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875C93-01F1-B5B5-0D2E-D36C262EBFA8}"/>
              </a:ext>
            </a:extLst>
          </p:cNvPr>
          <p:cNvSpPr txBox="1"/>
          <p:nvPr/>
        </p:nvSpPr>
        <p:spPr>
          <a:xfrm>
            <a:off x="1207476" y="410307"/>
            <a:ext cx="9835661" cy="830997"/>
          </a:xfrm>
          <a:prstGeom prst="rect">
            <a:avLst/>
          </a:prstGeom>
          <a:noFill/>
          <a:ln w="57150">
            <a:solidFill>
              <a:srgbClr val="28B09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Serve and Return</a:t>
            </a:r>
            <a:endParaRPr lang="en-US"/>
          </a:p>
        </p:txBody>
      </p:sp>
      <p:sp>
        <p:nvSpPr>
          <p:cNvPr id="4" name="TextBox 3">
            <a:extLst>
              <a:ext uri="{FF2B5EF4-FFF2-40B4-BE49-F238E27FC236}">
                <a16:creationId xmlns:a16="http://schemas.microsoft.com/office/drawing/2014/main" id="{2C50EAA1-471D-30AC-F57C-059855EDF931}"/>
              </a:ext>
            </a:extLst>
          </p:cNvPr>
          <p:cNvSpPr txBox="1"/>
          <p:nvPr/>
        </p:nvSpPr>
        <p:spPr>
          <a:xfrm>
            <a:off x="668215" y="1717430"/>
            <a:ext cx="10914184" cy="1384995"/>
          </a:xfrm>
          <a:prstGeom prst="rect">
            <a:avLst/>
          </a:prstGeom>
          <a:noFill/>
          <a:ln w="57150">
            <a:solidFill>
              <a:srgbClr val="28B09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Serve‑and‑return interactions are essential for a baby’s development (NHS Wales, n.d.). This type of interaction involves a back‑and‑forth exchange between a caregiver and a baby (BBC, n.d.). The baby “serves” by making sounds, gestures, or facial expressions, and the caregiver “returns” by responding with words, expressions, or actions (BBC, n.d.). It works much like a gentle game of tennis, with each turn strengthening connection and communication (BBC, n.d.). These interactions support brain development and early language learning by helping babies form strong neural connections and begin to understand new words (BBC, n.d.). They also help create an enabling environment where the baby feels supported to explore, learn, and interact (Birth to 5 Matters, n.d.).</a:t>
            </a:r>
          </a:p>
        </p:txBody>
      </p:sp>
      <p:sp>
        <p:nvSpPr>
          <p:cNvPr id="5" name="Slide Number Placeholder 4">
            <a:extLst>
              <a:ext uri="{FF2B5EF4-FFF2-40B4-BE49-F238E27FC236}">
                <a16:creationId xmlns:a16="http://schemas.microsoft.com/office/drawing/2014/main" id="{5761402A-FE7E-DBF4-5F0F-E8CC675C6BA7}"/>
              </a:ext>
            </a:extLst>
          </p:cNvPr>
          <p:cNvSpPr>
            <a:spLocks noGrp="1"/>
          </p:cNvSpPr>
          <p:nvPr>
            <p:ph type="sldNum" sz="quarter" idx="12"/>
          </p:nvPr>
        </p:nvSpPr>
        <p:spPr/>
        <p:txBody>
          <a:bodyPr/>
          <a:lstStyle/>
          <a:p>
            <a:fld id="{330EA680-D336-4FF7-8B7A-9848BB0A1C32}" type="slidenum">
              <a:rPr lang="en-GB" smtClean="0"/>
              <a:t>11</a:t>
            </a:fld>
            <a:endParaRPr lang="en-GB"/>
          </a:p>
        </p:txBody>
      </p:sp>
      <p:sp>
        <p:nvSpPr>
          <p:cNvPr id="3" name="Footer Placeholder 2">
            <a:extLst>
              <a:ext uri="{FF2B5EF4-FFF2-40B4-BE49-F238E27FC236}">
                <a16:creationId xmlns:a16="http://schemas.microsoft.com/office/drawing/2014/main" id="{9F765A5F-576B-51BC-20D2-B929E613AF34}"/>
              </a:ext>
            </a:extLst>
          </p:cNvPr>
          <p:cNvSpPr>
            <a:spLocks noGrp="1"/>
          </p:cNvSpPr>
          <p:nvPr>
            <p:ph type="ftr" sz="quarter" idx="11"/>
          </p:nvPr>
        </p:nvSpPr>
        <p:spPr/>
        <p:txBody>
          <a:bodyPr/>
          <a:lstStyle/>
          <a:p>
            <a:r>
              <a:rPr lang="en-GB"/>
              <a:t>ECEY4005                     </a:t>
            </a:r>
          </a:p>
        </p:txBody>
      </p:sp>
      <p:sp>
        <p:nvSpPr>
          <p:cNvPr id="7" name="TextBox 6">
            <a:extLst>
              <a:ext uri="{FF2B5EF4-FFF2-40B4-BE49-F238E27FC236}">
                <a16:creationId xmlns:a16="http://schemas.microsoft.com/office/drawing/2014/main" id="{627DC0D7-6A4E-7CAF-270E-0F9B6B47F5AC}"/>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pic>
        <p:nvPicPr>
          <p:cNvPr id="6" name="Picture 5" descr="Baby laying on the ground looking at their father">
            <a:extLst>
              <a:ext uri="{FF2B5EF4-FFF2-40B4-BE49-F238E27FC236}">
                <a16:creationId xmlns:a16="http://schemas.microsoft.com/office/drawing/2014/main" id="{74A65E48-2EF3-F377-25A5-4B08A70F29D5}"/>
              </a:ext>
            </a:extLst>
          </p:cNvPr>
          <p:cNvPicPr>
            <a:picLocks noChangeAspect="1"/>
          </p:cNvPicPr>
          <p:nvPr/>
        </p:nvPicPr>
        <p:blipFill>
          <a:blip r:embed="rId2"/>
          <a:stretch>
            <a:fillRect/>
          </a:stretch>
        </p:blipFill>
        <p:spPr>
          <a:xfrm>
            <a:off x="3487615" y="3428999"/>
            <a:ext cx="4665785" cy="2332893"/>
          </a:xfrm>
          <a:prstGeom prst="rect">
            <a:avLst/>
          </a:prstGeom>
        </p:spPr>
      </p:pic>
      <p:sp>
        <p:nvSpPr>
          <p:cNvPr id="8" name="TextBox 7">
            <a:extLst>
              <a:ext uri="{FF2B5EF4-FFF2-40B4-BE49-F238E27FC236}">
                <a16:creationId xmlns:a16="http://schemas.microsoft.com/office/drawing/2014/main" id="{25F6B997-14B3-0186-B661-889BA2461FB2}"/>
              </a:ext>
            </a:extLst>
          </p:cNvPr>
          <p:cNvSpPr txBox="1"/>
          <p:nvPr/>
        </p:nvSpPr>
        <p:spPr>
          <a:xfrm>
            <a:off x="902677" y="6037384"/>
            <a:ext cx="266113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err="1">
                <a:latin typeface="Arial"/>
                <a:ea typeface="+mn-lt"/>
                <a:cs typeface="+mn-lt"/>
              </a:rPr>
              <a:t>Lovevery</a:t>
            </a:r>
            <a:r>
              <a:rPr lang="en-GB" sz="1200" dirty="0">
                <a:latin typeface="Arial"/>
                <a:ea typeface="+mn-lt"/>
                <a:cs typeface="+mn-lt"/>
              </a:rPr>
              <a:t>, no date</a:t>
            </a:r>
            <a:endParaRPr lang="en-GB" sz="1200" dirty="0">
              <a:latin typeface="Arial"/>
            </a:endParaRPr>
          </a:p>
        </p:txBody>
      </p:sp>
    </p:spTree>
    <p:extLst>
      <p:ext uri="{BB962C8B-B14F-4D97-AF65-F5344CB8AC3E}">
        <p14:creationId xmlns:p14="http://schemas.microsoft.com/office/powerpoint/2010/main" val="10198819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A370D9A1-B7A4-D5D3-D727-FD90B072DA47}"/>
              </a:ext>
            </a:extLst>
          </p:cNvPr>
          <p:cNvSpPr>
            <a:spLocks noGrp="1"/>
          </p:cNvSpPr>
          <p:nvPr>
            <p:ph type="sldNum" sz="quarter" idx="12"/>
          </p:nvPr>
        </p:nvSpPr>
        <p:spPr/>
        <p:txBody>
          <a:bodyPr/>
          <a:lstStyle/>
          <a:p>
            <a:fld id="{330EA680-D336-4FF7-8B7A-9848BB0A1C32}" type="slidenum">
              <a:rPr lang="en-GB" smtClean="0"/>
              <a:t>12</a:t>
            </a:fld>
            <a:endParaRPr lang="en-GB"/>
          </a:p>
        </p:txBody>
      </p:sp>
      <p:sp>
        <p:nvSpPr>
          <p:cNvPr id="2" name="Footer Placeholder 1">
            <a:extLst>
              <a:ext uri="{FF2B5EF4-FFF2-40B4-BE49-F238E27FC236}">
                <a16:creationId xmlns:a16="http://schemas.microsoft.com/office/drawing/2014/main" id="{E5C07DED-2237-CD65-4122-26C872D268F4}"/>
              </a:ext>
            </a:extLst>
          </p:cNvPr>
          <p:cNvSpPr>
            <a:spLocks noGrp="1"/>
          </p:cNvSpPr>
          <p:nvPr>
            <p:ph type="ftr" sz="quarter" idx="11"/>
          </p:nvPr>
        </p:nvSpPr>
        <p:spPr/>
        <p:txBody>
          <a:bodyPr/>
          <a:lstStyle/>
          <a:p>
            <a:r>
              <a:rPr lang="en-GB"/>
              <a:t>ECEY4005                     </a:t>
            </a:r>
          </a:p>
        </p:txBody>
      </p:sp>
      <p:sp>
        <p:nvSpPr>
          <p:cNvPr id="5" name="TextBox 4">
            <a:extLst>
              <a:ext uri="{FF2B5EF4-FFF2-40B4-BE49-F238E27FC236}">
                <a16:creationId xmlns:a16="http://schemas.microsoft.com/office/drawing/2014/main" id="{538CB935-C215-9906-3832-529A664C7A06}"/>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
        <p:nvSpPr>
          <p:cNvPr id="4" name="TextBox 3">
            <a:extLst>
              <a:ext uri="{FF2B5EF4-FFF2-40B4-BE49-F238E27FC236}">
                <a16:creationId xmlns:a16="http://schemas.microsoft.com/office/drawing/2014/main" id="{69F44456-6C19-B751-7733-B44429B1FC7E}"/>
              </a:ext>
            </a:extLst>
          </p:cNvPr>
          <p:cNvSpPr txBox="1"/>
          <p:nvPr/>
        </p:nvSpPr>
        <p:spPr>
          <a:xfrm>
            <a:off x="674075" y="4044461"/>
            <a:ext cx="10679723" cy="2308324"/>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What is the role of an early year's practitioner in supporting children and families in the first 1000 days?</a:t>
            </a:r>
            <a:endParaRPr lang="en-US"/>
          </a:p>
        </p:txBody>
      </p:sp>
      <p:sp>
        <p:nvSpPr>
          <p:cNvPr id="7" name="TextBox 6">
            <a:extLst>
              <a:ext uri="{FF2B5EF4-FFF2-40B4-BE49-F238E27FC236}">
                <a16:creationId xmlns:a16="http://schemas.microsoft.com/office/drawing/2014/main" id="{7EC5F7A4-E0CC-8697-4502-87650B7EDDDD}"/>
              </a:ext>
            </a:extLst>
          </p:cNvPr>
          <p:cNvSpPr txBox="1"/>
          <p:nvPr/>
        </p:nvSpPr>
        <p:spPr>
          <a:xfrm>
            <a:off x="8276493" y="6447691"/>
            <a:ext cx="285456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a:cs typeface="Arial"/>
              </a:rPr>
              <a:t>Source: Online Learning College, n.d.</a:t>
            </a:r>
          </a:p>
        </p:txBody>
      </p:sp>
    </p:spTree>
    <p:extLst>
      <p:ext uri="{BB962C8B-B14F-4D97-AF65-F5344CB8AC3E}">
        <p14:creationId xmlns:p14="http://schemas.microsoft.com/office/powerpoint/2010/main" val="29885767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70018D8-1F85-9D8B-08C5-CBED1B8C428E}"/>
              </a:ext>
            </a:extLst>
          </p:cNvPr>
          <p:cNvSpPr txBox="1"/>
          <p:nvPr/>
        </p:nvSpPr>
        <p:spPr>
          <a:xfrm>
            <a:off x="1090246" y="527538"/>
            <a:ext cx="10011507" cy="1569660"/>
          </a:xfrm>
          <a:prstGeom prst="rect">
            <a:avLst/>
          </a:prstGeom>
          <a:noFill/>
          <a:ln w="57150">
            <a:solidFill>
              <a:srgbClr val="B02C5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Practitioners' role in professional partnerships</a:t>
            </a:r>
          </a:p>
        </p:txBody>
      </p:sp>
      <p:sp>
        <p:nvSpPr>
          <p:cNvPr id="3" name="TextBox 2">
            <a:extLst>
              <a:ext uri="{FF2B5EF4-FFF2-40B4-BE49-F238E27FC236}">
                <a16:creationId xmlns:a16="http://schemas.microsoft.com/office/drawing/2014/main" id="{9702B94F-0453-FAA5-323E-751300B13FBC}"/>
              </a:ext>
            </a:extLst>
          </p:cNvPr>
          <p:cNvSpPr txBox="1"/>
          <p:nvPr/>
        </p:nvSpPr>
        <p:spPr>
          <a:xfrm>
            <a:off x="1090245" y="2485292"/>
            <a:ext cx="10011507" cy="1384995"/>
          </a:xfrm>
          <a:prstGeom prst="rect">
            <a:avLst/>
          </a:prstGeom>
          <a:noFill/>
          <a:ln w="57150">
            <a:solidFill>
              <a:srgbClr val="B02C5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Practitioners play a crucial role in supporting babies and their families throughout the first 1,000 days (Lancashire Early Years, n.d.). By working in partnership with parents, they help promote healthy physical, cognitive, and emotional development (Lancashire Early Years, n.d.). Creating a nurturing, stimulating environment is essential, as it encourages exploration, learning, and secure relationships (Lancashire Early Years, n.d.). Above all, practitioners support the development of strong, positive attachments, which form the foundation for a child’s future wellbeing (Lancashire Early Years, n.d.).</a:t>
            </a:r>
          </a:p>
        </p:txBody>
      </p:sp>
      <p:sp>
        <p:nvSpPr>
          <p:cNvPr id="5" name="Slide Number Placeholder 4">
            <a:extLst>
              <a:ext uri="{FF2B5EF4-FFF2-40B4-BE49-F238E27FC236}">
                <a16:creationId xmlns:a16="http://schemas.microsoft.com/office/drawing/2014/main" id="{7DE52A76-A7AD-4134-2B32-2A2D12C28DD0}"/>
              </a:ext>
            </a:extLst>
          </p:cNvPr>
          <p:cNvSpPr>
            <a:spLocks noGrp="1"/>
          </p:cNvSpPr>
          <p:nvPr>
            <p:ph type="sldNum" sz="quarter" idx="12"/>
          </p:nvPr>
        </p:nvSpPr>
        <p:spPr/>
        <p:txBody>
          <a:bodyPr/>
          <a:lstStyle/>
          <a:p>
            <a:fld id="{330EA680-D336-4FF7-8B7A-9848BB0A1C32}" type="slidenum">
              <a:rPr lang="en-GB" smtClean="0"/>
              <a:t>13</a:t>
            </a:fld>
            <a:endParaRPr lang="en-GB"/>
          </a:p>
        </p:txBody>
      </p:sp>
      <p:sp>
        <p:nvSpPr>
          <p:cNvPr id="4" name="Footer Placeholder 3">
            <a:extLst>
              <a:ext uri="{FF2B5EF4-FFF2-40B4-BE49-F238E27FC236}">
                <a16:creationId xmlns:a16="http://schemas.microsoft.com/office/drawing/2014/main" id="{85FCDC78-4C89-2D14-DEED-547A2978B1A1}"/>
              </a:ext>
            </a:extLst>
          </p:cNvPr>
          <p:cNvSpPr>
            <a:spLocks noGrp="1"/>
          </p:cNvSpPr>
          <p:nvPr>
            <p:ph type="ftr" sz="quarter" idx="11"/>
          </p:nvPr>
        </p:nvSpPr>
        <p:spPr/>
        <p:txBody>
          <a:bodyPr/>
          <a:lstStyle/>
          <a:p>
            <a:r>
              <a:rPr lang="en-GB"/>
              <a:t>ECEY4005                     </a:t>
            </a:r>
          </a:p>
        </p:txBody>
      </p:sp>
      <p:sp>
        <p:nvSpPr>
          <p:cNvPr id="7" name="TextBox 6">
            <a:extLst>
              <a:ext uri="{FF2B5EF4-FFF2-40B4-BE49-F238E27FC236}">
                <a16:creationId xmlns:a16="http://schemas.microsoft.com/office/drawing/2014/main" id="{FCA6966C-3A7C-416A-65EC-FC19BD3FE7C2}"/>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pic>
        <p:nvPicPr>
          <p:cNvPr id="8" name="Picture 7" descr="Practitioner reading story to group of young children">
            <a:extLst>
              <a:ext uri="{FF2B5EF4-FFF2-40B4-BE49-F238E27FC236}">
                <a16:creationId xmlns:a16="http://schemas.microsoft.com/office/drawing/2014/main" id="{8AB7403C-3302-9728-8490-6942C200BF70}"/>
              </a:ext>
            </a:extLst>
          </p:cNvPr>
          <p:cNvPicPr>
            <a:picLocks noChangeAspect="1"/>
          </p:cNvPicPr>
          <p:nvPr/>
        </p:nvPicPr>
        <p:blipFill>
          <a:blip r:embed="rId2"/>
          <a:stretch>
            <a:fillRect/>
          </a:stretch>
        </p:blipFill>
        <p:spPr>
          <a:xfrm>
            <a:off x="4039700" y="4053252"/>
            <a:ext cx="3749188" cy="2133601"/>
          </a:xfrm>
          <a:prstGeom prst="rect">
            <a:avLst/>
          </a:prstGeom>
        </p:spPr>
      </p:pic>
      <p:sp>
        <p:nvSpPr>
          <p:cNvPr id="9" name="TextBox 8">
            <a:extLst>
              <a:ext uri="{FF2B5EF4-FFF2-40B4-BE49-F238E27FC236}">
                <a16:creationId xmlns:a16="http://schemas.microsoft.com/office/drawing/2014/main" id="{128149E4-BEDC-EE67-42FD-C3CE37B82AD4}"/>
              </a:ext>
            </a:extLst>
          </p:cNvPr>
          <p:cNvSpPr txBox="1"/>
          <p:nvPr/>
        </p:nvSpPr>
        <p:spPr>
          <a:xfrm>
            <a:off x="726831" y="6318738"/>
            <a:ext cx="351692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ea typeface="+mn-lt"/>
                <a:cs typeface="+mn-lt"/>
              </a:rPr>
              <a:t>Source: Department for Education, no date</a:t>
            </a:r>
            <a:endParaRPr lang="en-US" sz="1200" dirty="0">
              <a:latin typeface="Arial"/>
            </a:endParaRPr>
          </a:p>
        </p:txBody>
      </p:sp>
    </p:spTree>
    <p:extLst>
      <p:ext uri="{BB962C8B-B14F-4D97-AF65-F5344CB8AC3E}">
        <p14:creationId xmlns:p14="http://schemas.microsoft.com/office/powerpoint/2010/main" val="40534724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91390E-E829-AB1A-6B74-25ABA13EE7A3}"/>
              </a:ext>
            </a:extLst>
          </p:cNvPr>
          <p:cNvSpPr txBox="1"/>
          <p:nvPr/>
        </p:nvSpPr>
        <p:spPr>
          <a:xfrm>
            <a:off x="715107" y="386861"/>
            <a:ext cx="10761784" cy="1569660"/>
          </a:xfrm>
          <a:prstGeom prst="rect">
            <a:avLst/>
          </a:prstGeom>
          <a:noFill/>
          <a:ln w="57150">
            <a:solidFill>
              <a:srgbClr val="88FF26"/>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ea typeface="+mn-lt"/>
                <a:cs typeface="+mn-lt"/>
              </a:rPr>
              <a:t>Building Secure Bonds Between Practitioners and Children</a:t>
            </a:r>
            <a:endParaRPr lang="en-US" dirty="0">
              <a:latin typeface="Arial"/>
            </a:endParaRPr>
          </a:p>
        </p:txBody>
      </p:sp>
      <p:sp>
        <p:nvSpPr>
          <p:cNvPr id="3" name="TextBox 2">
            <a:extLst>
              <a:ext uri="{FF2B5EF4-FFF2-40B4-BE49-F238E27FC236}">
                <a16:creationId xmlns:a16="http://schemas.microsoft.com/office/drawing/2014/main" id="{8627D4AD-D2A6-5FD1-3324-A01C9DAF569F}"/>
              </a:ext>
            </a:extLst>
          </p:cNvPr>
          <p:cNvSpPr txBox="1"/>
          <p:nvPr/>
        </p:nvSpPr>
        <p:spPr>
          <a:xfrm>
            <a:off x="715107" y="2631830"/>
            <a:ext cx="10761783" cy="1169551"/>
          </a:xfrm>
          <a:prstGeom prst="rect">
            <a:avLst/>
          </a:prstGeom>
          <a:noFill/>
          <a:ln w="57150">
            <a:solidFill>
              <a:srgbClr val="88FF26"/>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A secure and positive attachment provides babies with a safe base from which they can explore their environment (Government, 2025). When a baby feels protected and supported by their caregiver, their stress levels decrease, allowing healthy emotional and cognitive skills to develop later in life (Seattle Children’s Hospital, n.d.). A caregiver’s responses shape how a baby understands and connects with the world around them (Seattle Children’s Hospital, n.d.). To build a strong bond, practitioners must respond to a baby’s needs with warmth, sensitivity, and consistent care (Seattle Children’s Hospital, n.d.).</a:t>
            </a:r>
          </a:p>
        </p:txBody>
      </p:sp>
      <p:sp>
        <p:nvSpPr>
          <p:cNvPr id="5" name="Slide Number Placeholder 4">
            <a:extLst>
              <a:ext uri="{FF2B5EF4-FFF2-40B4-BE49-F238E27FC236}">
                <a16:creationId xmlns:a16="http://schemas.microsoft.com/office/drawing/2014/main" id="{2A2447EF-8114-1FA4-BEC7-89C1387C24E6}"/>
              </a:ext>
            </a:extLst>
          </p:cNvPr>
          <p:cNvSpPr>
            <a:spLocks noGrp="1"/>
          </p:cNvSpPr>
          <p:nvPr>
            <p:ph type="sldNum" sz="quarter" idx="12"/>
          </p:nvPr>
        </p:nvSpPr>
        <p:spPr/>
        <p:txBody>
          <a:bodyPr/>
          <a:lstStyle/>
          <a:p>
            <a:fld id="{330EA680-D336-4FF7-8B7A-9848BB0A1C32}" type="slidenum">
              <a:rPr lang="en-GB" smtClean="0"/>
              <a:t>14</a:t>
            </a:fld>
            <a:endParaRPr lang="en-GB"/>
          </a:p>
        </p:txBody>
      </p:sp>
      <p:sp>
        <p:nvSpPr>
          <p:cNvPr id="4" name="Footer Placeholder 3">
            <a:extLst>
              <a:ext uri="{FF2B5EF4-FFF2-40B4-BE49-F238E27FC236}">
                <a16:creationId xmlns:a16="http://schemas.microsoft.com/office/drawing/2014/main" id="{89D90360-25E4-2A47-1D88-49F01C73B428}"/>
              </a:ext>
            </a:extLst>
          </p:cNvPr>
          <p:cNvSpPr>
            <a:spLocks noGrp="1"/>
          </p:cNvSpPr>
          <p:nvPr>
            <p:ph type="ftr" sz="quarter" idx="11"/>
          </p:nvPr>
        </p:nvSpPr>
        <p:spPr/>
        <p:txBody>
          <a:bodyPr/>
          <a:lstStyle/>
          <a:p>
            <a:r>
              <a:rPr lang="en-GB"/>
              <a:t>ECEY4005                     </a:t>
            </a:r>
          </a:p>
        </p:txBody>
      </p:sp>
      <p:sp>
        <p:nvSpPr>
          <p:cNvPr id="7" name="TextBox 6">
            <a:extLst>
              <a:ext uri="{FF2B5EF4-FFF2-40B4-BE49-F238E27FC236}">
                <a16:creationId xmlns:a16="http://schemas.microsoft.com/office/drawing/2014/main" id="{C2574286-4EE8-0DF3-DE60-8FA16C8BC7EC}"/>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pic>
        <p:nvPicPr>
          <p:cNvPr id="6" name="Picture 5" descr="A person reading a book to a baby&#10;&#10;AI-generated content may be incorrect.">
            <a:extLst>
              <a:ext uri="{FF2B5EF4-FFF2-40B4-BE49-F238E27FC236}">
                <a16:creationId xmlns:a16="http://schemas.microsoft.com/office/drawing/2014/main" id="{9B714C7C-6604-F17D-8C70-5854FF0EF3A1}"/>
              </a:ext>
            </a:extLst>
          </p:cNvPr>
          <p:cNvPicPr>
            <a:picLocks noChangeAspect="1"/>
          </p:cNvPicPr>
          <p:nvPr/>
        </p:nvPicPr>
        <p:blipFill>
          <a:blip r:embed="rId2"/>
          <a:stretch>
            <a:fillRect/>
          </a:stretch>
        </p:blipFill>
        <p:spPr>
          <a:xfrm>
            <a:off x="4285884" y="4041529"/>
            <a:ext cx="3620233" cy="2069124"/>
          </a:xfrm>
          <a:prstGeom prst="rect">
            <a:avLst/>
          </a:prstGeom>
        </p:spPr>
      </p:pic>
      <p:sp>
        <p:nvSpPr>
          <p:cNvPr id="8" name="TextBox 7">
            <a:extLst>
              <a:ext uri="{FF2B5EF4-FFF2-40B4-BE49-F238E27FC236}">
                <a16:creationId xmlns:a16="http://schemas.microsoft.com/office/drawing/2014/main" id="{17714E42-F416-5E21-3C58-7C31472129F6}"/>
              </a:ext>
            </a:extLst>
          </p:cNvPr>
          <p:cNvSpPr txBox="1"/>
          <p:nvPr/>
        </p:nvSpPr>
        <p:spPr>
          <a:xfrm>
            <a:off x="8135815" y="5978768"/>
            <a:ext cx="230944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err="1">
                <a:latin typeface="Arial"/>
                <a:ea typeface="+mn-lt"/>
                <a:cs typeface="+mn-lt"/>
              </a:rPr>
              <a:t>Partou</a:t>
            </a:r>
            <a:r>
              <a:rPr lang="en-GB" sz="1200" dirty="0">
                <a:latin typeface="Arial"/>
                <a:ea typeface="+mn-lt"/>
                <a:cs typeface="+mn-lt"/>
              </a:rPr>
              <a:t>, no date</a:t>
            </a:r>
            <a:endParaRPr lang="en-US" sz="1200" dirty="0">
              <a:latin typeface="Arial"/>
              <a:ea typeface="+mn-lt"/>
              <a:cs typeface="+mn-lt"/>
            </a:endParaRPr>
          </a:p>
        </p:txBody>
      </p:sp>
    </p:spTree>
    <p:extLst>
      <p:ext uri="{BB962C8B-B14F-4D97-AF65-F5344CB8AC3E}">
        <p14:creationId xmlns:p14="http://schemas.microsoft.com/office/powerpoint/2010/main" val="14921968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3A6AB0-EB8C-81B4-BAF3-F86480BB1ACC}"/>
              </a:ext>
            </a:extLst>
          </p:cNvPr>
          <p:cNvSpPr txBox="1"/>
          <p:nvPr/>
        </p:nvSpPr>
        <p:spPr>
          <a:xfrm>
            <a:off x="609599" y="457200"/>
            <a:ext cx="11207260" cy="1569660"/>
          </a:xfrm>
          <a:prstGeom prst="rect">
            <a:avLst/>
          </a:prstGeom>
          <a:noFill/>
          <a:ln w="57150">
            <a:solidFill>
              <a:srgbClr val="B55E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ea typeface="+mn-lt"/>
                <a:cs typeface="+mn-lt"/>
              </a:rPr>
              <a:t>The Role of Practitioners in Supporting Parents</a:t>
            </a:r>
            <a:endParaRPr lang="en-US" sz="4800" dirty="0">
              <a:latin typeface="Arial"/>
              <a:cs typeface="Arial"/>
            </a:endParaRPr>
          </a:p>
        </p:txBody>
      </p:sp>
      <p:sp>
        <p:nvSpPr>
          <p:cNvPr id="3" name="TextBox 2">
            <a:extLst>
              <a:ext uri="{FF2B5EF4-FFF2-40B4-BE49-F238E27FC236}">
                <a16:creationId xmlns:a16="http://schemas.microsoft.com/office/drawing/2014/main" id="{A7293936-D36D-E37C-544D-CD9E9CF987D9}"/>
              </a:ext>
            </a:extLst>
          </p:cNvPr>
          <p:cNvSpPr txBox="1"/>
          <p:nvPr/>
        </p:nvSpPr>
        <p:spPr>
          <a:xfrm>
            <a:off x="609600" y="2157047"/>
            <a:ext cx="3528646" cy="4616648"/>
          </a:xfrm>
          <a:prstGeom prst="rect">
            <a:avLst/>
          </a:prstGeom>
          <a:noFill/>
          <a:ln w="57150">
            <a:solidFill>
              <a:srgbClr val="B55E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Practitioners play an important role in helping parents understand the importance of bonding and attachment (Harvard University, n.d.). They can encourage parents to engage in early, positive interactions with their baby, such as singing, talking, and reading together, which help the baby learn to respond through sounds, facial expressions, and movements (Harvard University, n.d.). These simple moments reflect the “serve and return” process, where a baby’s cues are noticed and responded to, strengthening brain development and emotional security (Harvard University, n.d.). Practitioners can also highlight how excessive use of technology may interrupt these vital exchanges, making it even more important for parents to stay present and interact meaningfully with their baby (Harvard University, </a:t>
            </a:r>
            <a:r>
              <a:rPr lang="en-GB" sz="1400" err="1">
                <a:latin typeface="Arial"/>
                <a:cs typeface="Arial"/>
              </a:rPr>
              <a:t>n.d</a:t>
            </a:r>
            <a:r>
              <a:rPr lang="en-GB" sz="1400" dirty="0">
                <a:latin typeface="Arial"/>
                <a:cs typeface="Arial"/>
              </a:rPr>
              <a:t>).</a:t>
            </a:r>
          </a:p>
        </p:txBody>
      </p:sp>
      <p:sp>
        <p:nvSpPr>
          <p:cNvPr id="4" name="TextBox 3">
            <a:extLst>
              <a:ext uri="{FF2B5EF4-FFF2-40B4-BE49-F238E27FC236}">
                <a16:creationId xmlns:a16="http://schemas.microsoft.com/office/drawing/2014/main" id="{ED43BF83-9917-1900-D075-E2AE884DE5E1}"/>
              </a:ext>
            </a:extLst>
          </p:cNvPr>
          <p:cNvSpPr txBox="1"/>
          <p:nvPr/>
        </p:nvSpPr>
        <p:spPr>
          <a:xfrm>
            <a:off x="4454769" y="2157046"/>
            <a:ext cx="3516923" cy="2893100"/>
          </a:xfrm>
          <a:prstGeom prst="rect">
            <a:avLst/>
          </a:prstGeom>
          <a:noFill/>
          <a:ln w="57150">
            <a:solidFill>
              <a:srgbClr val="B55E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Supporting parents and families with guidance on play, behaviour, sleep, routines, and feeding helps ensure that practitioners and parents work consistently together (NHS Wales, n.d.). When babies experience the same caregiving approaches and predictable routines at home and in practice settings, they feel more secure (NHS Wales, n.d.). This consistency promotes positive behaviour, emotional stability, and a more confident, settled baby (NHS Wales, n.d.). </a:t>
            </a:r>
          </a:p>
        </p:txBody>
      </p:sp>
      <p:sp>
        <p:nvSpPr>
          <p:cNvPr id="5" name="TextBox 4">
            <a:extLst>
              <a:ext uri="{FF2B5EF4-FFF2-40B4-BE49-F238E27FC236}">
                <a16:creationId xmlns:a16="http://schemas.microsoft.com/office/drawing/2014/main" id="{CC75FCF6-7E6C-45A8-A689-C7D3BE9D0142}"/>
              </a:ext>
            </a:extLst>
          </p:cNvPr>
          <p:cNvSpPr txBox="1"/>
          <p:nvPr/>
        </p:nvSpPr>
        <p:spPr>
          <a:xfrm>
            <a:off x="8651631" y="2157045"/>
            <a:ext cx="3165230" cy="2677656"/>
          </a:xfrm>
          <a:prstGeom prst="rect">
            <a:avLst/>
          </a:prstGeom>
          <a:noFill/>
          <a:ln w="57150">
            <a:solidFill>
              <a:srgbClr val="B55E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Practitioners can support parents by signposting them to health visitors or midwives when they are finding things difficult (NHS Wales, n.d.). This may include concerns about the baby’s health or their own wellbeing, such as symptoms of postnatal depression (NHS, 2021). Connecting families with the right professionals ensures they receive timely, specialised support when they need it most (NHS, 2021).</a:t>
            </a:r>
          </a:p>
        </p:txBody>
      </p:sp>
      <p:sp>
        <p:nvSpPr>
          <p:cNvPr id="7" name="Slide Number Placeholder 6">
            <a:extLst>
              <a:ext uri="{FF2B5EF4-FFF2-40B4-BE49-F238E27FC236}">
                <a16:creationId xmlns:a16="http://schemas.microsoft.com/office/drawing/2014/main" id="{2F47D1B3-C47D-648D-2977-8AF7ADD0E2A8}"/>
              </a:ext>
            </a:extLst>
          </p:cNvPr>
          <p:cNvSpPr>
            <a:spLocks noGrp="1"/>
          </p:cNvSpPr>
          <p:nvPr>
            <p:ph type="sldNum" sz="quarter" idx="12"/>
          </p:nvPr>
        </p:nvSpPr>
        <p:spPr/>
        <p:txBody>
          <a:bodyPr/>
          <a:lstStyle/>
          <a:p>
            <a:fld id="{330EA680-D336-4FF7-8B7A-9848BB0A1C32}" type="slidenum">
              <a:rPr lang="en-GB" smtClean="0"/>
              <a:t>15</a:t>
            </a:fld>
            <a:endParaRPr lang="en-GB"/>
          </a:p>
        </p:txBody>
      </p:sp>
      <p:sp>
        <p:nvSpPr>
          <p:cNvPr id="6" name="Footer Placeholder 5">
            <a:extLst>
              <a:ext uri="{FF2B5EF4-FFF2-40B4-BE49-F238E27FC236}">
                <a16:creationId xmlns:a16="http://schemas.microsoft.com/office/drawing/2014/main" id="{02DD61EC-C475-2F6C-1666-3AC605CEEB9A}"/>
              </a:ext>
            </a:extLst>
          </p:cNvPr>
          <p:cNvSpPr>
            <a:spLocks noGrp="1"/>
          </p:cNvSpPr>
          <p:nvPr>
            <p:ph type="ftr" sz="quarter" idx="11"/>
          </p:nvPr>
        </p:nvSpPr>
        <p:spPr/>
        <p:txBody>
          <a:bodyPr/>
          <a:lstStyle/>
          <a:p>
            <a:r>
              <a:rPr lang="en-GB"/>
              <a:t>ECEY4005                     </a:t>
            </a:r>
          </a:p>
        </p:txBody>
      </p:sp>
      <p:sp>
        <p:nvSpPr>
          <p:cNvPr id="9" name="TextBox 8">
            <a:extLst>
              <a:ext uri="{FF2B5EF4-FFF2-40B4-BE49-F238E27FC236}">
                <a16:creationId xmlns:a16="http://schemas.microsoft.com/office/drawing/2014/main" id="{3431B3F5-84A4-517A-1410-DECC29EE469D}"/>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pic>
        <p:nvPicPr>
          <p:cNvPr id="8" name="Picture 7" descr="Partnerships With Families In Early Years Settings | Best Practice, Methods">
            <a:extLst>
              <a:ext uri="{FF2B5EF4-FFF2-40B4-BE49-F238E27FC236}">
                <a16:creationId xmlns:a16="http://schemas.microsoft.com/office/drawing/2014/main" id="{1B18D0C8-4B19-7552-1CF8-ABE42D5CE633}"/>
              </a:ext>
            </a:extLst>
          </p:cNvPr>
          <p:cNvPicPr>
            <a:picLocks noChangeAspect="1"/>
          </p:cNvPicPr>
          <p:nvPr/>
        </p:nvPicPr>
        <p:blipFill>
          <a:blip r:embed="rId2"/>
          <a:stretch>
            <a:fillRect/>
          </a:stretch>
        </p:blipFill>
        <p:spPr>
          <a:xfrm>
            <a:off x="7134867" y="5134706"/>
            <a:ext cx="2037066" cy="1406771"/>
          </a:xfrm>
          <a:prstGeom prst="rect">
            <a:avLst/>
          </a:prstGeom>
        </p:spPr>
      </p:pic>
      <p:sp>
        <p:nvSpPr>
          <p:cNvPr id="10" name="TextBox 9">
            <a:extLst>
              <a:ext uri="{FF2B5EF4-FFF2-40B4-BE49-F238E27FC236}">
                <a16:creationId xmlns:a16="http://schemas.microsoft.com/office/drawing/2014/main" id="{0B50B16D-1F22-AB4C-E58F-74064D2F70E8}"/>
              </a:ext>
            </a:extLst>
          </p:cNvPr>
          <p:cNvSpPr txBox="1"/>
          <p:nvPr/>
        </p:nvSpPr>
        <p:spPr>
          <a:xfrm>
            <a:off x="9390184" y="5369169"/>
            <a:ext cx="248529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dirty="0">
                <a:latin typeface="Arial"/>
                <a:ea typeface="+mn-lt"/>
                <a:cs typeface="+mn-lt"/>
              </a:rPr>
              <a:t>Online Learning College, 2021</a:t>
            </a:r>
            <a:endParaRPr lang="en-US" sz="1200" dirty="0">
              <a:latin typeface="Arial"/>
              <a:ea typeface="+mn-lt"/>
              <a:cs typeface="+mn-lt"/>
            </a:endParaRPr>
          </a:p>
        </p:txBody>
      </p:sp>
    </p:spTree>
    <p:extLst>
      <p:ext uri="{BB962C8B-B14F-4D97-AF65-F5344CB8AC3E}">
        <p14:creationId xmlns:p14="http://schemas.microsoft.com/office/powerpoint/2010/main" val="185366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863F095-52E5-76FC-CAB0-8A6BCC2DFB23}"/>
              </a:ext>
            </a:extLst>
          </p:cNvPr>
          <p:cNvSpPr txBox="1"/>
          <p:nvPr/>
        </p:nvSpPr>
        <p:spPr>
          <a:xfrm>
            <a:off x="633046" y="515815"/>
            <a:ext cx="10902461" cy="1569660"/>
          </a:xfrm>
          <a:prstGeom prst="rect">
            <a:avLst/>
          </a:prstGeom>
          <a:noFill/>
          <a:ln w="57150">
            <a:solidFill>
              <a:srgbClr val="E6CB63"/>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ea typeface="+mn-lt"/>
                <a:cs typeface="+mn-lt"/>
              </a:rPr>
              <a:t>Why Practitioners Must Work in Partnership with Other Professionals</a:t>
            </a:r>
            <a:endParaRPr lang="en-US" sz="4800" dirty="0">
              <a:latin typeface="Arial"/>
              <a:cs typeface="Arial"/>
            </a:endParaRPr>
          </a:p>
        </p:txBody>
      </p:sp>
      <p:sp>
        <p:nvSpPr>
          <p:cNvPr id="3" name="TextBox 2">
            <a:extLst>
              <a:ext uri="{FF2B5EF4-FFF2-40B4-BE49-F238E27FC236}">
                <a16:creationId xmlns:a16="http://schemas.microsoft.com/office/drawing/2014/main" id="{BE1711E0-0223-6C78-26EE-F3E1A32A771D}"/>
              </a:ext>
            </a:extLst>
          </p:cNvPr>
          <p:cNvSpPr txBox="1"/>
          <p:nvPr/>
        </p:nvSpPr>
        <p:spPr>
          <a:xfrm>
            <a:off x="633046" y="2403230"/>
            <a:ext cx="10914184" cy="1169551"/>
          </a:xfrm>
          <a:prstGeom prst="rect">
            <a:avLst/>
          </a:prstGeom>
          <a:noFill/>
          <a:ln w="57150">
            <a:solidFill>
              <a:srgbClr val="E6CB63"/>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Practitioners also need to work closely with other professionals, such as health visitors, speech and language therapists, social workers, and midwives (Nursery Management Show,2024). Sharing observations and information with these teams — and with families — helps ensure that any emerging concerns are identified early (Nursery Management Show,2024). This collaborative approach supports timely intervention and enables families to access the right services if a baby has additional learning or developmental needs (Nursery Management Show,2024).</a:t>
            </a:r>
          </a:p>
        </p:txBody>
      </p:sp>
      <p:sp>
        <p:nvSpPr>
          <p:cNvPr id="5" name="Slide Number Placeholder 4">
            <a:extLst>
              <a:ext uri="{FF2B5EF4-FFF2-40B4-BE49-F238E27FC236}">
                <a16:creationId xmlns:a16="http://schemas.microsoft.com/office/drawing/2014/main" id="{7BD46117-75C4-2B3F-521C-1806F05FFF75}"/>
              </a:ext>
            </a:extLst>
          </p:cNvPr>
          <p:cNvSpPr>
            <a:spLocks noGrp="1"/>
          </p:cNvSpPr>
          <p:nvPr>
            <p:ph type="sldNum" sz="quarter" idx="12"/>
          </p:nvPr>
        </p:nvSpPr>
        <p:spPr/>
        <p:txBody>
          <a:bodyPr/>
          <a:lstStyle/>
          <a:p>
            <a:fld id="{330EA680-D336-4FF7-8B7A-9848BB0A1C32}" type="slidenum">
              <a:rPr lang="en-GB" smtClean="0"/>
              <a:t>16</a:t>
            </a:fld>
            <a:endParaRPr lang="en-GB"/>
          </a:p>
        </p:txBody>
      </p:sp>
      <p:sp>
        <p:nvSpPr>
          <p:cNvPr id="4" name="Footer Placeholder 3">
            <a:extLst>
              <a:ext uri="{FF2B5EF4-FFF2-40B4-BE49-F238E27FC236}">
                <a16:creationId xmlns:a16="http://schemas.microsoft.com/office/drawing/2014/main" id="{ADE7F8B4-C585-3BAB-51BB-E7470243913E}"/>
              </a:ext>
            </a:extLst>
          </p:cNvPr>
          <p:cNvSpPr>
            <a:spLocks noGrp="1"/>
          </p:cNvSpPr>
          <p:nvPr>
            <p:ph type="ftr" sz="quarter" idx="11"/>
          </p:nvPr>
        </p:nvSpPr>
        <p:spPr/>
        <p:txBody>
          <a:bodyPr/>
          <a:lstStyle/>
          <a:p>
            <a:r>
              <a:rPr lang="en-GB"/>
              <a:t>ECEY4005                     </a:t>
            </a:r>
          </a:p>
        </p:txBody>
      </p:sp>
      <p:sp>
        <p:nvSpPr>
          <p:cNvPr id="7" name="TextBox 6">
            <a:extLst>
              <a:ext uri="{FF2B5EF4-FFF2-40B4-BE49-F238E27FC236}">
                <a16:creationId xmlns:a16="http://schemas.microsoft.com/office/drawing/2014/main" id="{AAB08313-229C-955E-689E-9FB739B6E8FF}"/>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pic>
        <p:nvPicPr>
          <p:cNvPr id="6" name="Picture 5" descr="A group of people sitting around a table&#10;&#10;AI-generated content may be incorrect.">
            <a:extLst>
              <a:ext uri="{FF2B5EF4-FFF2-40B4-BE49-F238E27FC236}">
                <a16:creationId xmlns:a16="http://schemas.microsoft.com/office/drawing/2014/main" id="{F7FD95F9-6F9F-473F-731C-E003FD1601C6}"/>
              </a:ext>
            </a:extLst>
          </p:cNvPr>
          <p:cNvPicPr>
            <a:picLocks noChangeAspect="1"/>
          </p:cNvPicPr>
          <p:nvPr/>
        </p:nvPicPr>
        <p:blipFill>
          <a:blip r:embed="rId2"/>
          <a:stretch>
            <a:fillRect/>
          </a:stretch>
        </p:blipFill>
        <p:spPr>
          <a:xfrm>
            <a:off x="4340469" y="3745523"/>
            <a:ext cx="3499340" cy="2350477"/>
          </a:xfrm>
          <a:prstGeom prst="rect">
            <a:avLst/>
          </a:prstGeom>
        </p:spPr>
      </p:pic>
      <p:sp>
        <p:nvSpPr>
          <p:cNvPr id="8" name="TextBox 7">
            <a:extLst>
              <a:ext uri="{FF2B5EF4-FFF2-40B4-BE49-F238E27FC236}">
                <a16:creationId xmlns:a16="http://schemas.microsoft.com/office/drawing/2014/main" id="{9CD84B4A-BB41-C8D2-604F-E6FCADF3DA12}"/>
              </a:ext>
            </a:extLst>
          </p:cNvPr>
          <p:cNvSpPr txBox="1"/>
          <p:nvPr/>
        </p:nvSpPr>
        <p:spPr>
          <a:xfrm>
            <a:off x="668215" y="5967045"/>
            <a:ext cx="318867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dirty="0">
                <a:latin typeface="Arial"/>
                <a:ea typeface="+mn-lt"/>
                <a:cs typeface="+mn-lt"/>
              </a:rPr>
              <a:t>Why Choose OT?, no date</a:t>
            </a:r>
            <a:endParaRPr lang="en-US" sz="1200" dirty="0">
              <a:latin typeface="Arial"/>
              <a:ea typeface="+mn-lt"/>
              <a:cs typeface="+mn-lt"/>
            </a:endParaRPr>
          </a:p>
        </p:txBody>
      </p:sp>
    </p:spTree>
    <p:extLst>
      <p:ext uri="{BB962C8B-B14F-4D97-AF65-F5344CB8AC3E}">
        <p14:creationId xmlns:p14="http://schemas.microsoft.com/office/powerpoint/2010/main" val="3735938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96AA85-7FB7-BFE8-A635-23598CD026BA}"/>
              </a:ext>
            </a:extLst>
          </p:cNvPr>
          <p:cNvSpPr txBox="1"/>
          <p:nvPr/>
        </p:nvSpPr>
        <p:spPr>
          <a:xfrm>
            <a:off x="427892" y="480646"/>
            <a:ext cx="11312769" cy="1569660"/>
          </a:xfrm>
          <a:prstGeom prst="rect">
            <a:avLst/>
          </a:prstGeom>
          <a:noFill/>
          <a:ln w="57150">
            <a:solidFill>
              <a:srgbClr val="3A5B9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ea typeface="+mn-lt"/>
                <a:cs typeface="+mn-lt"/>
              </a:rPr>
              <a:t>The Practitioner’s Role in Developing an Enabling Environment</a:t>
            </a:r>
            <a:endParaRPr lang="en-US" sz="4800" dirty="0">
              <a:latin typeface="Arial"/>
              <a:cs typeface="Arial"/>
            </a:endParaRPr>
          </a:p>
        </p:txBody>
      </p:sp>
      <p:sp>
        <p:nvSpPr>
          <p:cNvPr id="3" name="TextBox 2">
            <a:extLst>
              <a:ext uri="{FF2B5EF4-FFF2-40B4-BE49-F238E27FC236}">
                <a16:creationId xmlns:a16="http://schemas.microsoft.com/office/drawing/2014/main" id="{BF9DBE27-C69F-AEE2-A95D-0F9063BB621F}"/>
              </a:ext>
            </a:extLst>
          </p:cNvPr>
          <p:cNvSpPr txBox="1"/>
          <p:nvPr/>
        </p:nvSpPr>
        <p:spPr>
          <a:xfrm>
            <a:off x="422030" y="2520461"/>
            <a:ext cx="11318630" cy="1169551"/>
          </a:xfrm>
          <a:prstGeom prst="rect">
            <a:avLst/>
          </a:prstGeom>
          <a:noFill/>
          <a:ln w="57150">
            <a:solidFill>
              <a:srgbClr val="3A5B9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Practitioners need to create an age‑appropriate, enabling environment that supports babies’ physical, emotional, and cognitive development (Jenkin, n.d.). Safety is especially important in the first 1,000 days, as babies are more vulnerable to hazards such as choking (Jenkin, n.d.). Activities should be thoughtfully planned to promote play, exploration, and curiosity, helping babies make sense of the world while developing essential early skills (Jenkin, n.d.). As they do this, practitioners must also observe each baby closely to identify any emerging needs and adapt their planning to ensure every child receives the right support (Jenkin, n.d.).</a:t>
            </a:r>
          </a:p>
        </p:txBody>
      </p:sp>
      <p:sp>
        <p:nvSpPr>
          <p:cNvPr id="5" name="Slide Number Placeholder 4">
            <a:extLst>
              <a:ext uri="{FF2B5EF4-FFF2-40B4-BE49-F238E27FC236}">
                <a16:creationId xmlns:a16="http://schemas.microsoft.com/office/drawing/2014/main" id="{20B8D043-BAC0-86C6-D0CC-06B884E9A8DB}"/>
              </a:ext>
            </a:extLst>
          </p:cNvPr>
          <p:cNvSpPr>
            <a:spLocks noGrp="1"/>
          </p:cNvSpPr>
          <p:nvPr>
            <p:ph type="sldNum" sz="quarter" idx="12"/>
          </p:nvPr>
        </p:nvSpPr>
        <p:spPr/>
        <p:txBody>
          <a:bodyPr/>
          <a:lstStyle/>
          <a:p>
            <a:fld id="{330EA680-D336-4FF7-8B7A-9848BB0A1C32}" type="slidenum">
              <a:rPr lang="en-GB" smtClean="0"/>
              <a:t>17</a:t>
            </a:fld>
            <a:endParaRPr lang="en-GB"/>
          </a:p>
        </p:txBody>
      </p:sp>
      <p:sp>
        <p:nvSpPr>
          <p:cNvPr id="4" name="Footer Placeholder 3">
            <a:extLst>
              <a:ext uri="{FF2B5EF4-FFF2-40B4-BE49-F238E27FC236}">
                <a16:creationId xmlns:a16="http://schemas.microsoft.com/office/drawing/2014/main" id="{908B832F-1702-5856-5DAD-EB17D349CE38}"/>
              </a:ext>
            </a:extLst>
          </p:cNvPr>
          <p:cNvSpPr>
            <a:spLocks noGrp="1"/>
          </p:cNvSpPr>
          <p:nvPr>
            <p:ph type="ftr" sz="quarter" idx="11"/>
          </p:nvPr>
        </p:nvSpPr>
        <p:spPr/>
        <p:txBody>
          <a:bodyPr/>
          <a:lstStyle/>
          <a:p>
            <a:r>
              <a:rPr lang="en-GB"/>
              <a:t>ECEY4005                     </a:t>
            </a:r>
          </a:p>
        </p:txBody>
      </p:sp>
      <p:sp>
        <p:nvSpPr>
          <p:cNvPr id="7" name="TextBox 6">
            <a:extLst>
              <a:ext uri="{FF2B5EF4-FFF2-40B4-BE49-F238E27FC236}">
                <a16:creationId xmlns:a16="http://schemas.microsoft.com/office/drawing/2014/main" id="{79D40AD5-16B2-9658-F8BA-56E7C664106B}"/>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pic>
        <p:nvPicPr>
          <p:cNvPr id="6" name="Picture 5" descr="Nursery World - Enabling Environments: Collections - Worlds of their own">
            <a:extLst>
              <a:ext uri="{FF2B5EF4-FFF2-40B4-BE49-F238E27FC236}">
                <a16:creationId xmlns:a16="http://schemas.microsoft.com/office/drawing/2014/main" id="{993731C2-553C-1C9E-60AF-BEBB40021404}"/>
              </a:ext>
            </a:extLst>
          </p:cNvPr>
          <p:cNvPicPr>
            <a:picLocks noChangeAspect="1"/>
          </p:cNvPicPr>
          <p:nvPr/>
        </p:nvPicPr>
        <p:blipFill>
          <a:blip r:embed="rId2"/>
          <a:stretch>
            <a:fillRect/>
          </a:stretch>
        </p:blipFill>
        <p:spPr>
          <a:xfrm>
            <a:off x="4366846" y="3880338"/>
            <a:ext cx="3464170" cy="2309446"/>
          </a:xfrm>
          <a:prstGeom prst="rect">
            <a:avLst/>
          </a:prstGeom>
        </p:spPr>
      </p:pic>
      <p:sp>
        <p:nvSpPr>
          <p:cNvPr id="8" name="TextBox 7">
            <a:extLst>
              <a:ext uri="{FF2B5EF4-FFF2-40B4-BE49-F238E27FC236}">
                <a16:creationId xmlns:a16="http://schemas.microsoft.com/office/drawing/2014/main" id="{CFFECD91-B441-42BE-21BE-48EA135CB643}"/>
              </a:ext>
            </a:extLst>
          </p:cNvPr>
          <p:cNvSpPr txBox="1"/>
          <p:nvPr/>
        </p:nvSpPr>
        <p:spPr>
          <a:xfrm>
            <a:off x="457200" y="6084276"/>
            <a:ext cx="30480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dirty="0">
                <a:latin typeface="Arial"/>
                <a:ea typeface="+mn-lt"/>
                <a:cs typeface="+mn-lt"/>
              </a:rPr>
              <a:t>Nursery World, 2017</a:t>
            </a:r>
            <a:endParaRPr lang="en-GB" sz="1200" dirty="0">
              <a:latin typeface="Arial"/>
            </a:endParaRPr>
          </a:p>
        </p:txBody>
      </p:sp>
    </p:spTree>
    <p:extLst>
      <p:ext uri="{BB962C8B-B14F-4D97-AF65-F5344CB8AC3E}">
        <p14:creationId xmlns:p14="http://schemas.microsoft.com/office/powerpoint/2010/main" val="42381895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4E5DD0F-758B-CB1C-29D4-850E9BD8C001}"/>
              </a:ext>
            </a:extLst>
          </p:cNvPr>
          <p:cNvSpPr txBox="1"/>
          <p:nvPr/>
        </p:nvSpPr>
        <p:spPr>
          <a:xfrm>
            <a:off x="644769" y="586153"/>
            <a:ext cx="10996245" cy="1569660"/>
          </a:xfrm>
          <a:prstGeom prst="rect">
            <a:avLst/>
          </a:prstGeom>
          <a:noFill/>
          <a:ln w="57150">
            <a:solidFill>
              <a:schemeClr val="accent5">
                <a:lumMod val="5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a:latin typeface="Arial"/>
                <a:ea typeface="+mn-lt"/>
                <a:cs typeface="+mn-lt"/>
              </a:rPr>
              <a:t>Linking Maslow’s Hierarchy of Needs to Effective Professional Partnerships</a:t>
            </a:r>
            <a:endParaRPr lang="en-US" sz="4800">
              <a:latin typeface="Arial"/>
              <a:cs typeface="Arial"/>
            </a:endParaRPr>
          </a:p>
        </p:txBody>
      </p:sp>
      <p:sp>
        <p:nvSpPr>
          <p:cNvPr id="3" name="Slide Number Placeholder 2">
            <a:extLst>
              <a:ext uri="{FF2B5EF4-FFF2-40B4-BE49-F238E27FC236}">
                <a16:creationId xmlns:a16="http://schemas.microsoft.com/office/drawing/2014/main" id="{94FF7FDF-17C4-DA7C-1AFA-78A8F6F49F7C}"/>
              </a:ext>
            </a:extLst>
          </p:cNvPr>
          <p:cNvSpPr>
            <a:spLocks noGrp="1"/>
          </p:cNvSpPr>
          <p:nvPr>
            <p:ph type="sldNum" sz="quarter" idx="12"/>
          </p:nvPr>
        </p:nvSpPr>
        <p:spPr/>
        <p:txBody>
          <a:bodyPr/>
          <a:lstStyle/>
          <a:p>
            <a:fld id="{330EA680-D336-4FF7-8B7A-9848BB0A1C32}" type="slidenum">
              <a:rPr lang="en-GB" smtClean="0"/>
              <a:t>18</a:t>
            </a:fld>
            <a:endParaRPr lang="en-GB"/>
          </a:p>
        </p:txBody>
      </p:sp>
      <p:sp>
        <p:nvSpPr>
          <p:cNvPr id="4" name="Footer Placeholder 3">
            <a:extLst>
              <a:ext uri="{FF2B5EF4-FFF2-40B4-BE49-F238E27FC236}">
                <a16:creationId xmlns:a16="http://schemas.microsoft.com/office/drawing/2014/main" id="{D1C7E965-3C42-208C-177B-9F94A2D7DAE4}"/>
              </a:ext>
            </a:extLst>
          </p:cNvPr>
          <p:cNvSpPr>
            <a:spLocks noGrp="1"/>
          </p:cNvSpPr>
          <p:nvPr>
            <p:ph type="ftr" sz="quarter" idx="11"/>
          </p:nvPr>
        </p:nvSpPr>
        <p:spPr/>
        <p:txBody>
          <a:bodyPr/>
          <a:lstStyle/>
          <a:p>
            <a:r>
              <a:rPr lang="en-GB"/>
              <a:t>ECEY4005                     </a:t>
            </a:r>
          </a:p>
        </p:txBody>
      </p:sp>
      <p:sp>
        <p:nvSpPr>
          <p:cNvPr id="6" name="TextBox 5">
            <a:extLst>
              <a:ext uri="{FF2B5EF4-FFF2-40B4-BE49-F238E27FC236}">
                <a16:creationId xmlns:a16="http://schemas.microsoft.com/office/drawing/2014/main" id="{4A11A1CA-DE66-1908-901F-564FD322E482}"/>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
        <p:nvSpPr>
          <p:cNvPr id="7" name="TextBox 6">
            <a:extLst>
              <a:ext uri="{FF2B5EF4-FFF2-40B4-BE49-F238E27FC236}">
                <a16:creationId xmlns:a16="http://schemas.microsoft.com/office/drawing/2014/main" id="{FF9078C9-A719-2750-0E63-40C6315E74DB}"/>
              </a:ext>
            </a:extLst>
          </p:cNvPr>
          <p:cNvSpPr txBox="1"/>
          <p:nvPr/>
        </p:nvSpPr>
        <p:spPr>
          <a:xfrm>
            <a:off x="633045" y="2403231"/>
            <a:ext cx="11007968" cy="1169551"/>
          </a:xfrm>
          <a:prstGeom prst="rect">
            <a:avLst/>
          </a:prstGeom>
          <a:noFill/>
          <a:ln w="57150">
            <a:solidFill>
              <a:schemeClr val="accent5">
                <a:lumMod val="5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Maslow’s hierarchy of needs must be considered while a child is in the care of a practitioner (Cherry,2025). A baby’s basic physiological needs—such as feeding, hydration, and comfort—must be met consistently(Cherry,2025). They also need to feel safe and secure in the environment, which helps them develop trust. Feeling loved, valued, and a sense of belonging is equally important, as these emotional needs support healthy attachment (Cherry,2025). When these foundations are in place, a child is more likely to develop positive self‑esteem and move towards achieving their full potential, in line with Maslow’s concept of self‑actualisation (Cherry,2025).</a:t>
            </a:r>
          </a:p>
        </p:txBody>
      </p:sp>
      <p:pic>
        <p:nvPicPr>
          <p:cNvPr id="5" name="Picture 4" descr="What is Maslow's Hierarchy of Needs? Explained In-Depth">
            <a:extLst>
              <a:ext uri="{FF2B5EF4-FFF2-40B4-BE49-F238E27FC236}">
                <a16:creationId xmlns:a16="http://schemas.microsoft.com/office/drawing/2014/main" id="{530EAE1F-1011-7937-83AB-CD847BB4B35A}"/>
              </a:ext>
            </a:extLst>
          </p:cNvPr>
          <p:cNvPicPr>
            <a:picLocks noChangeAspect="1"/>
          </p:cNvPicPr>
          <p:nvPr/>
        </p:nvPicPr>
        <p:blipFill>
          <a:blip r:embed="rId2"/>
          <a:stretch>
            <a:fillRect/>
          </a:stretch>
        </p:blipFill>
        <p:spPr>
          <a:xfrm>
            <a:off x="4462462" y="3716213"/>
            <a:ext cx="3689108" cy="2637695"/>
          </a:xfrm>
          <a:prstGeom prst="rect">
            <a:avLst/>
          </a:prstGeom>
        </p:spPr>
      </p:pic>
      <p:sp>
        <p:nvSpPr>
          <p:cNvPr id="8" name="TextBox 7">
            <a:extLst>
              <a:ext uri="{FF2B5EF4-FFF2-40B4-BE49-F238E27FC236}">
                <a16:creationId xmlns:a16="http://schemas.microsoft.com/office/drawing/2014/main" id="{4E7E3D02-DC81-F412-7E5B-89E69F7FD1BD}"/>
              </a:ext>
            </a:extLst>
          </p:cNvPr>
          <p:cNvSpPr txBox="1"/>
          <p:nvPr/>
        </p:nvSpPr>
        <p:spPr>
          <a:xfrm>
            <a:off x="743999" y="5640000"/>
            <a:ext cx="27960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dirty="0">
                <a:latin typeface="Arial"/>
                <a:ea typeface="+mn-lt"/>
                <a:cs typeface="+mn-lt"/>
              </a:rPr>
              <a:t>HIGH5, 2024</a:t>
            </a:r>
            <a:endParaRPr lang="en-US" sz="1200" dirty="0">
              <a:latin typeface="Arial"/>
              <a:ea typeface="+mn-lt"/>
              <a:cs typeface="+mn-lt"/>
            </a:endParaRPr>
          </a:p>
        </p:txBody>
      </p:sp>
    </p:spTree>
    <p:extLst>
      <p:ext uri="{BB962C8B-B14F-4D97-AF65-F5344CB8AC3E}">
        <p14:creationId xmlns:p14="http://schemas.microsoft.com/office/powerpoint/2010/main" val="16925808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he Guardian view on public sector work: the nursery shortage points to a  deeper crisis | Editorial | The Guardian">
            <a:extLst>
              <a:ext uri="{FF2B5EF4-FFF2-40B4-BE49-F238E27FC236}">
                <a16:creationId xmlns:a16="http://schemas.microsoft.com/office/drawing/2014/main" id="{0FC761CE-E586-C4A8-FCF3-B291C3DC7710}"/>
              </a:ext>
            </a:extLst>
          </p:cNvPr>
          <p:cNvPicPr>
            <a:picLocks noChangeAspect="1"/>
          </p:cNvPicPr>
          <p:nvPr/>
        </p:nvPicPr>
        <p:blipFill>
          <a:blip r:embed="rId2">
            <a:alphaModFix amt="50000"/>
          </a:blip>
          <a:srcRect b="6250"/>
          <a:stretch>
            <a:fillRect/>
          </a:stretch>
        </p:blipFill>
        <p:spPr>
          <a:xfrm>
            <a:off x="20" y="1"/>
            <a:ext cx="12191980" cy="6857999"/>
          </a:xfrm>
          <a:prstGeom prst="rect">
            <a:avLst/>
          </a:prstGeom>
        </p:spPr>
      </p:pic>
      <p:sp>
        <p:nvSpPr>
          <p:cNvPr id="4" name="TextBox 3">
            <a:extLst>
              <a:ext uri="{FF2B5EF4-FFF2-40B4-BE49-F238E27FC236}">
                <a16:creationId xmlns:a16="http://schemas.microsoft.com/office/drawing/2014/main" id="{B8231298-02DD-1F0C-7EDF-1075857128BA}"/>
              </a:ext>
            </a:extLst>
          </p:cNvPr>
          <p:cNvSpPr txBox="1"/>
          <p:nvPr/>
        </p:nvSpPr>
        <p:spPr>
          <a:xfrm>
            <a:off x="1524000" y="1122362"/>
            <a:ext cx="9144000" cy="2900518"/>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ct val="0"/>
              </a:spcBef>
              <a:spcAft>
                <a:spcPts val="600"/>
              </a:spcAft>
            </a:pPr>
            <a:r>
              <a:rPr lang="en-US" sz="6000">
                <a:solidFill>
                  <a:srgbClr val="FFFFFF"/>
                </a:solidFill>
                <a:latin typeface="+mj-lt"/>
                <a:ea typeface="+mj-ea"/>
                <a:cs typeface="+mj-cs"/>
              </a:rPr>
              <a:t>What are the challenges in providing high quality care?</a:t>
            </a:r>
          </a:p>
        </p:txBody>
      </p:sp>
      <p:sp>
        <p:nvSpPr>
          <p:cNvPr id="5" name="TextBox 4">
            <a:extLst>
              <a:ext uri="{FF2B5EF4-FFF2-40B4-BE49-F238E27FC236}">
                <a16:creationId xmlns:a16="http://schemas.microsoft.com/office/drawing/2014/main" id="{31A4C1F5-619D-E60F-3AE5-6B7736E7F1C4}"/>
              </a:ext>
            </a:extLst>
          </p:cNvPr>
          <p:cNvSpPr txBox="1"/>
          <p:nvPr/>
        </p:nvSpPr>
        <p:spPr>
          <a:xfrm>
            <a:off x="9185029" y="97358"/>
            <a:ext cx="2965940" cy="65291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lnSpc>
                <a:spcPct val="90000"/>
              </a:lnSpc>
              <a:spcBef>
                <a:spcPts val="1000"/>
              </a:spcBef>
            </a:pPr>
            <a:r>
              <a:rPr lang="en-US" sz="1200" dirty="0">
                <a:solidFill>
                  <a:srgbClr val="FFFFFF"/>
                </a:solidFill>
              </a:rPr>
              <a:t>Student Number 2514603</a:t>
            </a:r>
          </a:p>
        </p:txBody>
      </p:sp>
      <p:sp>
        <p:nvSpPr>
          <p:cNvPr id="2" name="Footer Placeholder 1">
            <a:extLst>
              <a:ext uri="{FF2B5EF4-FFF2-40B4-BE49-F238E27FC236}">
                <a16:creationId xmlns:a16="http://schemas.microsoft.com/office/drawing/2014/main" id="{C247DD87-BFAB-0701-294F-8A0EA634F099}"/>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defRPr/>
            </a:pPr>
            <a:r>
              <a:rPr lang="en-US" kern="1200">
                <a:solidFill>
                  <a:srgbClr val="FFFFFF"/>
                </a:solidFill>
                <a:latin typeface="Calibri" panose="020F0502020204030204"/>
                <a:ea typeface="+mn-ea"/>
                <a:cs typeface="+mn-cs"/>
              </a:rPr>
              <a:t>ECEY4005                     </a:t>
            </a:r>
          </a:p>
        </p:txBody>
      </p:sp>
      <p:sp>
        <p:nvSpPr>
          <p:cNvPr id="3" name="Slide Number Placeholder 2">
            <a:extLst>
              <a:ext uri="{FF2B5EF4-FFF2-40B4-BE49-F238E27FC236}">
                <a16:creationId xmlns:a16="http://schemas.microsoft.com/office/drawing/2014/main" id="{29FCF45F-D1F7-DC7E-D64F-D7A5C9D01F7B}"/>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330EA680-D336-4FF7-8B7A-9848BB0A1C32}" type="slidenum">
              <a:rPr lang="en-US">
                <a:solidFill>
                  <a:srgbClr val="FFFFFF"/>
                </a:solidFill>
                <a:latin typeface="Calibri" panose="020F0502020204030204"/>
              </a:rPr>
              <a:pPr>
                <a:spcAft>
                  <a:spcPts val="600"/>
                </a:spcAft>
                <a:defRPr/>
              </a:pPr>
              <a:t>19</a:t>
            </a:fld>
            <a:endParaRPr lang="en-US">
              <a:solidFill>
                <a:srgbClr val="FFFFFF"/>
              </a:solidFill>
              <a:latin typeface="Calibri" panose="020F0502020204030204"/>
            </a:endParaRPr>
          </a:p>
        </p:txBody>
      </p:sp>
      <p:sp>
        <p:nvSpPr>
          <p:cNvPr id="7" name="TextBox 6">
            <a:extLst>
              <a:ext uri="{FF2B5EF4-FFF2-40B4-BE49-F238E27FC236}">
                <a16:creationId xmlns:a16="http://schemas.microsoft.com/office/drawing/2014/main" id="{3560264C-CE9B-B5B9-D152-ABF0A2549105}"/>
              </a:ext>
            </a:extLst>
          </p:cNvPr>
          <p:cNvSpPr txBox="1"/>
          <p:nvPr/>
        </p:nvSpPr>
        <p:spPr>
          <a:xfrm>
            <a:off x="293076" y="6371493"/>
            <a:ext cx="32003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The Guardian, 2023</a:t>
            </a:r>
          </a:p>
        </p:txBody>
      </p:sp>
    </p:spTree>
    <p:extLst>
      <p:ext uri="{BB962C8B-B14F-4D97-AF65-F5344CB8AC3E}">
        <p14:creationId xmlns:p14="http://schemas.microsoft.com/office/powerpoint/2010/main" val="3952922896"/>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5CB80920-7642-57E1-094D-9167D47E1A82}"/>
              </a:ext>
            </a:extLst>
          </p:cNvPr>
          <p:cNvSpPr>
            <a:spLocks noGrp="1"/>
          </p:cNvSpPr>
          <p:nvPr>
            <p:ph type="ftr" sz="quarter" idx="11"/>
          </p:nvPr>
        </p:nvSpPr>
        <p:spPr/>
        <p:txBody>
          <a:bodyPr/>
          <a:lstStyle/>
          <a:p>
            <a:r>
              <a:rPr lang="en-GB"/>
              <a:t>ECEY4005                     </a:t>
            </a:r>
          </a:p>
        </p:txBody>
      </p:sp>
      <p:sp>
        <p:nvSpPr>
          <p:cNvPr id="3" name="Slide Number Placeholder 2">
            <a:extLst>
              <a:ext uri="{FF2B5EF4-FFF2-40B4-BE49-F238E27FC236}">
                <a16:creationId xmlns:a16="http://schemas.microsoft.com/office/drawing/2014/main" id="{30516477-5CD6-2C02-5D6E-0D04949818A0}"/>
              </a:ext>
            </a:extLst>
          </p:cNvPr>
          <p:cNvSpPr>
            <a:spLocks noGrp="1"/>
          </p:cNvSpPr>
          <p:nvPr>
            <p:ph type="sldNum" sz="quarter" idx="12"/>
          </p:nvPr>
        </p:nvSpPr>
        <p:spPr/>
        <p:txBody>
          <a:bodyPr/>
          <a:lstStyle/>
          <a:p>
            <a:fld id="{330EA680-D336-4FF7-8B7A-9848BB0A1C32}" type="slidenum">
              <a:rPr lang="en-GB" smtClean="0"/>
              <a:t>20</a:t>
            </a:fld>
            <a:endParaRPr lang="en-GB"/>
          </a:p>
        </p:txBody>
      </p:sp>
      <p:sp>
        <p:nvSpPr>
          <p:cNvPr id="5" name="TextBox 4">
            <a:extLst>
              <a:ext uri="{FF2B5EF4-FFF2-40B4-BE49-F238E27FC236}">
                <a16:creationId xmlns:a16="http://schemas.microsoft.com/office/drawing/2014/main" id="{CF728B57-C8E6-A352-D29A-505032DC9CB2}"/>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
        <p:nvSpPr>
          <p:cNvPr id="6" name="TextBox 5">
            <a:extLst>
              <a:ext uri="{FF2B5EF4-FFF2-40B4-BE49-F238E27FC236}">
                <a16:creationId xmlns:a16="http://schemas.microsoft.com/office/drawing/2014/main" id="{05408DDC-6193-99D4-9562-3CDF0D777B62}"/>
              </a:ext>
            </a:extLst>
          </p:cNvPr>
          <p:cNvSpPr txBox="1"/>
          <p:nvPr/>
        </p:nvSpPr>
        <p:spPr>
          <a:xfrm>
            <a:off x="1535721" y="495112"/>
            <a:ext cx="8732030" cy="830997"/>
          </a:xfrm>
          <a:prstGeom prst="rect">
            <a:avLst/>
          </a:prstGeom>
          <a:noFill/>
          <a:ln w="57150">
            <a:solidFill>
              <a:srgbClr val="A35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Lack of Understanding </a:t>
            </a:r>
            <a:endParaRPr lang="en-US"/>
          </a:p>
        </p:txBody>
      </p:sp>
      <p:sp>
        <p:nvSpPr>
          <p:cNvPr id="7" name="TextBox 6">
            <a:extLst>
              <a:ext uri="{FF2B5EF4-FFF2-40B4-BE49-F238E27FC236}">
                <a16:creationId xmlns:a16="http://schemas.microsoft.com/office/drawing/2014/main" id="{F424E54C-E86C-F16C-9B49-7AB6C605E183}"/>
              </a:ext>
            </a:extLst>
          </p:cNvPr>
          <p:cNvSpPr txBox="1"/>
          <p:nvPr/>
        </p:nvSpPr>
        <p:spPr>
          <a:xfrm>
            <a:off x="683346" y="1618034"/>
            <a:ext cx="10883339" cy="2893100"/>
          </a:xfrm>
          <a:prstGeom prst="rect">
            <a:avLst/>
          </a:prstGeom>
          <a:noFill/>
          <a:ln w="57150">
            <a:solidFill>
              <a:srgbClr val="A35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Emmi Pikler is a childcare philosophy that believes in self-initiated play and free movement (Marlen, n.d.). This emphasis that adulteration can intervene with the development of the baby's motor skills and the baby reaching their milestones independently (Marlen, n.d.). Adulteration is a negative influence of an adult's intervention with a child’s free play (Neen, n.d.).  Pikler emphasised that children should move freely and should not be placed in positions they cannot achieve independently (Early Years TV, n.d.). However, misunderstandings can arise when practitioners assume this approach means that children with disabilities should not receive therapeutic support or assisted positioning (Early Years TV, n.d.). These children often rely on mobility aids, physiotherapy, and tailored interventions to help them develop safely and effectively (Early Years TV, n.d.). Misinterpreting Pikler’s ideas in this way can limit access to essential support, so practitioners must balance respect for natural movement with the individual needs of each child(Early Years TV, n.d.). Emmi Pikler’s theory emphasises the importance of free movement, but it also has the potential to be misunderstood (Marlen, n.d.). If taken too literally, practitioners may assume that children should never receive support or be positioned in ways they cannot achieve independently (Marlen, n.d.). This misinterpretation can result in children not receiving the care, guidance, or therapeutic support they need (Marlen, n.d.). It is important for practitioners to balance Pikler’s principles with each child’s individual needs to ensure safe, responsive, and developmentally appropriate care (Marlen, n.d.).</a:t>
            </a:r>
          </a:p>
        </p:txBody>
      </p:sp>
    </p:spTree>
    <p:extLst>
      <p:ext uri="{BB962C8B-B14F-4D97-AF65-F5344CB8AC3E}">
        <p14:creationId xmlns:p14="http://schemas.microsoft.com/office/powerpoint/2010/main" val="19307458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A1FD83A2-EE48-2CAF-6CDA-F455C38D6856}"/>
              </a:ext>
            </a:extLst>
          </p:cNvPr>
          <p:cNvSpPr>
            <a:spLocks noGrp="1"/>
          </p:cNvSpPr>
          <p:nvPr>
            <p:ph type="ftr" sz="quarter" idx="11"/>
          </p:nvPr>
        </p:nvSpPr>
        <p:spPr/>
        <p:txBody>
          <a:bodyPr/>
          <a:lstStyle/>
          <a:p>
            <a:r>
              <a:rPr lang="en-GB"/>
              <a:t>ECEY4005                     </a:t>
            </a:r>
          </a:p>
        </p:txBody>
      </p:sp>
      <p:sp>
        <p:nvSpPr>
          <p:cNvPr id="3" name="Slide Number Placeholder 2">
            <a:extLst>
              <a:ext uri="{FF2B5EF4-FFF2-40B4-BE49-F238E27FC236}">
                <a16:creationId xmlns:a16="http://schemas.microsoft.com/office/drawing/2014/main" id="{9B17020E-7A48-D627-79AF-509382DC2329}"/>
              </a:ext>
            </a:extLst>
          </p:cNvPr>
          <p:cNvSpPr>
            <a:spLocks noGrp="1"/>
          </p:cNvSpPr>
          <p:nvPr>
            <p:ph type="sldNum" sz="quarter" idx="12"/>
          </p:nvPr>
        </p:nvSpPr>
        <p:spPr/>
        <p:txBody>
          <a:bodyPr/>
          <a:lstStyle/>
          <a:p>
            <a:fld id="{330EA680-D336-4FF7-8B7A-9848BB0A1C32}" type="slidenum">
              <a:rPr lang="en-GB" smtClean="0"/>
              <a:t>21</a:t>
            </a:fld>
            <a:endParaRPr lang="en-GB"/>
          </a:p>
        </p:txBody>
      </p:sp>
      <p:sp>
        <p:nvSpPr>
          <p:cNvPr id="5" name="TextBox 4">
            <a:extLst>
              <a:ext uri="{FF2B5EF4-FFF2-40B4-BE49-F238E27FC236}">
                <a16:creationId xmlns:a16="http://schemas.microsoft.com/office/drawing/2014/main" id="{3E02BA6C-783C-2255-2E81-986735EEC442}"/>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
        <p:nvSpPr>
          <p:cNvPr id="6" name="TextBox 5">
            <a:extLst>
              <a:ext uri="{FF2B5EF4-FFF2-40B4-BE49-F238E27FC236}">
                <a16:creationId xmlns:a16="http://schemas.microsoft.com/office/drawing/2014/main" id="{BC5D6952-DD40-F697-7B71-8C5399B7C6FA}"/>
              </a:ext>
            </a:extLst>
          </p:cNvPr>
          <p:cNvSpPr txBox="1"/>
          <p:nvPr/>
        </p:nvSpPr>
        <p:spPr>
          <a:xfrm>
            <a:off x="1758461" y="457199"/>
            <a:ext cx="8956430" cy="830997"/>
          </a:xfrm>
          <a:prstGeom prst="rect">
            <a:avLst/>
          </a:prstGeom>
          <a:noFill/>
          <a:ln w="57150">
            <a:solidFill>
              <a:srgbClr val="204D43"/>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Lack of Staffing</a:t>
            </a:r>
            <a:endParaRPr lang="en-US"/>
          </a:p>
        </p:txBody>
      </p:sp>
      <p:sp>
        <p:nvSpPr>
          <p:cNvPr id="4" name="TextBox 3">
            <a:extLst>
              <a:ext uri="{FF2B5EF4-FFF2-40B4-BE49-F238E27FC236}">
                <a16:creationId xmlns:a16="http://schemas.microsoft.com/office/drawing/2014/main" id="{54C3D82D-936D-9076-9557-86FA4550A8A0}"/>
              </a:ext>
            </a:extLst>
          </p:cNvPr>
          <p:cNvSpPr txBox="1"/>
          <p:nvPr/>
        </p:nvSpPr>
        <p:spPr>
          <a:xfrm>
            <a:off x="768000" y="1920000"/>
            <a:ext cx="10788000" cy="3170099"/>
          </a:xfrm>
          <a:prstGeom prst="rect">
            <a:avLst/>
          </a:prstGeom>
          <a:noFill/>
          <a:ln w="57150">
            <a:solidFill>
              <a:srgbClr val="204D43"/>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A lack of staffing has significant consequences for the delivery of exceptional care. One of the most immediate effects is a reduction in the quality of interactions and relationships (Owston, Jones and Stanley, 2024). Warm, responsive interactions are at the heart of exceptional care, yet when staffing levels are low, practitioners simply don’t have the time or capacity to tune into children’s cues, support their emotional regulation, or nurture secure attachments. As a result, the relational foundations that children rely on for safety, confidence, and healthy development become harder to sustain (Owston, Jones and Stanley, 2024). </a:t>
            </a:r>
            <a:endParaRPr lang="en-US" sz="1400">
              <a:latin typeface="Arial"/>
              <a:cs typeface="Arial"/>
            </a:endParaRPr>
          </a:p>
          <a:p>
            <a:r>
              <a:rPr lang="en-GB" sz="1400" dirty="0">
                <a:latin typeface="Arial"/>
                <a:cs typeface="Arial"/>
              </a:rPr>
              <a:t>When staffing levels are low, fewer practitioners are available to supervise children, which significantly increases the risk of accidents. With limited adults present, it becomes much harder to maintain full awareness of what is happening across the environment (Owston, Jones and Stanley, 2024). Hazards may be missed, particularly when practitioners don’t have the time to tidy, clean, or reset areas between activities. Staff shortages can also mean that children’s individual needs are not met, as practitioners may be unable to provide the help, guidance, or emotional support that children require (Owston, Jones and Stanley, 2024). These gaps in supervision and care can quickly compromise children’s safety and wellbeing. Ofsted further emphasises that staff shortages undermine leaders’ and practitioners’ ability to </a:t>
            </a:r>
            <a:r>
              <a:rPr lang="en-GB" sz="1400" err="1">
                <a:latin typeface="Arial"/>
                <a:cs typeface="Arial"/>
              </a:rPr>
              <a:t>maintainsafe</a:t>
            </a:r>
            <a:r>
              <a:rPr lang="en-GB" sz="1400" dirty="0">
                <a:latin typeface="Arial"/>
                <a:cs typeface="Arial"/>
              </a:rPr>
              <a:t>, well‑organised environments, highlighting just how crucial adequate staffing is for delivering high‑quality care (Owston, Jones and Stanley, 2024).</a:t>
            </a:r>
          </a:p>
          <a:p>
            <a:pPr algn="l"/>
            <a:endParaRPr lang="en-GB" dirty="0"/>
          </a:p>
        </p:txBody>
      </p:sp>
    </p:spTree>
    <p:extLst>
      <p:ext uri="{BB962C8B-B14F-4D97-AF65-F5344CB8AC3E}">
        <p14:creationId xmlns:p14="http://schemas.microsoft.com/office/powerpoint/2010/main" val="23501260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2"/>
          <a:stretch>
            <a:fillRect t="-17000" b="-17000"/>
          </a:stretch>
        </a:blipFill>
        <a:effectLst/>
      </p:bgPr>
    </p:bg>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6CAD5769-EEB8-B175-D171-09F4A5E82923}"/>
              </a:ext>
            </a:extLst>
          </p:cNvPr>
          <p:cNvSpPr>
            <a:spLocks noGrp="1"/>
          </p:cNvSpPr>
          <p:nvPr>
            <p:ph type="ftr" sz="quarter" idx="11"/>
          </p:nvPr>
        </p:nvSpPr>
        <p:spPr/>
        <p:txBody>
          <a:bodyPr/>
          <a:lstStyle/>
          <a:p>
            <a:r>
              <a:rPr lang="en-GB" dirty="0"/>
              <a:t>ECEY4005                     </a:t>
            </a:r>
          </a:p>
        </p:txBody>
      </p:sp>
      <p:sp>
        <p:nvSpPr>
          <p:cNvPr id="3" name="Slide Number Placeholder 2">
            <a:extLst>
              <a:ext uri="{FF2B5EF4-FFF2-40B4-BE49-F238E27FC236}">
                <a16:creationId xmlns:a16="http://schemas.microsoft.com/office/drawing/2014/main" id="{EB7744D9-5694-A6A7-9F1B-32973B2FE7AE}"/>
              </a:ext>
            </a:extLst>
          </p:cNvPr>
          <p:cNvSpPr>
            <a:spLocks noGrp="1"/>
          </p:cNvSpPr>
          <p:nvPr>
            <p:ph type="sldNum" sz="quarter" idx="12"/>
          </p:nvPr>
        </p:nvSpPr>
        <p:spPr/>
        <p:txBody>
          <a:bodyPr/>
          <a:lstStyle/>
          <a:p>
            <a:fld id="{330EA680-D336-4FF7-8B7A-9848BB0A1C32}" type="slidenum">
              <a:rPr lang="en-GB" smtClean="0"/>
              <a:t>22</a:t>
            </a:fld>
            <a:endParaRPr lang="en-GB"/>
          </a:p>
        </p:txBody>
      </p:sp>
      <p:sp>
        <p:nvSpPr>
          <p:cNvPr id="4" name="TextBox 3">
            <a:extLst>
              <a:ext uri="{FF2B5EF4-FFF2-40B4-BE49-F238E27FC236}">
                <a16:creationId xmlns:a16="http://schemas.microsoft.com/office/drawing/2014/main" id="{51BE3AC7-5226-CF8B-C88F-FABB15900066}"/>
              </a:ext>
            </a:extLst>
          </p:cNvPr>
          <p:cNvSpPr txBox="1"/>
          <p:nvPr/>
        </p:nvSpPr>
        <p:spPr>
          <a:xfrm>
            <a:off x="687255" y="3306489"/>
            <a:ext cx="10820400" cy="3046988"/>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Activities: What are the purposes and benefits? </a:t>
            </a:r>
            <a:endParaRPr lang="en-US" sz="4800">
              <a:latin typeface="Arial"/>
              <a:cs typeface="Arial"/>
            </a:endParaRPr>
          </a:p>
          <a:p>
            <a:pPr algn="ctr"/>
            <a:r>
              <a:rPr lang="en-GB" sz="4800" dirty="0">
                <a:latin typeface="Arial"/>
                <a:cs typeface="Arial"/>
              </a:rPr>
              <a:t>Internationals approaches: Compare and contrast.</a:t>
            </a:r>
          </a:p>
        </p:txBody>
      </p:sp>
      <p:sp>
        <p:nvSpPr>
          <p:cNvPr id="6" name="TextBox 5">
            <a:extLst>
              <a:ext uri="{FF2B5EF4-FFF2-40B4-BE49-F238E27FC236}">
                <a16:creationId xmlns:a16="http://schemas.microsoft.com/office/drawing/2014/main" id="{D1DA08E6-4836-7D3C-9FA9-0C7ADDD92AD9}"/>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
        <p:nvSpPr>
          <p:cNvPr id="8" name="TextBox 7">
            <a:extLst>
              <a:ext uri="{FF2B5EF4-FFF2-40B4-BE49-F238E27FC236}">
                <a16:creationId xmlns:a16="http://schemas.microsoft.com/office/drawing/2014/main" id="{D4DF88E2-266D-F529-286C-24F3B3428B69}"/>
              </a:ext>
            </a:extLst>
          </p:cNvPr>
          <p:cNvSpPr txBox="1"/>
          <p:nvPr/>
        </p:nvSpPr>
        <p:spPr>
          <a:xfrm>
            <a:off x="8059615" y="6447693"/>
            <a:ext cx="307144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a:cs typeface="Arial"/>
              </a:rPr>
              <a:t>Source: </a:t>
            </a:r>
            <a:r>
              <a:rPr lang="en-GB" sz="1200" dirty="0">
                <a:solidFill>
                  <a:schemeClr val="bg1"/>
                </a:solidFill>
                <a:latin typeface="Arial"/>
                <a:ea typeface="+mn-lt"/>
                <a:cs typeface="+mn-lt"/>
              </a:rPr>
              <a:t>The Empowered Educator, 2019</a:t>
            </a:r>
            <a:endParaRPr lang="en-GB" sz="1200" dirty="0">
              <a:solidFill>
                <a:schemeClr val="bg1"/>
              </a:solidFill>
              <a:latin typeface="Arial"/>
            </a:endParaRPr>
          </a:p>
        </p:txBody>
      </p:sp>
    </p:spTree>
    <p:extLst>
      <p:ext uri="{BB962C8B-B14F-4D97-AF65-F5344CB8AC3E}">
        <p14:creationId xmlns:p14="http://schemas.microsoft.com/office/powerpoint/2010/main" val="6863518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F3548D3D-7DAE-75F2-BEB0-41E636EB3A08}"/>
              </a:ext>
            </a:extLst>
          </p:cNvPr>
          <p:cNvSpPr>
            <a:spLocks noGrp="1"/>
          </p:cNvSpPr>
          <p:nvPr>
            <p:ph type="ftr" sz="quarter" idx="11"/>
          </p:nvPr>
        </p:nvSpPr>
        <p:spPr/>
        <p:txBody>
          <a:bodyPr/>
          <a:lstStyle/>
          <a:p>
            <a:r>
              <a:rPr lang="en-GB"/>
              <a:t>ECEY4005                     </a:t>
            </a:r>
          </a:p>
        </p:txBody>
      </p:sp>
      <p:sp>
        <p:nvSpPr>
          <p:cNvPr id="3" name="Slide Number Placeholder 2">
            <a:extLst>
              <a:ext uri="{FF2B5EF4-FFF2-40B4-BE49-F238E27FC236}">
                <a16:creationId xmlns:a16="http://schemas.microsoft.com/office/drawing/2014/main" id="{95BAE406-26BF-8A83-6265-32260AC40614}"/>
              </a:ext>
            </a:extLst>
          </p:cNvPr>
          <p:cNvSpPr>
            <a:spLocks noGrp="1"/>
          </p:cNvSpPr>
          <p:nvPr>
            <p:ph type="sldNum" sz="quarter" idx="12"/>
          </p:nvPr>
        </p:nvSpPr>
        <p:spPr/>
        <p:txBody>
          <a:bodyPr/>
          <a:lstStyle/>
          <a:p>
            <a:fld id="{330EA680-D336-4FF7-8B7A-9848BB0A1C32}" type="slidenum">
              <a:rPr lang="en-GB" smtClean="0"/>
              <a:t>23</a:t>
            </a:fld>
            <a:endParaRPr lang="en-GB"/>
          </a:p>
        </p:txBody>
      </p:sp>
      <p:sp>
        <p:nvSpPr>
          <p:cNvPr id="4" name="TextBox 3">
            <a:extLst>
              <a:ext uri="{FF2B5EF4-FFF2-40B4-BE49-F238E27FC236}">
                <a16:creationId xmlns:a16="http://schemas.microsoft.com/office/drawing/2014/main" id="{FCDEE6E3-C15D-3B2C-474E-C556CE0C9D19}"/>
              </a:ext>
            </a:extLst>
          </p:cNvPr>
          <p:cNvSpPr txBox="1"/>
          <p:nvPr/>
        </p:nvSpPr>
        <p:spPr>
          <a:xfrm>
            <a:off x="1057155" y="2739709"/>
            <a:ext cx="10081846" cy="1384995"/>
          </a:xfrm>
          <a:prstGeom prst="rect">
            <a:avLst/>
          </a:prstGeom>
          <a:noFill/>
          <a:ln w="57150">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Activities provided for children should be purposeful and offer a wide range of developmental benefits. These opportunities are also grounded in children’s rights. Article 3 of the UNCRC states that all decisions and actions must be made in the best interests of the child, meaning that activities should be inclusive and accessible to every child (UNICEF, 2019). Article 29highlights that education should develop each child’s abilities and personality to their fullest potential, so activities must support learning and development (UNICEF, 2019). Article 31 further emphasises that every child has the right to play, rest, and leisure, reinforcing the importance of offering enjoyable and meaningful experiences throughout the day (UNICEF, 2019).</a:t>
            </a:r>
          </a:p>
        </p:txBody>
      </p:sp>
      <p:sp>
        <p:nvSpPr>
          <p:cNvPr id="5" name="TextBox 4">
            <a:extLst>
              <a:ext uri="{FF2B5EF4-FFF2-40B4-BE49-F238E27FC236}">
                <a16:creationId xmlns:a16="http://schemas.microsoft.com/office/drawing/2014/main" id="{A2191480-3056-F651-C09A-02063D33FC56}"/>
              </a:ext>
            </a:extLst>
          </p:cNvPr>
          <p:cNvSpPr txBox="1"/>
          <p:nvPr/>
        </p:nvSpPr>
        <p:spPr>
          <a:xfrm>
            <a:off x="1055077" y="726830"/>
            <a:ext cx="10023230" cy="1569660"/>
          </a:xfrm>
          <a:prstGeom prst="rect">
            <a:avLst/>
          </a:prstGeom>
          <a:noFill/>
          <a:ln w="57150">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Why are activities important in the first 1000 days?</a:t>
            </a:r>
            <a:endParaRPr lang="en-US" sz="4800"/>
          </a:p>
        </p:txBody>
      </p:sp>
      <p:pic>
        <p:nvPicPr>
          <p:cNvPr id="7" name="Picture 6" descr="50+ Simple and Fun Activities for Babies - Happy Toddler Playtime">
            <a:extLst>
              <a:ext uri="{FF2B5EF4-FFF2-40B4-BE49-F238E27FC236}">
                <a16:creationId xmlns:a16="http://schemas.microsoft.com/office/drawing/2014/main" id="{CB3E874F-A153-02C5-A382-EDF6B48746BE}"/>
              </a:ext>
            </a:extLst>
          </p:cNvPr>
          <p:cNvPicPr>
            <a:picLocks noChangeAspect="1"/>
          </p:cNvPicPr>
          <p:nvPr/>
        </p:nvPicPr>
        <p:blipFill>
          <a:blip r:embed="rId2"/>
          <a:stretch>
            <a:fillRect/>
          </a:stretch>
        </p:blipFill>
        <p:spPr>
          <a:xfrm>
            <a:off x="4769255" y="4355829"/>
            <a:ext cx="1913107" cy="1913107"/>
          </a:xfrm>
          <a:prstGeom prst="rect">
            <a:avLst/>
          </a:prstGeom>
        </p:spPr>
      </p:pic>
      <p:sp>
        <p:nvSpPr>
          <p:cNvPr id="8" name="TextBox 7">
            <a:extLst>
              <a:ext uri="{FF2B5EF4-FFF2-40B4-BE49-F238E27FC236}">
                <a16:creationId xmlns:a16="http://schemas.microsoft.com/office/drawing/2014/main" id="{1F4FB302-0009-A38A-DF82-0707A639C73F}"/>
              </a:ext>
            </a:extLst>
          </p:cNvPr>
          <p:cNvSpPr txBox="1"/>
          <p:nvPr/>
        </p:nvSpPr>
        <p:spPr>
          <a:xfrm>
            <a:off x="7115999" y="5988000"/>
            <a:ext cx="22200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dirty="0">
                <a:latin typeface="Arial"/>
                <a:ea typeface="+mn-lt"/>
                <a:cs typeface="+mn-lt"/>
              </a:rPr>
              <a:t>Watts, 2020</a:t>
            </a:r>
            <a:r>
              <a:rPr lang="en-GB" sz="1200" dirty="0">
                <a:latin typeface="Arial"/>
                <a:cs typeface="Arial"/>
              </a:rPr>
              <a:t> </a:t>
            </a:r>
          </a:p>
        </p:txBody>
      </p:sp>
      <p:sp>
        <p:nvSpPr>
          <p:cNvPr id="11" name="TextBox 10">
            <a:extLst>
              <a:ext uri="{FF2B5EF4-FFF2-40B4-BE49-F238E27FC236}">
                <a16:creationId xmlns:a16="http://schemas.microsoft.com/office/drawing/2014/main" id="{C02818D7-B22E-BA71-7734-1BB2120DE3CE}"/>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Tree>
    <p:extLst>
      <p:ext uri="{BB962C8B-B14F-4D97-AF65-F5344CB8AC3E}">
        <p14:creationId xmlns:p14="http://schemas.microsoft.com/office/powerpoint/2010/main" val="27575970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D13A77DE-A22F-41A4-3224-B5661450D551}"/>
              </a:ext>
            </a:extLst>
          </p:cNvPr>
          <p:cNvSpPr>
            <a:spLocks noGrp="1"/>
          </p:cNvSpPr>
          <p:nvPr>
            <p:ph type="ftr" sz="quarter" idx="11"/>
          </p:nvPr>
        </p:nvSpPr>
        <p:spPr/>
        <p:txBody>
          <a:bodyPr/>
          <a:lstStyle/>
          <a:p>
            <a:r>
              <a:rPr lang="en-GB"/>
              <a:t>ECEY4005                     </a:t>
            </a:r>
          </a:p>
        </p:txBody>
      </p:sp>
      <p:sp>
        <p:nvSpPr>
          <p:cNvPr id="3" name="Slide Number Placeholder 2">
            <a:extLst>
              <a:ext uri="{FF2B5EF4-FFF2-40B4-BE49-F238E27FC236}">
                <a16:creationId xmlns:a16="http://schemas.microsoft.com/office/drawing/2014/main" id="{31966B4E-49D5-84D1-F67E-D3F8366F9546}"/>
              </a:ext>
            </a:extLst>
          </p:cNvPr>
          <p:cNvSpPr>
            <a:spLocks noGrp="1"/>
          </p:cNvSpPr>
          <p:nvPr>
            <p:ph type="sldNum" sz="quarter" idx="12"/>
          </p:nvPr>
        </p:nvSpPr>
        <p:spPr/>
        <p:txBody>
          <a:bodyPr/>
          <a:lstStyle/>
          <a:p>
            <a:fld id="{330EA680-D336-4FF7-8B7A-9848BB0A1C32}" type="slidenum">
              <a:rPr lang="en-GB" smtClean="0"/>
              <a:t>24</a:t>
            </a:fld>
            <a:endParaRPr lang="en-GB"/>
          </a:p>
        </p:txBody>
      </p:sp>
      <p:sp>
        <p:nvSpPr>
          <p:cNvPr id="4" name="TextBox 3">
            <a:extLst>
              <a:ext uri="{FF2B5EF4-FFF2-40B4-BE49-F238E27FC236}">
                <a16:creationId xmlns:a16="http://schemas.microsoft.com/office/drawing/2014/main" id="{CE1D56A3-3FE7-CDF9-71F4-4573C08D519A}"/>
              </a:ext>
            </a:extLst>
          </p:cNvPr>
          <p:cNvSpPr txBox="1"/>
          <p:nvPr/>
        </p:nvSpPr>
        <p:spPr>
          <a:xfrm>
            <a:off x="1616287" y="493284"/>
            <a:ext cx="9026769" cy="830997"/>
          </a:xfrm>
          <a:prstGeom prst="rect">
            <a:avLst/>
          </a:prstGeom>
          <a:noFill/>
          <a:ln w="57150">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Tummy Time</a:t>
            </a:r>
            <a:endParaRPr lang="en-US"/>
          </a:p>
        </p:txBody>
      </p:sp>
      <p:sp>
        <p:nvSpPr>
          <p:cNvPr id="6" name="TextBox 5">
            <a:extLst>
              <a:ext uri="{FF2B5EF4-FFF2-40B4-BE49-F238E27FC236}">
                <a16:creationId xmlns:a16="http://schemas.microsoft.com/office/drawing/2014/main" id="{CBF54D66-22AB-1C30-0E71-53DEE27146D0}"/>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
        <p:nvSpPr>
          <p:cNvPr id="5" name="TextBox 4">
            <a:extLst>
              <a:ext uri="{FF2B5EF4-FFF2-40B4-BE49-F238E27FC236}">
                <a16:creationId xmlns:a16="http://schemas.microsoft.com/office/drawing/2014/main" id="{9E110848-0A77-B0B0-372C-0EEB30EEE7EF}"/>
              </a:ext>
            </a:extLst>
          </p:cNvPr>
          <p:cNvSpPr txBox="1"/>
          <p:nvPr/>
        </p:nvSpPr>
        <p:spPr>
          <a:xfrm>
            <a:off x="1618534" y="1603152"/>
            <a:ext cx="9108830" cy="523220"/>
          </a:xfrm>
          <a:prstGeom prst="rect">
            <a:avLst/>
          </a:prstGeom>
          <a:noFill/>
          <a:ln w="57150">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Tummy time refers to placing a baby on their stomach while they are awake and supervised (Cleveland Clinic, 2025). </a:t>
            </a:r>
          </a:p>
        </p:txBody>
      </p:sp>
      <p:sp>
        <p:nvSpPr>
          <p:cNvPr id="7" name="TextBox 6">
            <a:extLst>
              <a:ext uri="{FF2B5EF4-FFF2-40B4-BE49-F238E27FC236}">
                <a16:creationId xmlns:a16="http://schemas.microsoft.com/office/drawing/2014/main" id="{22B0D366-1EFC-DA20-D78A-56D0DC0A39EA}"/>
              </a:ext>
            </a:extLst>
          </p:cNvPr>
          <p:cNvSpPr txBox="1"/>
          <p:nvPr/>
        </p:nvSpPr>
        <p:spPr>
          <a:xfrm>
            <a:off x="1617784" y="2365567"/>
            <a:ext cx="9155723" cy="2739211"/>
          </a:xfrm>
          <a:prstGeom prst="rect">
            <a:avLst/>
          </a:prstGeom>
          <a:noFill/>
          <a:ln w="57150">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Why is tummy time important?</a:t>
            </a:r>
          </a:p>
          <a:p>
            <a:endParaRPr lang="en-GB" sz="1400" dirty="0">
              <a:latin typeface="Arial"/>
              <a:cs typeface="Arial"/>
            </a:endParaRPr>
          </a:p>
          <a:p>
            <a:pPr marL="285750" indent="-285750">
              <a:buFont typeface="Arial"/>
              <a:buChar char="•"/>
            </a:pPr>
            <a:r>
              <a:rPr lang="en-GB" sz="1400" dirty="0">
                <a:latin typeface="Arial"/>
                <a:cs typeface="Arial"/>
              </a:rPr>
              <a:t>Tummy time helps strengthen key muscle groups, including the shoulders, neck, core, and back. These muscles are essential for developing skills such as rolling, sitting, and crawling, which eventually support a baby’s ability to walk (Cleveland Clinic, 2025).</a:t>
            </a:r>
          </a:p>
          <a:p>
            <a:pPr marL="285750" indent="-285750">
              <a:buFont typeface="Arial"/>
              <a:buChar char="•"/>
            </a:pPr>
            <a:r>
              <a:rPr lang="en-GB" sz="1400" dirty="0">
                <a:latin typeface="Arial"/>
                <a:cs typeface="Arial"/>
              </a:rPr>
              <a:t>It also plays an important role in supporting a baby’s motor development. Motor skills are crucial for coordination and movement, and </a:t>
            </a:r>
            <a:r>
              <a:rPr lang="en-GB" sz="1400" err="1">
                <a:latin typeface="Arial"/>
                <a:cs typeface="Arial"/>
              </a:rPr>
              <a:t>Madormo</a:t>
            </a:r>
            <a:r>
              <a:rPr lang="en-GB" sz="1400" dirty="0">
                <a:latin typeface="Arial"/>
                <a:cs typeface="Arial"/>
              </a:rPr>
              <a:t> (2025) explains that regular tummy time can help babies reach developmental milestones earlier.</a:t>
            </a:r>
          </a:p>
          <a:p>
            <a:pPr marL="285750" indent="-285750">
              <a:buFont typeface="Arial"/>
              <a:buChar char="•"/>
            </a:pPr>
            <a:r>
              <a:rPr lang="en-GB" sz="1400" dirty="0">
                <a:latin typeface="Arial"/>
                <a:cs typeface="Arial"/>
              </a:rPr>
              <a:t>Additionally, spending too much time lying on their back can increase the risk of flat head syndrome. Incorporating tummy time into a baby’s daily routine helps reduce this risk by relieving pressure on the back of the head (</a:t>
            </a:r>
            <a:r>
              <a:rPr lang="en-GB" sz="1400" err="1">
                <a:highlight>
                  <a:srgbClr val="FFE5E5"/>
                </a:highlight>
                <a:latin typeface="Arial"/>
                <a:cs typeface="Arial"/>
              </a:rPr>
              <a:t>Madormo</a:t>
            </a:r>
            <a:r>
              <a:rPr lang="en-GB" sz="1400" dirty="0">
                <a:latin typeface="Arial"/>
                <a:cs typeface="Arial"/>
              </a:rPr>
              <a:t>, 2025).</a:t>
            </a:r>
          </a:p>
          <a:p>
            <a:pPr algn="l"/>
            <a:endParaRPr lang="en-GB" dirty="0"/>
          </a:p>
        </p:txBody>
      </p:sp>
      <p:pic>
        <p:nvPicPr>
          <p:cNvPr id="8" name="Picture 7" descr="Tummy Time With Dad">
            <a:extLst>
              <a:ext uri="{FF2B5EF4-FFF2-40B4-BE49-F238E27FC236}">
                <a16:creationId xmlns:a16="http://schemas.microsoft.com/office/drawing/2014/main" id="{71FE6E25-2A16-5D01-C498-371100705BEF}"/>
              </a:ext>
            </a:extLst>
          </p:cNvPr>
          <p:cNvPicPr>
            <a:picLocks noChangeAspect="1"/>
          </p:cNvPicPr>
          <p:nvPr/>
        </p:nvPicPr>
        <p:blipFill>
          <a:blip r:embed="rId2"/>
          <a:stretch>
            <a:fillRect/>
          </a:stretch>
        </p:blipFill>
        <p:spPr>
          <a:xfrm>
            <a:off x="7455609" y="5273371"/>
            <a:ext cx="1874401" cy="1266962"/>
          </a:xfrm>
          <a:prstGeom prst="rect">
            <a:avLst/>
          </a:prstGeom>
        </p:spPr>
      </p:pic>
      <p:sp>
        <p:nvSpPr>
          <p:cNvPr id="9" name="TextBox 8">
            <a:extLst>
              <a:ext uri="{FF2B5EF4-FFF2-40B4-BE49-F238E27FC236}">
                <a16:creationId xmlns:a16="http://schemas.microsoft.com/office/drawing/2014/main" id="{66D2F7FC-35C7-F9E5-1642-FBC14B560694}"/>
              </a:ext>
            </a:extLst>
          </p:cNvPr>
          <p:cNvSpPr txBox="1"/>
          <p:nvPr/>
        </p:nvSpPr>
        <p:spPr>
          <a:xfrm>
            <a:off x="9564000" y="5796000"/>
            <a:ext cx="23399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dirty="0">
                <a:latin typeface="Arial"/>
                <a:ea typeface="+mn-lt"/>
                <a:cs typeface="+mn-lt"/>
              </a:rPr>
              <a:t>Pathways.org, no date</a:t>
            </a:r>
            <a:endParaRPr lang="en-US" sz="1200" dirty="0">
              <a:latin typeface="Arial"/>
              <a:ea typeface="+mn-lt"/>
              <a:cs typeface="+mn-lt"/>
            </a:endParaRPr>
          </a:p>
        </p:txBody>
      </p:sp>
    </p:spTree>
    <p:extLst>
      <p:ext uri="{BB962C8B-B14F-4D97-AF65-F5344CB8AC3E}">
        <p14:creationId xmlns:p14="http://schemas.microsoft.com/office/powerpoint/2010/main" val="21634308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A9B4C496-923E-329E-69DE-C4E1B24D0CA8}"/>
              </a:ext>
            </a:extLst>
          </p:cNvPr>
          <p:cNvSpPr>
            <a:spLocks noGrp="1"/>
          </p:cNvSpPr>
          <p:nvPr>
            <p:ph type="ftr" sz="quarter" idx="11"/>
          </p:nvPr>
        </p:nvSpPr>
        <p:spPr/>
        <p:txBody>
          <a:bodyPr/>
          <a:lstStyle/>
          <a:p>
            <a:r>
              <a:rPr lang="en-GB"/>
              <a:t>ECEY4005                     </a:t>
            </a:r>
          </a:p>
        </p:txBody>
      </p:sp>
      <p:sp>
        <p:nvSpPr>
          <p:cNvPr id="3" name="Slide Number Placeholder 2">
            <a:extLst>
              <a:ext uri="{FF2B5EF4-FFF2-40B4-BE49-F238E27FC236}">
                <a16:creationId xmlns:a16="http://schemas.microsoft.com/office/drawing/2014/main" id="{E9CD598E-022C-0FA6-D68C-E974C6BA97AA}"/>
              </a:ext>
            </a:extLst>
          </p:cNvPr>
          <p:cNvSpPr>
            <a:spLocks noGrp="1"/>
          </p:cNvSpPr>
          <p:nvPr>
            <p:ph type="sldNum" sz="quarter" idx="12"/>
          </p:nvPr>
        </p:nvSpPr>
        <p:spPr/>
        <p:txBody>
          <a:bodyPr/>
          <a:lstStyle/>
          <a:p>
            <a:fld id="{330EA680-D336-4FF7-8B7A-9848BB0A1C32}" type="slidenum">
              <a:rPr lang="en-GB" smtClean="0"/>
              <a:t>25</a:t>
            </a:fld>
            <a:endParaRPr lang="en-GB"/>
          </a:p>
        </p:txBody>
      </p:sp>
      <p:sp>
        <p:nvSpPr>
          <p:cNvPr id="5" name="TextBox 4">
            <a:extLst>
              <a:ext uri="{FF2B5EF4-FFF2-40B4-BE49-F238E27FC236}">
                <a16:creationId xmlns:a16="http://schemas.microsoft.com/office/drawing/2014/main" id="{BA1D5B87-AE7B-F52B-785D-4266B8E81E01}"/>
              </a:ext>
            </a:extLst>
          </p:cNvPr>
          <p:cNvSpPr txBox="1"/>
          <p:nvPr/>
        </p:nvSpPr>
        <p:spPr>
          <a:xfrm>
            <a:off x="1875691" y="504092"/>
            <a:ext cx="9026769" cy="830997"/>
          </a:xfrm>
          <a:prstGeom prst="rect">
            <a:avLst/>
          </a:prstGeom>
          <a:noFill/>
          <a:ln w="57150">
            <a:solidFill>
              <a:srgbClr val="92D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Tummy Time</a:t>
            </a:r>
            <a:endParaRPr lang="en-US"/>
          </a:p>
        </p:txBody>
      </p:sp>
      <p:sp>
        <p:nvSpPr>
          <p:cNvPr id="6" name="TextBox 5">
            <a:extLst>
              <a:ext uri="{FF2B5EF4-FFF2-40B4-BE49-F238E27FC236}">
                <a16:creationId xmlns:a16="http://schemas.microsoft.com/office/drawing/2014/main" id="{5915B78E-4160-F516-1738-ACF5CDEBB4B7}"/>
              </a:ext>
            </a:extLst>
          </p:cNvPr>
          <p:cNvSpPr txBox="1"/>
          <p:nvPr/>
        </p:nvSpPr>
        <p:spPr>
          <a:xfrm>
            <a:off x="1312569" y="1614042"/>
            <a:ext cx="10152184" cy="2708434"/>
          </a:xfrm>
          <a:prstGeom prst="rect">
            <a:avLst/>
          </a:prstGeom>
          <a:noFill/>
          <a:ln w="57150">
            <a:solidFill>
              <a:srgbClr val="92D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Things to use during tummy time</a:t>
            </a:r>
          </a:p>
          <a:p>
            <a:endParaRPr lang="en-GB" sz="1400" dirty="0">
              <a:latin typeface="Arial"/>
              <a:cs typeface="Arial"/>
            </a:endParaRPr>
          </a:p>
          <a:p>
            <a:r>
              <a:rPr lang="en-GB" sz="1400" dirty="0">
                <a:latin typeface="Arial"/>
                <a:cs typeface="Arial"/>
              </a:rPr>
              <a:t>Baby‑safe mirrors can be used to encourage visual tracking and promote head lifting. Tummy‑time mats help make the experience more stimulating and comfortable for the baby (Grow With Me Subscription Box, no date). Tummy‑time pillows or wedges can provide gentle chest support for babies who struggle to lift their head to look around (Grow With Me Subscription Box, no date). Sensory toys are useful for encouraging exploration and motivating babies to reach, push up, and interact with their environment (Grow With Me Subscription Box, no date). Soft music can also be used to create a calming atmosphere and help the baby stay engaged during tummy time (Spotify, n.d.).</a:t>
            </a:r>
          </a:p>
          <a:p>
            <a:endParaRPr lang="en-GB" sz="1200" dirty="0">
              <a:latin typeface="Arial"/>
              <a:cs typeface="Arial"/>
            </a:endParaRPr>
          </a:p>
          <a:p>
            <a:r>
              <a:rPr lang="en-GB" sz="1400" dirty="0">
                <a:latin typeface="Arial"/>
                <a:ea typeface="+mn-lt"/>
                <a:cs typeface="+mn-lt"/>
              </a:rPr>
              <a:t>This video below is perfect to play during tummy time and helps keep your baby engaged.</a:t>
            </a:r>
            <a:endParaRPr lang="en-GB" sz="1400" dirty="0">
              <a:latin typeface="Arial"/>
            </a:endParaRPr>
          </a:p>
          <a:p>
            <a:endParaRPr lang="en-GB" sz="1400" dirty="0">
              <a:latin typeface="Arial"/>
            </a:endParaRPr>
          </a:p>
          <a:p>
            <a:endParaRPr lang="en-GB" dirty="0"/>
          </a:p>
        </p:txBody>
      </p:sp>
      <p:pic>
        <p:nvPicPr>
          <p:cNvPr id="4" name="Picture 3" descr="mom playing with baby during tummy time">
            <a:extLst>
              <a:ext uri="{FF2B5EF4-FFF2-40B4-BE49-F238E27FC236}">
                <a16:creationId xmlns:a16="http://schemas.microsoft.com/office/drawing/2014/main" id="{33E33B77-13AC-C9FF-F88A-ABDC00C6F538}"/>
              </a:ext>
            </a:extLst>
          </p:cNvPr>
          <p:cNvPicPr>
            <a:picLocks noChangeAspect="1"/>
          </p:cNvPicPr>
          <p:nvPr/>
        </p:nvPicPr>
        <p:blipFill>
          <a:blip r:embed="rId3"/>
          <a:stretch>
            <a:fillRect/>
          </a:stretch>
        </p:blipFill>
        <p:spPr>
          <a:xfrm>
            <a:off x="8654915" y="4453104"/>
            <a:ext cx="2658894" cy="1805021"/>
          </a:xfrm>
          <a:prstGeom prst="rect">
            <a:avLst/>
          </a:prstGeom>
        </p:spPr>
      </p:pic>
      <p:sp>
        <p:nvSpPr>
          <p:cNvPr id="7" name="TextBox 6">
            <a:extLst>
              <a:ext uri="{FF2B5EF4-FFF2-40B4-BE49-F238E27FC236}">
                <a16:creationId xmlns:a16="http://schemas.microsoft.com/office/drawing/2014/main" id="{371D592A-133A-0E6B-94D4-3996765FFAA8}"/>
              </a:ext>
            </a:extLst>
          </p:cNvPr>
          <p:cNvSpPr txBox="1"/>
          <p:nvPr/>
        </p:nvSpPr>
        <p:spPr>
          <a:xfrm>
            <a:off x="8789447" y="6352595"/>
            <a:ext cx="38760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dirty="0">
                <a:latin typeface="Arial"/>
                <a:ea typeface="+mn-lt"/>
                <a:cs typeface="+mn-lt"/>
              </a:rPr>
              <a:t>Aggarwal, 2025</a:t>
            </a:r>
            <a:endParaRPr lang="en-GB" sz="1200" dirty="0">
              <a:latin typeface="Arial"/>
            </a:endParaRPr>
          </a:p>
        </p:txBody>
      </p:sp>
      <p:sp>
        <p:nvSpPr>
          <p:cNvPr id="9" name="TextBox 8">
            <a:extLst>
              <a:ext uri="{FF2B5EF4-FFF2-40B4-BE49-F238E27FC236}">
                <a16:creationId xmlns:a16="http://schemas.microsoft.com/office/drawing/2014/main" id="{7908CC59-20BD-E4F0-D8D1-A9C2E202CFD4}"/>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pic>
        <p:nvPicPr>
          <p:cNvPr id="8" name="Online Media 7" title="Baby Sensory Video - High Contrast Baby Video - Tummy Time Newborn - Sensory Videos For Babies ">
            <a:hlinkClick r:id="" action="ppaction://noaction"/>
            <a:extLst>
              <a:ext uri="{FF2B5EF4-FFF2-40B4-BE49-F238E27FC236}">
                <a16:creationId xmlns:a16="http://schemas.microsoft.com/office/drawing/2014/main" id="{EB729080-E781-79B0-8D99-6989ADB860F6}"/>
              </a:ext>
            </a:extLst>
          </p:cNvPr>
          <p:cNvPicPr>
            <a:picLocks noRot="1" noChangeAspect="1"/>
          </p:cNvPicPr>
          <p:nvPr>
            <a:videoFile r:link="rId1"/>
          </p:nvPr>
        </p:nvPicPr>
        <p:blipFill>
          <a:blip r:embed="rId4"/>
          <a:stretch>
            <a:fillRect/>
          </a:stretch>
        </p:blipFill>
        <p:spPr>
          <a:xfrm>
            <a:off x="1392744" y="4441756"/>
            <a:ext cx="3306696" cy="1914188"/>
          </a:xfrm>
          <a:prstGeom prst="rect">
            <a:avLst/>
          </a:prstGeom>
        </p:spPr>
      </p:pic>
      <p:sp>
        <p:nvSpPr>
          <p:cNvPr id="10" name="TextBox 9">
            <a:extLst>
              <a:ext uri="{FF2B5EF4-FFF2-40B4-BE49-F238E27FC236}">
                <a16:creationId xmlns:a16="http://schemas.microsoft.com/office/drawing/2014/main" id="{96804215-B104-8D7B-B93F-8F10D445F72D}"/>
              </a:ext>
            </a:extLst>
          </p:cNvPr>
          <p:cNvSpPr txBox="1"/>
          <p:nvPr/>
        </p:nvSpPr>
        <p:spPr>
          <a:xfrm>
            <a:off x="4889957" y="5185985"/>
            <a:ext cx="248883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Lil Monsters World, 2025</a:t>
            </a:r>
          </a:p>
        </p:txBody>
      </p:sp>
    </p:spTree>
    <p:extLst>
      <p:ext uri="{BB962C8B-B14F-4D97-AF65-F5344CB8AC3E}">
        <p14:creationId xmlns:p14="http://schemas.microsoft.com/office/powerpoint/2010/main" val="26748941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DA7E057C-7C1A-45E1-69C3-1F0CF88DB73F}"/>
              </a:ext>
            </a:extLst>
          </p:cNvPr>
          <p:cNvSpPr>
            <a:spLocks noGrp="1"/>
          </p:cNvSpPr>
          <p:nvPr>
            <p:ph type="ftr" sz="quarter" idx="11"/>
          </p:nvPr>
        </p:nvSpPr>
        <p:spPr/>
        <p:txBody>
          <a:bodyPr/>
          <a:lstStyle/>
          <a:p>
            <a:r>
              <a:rPr lang="en-GB"/>
              <a:t>ECEY4005                     </a:t>
            </a:r>
          </a:p>
        </p:txBody>
      </p:sp>
      <p:sp>
        <p:nvSpPr>
          <p:cNvPr id="3" name="Slide Number Placeholder 2">
            <a:extLst>
              <a:ext uri="{FF2B5EF4-FFF2-40B4-BE49-F238E27FC236}">
                <a16:creationId xmlns:a16="http://schemas.microsoft.com/office/drawing/2014/main" id="{7FE06E8A-B3B2-7B17-4290-21D399089991}"/>
              </a:ext>
            </a:extLst>
          </p:cNvPr>
          <p:cNvSpPr>
            <a:spLocks noGrp="1"/>
          </p:cNvSpPr>
          <p:nvPr>
            <p:ph type="sldNum" sz="quarter" idx="12"/>
          </p:nvPr>
        </p:nvSpPr>
        <p:spPr/>
        <p:txBody>
          <a:bodyPr/>
          <a:lstStyle/>
          <a:p>
            <a:fld id="{330EA680-D336-4FF7-8B7A-9848BB0A1C32}" type="slidenum">
              <a:rPr lang="en-GB" smtClean="0"/>
              <a:t>26</a:t>
            </a:fld>
            <a:endParaRPr lang="en-GB"/>
          </a:p>
        </p:txBody>
      </p:sp>
      <p:sp>
        <p:nvSpPr>
          <p:cNvPr id="4" name="TextBox 3">
            <a:extLst>
              <a:ext uri="{FF2B5EF4-FFF2-40B4-BE49-F238E27FC236}">
                <a16:creationId xmlns:a16="http://schemas.microsoft.com/office/drawing/2014/main" id="{3BEF1285-E298-78CE-47CB-17E25F96C748}"/>
              </a:ext>
            </a:extLst>
          </p:cNvPr>
          <p:cNvSpPr txBox="1"/>
          <p:nvPr/>
        </p:nvSpPr>
        <p:spPr>
          <a:xfrm>
            <a:off x="1684629" y="233130"/>
            <a:ext cx="8400790" cy="830997"/>
          </a:xfrm>
          <a:prstGeom prst="rect">
            <a:avLst/>
          </a:prstGeom>
          <a:noFill/>
          <a:ln w="57150">
            <a:solidFill>
              <a:schemeClr val="accent5"/>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Sensory Bins</a:t>
            </a:r>
            <a:endParaRPr lang="en-US"/>
          </a:p>
        </p:txBody>
      </p:sp>
      <p:sp>
        <p:nvSpPr>
          <p:cNvPr id="5" name="TextBox 4">
            <a:extLst>
              <a:ext uri="{FF2B5EF4-FFF2-40B4-BE49-F238E27FC236}">
                <a16:creationId xmlns:a16="http://schemas.microsoft.com/office/drawing/2014/main" id="{F824E430-A273-C3A2-F501-619A5650A401}"/>
              </a:ext>
            </a:extLst>
          </p:cNvPr>
          <p:cNvSpPr txBox="1"/>
          <p:nvPr/>
        </p:nvSpPr>
        <p:spPr>
          <a:xfrm>
            <a:off x="984738" y="1262350"/>
            <a:ext cx="10257692" cy="738664"/>
          </a:xfrm>
          <a:prstGeom prst="rect">
            <a:avLst/>
          </a:prstGeom>
          <a:noFill/>
          <a:ln w="57150">
            <a:solidFill>
              <a:schemeClr val="accent5"/>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A sensory bin is a container filled with materials such as rice, pasta, or sand, designed to stimulate a child’s senses, including touch, sight, sound, and sometimes smell (Jordan, 2025). It encourages hands‑on exploration and supports sensory development through active play (Jordan, 2025).</a:t>
            </a:r>
          </a:p>
        </p:txBody>
      </p:sp>
      <p:sp>
        <p:nvSpPr>
          <p:cNvPr id="6" name="TextBox 5">
            <a:extLst>
              <a:ext uri="{FF2B5EF4-FFF2-40B4-BE49-F238E27FC236}">
                <a16:creationId xmlns:a16="http://schemas.microsoft.com/office/drawing/2014/main" id="{525216D3-7246-51FE-0C4F-55052F2CEFD0}"/>
              </a:ext>
            </a:extLst>
          </p:cNvPr>
          <p:cNvSpPr txBox="1"/>
          <p:nvPr/>
        </p:nvSpPr>
        <p:spPr>
          <a:xfrm>
            <a:off x="1250627" y="2255237"/>
            <a:ext cx="9261230" cy="3170099"/>
          </a:xfrm>
          <a:prstGeom prst="rect">
            <a:avLst/>
          </a:prstGeom>
          <a:noFill/>
          <a:ln w="57150">
            <a:solidFill>
              <a:schemeClr val="accent5"/>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Why are sensory bins used?</a:t>
            </a:r>
          </a:p>
          <a:p>
            <a:endParaRPr lang="en-GB" sz="1400" b="1" dirty="0">
              <a:latin typeface="Arial"/>
              <a:cs typeface="Arial"/>
            </a:endParaRPr>
          </a:p>
          <a:p>
            <a:pPr marL="285750" indent="-285750">
              <a:buFont typeface="Arial"/>
              <a:buChar char="•"/>
            </a:pPr>
            <a:r>
              <a:rPr lang="en-GB" sz="1400" dirty="0">
                <a:latin typeface="Arial"/>
                <a:cs typeface="Arial"/>
              </a:rPr>
              <a:t>Sensory bins are used because they support early brain development by giving children opportunities to explore, experiment, and discover within a single, engaging activity. They provide endless hands‑on learning experiences that stimulate curiosity and problem‑solving (Teaching Littles, no date).</a:t>
            </a:r>
          </a:p>
          <a:p>
            <a:pPr marL="285750" indent="-285750">
              <a:buFont typeface="Arial"/>
              <a:buChar char="•"/>
            </a:pPr>
            <a:r>
              <a:rPr lang="en-GB" sz="1400" dirty="0">
                <a:latin typeface="Arial"/>
                <a:cs typeface="Arial"/>
              </a:rPr>
              <a:t>Sensory bins also help develop fine‑motor skills by strengthening the small muscles in the hands and fingers. Actions such as pouring, sifting, grabbing, and scooping all contribute to this physical development(</a:t>
            </a:r>
            <a:r>
              <a:rPr lang="en-GB" sz="1400" err="1">
                <a:latin typeface="Arial"/>
                <a:cs typeface="Arial"/>
              </a:rPr>
              <a:t>MotherCould</a:t>
            </a:r>
            <a:r>
              <a:rPr lang="en-GB" sz="1400" dirty="0">
                <a:latin typeface="Arial"/>
                <a:cs typeface="Arial"/>
              </a:rPr>
              <a:t>, no date).</a:t>
            </a:r>
          </a:p>
          <a:p>
            <a:pPr marL="285750" indent="-285750">
              <a:buFont typeface="Arial"/>
              <a:buChar char="•"/>
            </a:pPr>
            <a:r>
              <a:rPr lang="en-GB" sz="1400" dirty="0">
                <a:latin typeface="Arial"/>
                <a:cs typeface="Arial"/>
              </a:rPr>
              <a:t>Language skills are supported as children are introduced to new vocabulary during play, including words like </a:t>
            </a:r>
            <a:r>
              <a:rPr lang="en-GB" sz="1400" i="1" dirty="0">
                <a:latin typeface="Arial"/>
                <a:cs typeface="Arial"/>
              </a:rPr>
              <a:t>pour</a:t>
            </a:r>
            <a:r>
              <a:rPr lang="en-GB" sz="1400" dirty="0">
                <a:latin typeface="Arial"/>
                <a:cs typeface="Arial"/>
              </a:rPr>
              <a:t>, </a:t>
            </a:r>
            <a:r>
              <a:rPr lang="en-GB" sz="1400" i="1" dirty="0">
                <a:latin typeface="Arial"/>
                <a:cs typeface="Arial"/>
              </a:rPr>
              <a:t>tip</a:t>
            </a:r>
            <a:r>
              <a:rPr lang="en-GB" sz="1400" dirty="0">
                <a:latin typeface="Arial"/>
                <a:cs typeface="Arial"/>
              </a:rPr>
              <a:t>, </a:t>
            </a:r>
            <a:r>
              <a:rPr lang="en-GB" sz="1400" i="1" dirty="0">
                <a:latin typeface="Arial"/>
                <a:cs typeface="Arial"/>
              </a:rPr>
              <a:t>scoop</a:t>
            </a:r>
            <a:r>
              <a:rPr lang="en-GB" sz="1400" dirty="0">
                <a:latin typeface="Arial"/>
                <a:cs typeface="Arial"/>
              </a:rPr>
              <a:t>, and </a:t>
            </a:r>
            <a:r>
              <a:rPr lang="en-GB" sz="1400" i="1" dirty="0">
                <a:latin typeface="Arial"/>
                <a:cs typeface="Arial"/>
              </a:rPr>
              <a:t>soft</a:t>
            </a:r>
            <a:r>
              <a:rPr lang="en-GB" sz="1400" dirty="0">
                <a:latin typeface="Arial"/>
                <a:cs typeface="Arial"/>
              </a:rPr>
              <a:t>. These words are learned naturally through meaningful, sensory‑rich experiences (Jordan,2025).</a:t>
            </a:r>
          </a:p>
          <a:p>
            <a:pPr marL="285750" indent="-285750">
              <a:buFont typeface="Arial"/>
              <a:buChar char="•"/>
            </a:pPr>
            <a:r>
              <a:rPr lang="en-GB" sz="1400" dirty="0">
                <a:latin typeface="Arial"/>
                <a:cs typeface="Arial"/>
              </a:rPr>
              <a:t>In addition, sensory bins encourage independence, as children can explore materials on their own and use their senses to guide their play and learning (Teaching Littles, no date).</a:t>
            </a:r>
            <a:endParaRPr lang="en-GB" sz="1400">
              <a:latin typeface="Arial"/>
              <a:cs typeface="Arial"/>
            </a:endParaRPr>
          </a:p>
          <a:p>
            <a:pPr algn="l"/>
            <a:endParaRPr lang="en-GB" dirty="0"/>
          </a:p>
        </p:txBody>
      </p:sp>
      <p:sp>
        <p:nvSpPr>
          <p:cNvPr id="8" name="TextBox 7">
            <a:extLst>
              <a:ext uri="{FF2B5EF4-FFF2-40B4-BE49-F238E27FC236}">
                <a16:creationId xmlns:a16="http://schemas.microsoft.com/office/drawing/2014/main" id="{209CDA1F-3C34-4BC7-C2CA-060C582A5C5D}"/>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pic>
        <p:nvPicPr>
          <p:cNvPr id="9" name="Picture 8" descr="Sensory Bin Ideas: Sensory Bins for ...">
            <a:extLst>
              <a:ext uri="{FF2B5EF4-FFF2-40B4-BE49-F238E27FC236}">
                <a16:creationId xmlns:a16="http://schemas.microsoft.com/office/drawing/2014/main" id="{095C9BD2-C34C-A8DD-8E86-8AB497FF05CF}"/>
              </a:ext>
            </a:extLst>
          </p:cNvPr>
          <p:cNvPicPr>
            <a:picLocks noChangeAspect="1"/>
          </p:cNvPicPr>
          <p:nvPr/>
        </p:nvPicPr>
        <p:blipFill>
          <a:blip r:embed="rId2"/>
          <a:stretch>
            <a:fillRect/>
          </a:stretch>
        </p:blipFill>
        <p:spPr>
          <a:xfrm>
            <a:off x="7186275" y="5611407"/>
            <a:ext cx="1942898" cy="1109697"/>
          </a:xfrm>
          <a:prstGeom prst="rect">
            <a:avLst/>
          </a:prstGeom>
        </p:spPr>
      </p:pic>
      <p:sp>
        <p:nvSpPr>
          <p:cNvPr id="11" name="TextBox 10">
            <a:extLst>
              <a:ext uri="{FF2B5EF4-FFF2-40B4-BE49-F238E27FC236}">
                <a16:creationId xmlns:a16="http://schemas.microsoft.com/office/drawing/2014/main" id="{BE010F1B-2F08-0E35-C6CD-AA9FB62533CB}"/>
              </a:ext>
            </a:extLst>
          </p:cNvPr>
          <p:cNvSpPr txBox="1"/>
          <p:nvPr/>
        </p:nvSpPr>
        <p:spPr>
          <a:xfrm>
            <a:off x="9252000" y="5760000"/>
            <a:ext cx="25679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ea typeface="+mn-lt"/>
                <a:cs typeface="+mn-lt"/>
              </a:rPr>
              <a:t>Source: Perry, 2024</a:t>
            </a:r>
            <a:endParaRPr lang="en-US" sz="1200" dirty="0">
              <a:latin typeface="Arial"/>
              <a:ea typeface="+mn-lt"/>
              <a:cs typeface="+mn-lt"/>
            </a:endParaRPr>
          </a:p>
        </p:txBody>
      </p:sp>
    </p:spTree>
    <p:extLst>
      <p:ext uri="{BB962C8B-B14F-4D97-AF65-F5344CB8AC3E}">
        <p14:creationId xmlns:p14="http://schemas.microsoft.com/office/powerpoint/2010/main" val="12009173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F0B5C90D-3C0A-9FC7-F139-EDB70FD79BA3}"/>
              </a:ext>
            </a:extLst>
          </p:cNvPr>
          <p:cNvSpPr>
            <a:spLocks noGrp="1"/>
          </p:cNvSpPr>
          <p:nvPr>
            <p:ph type="ftr" sz="quarter" idx="11"/>
          </p:nvPr>
        </p:nvSpPr>
        <p:spPr/>
        <p:txBody>
          <a:bodyPr/>
          <a:lstStyle/>
          <a:p>
            <a:r>
              <a:rPr lang="en-GB"/>
              <a:t>ECEY4005                     </a:t>
            </a:r>
          </a:p>
        </p:txBody>
      </p:sp>
      <p:sp>
        <p:nvSpPr>
          <p:cNvPr id="3" name="Slide Number Placeholder 2">
            <a:extLst>
              <a:ext uri="{FF2B5EF4-FFF2-40B4-BE49-F238E27FC236}">
                <a16:creationId xmlns:a16="http://schemas.microsoft.com/office/drawing/2014/main" id="{BED71C58-0BE7-4589-9D86-4540A7654FBF}"/>
              </a:ext>
            </a:extLst>
          </p:cNvPr>
          <p:cNvSpPr>
            <a:spLocks noGrp="1"/>
          </p:cNvSpPr>
          <p:nvPr>
            <p:ph type="sldNum" sz="quarter" idx="12"/>
          </p:nvPr>
        </p:nvSpPr>
        <p:spPr/>
        <p:txBody>
          <a:bodyPr/>
          <a:lstStyle/>
          <a:p>
            <a:fld id="{330EA680-D336-4FF7-8B7A-9848BB0A1C32}" type="slidenum">
              <a:rPr lang="en-GB" smtClean="0"/>
              <a:t>27</a:t>
            </a:fld>
            <a:endParaRPr lang="en-GB"/>
          </a:p>
        </p:txBody>
      </p:sp>
      <p:sp>
        <p:nvSpPr>
          <p:cNvPr id="4" name="TextBox 3">
            <a:extLst>
              <a:ext uri="{FF2B5EF4-FFF2-40B4-BE49-F238E27FC236}">
                <a16:creationId xmlns:a16="http://schemas.microsoft.com/office/drawing/2014/main" id="{F76C7D5A-5E96-1F8B-D9EE-D166BC216186}"/>
              </a:ext>
            </a:extLst>
          </p:cNvPr>
          <p:cNvSpPr txBox="1"/>
          <p:nvPr/>
        </p:nvSpPr>
        <p:spPr>
          <a:xfrm>
            <a:off x="1242646" y="597877"/>
            <a:ext cx="10023230" cy="830997"/>
          </a:xfrm>
          <a:prstGeom prst="rect">
            <a:avLst/>
          </a:prstGeom>
          <a:noFill/>
          <a:ln w="57150">
            <a:solidFill>
              <a:srgbClr val="FFFF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rial"/>
                <a:cs typeface="Arial"/>
              </a:rPr>
              <a:t>International Approach</a:t>
            </a:r>
            <a:endParaRPr lang="en-US"/>
          </a:p>
        </p:txBody>
      </p:sp>
      <p:sp>
        <p:nvSpPr>
          <p:cNvPr id="5" name="TextBox 4">
            <a:extLst>
              <a:ext uri="{FF2B5EF4-FFF2-40B4-BE49-F238E27FC236}">
                <a16:creationId xmlns:a16="http://schemas.microsoft.com/office/drawing/2014/main" id="{6CA19456-4B57-E0A4-8D06-7F909A2F1628}"/>
              </a:ext>
            </a:extLst>
          </p:cNvPr>
          <p:cNvSpPr txBox="1"/>
          <p:nvPr/>
        </p:nvSpPr>
        <p:spPr>
          <a:xfrm>
            <a:off x="1245057" y="1716557"/>
            <a:ext cx="10011507" cy="3385542"/>
          </a:xfrm>
          <a:prstGeom prst="rect">
            <a:avLst/>
          </a:prstGeom>
          <a:noFill/>
          <a:ln w="57150">
            <a:solidFill>
              <a:srgbClr val="FFFF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The Reggio Emilia approach emphasises the environment as the “third teacher,” recognising that thoughtfully designed spaces play a central role in children’s learning (Berg, 2025). It views children as full of potential—curious, capable, and active participants in their own development (Berg, 2025). Learning is supported through exploration, meaningful relationships, and self‑expression, often described as the child’s “hundred languages,” which include movement, play, creativity, and communication in many forms (Berg, 2025).</a:t>
            </a:r>
          </a:p>
          <a:p>
            <a:r>
              <a:rPr lang="en-GB" sz="1400" dirty="0">
                <a:latin typeface="Arial"/>
                <a:cs typeface="Arial"/>
              </a:rPr>
              <a:t>Babies learn through sensory play as they explore the world using their own curiosity and natural instincts (Berg, 2025). According to the Reggio Emilia approach, environments should be calm, aesthetically pleasing, and enriched with natural materials to support this exploration (Berg, 2025). This reflects the belief that the environment acts as the “third teacher,” shaping children’s learning through thoughtful design and sensory‑rich experiences (Berg, 2025).</a:t>
            </a:r>
          </a:p>
          <a:p>
            <a:r>
              <a:rPr lang="en-GB" sz="1400" dirty="0">
                <a:latin typeface="Arial"/>
                <a:cs typeface="Arial"/>
              </a:rPr>
              <a:t>The first 1000 days are crucial for babies to form secure attachments, which lay the foundation for healthy emotional and social development (Reggio Children, no date). The Reggio Emilia approach reinforces this by emphasising strong relationships, connection, and collaboration between children, educators, and families (Reggio Children, no date). These close, responsive interactions help create a nurturing environment where infants feel safe, valued, and ready to explore (Reggio Children, no date).</a:t>
            </a:r>
            <a:endParaRPr lang="en-GB" sz="1400">
              <a:latin typeface="Arial"/>
              <a:cs typeface="Arial"/>
            </a:endParaRPr>
          </a:p>
          <a:p>
            <a:pPr algn="l"/>
            <a:endParaRPr lang="en-GB" dirty="0"/>
          </a:p>
        </p:txBody>
      </p:sp>
      <p:sp>
        <p:nvSpPr>
          <p:cNvPr id="7" name="TextBox 6">
            <a:extLst>
              <a:ext uri="{FF2B5EF4-FFF2-40B4-BE49-F238E27FC236}">
                <a16:creationId xmlns:a16="http://schemas.microsoft.com/office/drawing/2014/main" id="{235FB5E2-5AC9-4FA8-1D65-1D4D25C46F9D}"/>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pic>
        <p:nvPicPr>
          <p:cNvPr id="8" name="Picture 7" descr="A group of children playing with clay&#10;&#10;AI-generated content may be incorrect.">
            <a:extLst>
              <a:ext uri="{FF2B5EF4-FFF2-40B4-BE49-F238E27FC236}">
                <a16:creationId xmlns:a16="http://schemas.microsoft.com/office/drawing/2014/main" id="{FEE22C30-220B-F951-D1BF-FD2D5CDE2243}"/>
              </a:ext>
            </a:extLst>
          </p:cNvPr>
          <p:cNvPicPr>
            <a:picLocks noChangeAspect="1"/>
          </p:cNvPicPr>
          <p:nvPr/>
        </p:nvPicPr>
        <p:blipFill>
          <a:blip r:embed="rId2"/>
          <a:stretch>
            <a:fillRect/>
          </a:stretch>
        </p:blipFill>
        <p:spPr>
          <a:xfrm>
            <a:off x="6895829" y="5286785"/>
            <a:ext cx="1875278" cy="1434683"/>
          </a:xfrm>
          <a:prstGeom prst="rect">
            <a:avLst/>
          </a:prstGeom>
        </p:spPr>
      </p:pic>
      <p:sp>
        <p:nvSpPr>
          <p:cNvPr id="9" name="TextBox 8">
            <a:extLst>
              <a:ext uri="{FF2B5EF4-FFF2-40B4-BE49-F238E27FC236}">
                <a16:creationId xmlns:a16="http://schemas.microsoft.com/office/drawing/2014/main" id="{F7E7C5BE-4EB2-2EE4-34ED-6716B21D714F}"/>
              </a:ext>
            </a:extLst>
          </p:cNvPr>
          <p:cNvSpPr txBox="1"/>
          <p:nvPr/>
        </p:nvSpPr>
        <p:spPr>
          <a:xfrm>
            <a:off x="8976000" y="5735999"/>
            <a:ext cx="28199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Source: </a:t>
            </a:r>
            <a:r>
              <a:rPr lang="en-GB" sz="1200" dirty="0">
                <a:latin typeface="Arial"/>
                <a:ea typeface="+mn-lt"/>
                <a:cs typeface="+mn-lt"/>
              </a:rPr>
              <a:t>Imagine Nation, no date</a:t>
            </a:r>
            <a:endParaRPr lang="en-US" sz="1200" dirty="0">
              <a:latin typeface="Arial"/>
              <a:ea typeface="+mn-lt"/>
              <a:cs typeface="+mn-lt"/>
            </a:endParaRPr>
          </a:p>
        </p:txBody>
      </p:sp>
    </p:spTree>
    <p:extLst>
      <p:ext uri="{BB962C8B-B14F-4D97-AF65-F5344CB8AC3E}">
        <p14:creationId xmlns:p14="http://schemas.microsoft.com/office/powerpoint/2010/main" val="26558806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6D282-125B-E3BA-C52A-C4DFDF5C2FA6}"/>
              </a:ext>
            </a:extLst>
          </p:cNvPr>
          <p:cNvSpPr>
            <a:spLocks noGrp="1"/>
          </p:cNvSpPr>
          <p:nvPr>
            <p:ph type="title"/>
          </p:nvPr>
        </p:nvSpPr>
        <p:spPr>
          <a:xfrm>
            <a:off x="838200" y="113079"/>
            <a:ext cx="10515600" cy="739410"/>
          </a:xfrm>
        </p:spPr>
        <p:txBody>
          <a:bodyPr>
            <a:normAutofit fontScale="90000"/>
          </a:bodyPr>
          <a:lstStyle/>
          <a:p>
            <a:r>
              <a:rPr lang="en-GB" sz="4800" dirty="0">
                <a:latin typeface="Arial"/>
                <a:cs typeface="Arial"/>
              </a:rPr>
              <a:t>References </a:t>
            </a:r>
          </a:p>
        </p:txBody>
      </p:sp>
      <p:sp>
        <p:nvSpPr>
          <p:cNvPr id="3" name="Content Placeholder 2">
            <a:extLst>
              <a:ext uri="{FF2B5EF4-FFF2-40B4-BE49-F238E27FC236}">
                <a16:creationId xmlns:a16="http://schemas.microsoft.com/office/drawing/2014/main" id="{97987F65-D306-30F1-F11D-9E85B1900EFD}"/>
              </a:ext>
            </a:extLst>
          </p:cNvPr>
          <p:cNvSpPr>
            <a:spLocks noGrp="1"/>
          </p:cNvSpPr>
          <p:nvPr>
            <p:ph idx="1"/>
          </p:nvPr>
        </p:nvSpPr>
        <p:spPr/>
        <p:txBody>
          <a:bodyPr vert="horz" lIns="91440" tIns="45720" rIns="91440" bIns="45720" rtlCol="0" anchor="t">
            <a:normAutofit/>
          </a:bodyPr>
          <a:lstStyle/>
          <a:p>
            <a:pPr marL="0" indent="0">
              <a:buNone/>
            </a:pPr>
            <a:endParaRPr lang="en-GB" dirty="0">
              <a:ea typeface="+mn-lt"/>
              <a:cs typeface="+mn-lt"/>
            </a:endParaRPr>
          </a:p>
          <a:p>
            <a:pPr marL="0" indent="0">
              <a:buNone/>
            </a:pPr>
            <a:endParaRPr lang="en-GB"/>
          </a:p>
        </p:txBody>
      </p:sp>
      <p:sp>
        <p:nvSpPr>
          <p:cNvPr id="5" name="Slide Number Placeholder 4">
            <a:extLst>
              <a:ext uri="{FF2B5EF4-FFF2-40B4-BE49-F238E27FC236}">
                <a16:creationId xmlns:a16="http://schemas.microsoft.com/office/drawing/2014/main" id="{7C3852BF-3B69-B2D4-1841-7D19144B5CE9}"/>
              </a:ext>
            </a:extLst>
          </p:cNvPr>
          <p:cNvSpPr>
            <a:spLocks noGrp="1"/>
          </p:cNvSpPr>
          <p:nvPr>
            <p:ph type="sldNum" sz="quarter" idx="12"/>
          </p:nvPr>
        </p:nvSpPr>
        <p:spPr/>
        <p:txBody>
          <a:bodyPr/>
          <a:lstStyle/>
          <a:p>
            <a:fld id="{330EA680-D336-4FF7-8B7A-9848BB0A1C32}" type="slidenum">
              <a:rPr lang="en-GB" smtClean="0"/>
              <a:t>28</a:t>
            </a:fld>
            <a:endParaRPr lang="en-GB"/>
          </a:p>
        </p:txBody>
      </p:sp>
      <p:sp>
        <p:nvSpPr>
          <p:cNvPr id="4" name="Footer Placeholder 3">
            <a:extLst>
              <a:ext uri="{FF2B5EF4-FFF2-40B4-BE49-F238E27FC236}">
                <a16:creationId xmlns:a16="http://schemas.microsoft.com/office/drawing/2014/main" id="{49CED480-0208-8BC8-9DA4-2131E5650A80}"/>
              </a:ext>
            </a:extLst>
          </p:cNvPr>
          <p:cNvSpPr>
            <a:spLocks noGrp="1"/>
          </p:cNvSpPr>
          <p:nvPr>
            <p:ph type="ftr" sz="quarter" idx="11"/>
          </p:nvPr>
        </p:nvSpPr>
        <p:spPr/>
        <p:txBody>
          <a:bodyPr/>
          <a:lstStyle/>
          <a:p>
            <a:r>
              <a:rPr lang="en-GB"/>
              <a:t>ECEY4005                     </a:t>
            </a:r>
          </a:p>
        </p:txBody>
      </p:sp>
      <p:sp>
        <p:nvSpPr>
          <p:cNvPr id="6" name="TextBox 5">
            <a:extLst>
              <a:ext uri="{FF2B5EF4-FFF2-40B4-BE49-F238E27FC236}">
                <a16:creationId xmlns:a16="http://schemas.microsoft.com/office/drawing/2014/main" id="{42A6B6BB-2213-71B3-4E09-A977E91BAD19}"/>
              </a:ext>
            </a:extLst>
          </p:cNvPr>
          <p:cNvSpPr txBox="1"/>
          <p:nvPr/>
        </p:nvSpPr>
        <p:spPr>
          <a:xfrm>
            <a:off x="205524" y="818400"/>
            <a:ext cx="11279030" cy="55399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1000 Days (no date) </a:t>
            </a:r>
            <a:r>
              <a:rPr lang="en-GB" sz="1400" i="1" dirty="0">
                <a:latin typeface="Arial"/>
                <a:cs typeface="Arial"/>
              </a:rPr>
              <a:t>Building a fair start.</a:t>
            </a:r>
            <a:r>
              <a:rPr lang="en-GB" sz="1400" dirty="0">
                <a:latin typeface="Arial"/>
                <a:cs typeface="Arial"/>
              </a:rPr>
              <a:t> Available at: </a:t>
            </a:r>
            <a:r>
              <a:rPr lang="en-GB" sz="1400" dirty="0">
                <a:solidFill>
                  <a:srgbClr val="96607D"/>
                </a:solidFill>
                <a:latin typeface="Arial"/>
                <a:cs typeface="Arial"/>
                <a:hlinkClick r:id="rId2"/>
              </a:rPr>
              <a:t>https://thousanddays.org/why-1000-days/building-a-fair-start/</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endParaRPr lang="en-US" sz="1400">
              <a:latin typeface="Arial"/>
              <a:cs typeface="Arial"/>
            </a:endParaRPr>
          </a:p>
          <a:p>
            <a:r>
              <a:rPr lang="en-GB" sz="1400" dirty="0">
                <a:latin typeface="Arial"/>
                <a:cs typeface="Arial"/>
              </a:rPr>
              <a:t>1000 Days (no date) </a:t>
            </a:r>
            <a:r>
              <a:rPr lang="en-GB" sz="1400" i="1" dirty="0">
                <a:latin typeface="Arial"/>
                <a:cs typeface="Arial"/>
              </a:rPr>
              <a:t>Brain Think Babies: Nutrition brief.</a:t>
            </a:r>
            <a:r>
              <a:rPr lang="en-GB" sz="1400" dirty="0">
                <a:latin typeface="Arial"/>
                <a:cs typeface="Arial"/>
              </a:rPr>
              <a:t> Available at: </a:t>
            </a:r>
            <a:r>
              <a:rPr lang="en-GB" sz="1400" dirty="0">
                <a:solidFill>
                  <a:srgbClr val="96607D"/>
                </a:solidFill>
                <a:latin typeface="Arial"/>
                <a:cs typeface="Arial"/>
                <a:hlinkClick r:id="rId3"/>
              </a:rPr>
              <a:t>https://www.thousanddays.org/wp-content/uploads/1000Days-Nutrition_Brief_Brain-Think_Babies_FINAL.pdf?utm_source=copilot.com</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1000 Days (no date) </a:t>
            </a:r>
            <a:r>
              <a:rPr lang="en-GB" sz="1400" i="1" dirty="0">
                <a:latin typeface="Arial"/>
                <a:cs typeface="Arial"/>
              </a:rPr>
              <a:t>Why 1000 days?</a:t>
            </a:r>
            <a:r>
              <a:rPr lang="en-GB" sz="1400" dirty="0">
                <a:latin typeface="Arial"/>
                <a:cs typeface="Arial"/>
              </a:rPr>
              <a:t> Available at: </a:t>
            </a:r>
            <a:r>
              <a:rPr lang="en-GB" sz="1400" dirty="0">
                <a:solidFill>
                  <a:srgbClr val="96607D"/>
                </a:solidFill>
                <a:latin typeface="Arial"/>
                <a:cs typeface="Arial"/>
                <a:hlinkClick r:id="rId4"/>
              </a:rPr>
              <a:t>https://thousanddays.org/why-1000-days/</a:t>
            </a:r>
            <a:r>
              <a:rPr lang="en-GB" sz="1400" dirty="0">
                <a:latin typeface="Arial"/>
                <a:cs typeface="Arial"/>
              </a:rPr>
              <a:t> (Accessed: 11</a:t>
            </a:r>
            <a:r>
              <a:rPr lang="en-GB" sz="1400" baseline="30000" dirty="0">
                <a:latin typeface="Arial"/>
                <a:cs typeface="Arial"/>
              </a:rPr>
              <a:t>th</a:t>
            </a:r>
            <a:r>
              <a:rPr lang="en-GB" sz="1400" dirty="0">
                <a:latin typeface="Arial"/>
                <a:cs typeface="Arial"/>
              </a:rPr>
              <a:t>January 2026).</a:t>
            </a:r>
          </a:p>
          <a:p>
            <a:r>
              <a:rPr lang="en-GB" sz="1400" dirty="0">
                <a:latin typeface="Arial"/>
                <a:cs typeface="Arial"/>
              </a:rPr>
              <a:t>Affinity Health (2024) </a:t>
            </a:r>
            <a:r>
              <a:rPr lang="en-GB" sz="1400" i="1" dirty="0">
                <a:latin typeface="Arial"/>
                <a:cs typeface="Arial"/>
              </a:rPr>
              <a:t>Nutrition for babies: building healthy eating habits from the start</a:t>
            </a:r>
            <a:r>
              <a:rPr lang="en-GB" sz="1400" dirty="0">
                <a:latin typeface="Arial"/>
                <a:cs typeface="Arial"/>
              </a:rPr>
              <a:t>. Available at: </a:t>
            </a:r>
            <a:r>
              <a:rPr lang="en-GB" sz="1400" dirty="0">
                <a:solidFill>
                  <a:srgbClr val="96607D"/>
                </a:solidFill>
                <a:latin typeface="Arial"/>
                <a:cs typeface="Arial"/>
                <a:hlinkClick r:id="rId5"/>
              </a:rPr>
              <a:t>https://www.affinityhealth.co.za/nutrition-for-babies-building-healthy-eating-habits-from-the-start/</a:t>
            </a:r>
            <a:r>
              <a:rPr lang="en-GB" sz="1400" dirty="0">
                <a:latin typeface="Arial"/>
                <a:cs typeface="Arial"/>
              </a:rPr>
              <a:t> (Accessed: 16</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Aggarwal, N. (2025) </a:t>
            </a:r>
            <a:r>
              <a:rPr lang="en-GB" sz="1400" i="1" dirty="0">
                <a:latin typeface="Arial"/>
                <a:cs typeface="Arial"/>
              </a:rPr>
              <a:t>When to start tummy time for newborns</a:t>
            </a:r>
            <a:r>
              <a:rPr lang="en-GB" sz="1400" dirty="0">
                <a:latin typeface="Arial"/>
                <a:cs typeface="Arial"/>
              </a:rPr>
              <a:t>. The Bump. Available at: </a:t>
            </a:r>
            <a:r>
              <a:rPr lang="en-GB" sz="1400" dirty="0">
                <a:solidFill>
                  <a:srgbClr val="96607D"/>
                </a:solidFill>
                <a:latin typeface="Arial"/>
                <a:cs typeface="Arial"/>
                <a:hlinkClick r:id="rId6"/>
              </a:rPr>
              <a:t>https://www.thebump.com/a/tummy-time-when-to-start-how-to-do</a:t>
            </a:r>
            <a:r>
              <a:rPr lang="en-GB" sz="1400" dirty="0">
                <a:latin typeface="Arial"/>
                <a:cs typeface="Arial"/>
              </a:rPr>
              <a:t>  (Accessed: 16</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Anna Freud Centre (no date) </a:t>
            </a:r>
            <a:r>
              <a:rPr lang="en-GB" sz="1400" i="1" dirty="0">
                <a:latin typeface="Arial"/>
                <a:cs typeface="Arial"/>
              </a:rPr>
              <a:t>Attachment and child development.</a:t>
            </a:r>
            <a:r>
              <a:rPr lang="en-GB" sz="1400" dirty="0">
                <a:latin typeface="Arial"/>
                <a:cs typeface="Arial"/>
              </a:rPr>
              <a:t> Available at: </a:t>
            </a:r>
            <a:r>
              <a:rPr lang="en-GB" sz="1400" dirty="0">
                <a:solidFill>
                  <a:srgbClr val="96607D"/>
                </a:solidFill>
                <a:latin typeface="Arial"/>
                <a:cs typeface="Arial"/>
                <a:hlinkClick r:id="rId7"/>
              </a:rPr>
              <a:t>https://www.mentallyhealthyschools.org.uk/mental-health-needs/attachment-and-child-development/#:~:text=Secure%20attachments,of%20emotional%20and%20behaviour%20problems</a:t>
            </a:r>
            <a:r>
              <a:rPr lang="en-GB" sz="1400" dirty="0">
                <a:latin typeface="Arial"/>
                <a:cs typeface="Arial"/>
              </a:rPr>
              <a:t>(Accessed: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BBC (no date) </a:t>
            </a:r>
            <a:r>
              <a:rPr lang="en-GB" sz="1400" i="1" dirty="0">
                <a:latin typeface="Arial"/>
                <a:cs typeface="Arial"/>
              </a:rPr>
              <a:t>Tiny Happy People.</a:t>
            </a:r>
            <a:r>
              <a:rPr lang="en-GB" sz="1400" dirty="0">
                <a:latin typeface="Arial"/>
                <a:cs typeface="Arial"/>
              </a:rPr>
              <a:t> Available at: </a:t>
            </a:r>
            <a:r>
              <a:rPr lang="en-GB" sz="1400" dirty="0">
                <a:solidFill>
                  <a:srgbClr val="96607D"/>
                </a:solidFill>
                <a:latin typeface="Arial"/>
                <a:cs typeface="Arial"/>
                <a:hlinkClick r:id="rId8"/>
              </a:rPr>
              <a:t>https://www.bbc.co.uk/tiny-happy-people/articles/z3mr3j6</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Berg, V. (2025) </a:t>
            </a:r>
            <a:r>
              <a:rPr lang="en-GB" sz="1400" i="1" dirty="0">
                <a:latin typeface="Arial"/>
                <a:cs typeface="Arial"/>
              </a:rPr>
              <a:t>The Reggio Emilia approach to early years education</a:t>
            </a:r>
            <a:r>
              <a:rPr lang="en-GB" sz="1400" dirty="0">
                <a:latin typeface="Arial"/>
                <a:cs typeface="Arial"/>
              </a:rPr>
              <a:t>.  Available at: </a:t>
            </a:r>
            <a:r>
              <a:rPr lang="en-GB" sz="1400" dirty="0">
                <a:solidFill>
                  <a:srgbClr val="96607D"/>
                </a:solidFill>
                <a:latin typeface="Arial"/>
                <a:cs typeface="Arial"/>
                <a:hlinkClick r:id="rId9"/>
              </a:rPr>
              <a:t>https://www.daynurseries.co.uk/advice/the-reggio-emilia-approach-to-early-years-education</a:t>
            </a:r>
            <a:r>
              <a:rPr lang="en-GB" sz="1400" dirty="0">
                <a:latin typeface="Arial"/>
                <a:cs typeface="Arial"/>
              </a:rPr>
              <a:t>  (Accessed: 16</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Bhatt, R. (2023) </a:t>
            </a:r>
            <a:r>
              <a:rPr lang="en-GB" sz="1400" i="1" dirty="0">
                <a:latin typeface="Arial"/>
                <a:cs typeface="Arial"/>
              </a:rPr>
              <a:t>Unlocking potential: The impact of personalised interaction.</a:t>
            </a:r>
            <a:r>
              <a:rPr lang="en-GB" sz="1400" dirty="0">
                <a:latin typeface="Arial"/>
                <a:cs typeface="Arial"/>
              </a:rPr>
              <a:t> Available at: </a:t>
            </a:r>
            <a:r>
              <a:rPr lang="en-GB" sz="1400" dirty="0">
                <a:solidFill>
                  <a:srgbClr val="96607D"/>
                </a:solidFill>
                <a:latin typeface="Arial"/>
                <a:cs typeface="Arial"/>
                <a:hlinkClick r:id="rId10"/>
              </a:rPr>
              <a:t>https://www.linkedin.com/pulse/unlocking-potential-impact-personalized-interaction-responsive-bhatt</a:t>
            </a:r>
            <a:r>
              <a:rPr lang="en-GB" sz="1400" dirty="0">
                <a:latin typeface="Arial"/>
                <a:cs typeface="Arial"/>
              </a:rPr>
              <a:t>(Accessed: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Bies, J. (2017) </a:t>
            </a:r>
            <a:r>
              <a:rPr lang="en-GB" sz="1400" i="1" dirty="0">
                <a:latin typeface="Arial"/>
                <a:cs typeface="Arial"/>
              </a:rPr>
              <a:t>It’s all about the kids at Exceptional Care for Children</a:t>
            </a:r>
            <a:r>
              <a:rPr lang="en-GB" sz="1400" dirty="0">
                <a:latin typeface="Arial"/>
                <a:cs typeface="Arial"/>
              </a:rPr>
              <a:t>. Delaware Online. Available at: </a:t>
            </a:r>
            <a:r>
              <a:rPr lang="en-GB" sz="1400" dirty="0">
                <a:solidFill>
                  <a:srgbClr val="96607D"/>
                </a:solidFill>
                <a:latin typeface="Arial"/>
                <a:cs typeface="Arial"/>
                <a:hlinkClick r:id="rId11"/>
              </a:rPr>
              <a:t>https://eu.delawareonline.com/story/money/business/2017/08/27/its-all-kids-exceptional-care-children/526356001/</a:t>
            </a:r>
            <a:r>
              <a:rPr lang="en-GB" sz="1400" dirty="0">
                <a:latin typeface="Arial"/>
                <a:cs typeface="Arial"/>
              </a:rPr>
              <a:t>  (Accessed: 16</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Birth to 5 Matters (no date) </a:t>
            </a:r>
            <a:r>
              <a:rPr lang="en-GB" sz="1400" i="1" dirty="0">
                <a:latin typeface="Arial"/>
                <a:cs typeface="Arial"/>
              </a:rPr>
              <a:t>Learning environments.</a:t>
            </a:r>
            <a:r>
              <a:rPr lang="en-GB" sz="1400" dirty="0">
                <a:latin typeface="Arial"/>
                <a:cs typeface="Arial"/>
              </a:rPr>
              <a:t> Available at: </a:t>
            </a:r>
            <a:r>
              <a:rPr lang="en-GB" sz="1400" dirty="0">
                <a:solidFill>
                  <a:srgbClr val="96607D"/>
                </a:solidFill>
                <a:latin typeface="Arial"/>
                <a:cs typeface="Arial"/>
                <a:hlinkClick r:id="rId12"/>
              </a:rPr>
              <a:t>https://birthto5matters.org.uk/learning-environments/</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Bump Birth Baby (no date) </a:t>
            </a:r>
            <a:r>
              <a:rPr lang="en-GB" sz="1400" i="1" dirty="0">
                <a:latin typeface="Arial"/>
                <a:cs typeface="Arial"/>
              </a:rPr>
              <a:t>Singing to your baby is great for their brain development.</a:t>
            </a:r>
            <a:r>
              <a:rPr lang="en-GB" sz="1400" dirty="0">
                <a:latin typeface="Arial"/>
                <a:cs typeface="Arial"/>
              </a:rPr>
              <a:t> Available at: </a:t>
            </a:r>
            <a:r>
              <a:rPr lang="en-GB" sz="1400" dirty="0">
                <a:solidFill>
                  <a:srgbClr val="96607D"/>
                </a:solidFill>
                <a:latin typeface="Arial"/>
                <a:cs typeface="Arial"/>
                <a:hlinkClick r:id="rId13"/>
              </a:rPr>
              <a:t>https://www.bumpbirthbabyuk.com/singing-to-your-baby-is-great-for-their-brain-development-says-new-study/</a:t>
            </a:r>
            <a:r>
              <a:rPr lang="en-GB" sz="1400" dirty="0">
                <a:latin typeface="Arial"/>
                <a:cs typeface="Arial"/>
              </a:rPr>
              <a:t>(Accessed: 11</a:t>
            </a:r>
            <a:r>
              <a:rPr lang="en-GB" sz="1400" baseline="30000" dirty="0">
                <a:latin typeface="Arial"/>
                <a:cs typeface="Arial"/>
              </a:rPr>
              <a:t>th</a:t>
            </a:r>
            <a:r>
              <a:rPr lang="en-GB" sz="1400" dirty="0">
                <a:latin typeface="Arial"/>
                <a:cs typeface="Arial"/>
              </a:rPr>
              <a:t> January 2026).</a:t>
            </a:r>
          </a:p>
          <a:p>
            <a:pPr algn="l"/>
            <a:endParaRPr lang="en-GB" dirty="0"/>
          </a:p>
        </p:txBody>
      </p:sp>
      <p:sp>
        <p:nvSpPr>
          <p:cNvPr id="8" name="TextBox 7">
            <a:extLst>
              <a:ext uri="{FF2B5EF4-FFF2-40B4-BE49-F238E27FC236}">
                <a16:creationId xmlns:a16="http://schemas.microsoft.com/office/drawing/2014/main" id="{B2AEDB87-7095-3EF7-6A08-319C6DB2DC6D}"/>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Tree>
    <p:extLst>
      <p:ext uri="{BB962C8B-B14F-4D97-AF65-F5344CB8AC3E}">
        <p14:creationId xmlns:p14="http://schemas.microsoft.com/office/powerpoint/2010/main" val="16334753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A2CF1A26-C31D-ADE1-46D1-BE301248171E}"/>
              </a:ext>
            </a:extLst>
          </p:cNvPr>
          <p:cNvSpPr>
            <a:spLocks noGrp="1"/>
          </p:cNvSpPr>
          <p:nvPr>
            <p:ph type="ftr" sz="quarter" idx="11"/>
          </p:nvPr>
        </p:nvSpPr>
        <p:spPr/>
        <p:txBody>
          <a:bodyPr/>
          <a:lstStyle/>
          <a:p>
            <a:r>
              <a:rPr lang="en-GB"/>
              <a:t>ECEY4005                     </a:t>
            </a:r>
          </a:p>
        </p:txBody>
      </p:sp>
      <p:sp>
        <p:nvSpPr>
          <p:cNvPr id="3" name="Slide Number Placeholder 2">
            <a:extLst>
              <a:ext uri="{FF2B5EF4-FFF2-40B4-BE49-F238E27FC236}">
                <a16:creationId xmlns:a16="http://schemas.microsoft.com/office/drawing/2014/main" id="{EFC25003-5677-892F-30F8-9AFC144DE811}"/>
              </a:ext>
            </a:extLst>
          </p:cNvPr>
          <p:cNvSpPr>
            <a:spLocks noGrp="1"/>
          </p:cNvSpPr>
          <p:nvPr>
            <p:ph type="sldNum" sz="quarter" idx="12"/>
          </p:nvPr>
        </p:nvSpPr>
        <p:spPr/>
        <p:txBody>
          <a:bodyPr/>
          <a:lstStyle/>
          <a:p>
            <a:fld id="{330EA680-D336-4FF7-8B7A-9848BB0A1C32}" type="slidenum">
              <a:rPr lang="en-GB" smtClean="0"/>
              <a:t>29</a:t>
            </a:fld>
            <a:endParaRPr lang="en-GB"/>
          </a:p>
        </p:txBody>
      </p:sp>
      <p:sp>
        <p:nvSpPr>
          <p:cNvPr id="5" name="Title 1">
            <a:extLst>
              <a:ext uri="{FF2B5EF4-FFF2-40B4-BE49-F238E27FC236}">
                <a16:creationId xmlns:a16="http://schemas.microsoft.com/office/drawing/2014/main" id="{B511B8F7-6FEF-319F-67D8-3BF9A646D171}"/>
              </a:ext>
            </a:extLst>
          </p:cNvPr>
          <p:cNvSpPr txBox="1">
            <a:spLocks/>
          </p:cNvSpPr>
          <p:nvPr/>
        </p:nvSpPr>
        <p:spPr>
          <a:xfrm>
            <a:off x="838200" y="113079"/>
            <a:ext cx="10515600" cy="739410"/>
          </a:xfrm>
          <a:prstGeom prst="rect">
            <a:avLst/>
          </a:prstGeom>
        </p:spPr>
        <p:txBody>
          <a:bodyP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dirty="0">
                <a:latin typeface="Arial"/>
                <a:cs typeface="Arial"/>
              </a:rPr>
              <a:t>References </a:t>
            </a:r>
          </a:p>
        </p:txBody>
      </p:sp>
      <p:sp>
        <p:nvSpPr>
          <p:cNvPr id="6" name="TextBox 5">
            <a:extLst>
              <a:ext uri="{FF2B5EF4-FFF2-40B4-BE49-F238E27FC236}">
                <a16:creationId xmlns:a16="http://schemas.microsoft.com/office/drawing/2014/main" id="{43553C97-6AC7-9335-E853-77B72E04492F}"/>
              </a:ext>
            </a:extLst>
          </p:cNvPr>
          <p:cNvSpPr txBox="1"/>
          <p:nvPr/>
        </p:nvSpPr>
        <p:spPr>
          <a:xfrm>
            <a:off x="431999" y="1619999"/>
            <a:ext cx="2743199"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41D8D049-AA86-DF14-482B-52878CFDE83D}"/>
              </a:ext>
            </a:extLst>
          </p:cNvPr>
          <p:cNvSpPr txBox="1"/>
          <p:nvPr/>
        </p:nvSpPr>
        <p:spPr>
          <a:xfrm>
            <a:off x="377403" y="854212"/>
            <a:ext cx="11442384"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Cherry, K. (2025) </a:t>
            </a:r>
            <a:r>
              <a:rPr lang="en-GB" sz="1400" i="1" dirty="0">
                <a:latin typeface="Arial"/>
                <a:cs typeface="Arial"/>
              </a:rPr>
              <a:t>Maslow’s hierarchy of needs.</a:t>
            </a:r>
            <a:r>
              <a:rPr lang="en-GB" sz="1400" dirty="0">
                <a:latin typeface="Arial"/>
                <a:cs typeface="Arial"/>
              </a:rPr>
              <a:t> Available at: </a:t>
            </a:r>
            <a:r>
              <a:rPr lang="en-GB" sz="1400" dirty="0">
                <a:solidFill>
                  <a:srgbClr val="96607D"/>
                </a:solidFill>
                <a:latin typeface="Arial"/>
                <a:cs typeface="Arial"/>
                <a:hlinkClick r:id="rId2"/>
              </a:rPr>
              <a:t>https://www.verywellmind.com/what-is-maslows-hierarchy-of-needs-4136760</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endParaRPr lang="en-US" sz="1400">
              <a:latin typeface="Arial"/>
              <a:cs typeface="Arial"/>
            </a:endParaRPr>
          </a:p>
          <a:p>
            <a:r>
              <a:rPr lang="en-GB" sz="1400" dirty="0">
                <a:latin typeface="Arial"/>
                <a:cs typeface="Arial"/>
              </a:rPr>
              <a:t>Child Care Aware of America (2019) </a:t>
            </a:r>
            <a:r>
              <a:rPr lang="en-GB" sz="1400" i="1" dirty="0">
                <a:latin typeface="Arial"/>
                <a:cs typeface="Arial"/>
              </a:rPr>
              <a:t>What is responsive caregiving?</a:t>
            </a:r>
            <a:r>
              <a:rPr lang="en-GB" sz="1400" dirty="0">
                <a:latin typeface="Arial"/>
                <a:cs typeface="Arial"/>
              </a:rPr>
              <a:t> Available at: </a:t>
            </a:r>
            <a:r>
              <a:rPr lang="en-GB" sz="1400" dirty="0">
                <a:solidFill>
                  <a:srgbClr val="96607D"/>
                </a:solidFill>
                <a:latin typeface="Arial"/>
                <a:cs typeface="Arial"/>
                <a:hlinkClick r:id="rId3"/>
              </a:rPr>
              <a:t>https://info.childcareaware.org/blog/responsive-caregiving</a:t>
            </a:r>
            <a:r>
              <a:rPr lang="en-GB" sz="1400" dirty="0">
                <a:latin typeface="Arial"/>
                <a:cs typeface="Arial"/>
              </a:rPr>
              <a:t>  (Accessed: 16</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Children &amp; Young People’s Health Services (no date) </a:t>
            </a:r>
            <a:r>
              <a:rPr lang="en-GB" sz="1400" i="1" dirty="0">
                <a:latin typeface="Arial"/>
                <a:cs typeface="Arial"/>
              </a:rPr>
              <a:t>Benefits of play.</a:t>
            </a:r>
            <a:r>
              <a:rPr lang="en-GB" sz="1400" dirty="0">
                <a:latin typeface="Arial"/>
                <a:cs typeface="Arial"/>
              </a:rPr>
              <a:t> Available at:</a:t>
            </a:r>
            <a:r>
              <a:rPr lang="en-GB" sz="1400" dirty="0">
                <a:solidFill>
                  <a:srgbClr val="96607D"/>
                </a:solidFill>
                <a:latin typeface="Arial"/>
                <a:cs typeface="Arial"/>
                <a:hlinkClick r:id="rId4"/>
              </a:rPr>
              <a:t>https://www.justonenorfolk.nhs.uk/child-development-additional-needs/talk-and-play/benefits-of-play/?utm_source=copilot.com</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Cleveland Clinic (2025) </a:t>
            </a:r>
            <a:r>
              <a:rPr lang="en-GB" sz="1400" i="1" dirty="0">
                <a:latin typeface="Arial"/>
                <a:cs typeface="Arial"/>
              </a:rPr>
              <a:t>When to start tummy time, how to do it and benefits</a:t>
            </a:r>
            <a:r>
              <a:rPr lang="en-GB" sz="1400" dirty="0">
                <a:latin typeface="Arial"/>
                <a:cs typeface="Arial"/>
              </a:rPr>
              <a:t>. Available at: </a:t>
            </a:r>
            <a:r>
              <a:rPr lang="en-GB" sz="1400" dirty="0">
                <a:solidFill>
                  <a:srgbClr val="96607D"/>
                </a:solidFill>
                <a:latin typeface="Arial"/>
                <a:cs typeface="Arial"/>
                <a:hlinkClick r:id="rId5"/>
              </a:rPr>
              <a:t>https://health.clevelandclinic.org/tummy-time-benefits</a:t>
            </a:r>
            <a:r>
              <a:rPr lang="en-GB" sz="1400" dirty="0">
                <a:latin typeface="Arial"/>
                <a:cs typeface="Arial"/>
              </a:rPr>
              <a:t>  (Accessed: 15 January 2026).</a:t>
            </a:r>
          </a:p>
          <a:p>
            <a:r>
              <a:rPr lang="en-GB" sz="1400" dirty="0">
                <a:latin typeface="Arial"/>
                <a:cs typeface="Arial"/>
              </a:rPr>
              <a:t>Department for Education (no date) </a:t>
            </a:r>
            <a:r>
              <a:rPr lang="en-GB" sz="1400" i="1" dirty="0">
                <a:latin typeface="Arial"/>
                <a:cs typeface="Arial"/>
              </a:rPr>
              <a:t>Mental health for early years children</a:t>
            </a:r>
            <a:r>
              <a:rPr lang="en-GB" sz="1400" dirty="0">
                <a:latin typeface="Arial"/>
                <a:cs typeface="Arial"/>
              </a:rPr>
              <a:t>. Available at: </a:t>
            </a:r>
            <a:r>
              <a:rPr lang="en-GB" sz="1400" dirty="0">
                <a:solidFill>
                  <a:srgbClr val="96607D"/>
                </a:solidFill>
                <a:latin typeface="Arial"/>
                <a:cs typeface="Arial"/>
                <a:hlinkClick r:id="rId6"/>
              </a:rPr>
              <a:t>https://help-for-early-years-providers.education.gov.uk/health-and-wellbeing/mental-health-for-early-years-children</a:t>
            </a:r>
            <a:r>
              <a:rPr lang="en-GB" sz="1400" dirty="0">
                <a:latin typeface="Arial"/>
                <a:cs typeface="Arial"/>
              </a:rPr>
              <a:t>  (Accessed: 16</a:t>
            </a:r>
            <a:r>
              <a:rPr lang="en-GB" sz="1400" baseline="30000" dirty="0">
                <a:latin typeface="Arial"/>
                <a:cs typeface="Arial"/>
              </a:rPr>
              <a:t>th</a:t>
            </a:r>
            <a:r>
              <a:rPr lang="en-GB" sz="1400" dirty="0">
                <a:latin typeface="Arial"/>
                <a:cs typeface="Arial"/>
              </a:rPr>
              <a:t>January 2026).</a:t>
            </a:r>
          </a:p>
          <a:p>
            <a:r>
              <a:rPr lang="en-GB" sz="1400" dirty="0">
                <a:latin typeface="Arial"/>
                <a:cs typeface="Arial"/>
              </a:rPr>
              <a:t>Early Years TV (no date) </a:t>
            </a:r>
            <a:r>
              <a:rPr lang="en-GB" sz="1400" i="1" dirty="0">
                <a:latin typeface="Arial"/>
                <a:cs typeface="Arial"/>
              </a:rPr>
              <a:t>Emmi Pikler’s approach to child development.</a:t>
            </a:r>
            <a:r>
              <a:rPr lang="en-GB" sz="1400" dirty="0">
                <a:latin typeface="Arial"/>
                <a:cs typeface="Arial"/>
              </a:rPr>
              <a:t> Available at: </a:t>
            </a:r>
            <a:r>
              <a:rPr lang="en-GB" sz="1400" dirty="0">
                <a:solidFill>
                  <a:srgbClr val="96607D"/>
                </a:solidFill>
                <a:latin typeface="Arial"/>
                <a:cs typeface="Arial"/>
                <a:hlinkClick r:id="rId7"/>
              </a:rPr>
              <a:t>https://www.earlyyears.tv/emmi-piklers-approach-to-child-development-and-early-years/?utm_source=copilot.com</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First Things First (no date) </a:t>
            </a:r>
            <a:r>
              <a:rPr lang="en-GB" sz="1400" i="1" dirty="0">
                <a:latin typeface="Arial"/>
                <a:cs typeface="Arial"/>
              </a:rPr>
              <a:t>Brain development.</a:t>
            </a:r>
            <a:r>
              <a:rPr lang="en-GB" sz="1400" dirty="0">
                <a:latin typeface="Arial"/>
                <a:cs typeface="Arial"/>
              </a:rPr>
              <a:t> Available at: </a:t>
            </a:r>
            <a:r>
              <a:rPr lang="en-GB" sz="1400" dirty="0">
                <a:solidFill>
                  <a:srgbClr val="96607D"/>
                </a:solidFill>
                <a:latin typeface="Arial"/>
                <a:cs typeface="Arial"/>
                <a:hlinkClick r:id="rId8"/>
              </a:rPr>
              <a:t>https://www.firstthingsfirst.org/early-childhood-matters/brain-development/</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Government of the United Kingdom (2025) </a:t>
            </a:r>
            <a:r>
              <a:rPr lang="en-GB" sz="1400" i="1" dirty="0">
                <a:latin typeface="Arial"/>
                <a:cs typeface="Arial"/>
              </a:rPr>
              <a:t>Getting it right from the start: How early years practitioners work with babies and toddlers.</a:t>
            </a:r>
            <a:r>
              <a:rPr lang="en-GB" sz="1400" dirty="0">
                <a:latin typeface="Arial"/>
                <a:cs typeface="Arial"/>
              </a:rPr>
              <a:t> Available at: </a:t>
            </a:r>
            <a:r>
              <a:rPr lang="en-GB" sz="1400" dirty="0">
                <a:solidFill>
                  <a:srgbClr val="96607D"/>
                </a:solidFill>
                <a:latin typeface="Arial"/>
                <a:cs typeface="Arial"/>
                <a:hlinkClick r:id="rId9"/>
              </a:rPr>
              <a:t>https://www.gov.uk/government/publications/getting-it-right-from-the-start-how-early-years-practitioners-work-with-babies-and-toddlers</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Gonçalves, J. de L., Arnez, M. F. M. and de Paula‑Silva, F. W. G. (2024) </a:t>
            </a:r>
            <a:r>
              <a:rPr lang="en-GB" sz="1400" i="1" dirty="0">
                <a:latin typeface="Arial"/>
                <a:cs typeface="Arial"/>
              </a:rPr>
              <a:t>How the first 1,000 days of life can shape a child’s future health?</a:t>
            </a:r>
            <a:r>
              <a:rPr lang="en-GB" sz="1400" dirty="0">
                <a:latin typeface="Arial"/>
                <a:cs typeface="Arial"/>
              </a:rPr>
              <a:t> Frontiers for Young Minds. Available at: </a:t>
            </a:r>
            <a:r>
              <a:rPr lang="en-GB" sz="1400" dirty="0">
                <a:solidFill>
                  <a:srgbClr val="96607D"/>
                </a:solidFill>
                <a:latin typeface="Arial"/>
                <a:cs typeface="Arial"/>
                <a:hlinkClick r:id="rId10"/>
              </a:rPr>
              <a:t>https://kids.frontiersin.org/articles/10.3389/frym.2024.1386240</a:t>
            </a:r>
            <a:r>
              <a:rPr lang="en-GB" sz="1400" dirty="0">
                <a:latin typeface="Arial"/>
                <a:cs typeface="Arial"/>
              </a:rPr>
              <a:t>  (Accessed: 16</a:t>
            </a:r>
            <a:r>
              <a:rPr lang="en-GB" sz="1400" baseline="30000" dirty="0">
                <a:latin typeface="Arial"/>
                <a:cs typeface="Arial"/>
              </a:rPr>
              <a:t>th</a:t>
            </a:r>
            <a:r>
              <a:rPr lang="en-GB" sz="1400" dirty="0">
                <a:latin typeface="Arial"/>
                <a:cs typeface="Arial"/>
              </a:rPr>
              <a:t> January 2026).</a:t>
            </a:r>
          </a:p>
          <a:p>
            <a:pPr algn="l"/>
            <a:endParaRPr lang="en-GB" sz="1400" dirty="0">
              <a:latin typeface="Arial"/>
              <a:cs typeface="Arial"/>
            </a:endParaRPr>
          </a:p>
        </p:txBody>
      </p:sp>
      <p:sp>
        <p:nvSpPr>
          <p:cNvPr id="8" name="TextBox 7">
            <a:extLst>
              <a:ext uri="{FF2B5EF4-FFF2-40B4-BE49-F238E27FC236}">
                <a16:creationId xmlns:a16="http://schemas.microsoft.com/office/drawing/2014/main" id="{9AAE9402-9CFB-2F1E-42BD-0CBC57520DB3}"/>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Tree>
    <p:extLst>
      <p:ext uri="{BB962C8B-B14F-4D97-AF65-F5344CB8AC3E}">
        <p14:creationId xmlns:p14="http://schemas.microsoft.com/office/powerpoint/2010/main" val="38940348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89B6C9F2-A6A7-B546-6F0A-9956BFA3F9F1}"/>
              </a:ext>
            </a:extLst>
          </p:cNvPr>
          <p:cNvSpPr>
            <a:spLocks noGrp="1"/>
          </p:cNvSpPr>
          <p:nvPr>
            <p:ph type="ftr" sz="quarter" idx="11"/>
          </p:nvPr>
        </p:nvSpPr>
        <p:spPr/>
        <p:txBody>
          <a:bodyPr/>
          <a:lstStyle/>
          <a:p>
            <a:r>
              <a:rPr lang="en-GB"/>
              <a:t>ECEY4005                     </a:t>
            </a:r>
          </a:p>
        </p:txBody>
      </p:sp>
      <p:sp>
        <p:nvSpPr>
          <p:cNvPr id="3" name="Slide Number Placeholder 2">
            <a:extLst>
              <a:ext uri="{FF2B5EF4-FFF2-40B4-BE49-F238E27FC236}">
                <a16:creationId xmlns:a16="http://schemas.microsoft.com/office/drawing/2014/main" id="{17C5AE88-6312-8960-B9A9-E48BA04CD92A}"/>
              </a:ext>
            </a:extLst>
          </p:cNvPr>
          <p:cNvSpPr>
            <a:spLocks noGrp="1"/>
          </p:cNvSpPr>
          <p:nvPr>
            <p:ph type="sldNum" sz="quarter" idx="12"/>
          </p:nvPr>
        </p:nvSpPr>
        <p:spPr/>
        <p:txBody>
          <a:bodyPr/>
          <a:lstStyle/>
          <a:p>
            <a:fld id="{330EA680-D336-4FF7-8B7A-9848BB0A1C32}" type="slidenum">
              <a:rPr lang="en-GB" smtClean="0"/>
              <a:t>30</a:t>
            </a:fld>
            <a:endParaRPr lang="en-GB"/>
          </a:p>
        </p:txBody>
      </p:sp>
      <p:sp>
        <p:nvSpPr>
          <p:cNvPr id="5" name="Title 1">
            <a:extLst>
              <a:ext uri="{FF2B5EF4-FFF2-40B4-BE49-F238E27FC236}">
                <a16:creationId xmlns:a16="http://schemas.microsoft.com/office/drawing/2014/main" id="{5E0B4F81-FCD2-7251-BA3F-9AA6DB8559A4}"/>
              </a:ext>
            </a:extLst>
          </p:cNvPr>
          <p:cNvSpPr txBox="1">
            <a:spLocks/>
          </p:cNvSpPr>
          <p:nvPr/>
        </p:nvSpPr>
        <p:spPr>
          <a:xfrm>
            <a:off x="838200" y="302228"/>
            <a:ext cx="10515600" cy="739410"/>
          </a:xfrm>
          <a:prstGeom prst="rect">
            <a:avLst/>
          </a:prstGeom>
        </p:spPr>
        <p:txBody>
          <a:bodyP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dirty="0">
                <a:latin typeface="Arial"/>
                <a:cs typeface="Arial"/>
              </a:rPr>
              <a:t>References </a:t>
            </a:r>
          </a:p>
        </p:txBody>
      </p:sp>
      <p:sp>
        <p:nvSpPr>
          <p:cNvPr id="4" name="TextBox 3">
            <a:extLst>
              <a:ext uri="{FF2B5EF4-FFF2-40B4-BE49-F238E27FC236}">
                <a16:creationId xmlns:a16="http://schemas.microsoft.com/office/drawing/2014/main" id="{09C53FB5-7612-EBD2-A897-F6CDA27EF10D}"/>
              </a:ext>
            </a:extLst>
          </p:cNvPr>
          <p:cNvSpPr txBox="1"/>
          <p:nvPr/>
        </p:nvSpPr>
        <p:spPr>
          <a:xfrm>
            <a:off x="383740" y="1162186"/>
            <a:ext cx="11391625" cy="4462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Grow With Me Subscription Box (no date) </a:t>
            </a:r>
            <a:r>
              <a:rPr lang="en-GB" sz="1400" i="1" dirty="0">
                <a:latin typeface="Arial"/>
                <a:cs typeface="Arial"/>
              </a:rPr>
              <a:t>Tummy time newborn toys</a:t>
            </a:r>
            <a:r>
              <a:rPr lang="en-GB" sz="1400" dirty="0">
                <a:latin typeface="Arial"/>
                <a:cs typeface="Arial"/>
              </a:rPr>
              <a:t>. Available at: </a:t>
            </a:r>
            <a:r>
              <a:rPr lang="en-GB" sz="1400" dirty="0">
                <a:solidFill>
                  <a:srgbClr val="96607D"/>
                </a:solidFill>
                <a:latin typeface="Arial"/>
                <a:cs typeface="Arial"/>
                <a:hlinkClick r:id="rId2"/>
              </a:rPr>
              <a:t>https://shop.growwithmesubscriptionbox.co.uk/blogs/blog/tummy-time-newborn-toys#:~:text=The%20best%20tummy%20time%20toys,Keeping%20it%20Clean</a:t>
            </a:r>
            <a:r>
              <a:rPr lang="en-GB" sz="1400" dirty="0">
                <a:latin typeface="Arial"/>
                <a:cs typeface="Arial"/>
              </a:rPr>
              <a:t> (Accessed: 15</a:t>
            </a:r>
            <a:r>
              <a:rPr lang="en-GB" sz="1400" baseline="30000" dirty="0">
                <a:latin typeface="Arial"/>
                <a:cs typeface="Arial"/>
              </a:rPr>
              <a:t>th</a:t>
            </a:r>
            <a:r>
              <a:rPr lang="en-GB" sz="1400" dirty="0">
                <a:latin typeface="Arial"/>
                <a:cs typeface="Arial"/>
              </a:rPr>
              <a:t> January 2026).</a:t>
            </a:r>
            <a:endParaRPr lang="en-US" sz="1400" dirty="0">
              <a:latin typeface="Arial"/>
              <a:cs typeface="Arial"/>
            </a:endParaRPr>
          </a:p>
          <a:p>
            <a:r>
              <a:rPr lang="en-GB" sz="1400" dirty="0">
                <a:latin typeface="Arial"/>
                <a:cs typeface="Arial"/>
              </a:rPr>
              <a:t>Hackensack Meridian Health (2022) </a:t>
            </a:r>
            <a:r>
              <a:rPr lang="en-GB" sz="1400" i="1" dirty="0">
                <a:latin typeface="Arial"/>
                <a:cs typeface="Arial"/>
              </a:rPr>
              <a:t>Can you avoid postpartum depression?</a:t>
            </a:r>
            <a:r>
              <a:rPr lang="en-GB" sz="1400" dirty="0">
                <a:latin typeface="Arial"/>
                <a:cs typeface="Arial"/>
              </a:rPr>
              <a:t> Available at: </a:t>
            </a:r>
            <a:r>
              <a:rPr lang="en-GB" sz="1400" dirty="0">
                <a:solidFill>
                  <a:srgbClr val="96607D"/>
                </a:solidFill>
                <a:latin typeface="Arial"/>
                <a:cs typeface="Arial"/>
                <a:hlinkClick r:id="rId3"/>
              </a:rPr>
              <a:t>https://www.hackensackmeridianhealth.org/en/healthu/2022/04/18/can-you-avoid-postpartum-depression</a:t>
            </a:r>
            <a:r>
              <a:rPr lang="en-GB" sz="1400" dirty="0">
                <a:latin typeface="Arial"/>
                <a:cs typeface="Arial"/>
              </a:rPr>
              <a:t>  (Accessed: 14</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Harvard University (no date) </a:t>
            </a:r>
            <a:r>
              <a:rPr lang="en-GB" sz="1400" i="1" dirty="0">
                <a:latin typeface="Arial"/>
                <a:cs typeface="Arial"/>
              </a:rPr>
              <a:t>Brain architecture: Resource guide.</a:t>
            </a:r>
            <a:r>
              <a:rPr lang="en-GB" sz="1400" dirty="0">
                <a:latin typeface="Arial"/>
                <a:cs typeface="Arial"/>
              </a:rPr>
              <a:t> Available at: </a:t>
            </a:r>
            <a:r>
              <a:rPr lang="en-GB" sz="1400" dirty="0">
                <a:solidFill>
                  <a:srgbClr val="96607D"/>
                </a:solidFill>
                <a:latin typeface="Arial"/>
                <a:cs typeface="Arial"/>
                <a:hlinkClick r:id="rId4"/>
              </a:rPr>
              <a:t>https://developingchild.harvard.edu/resource-guides/guide-brain-architecture/?utm_source=copilot.com</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Harvard University (no date) </a:t>
            </a:r>
            <a:r>
              <a:rPr lang="en-GB" sz="1400" i="1" dirty="0">
                <a:latin typeface="Arial"/>
                <a:cs typeface="Arial"/>
              </a:rPr>
              <a:t>Serve and return.</a:t>
            </a:r>
            <a:r>
              <a:rPr lang="en-GB" sz="1400" dirty="0">
                <a:latin typeface="Arial"/>
                <a:cs typeface="Arial"/>
              </a:rPr>
              <a:t> Available at: </a:t>
            </a:r>
            <a:r>
              <a:rPr lang="en-GB" sz="1400" dirty="0">
                <a:solidFill>
                  <a:srgbClr val="96607D"/>
                </a:solidFill>
                <a:latin typeface="Arial"/>
                <a:cs typeface="Arial"/>
                <a:hlinkClick r:id="rId5"/>
              </a:rPr>
              <a:t>https://developingchild.harvard.edu/key-concept/serve-and-return/</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HIGH5 (2024) </a:t>
            </a:r>
            <a:r>
              <a:rPr lang="en-GB" sz="1400" i="1" dirty="0">
                <a:latin typeface="Arial"/>
                <a:cs typeface="Arial"/>
              </a:rPr>
              <a:t>What is Maslow’s hierarchy of needs? Explained in‑depth</a:t>
            </a:r>
            <a:r>
              <a:rPr lang="en-GB" sz="1400" dirty="0">
                <a:latin typeface="Arial"/>
                <a:cs typeface="Arial"/>
              </a:rPr>
              <a:t>. Available at: </a:t>
            </a:r>
            <a:r>
              <a:rPr lang="en-GB" sz="1400" dirty="0">
                <a:solidFill>
                  <a:srgbClr val="96607D"/>
                </a:solidFill>
                <a:latin typeface="Arial"/>
                <a:cs typeface="Arial"/>
                <a:hlinkClick r:id="rId6"/>
              </a:rPr>
              <a:t>https://high5test.com/what-is-maslows-hierarchy-of-needs/</a:t>
            </a:r>
            <a:r>
              <a:rPr lang="en-GB" sz="1400" dirty="0">
                <a:latin typeface="Arial"/>
                <a:cs typeface="Arial"/>
              </a:rPr>
              <a:t>  (Accessed: 16</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House of Commons (2019) </a:t>
            </a:r>
            <a:r>
              <a:rPr lang="en-GB" sz="1400" i="1" dirty="0">
                <a:latin typeface="Arial"/>
                <a:cs typeface="Arial"/>
              </a:rPr>
              <a:t>First 1000 days of life: Thirteenth report of session 2017–19.</a:t>
            </a:r>
            <a:r>
              <a:rPr lang="en-GB" sz="1400" dirty="0">
                <a:latin typeface="Arial"/>
                <a:cs typeface="Arial"/>
              </a:rPr>
              <a:t> Available at: </a:t>
            </a:r>
            <a:r>
              <a:rPr lang="en-GB" sz="1400" dirty="0">
                <a:solidFill>
                  <a:srgbClr val="96607D"/>
                </a:solidFill>
                <a:latin typeface="Arial"/>
                <a:cs typeface="Arial"/>
                <a:hlinkClick r:id="rId7"/>
              </a:rPr>
              <a:t>https://publications.parliament.uk/pa/cm201719/cmselect/cmhealth/1496/1496.pdf</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IDSMED (2019) </a:t>
            </a:r>
            <a:r>
              <a:rPr lang="en-GB" sz="1400" i="1" dirty="0">
                <a:latin typeface="Arial"/>
                <a:cs typeface="Arial"/>
              </a:rPr>
              <a:t>What is the first 1000 days of life?</a:t>
            </a:r>
            <a:r>
              <a:rPr lang="en-GB" sz="1400" dirty="0">
                <a:latin typeface="Arial"/>
                <a:cs typeface="Arial"/>
              </a:rPr>
              <a:t> Available at: </a:t>
            </a:r>
            <a:r>
              <a:rPr lang="en-GB" sz="1400" dirty="0">
                <a:solidFill>
                  <a:srgbClr val="96607D"/>
                </a:solidFill>
                <a:latin typeface="Arial"/>
                <a:cs typeface="Arial"/>
                <a:hlinkClick r:id="rId8"/>
              </a:rPr>
              <a:t>https://www.idsmed.com/sg-vn/news/what-is-the-first-1000-days-of-life/462.html</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Imagine Nation (no date) </a:t>
            </a:r>
            <a:r>
              <a:rPr lang="en-GB" sz="1400" i="1" dirty="0">
                <a:latin typeface="Arial"/>
                <a:cs typeface="Arial"/>
              </a:rPr>
              <a:t>Reggio Emilia philosophy</a:t>
            </a:r>
            <a:r>
              <a:rPr lang="en-GB" sz="1400" dirty="0">
                <a:latin typeface="Arial"/>
                <a:cs typeface="Arial"/>
              </a:rPr>
              <a:t>. Available at: </a:t>
            </a:r>
            <a:r>
              <a:rPr lang="en-GB" sz="1400" dirty="0">
                <a:solidFill>
                  <a:srgbClr val="96607D"/>
                </a:solidFill>
                <a:latin typeface="Arial"/>
                <a:cs typeface="Arial"/>
                <a:hlinkClick r:id="rId9"/>
              </a:rPr>
              <a:t>https://www.imaginenation.org/reggio-emilia-philosophy1</a:t>
            </a:r>
            <a:r>
              <a:rPr lang="en-GB" sz="1400" dirty="0">
                <a:latin typeface="Arial"/>
                <a:cs typeface="Arial"/>
              </a:rPr>
              <a:t> (Accessed: 16th January 2026).</a:t>
            </a:r>
          </a:p>
          <a:p>
            <a:r>
              <a:rPr lang="en-GB" sz="1400" dirty="0">
                <a:latin typeface="Arial"/>
                <a:cs typeface="Arial"/>
              </a:rPr>
              <a:t>Jenkin, M. (no date) </a:t>
            </a:r>
            <a:r>
              <a:rPr lang="en-GB" sz="1400" i="1" dirty="0">
                <a:latin typeface="Arial"/>
                <a:cs typeface="Arial"/>
              </a:rPr>
              <a:t>Why the first 1000 days of children’s lives matter most.</a:t>
            </a:r>
            <a:r>
              <a:rPr lang="en-GB" sz="1400" dirty="0">
                <a:latin typeface="Arial"/>
                <a:cs typeface="Arial"/>
              </a:rPr>
              <a:t> Available at: </a:t>
            </a:r>
            <a:r>
              <a:rPr lang="en-GB" sz="1400" dirty="0">
                <a:solidFill>
                  <a:srgbClr val="96607D"/>
                </a:solidFill>
                <a:latin typeface="Arial"/>
                <a:cs typeface="Arial"/>
                <a:hlinkClick r:id="rId10"/>
              </a:rPr>
              <a:t>https://www.teachearlyyears.com/a-unique-child/view/child-development-why-the-first-1000-days-of-childrens-lives-matter-most?utm_source=copilot.com</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endParaRPr lang="en-GB" sz="1400" dirty="0"/>
          </a:p>
          <a:p>
            <a:pPr algn="l"/>
            <a:endParaRPr lang="en-GB" dirty="0"/>
          </a:p>
        </p:txBody>
      </p:sp>
      <p:sp>
        <p:nvSpPr>
          <p:cNvPr id="8" name="TextBox 7">
            <a:extLst>
              <a:ext uri="{FF2B5EF4-FFF2-40B4-BE49-F238E27FC236}">
                <a16:creationId xmlns:a16="http://schemas.microsoft.com/office/drawing/2014/main" id="{947B4871-DE40-353A-4E5E-AB6607942292}"/>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Tree>
    <p:extLst>
      <p:ext uri="{BB962C8B-B14F-4D97-AF65-F5344CB8AC3E}">
        <p14:creationId xmlns:p14="http://schemas.microsoft.com/office/powerpoint/2010/main" val="24021147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6FA106-634E-2963-E500-1CB7B43D93E4}"/>
              </a:ext>
            </a:extLst>
          </p:cNvPr>
          <p:cNvSpPr>
            <a:spLocks noGrp="1"/>
          </p:cNvSpPr>
          <p:nvPr>
            <p:ph idx="1"/>
          </p:nvPr>
        </p:nvSpPr>
        <p:spPr>
          <a:xfrm>
            <a:off x="164124" y="704783"/>
            <a:ext cx="12027875" cy="5167380"/>
          </a:xfrm>
        </p:spPr>
        <p:txBody>
          <a:bodyPr vert="horz" lIns="91440" tIns="45720" rIns="91440" bIns="45720" rtlCol="0" anchor="t">
            <a:noAutofit/>
          </a:bodyPr>
          <a:lstStyle/>
          <a:p>
            <a:pPr algn="just">
              <a:buNone/>
            </a:pPr>
            <a:endParaRPr lang="en-GB" sz="1400" dirty="0">
              <a:latin typeface="Arial"/>
              <a:cs typeface="Arial"/>
            </a:endParaRPr>
          </a:p>
          <a:p>
            <a:pPr>
              <a:buNone/>
            </a:pPr>
            <a:endParaRPr lang="en-GB" sz="1400" dirty="0">
              <a:latin typeface="Arial"/>
              <a:cs typeface="Arial"/>
            </a:endParaRPr>
          </a:p>
          <a:p>
            <a:pPr marL="0" indent="0">
              <a:buNone/>
            </a:pPr>
            <a:endParaRPr lang="en-GB" dirty="0"/>
          </a:p>
        </p:txBody>
      </p:sp>
      <p:sp>
        <p:nvSpPr>
          <p:cNvPr id="4" name="Footer Placeholder 3">
            <a:extLst>
              <a:ext uri="{FF2B5EF4-FFF2-40B4-BE49-F238E27FC236}">
                <a16:creationId xmlns:a16="http://schemas.microsoft.com/office/drawing/2014/main" id="{FD08512F-8333-A436-083B-36BD91221754}"/>
              </a:ext>
            </a:extLst>
          </p:cNvPr>
          <p:cNvSpPr>
            <a:spLocks noGrp="1"/>
          </p:cNvSpPr>
          <p:nvPr>
            <p:ph type="ftr" sz="quarter" idx="11"/>
          </p:nvPr>
        </p:nvSpPr>
        <p:spPr/>
        <p:txBody>
          <a:bodyPr/>
          <a:lstStyle/>
          <a:p>
            <a:r>
              <a:rPr lang="en-GB"/>
              <a:t>ECEY4005                     </a:t>
            </a:r>
          </a:p>
        </p:txBody>
      </p:sp>
      <p:sp>
        <p:nvSpPr>
          <p:cNvPr id="5" name="Slide Number Placeholder 4">
            <a:extLst>
              <a:ext uri="{FF2B5EF4-FFF2-40B4-BE49-F238E27FC236}">
                <a16:creationId xmlns:a16="http://schemas.microsoft.com/office/drawing/2014/main" id="{68121DAC-621D-DA1A-79D7-F08B03F1D998}"/>
              </a:ext>
            </a:extLst>
          </p:cNvPr>
          <p:cNvSpPr>
            <a:spLocks noGrp="1"/>
          </p:cNvSpPr>
          <p:nvPr>
            <p:ph type="sldNum" sz="quarter" idx="12"/>
          </p:nvPr>
        </p:nvSpPr>
        <p:spPr/>
        <p:txBody>
          <a:bodyPr/>
          <a:lstStyle/>
          <a:p>
            <a:fld id="{330EA680-D336-4FF7-8B7A-9848BB0A1C32}" type="slidenum">
              <a:rPr lang="en-GB" smtClean="0"/>
              <a:t>31</a:t>
            </a:fld>
            <a:endParaRPr lang="en-GB"/>
          </a:p>
        </p:txBody>
      </p:sp>
      <p:sp>
        <p:nvSpPr>
          <p:cNvPr id="7" name="Title 1">
            <a:extLst>
              <a:ext uri="{FF2B5EF4-FFF2-40B4-BE49-F238E27FC236}">
                <a16:creationId xmlns:a16="http://schemas.microsoft.com/office/drawing/2014/main" id="{EF827D3C-D2EC-895F-285E-B2C58CA4731C}"/>
              </a:ext>
            </a:extLst>
          </p:cNvPr>
          <p:cNvSpPr txBox="1">
            <a:spLocks/>
          </p:cNvSpPr>
          <p:nvPr/>
        </p:nvSpPr>
        <p:spPr>
          <a:xfrm>
            <a:off x="838200" y="126382"/>
            <a:ext cx="10515600" cy="739410"/>
          </a:xfrm>
          <a:prstGeom prst="rect">
            <a:avLst/>
          </a:prstGeom>
        </p:spPr>
        <p:txBody>
          <a:bodyP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dirty="0">
                <a:latin typeface="Arial"/>
                <a:cs typeface="Arial"/>
              </a:rPr>
              <a:t>References </a:t>
            </a:r>
          </a:p>
        </p:txBody>
      </p:sp>
      <p:sp>
        <p:nvSpPr>
          <p:cNvPr id="8" name="TextBox 7">
            <a:extLst>
              <a:ext uri="{FF2B5EF4-FFF2-40B4-BE49-F238E27FC236}">
                <a16:creationId xmlns:a16="http://schemas.microsoft.com/office/drawing/2014/main" id="{FF473FDB-C47C-2ABF-94BA-716F9B765F0C}"/>
              </a:ext>
            </a:extLst>
          </p:cNvPr>
          <p:cNvSpPr txBox="1"/>
          <p:nvPr/>
        </p:nvSpPr>
        <p:spPr>
          <a:xfrm>
            <a:off x="449524" y="888085"/>
            <a:ext cx="11238129" cy="59708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Jordan, C. (2025) </a:t>
            </a:r>
            <a:r>
              <a:rPr lang="en-GB" sz="1400" i="1" dirty="0">
                <a:latin typeface="Arial"/>
                <a:cs typeface="Arial"/>
              </a:rPr>
              <a:t>Sensory bins for children: What are the benefits?</a:t>
            </a:r>
            <a:r>
              <a:rPr lang="en-GB" sz="1400" dirty="0">
                <a:latin typeface="Arial"/>
                <a:cs typeface="Arial"/>
              </a:rPr>
              <a:t> WebMD. Available at: </a:t>
            </a:r>
            <a:r>
              <a:rPr lang="en-GB" sz="1400" dirty="0">
                <a:latin typeface="Arial"/>
                <a:cs typeface="Arial"/>
                <a:hlinkClick r:id="rId2"/>
              </a:rPr>
              <a:t>https://www.webmd.com/parenting/what-is-sensory-bin-children</a:t>
            </a:r>
            <a:r>
              <a:rPr lang="en-GB" sz="1400" dirty="0">
                <a:latin typeface="Arial"/>
                <a:cs typeface="Arial"/>
              </a:rPr>
              <a:t> (Accessed: 15</a:t>
            </a:r>
            <a:r>
              <a:rPr lang="en-GB" sz="1400" baseline="30000" dirty="0">
                <a:latin typeface="Arial"/>
                <a:cs typeface="Arial"/>
              </a:rPr>
              <a:t>th</a:t>
            </a:r>
            <a:r>
              <a:rPr lang="en-GB" sz="1400" dirty="0">
                <a:latin typeface="Arial"/>
                <a:cs typeface="Arial"/>
              </a:rPr>
              <a:t> January 2026).</a:t>
            </a:r>
            <a:endParaRPr lang="en-US" sz="1400">
              <a:latin typeface="Arial"/>
              <a:cs typeface="Arial"/>
            </a:endParaRPr>
          </a:p>
          <a:p>
            <a:r>
              <a:rPr lang="en-GB" sz="1400" dirty="0">
                <a:latin typeface="Arial"/>
                <a:cs typeface="Arial"/>
              </a:rPr>
              <a:t>Lancashire County Council (no date) </a:t>
            </a:r>
            <a:r>
              <a:rPr lang="en-GB" sz="1400" i="1" dirty="0">
                <a:latin typeface="Arial"/>
                <a:cs typeface="Arial"/>
              </a:rPr>
              <a:t>Focus on the key person: Part 2.</a:t>
            </a:r>
            <a:r>
              <a:rPr lang="en-GB" sz="1400" dirty="0">
                <a:latin typeface="Arial"/>
                <a:cs typeface="Arial"/>
              </a:rPr>
              <a:t> Available at: </a:t>
            </a:r>
            <a:r>
              <a:rPr lang="en-GB" sz="1400" dirty="0">
                <a:solidFill>
                  <a:srgbClr val="96607D"/>
                </a:solidFill>
                <a:latin typeface="Arial"/>
                <a:cs typeface="Arial"/>
                <a:hlinkClick r:id="rId3"/>
              </a:rPr>
              <a:t>https://www.lancashire.gov.uk/media/955782/focus-on-key-person-part-2.pdf#:~:text=Their%20role%20is%20to%20help%20ensure%20that,a%20relationship%20with%20their%20parents%20and/or%20carers</a:t>
            </a:r>
            <a:r>
              <a:rPr lang="en-GB" sz="1400" dirty="0">
                <a:latin typeface="Arial"/>
                <a:cs typeface="Arial"/>
              </a:rPr>
              <a:t>(Accessed: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LeVos, J. (2024) </a:t>
            </a:r>
            <a:r>
              <a:rPr lang="en-GB" sz="1400" i="1" dirty="0">
                <a:latin typeface="Arial"/>
                <a:cs typeface="Arial"/>
              </a:rPr>
              <a:t>Child brain development.</a:t>
            </a:r>
            <a:r>
              <a:rPr lang="en-GB" sz="1400" dirty="0">
                <a:latin typeface="Arial"/>
                <a:cs typeface="Arial"/>
              </a:rPr>
              <a:t> Available at: </a:t>
            </a:r>
            <a:r>
              <a:rPr lang="en-GB" sz="1400" dirty="0">
                <a:solidFill>
                  <a:srgbClr val="96607D"/>
                </a:solidFill>
                <a:latin typeface="Arial"/>
                <a:cs typeface="Arial"/>
                <a:hlinkClick r:id="rId4"/>
              </a:rPr>
              <a:t>https://www.beginlearning.com/parent-resources/child-brain-development/</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Literacy Trust (2025) </a:t>
            </a:r>
            <a:r>
              <a:rPr lang="en-GB" sz="1400" i="1" dirty="0">
                <a:latin typeface="Arial"/>
                <a:cs typeface="Arial"/>
              </a:rPr>
              <a:t>10 reasons why play is important.</a:t>
            </a:r>
            <a:r>
              <a:rPr lang="en-GB" sz="1400" dirty="0">
                <a:latin typeface="Arial"/>
                <a:cs typeface="Arial"/>
              </a:rPr>
              <a:t> Available at: </a:t>
            </a:r>
            <a:r>
              <a:rPr lang="en-GB" sz="1400" dirty="0">
                <a:solidFill>
                  <a:srgbClr val="96607D"/>
                </a:solidFill>
                <a:latin typeface="Arial"/>
                <a:cs typeface="Arial"/>
                <a:hlinkClick r:id="rId5"/>
              </a:rPr>
              <a:t>https://literacytrust.org.uk/resources/10-reasons-why-play-important/?utm_source=copilot.com</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Lil Monsters World (2025) </a:t>
            </a:r>
            <a:r>
              <a:rPr lang="en-GB" sz="1400" dirty="0">
                <a:latin typeface="Arial"/>
                <a:ea typeface="Roboto"/>
                <a:cs typeface="Roboto"/>
              </a:rPr>
              <a:t>Baby Sensory Video - High Contrast Baby Video - Tummy Time Newborn - Sensory Videos For Babies. Available at </a:t>
            </a:r>
            <a:r>
              <a:rPr lang="en-GB" sz="1400" dirty="0">
                <a:ea typeface="+mn-lt"/>
                <a:cs typeface="+mn-lt"/>
                <a:hlinkClick r:id="rId6"/>
              </a:rPr>
              <a:t>https://www.youtube.com/watch?v=V604shq2GGY</a:t>
            </a:r>
            <a:r>
              <a:rPr lang="en-GB" sz="1400" dirty="0">
                <a:latin typeface="Arial"/>
                <a:ea typeface="+mn-lt"/>
                <a:cs typeface="Arial"/>
              </a:rPr>
              <a:t> (Accessed: 16th January 2026).</a:t>
            </a:r>
            <a:endParaRPr lang="en-GB" sz="1400" dirty="0">
              <a:latin typeface="Arial"/>
              <a:cs typeface="Arial"/>
            </a:endParaRPr>
          </a:p>
          <a:p>
            <a:r>
              <a:rPr lang="en-GB" sz="1400" dirty="0" err="1">
                <a:latin typeface="Arial"/>
                <a:cs typeface="Arial"/>
              </a:rPr>
              <a:t>Lovevery</a:t>
            </a:r>
            <a:r>
              <a:rPr lang="en-GB" sz="1400" dirty="0">
                <a:latin typeface="Arial"/>
                <a:cs typeface="Arial"/>
              </a:rPr>
              <a:t> (no date) </a:t>
            </a:r>
            <a:r>
              <a:rPr lang="en-GB" sz="1400" i="1" dirty="0">
                <a:latin typeface="Arial"/>
                <a:cs typeface="Arial"/>
              </a:rPr>
              <a:t>What is serve and return and why is it so important?</a:t>
            </a:r>
            <a:r>
              <a:rPr lang="en-GB" sz="1400" dirty="0">
                <a:latin typeface="Arial"/>
                <a:cs typeface="Arial"/>
              </a:rPr>
              <a:t> Available at: </a:t>
            </a:r>
            <a:r>
              <a:rPr lang="en-GB" sz="1400" dirty="0">
                <a:solidFill>
                  <a:srgbClr val="96607D"/>
                </a:solidFill>
                <a:latin typeface="Arial"/>
                <a:cs typeface="Arial"/>
                <a:hlinkClick r:id="rId7"/>
              </a:rPr>
              <a:t>https://blog.lovevery.com/child-development/what-is-serve-and-return-and-why-is-it-so-important/</a:t>
            </a:r>
            <a:r>
              <a:rPr lang="en-GB" sz="1400" dirty="0">
                <a:latin typeface="Arial"/>
                <a:cs typeface="Arial"/>
              </a:rPr>
              <a:t>(Accessed: 16</a:t>
            </a:r>
            <a:r>
              <a:rPr lang="en-GB" sz="1400" baseline="30000" dirty="0">
                <a:latin typeface="Arial"/>
                <a:cs typeface="Arial"/>
              </a:rPr>
              <a:t>th</a:t>
            </a:r>
            <a:r>
              <a:rPr lang="en-GB" sz="1400" dirty="0">
                <a:latin typeface="Arial"/>
                <a:cs typeface="Arial"/>
              </a:rPr>
              <a:t> January 2026).</a:t>
            </a:r>
          </a:p>
          <a:p>
            <a:r>
              <a:rPr lang="en-GB" sz="1400" err="1">
                <a:latin typeface="Arial"/>
                <a:cs typeface="Arial"/>
              </a:rPr>
              <a:t>Madormo</a:t>
            </a:r>
            <a:r>
              <a:rPr lang="en-GB" sz="1400" dirty="0">
                <a:latin typeface="Arial"/>
                <a:cs typeface="Arial"/>
              </a:rPr>
              <a:t>, C. (2025) </a:t>
            </a:r>
            <a:r>
              <a:rPr lang="en-GB" sz="1400" i="1" dirty="0">
                <a:latin typeface="Arial"/>
                <a:cs typeface="Arial"/>
              </a:rPr>
              <a:t>Tummy time: ages, positions, benefits, newborn tips</a:t>
            </a:r>
            <a:r>
              <a:rPr lang="en-GB" sz="1400" dirty="0">
                <a:latin typeface="Arial"/>
                <a:cs typeface="Arial"/>
              </a:rPr>
              <a:t>. </a:t>
            </a:r>
            <a:r>
              <a:rPr lang="en-GB" sz="1400" err="1">
                <a:latin typeface="Arial"/>
                <a:cs typeface="Arial"/>
              </a:rPr>
              <a:t>Verywell</a:t>
            </a:r>
            <a:r>
              <a:rPr lang="en-GB" sz="1400" dirty="0">
                <a:latin typeface="Arial"/>
                <a:cs typeface="Arial"/>
              </a:rPr>
              <a:t> Health. Available at: </a:t>
            </a:r>
            <a:r>
              <a:rPr lang="en-GB" sz="1400" dirty="0">
                <a:solidFill>
                  <a:srgbClr val="96607D"/>
                </a:solidFill>
                <a:latin typeface="Arial"/>
                <a:cs typeface="Arial"/>
                <a:hlinkClick r:id="rId8"/>
              </a:rPr>
              <a:t>https://www.verywellhealth.com/tummy-time-guide-for-new-parents-5216887</a:t>
            </a:r>
            <a:r>
              <a:rPr lang="en-GB" sz="1400" dirty="0">
                <a:latin typeface="Arial"/>
                <a:cs typeface="Arial"/>
              </a:rPr>
              <a:t>  (Accessed: 15 January 2026).</a:t>
            </a:r>
          </a:p>
          <a:p>
            <a:r>
              <a:rPr lang="en-GB" sz="1400" dirty="0">
                <a:latin typeface="Arial"/>
                <a:cs typeface="Arial"/>
              </a:rPr>
              <a:t>Marlen, A. (no date) </a:t>
            </a:r>
            <a:r>
              <a:rPr lang="en-GB" sz="1400" i="1" dirty="0">
                <a:latin typeface="Arial"/>
                <a:cs typeface="Arial"/>
              </a:rPr>
              <a:t>The Pikler approach: Part 1.</a:t>
            </a:r>
            <a:r>
              <a:rPr lang="en-GB" sz="1400" dirty="0">
                <a:latin typeface="Arial"/>
                <a:cs typeface="Arial"/>
              </a:rPr>
              <a:t> Available at: </a:t>
            </a:r>
            <a:r>
              <a:rPr lang="en-GB" sz="1400" dirty="0">
                <a:solidFill>
                  <a:srgbClr val="96607D"/>
                </a:solidFill>
                <a:latin typeface="Arial"/>
                <a:cs typeface="Arial"/>
                <a:hlinkClick r:id="rId9"/>
              </a:rPr>
              <a:t>https://www.teachearlyyears.com/under-2s/view/the-pikler-approach-part-1</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err="1">
                <a:latin typeface="Arial"/>
                <a:cs typeface="Arial"/>
              </a:rPr>
              <a:t>MotherCould</a:t>
            </a:r>
            <a:r>
              <a:rPr lang="en-GB" sz="1400" dirty="0">
                <a:latin typeface="Arial"/>
                <a:cs typeface="Arial"/>
              </a:rPr>
              <a:t> (no date) </a:t>
            </a:r>
            <a:r>
              <a:rPr lang="en-GB" sz="1400" i="1" dirty="0">
                <a:latin typeface="Arial"/>
                <a:cs typeface="Arial"/>
              </a:rPr>
              <a:t>Sensory bin benefits</a:t>
            </a:r>
            <a:r>
              <a:rPr lang="en-GB" sz="1400" dirty="0">
                <a:latin typeface="Arial"/>
                <a:cs typeface="Arial"/>
              </a:rPr>
              <a:t>. Available at: </a:t>
            </a:r>
            <a:r>
              <a:rPr lang="en-GB" sz="1400" dirty="0">
                <a:solidFill>
                  <a:srgbClr val="96607D"/>
                </a:solidFill>
                <a:latin typeface="Arial"/>
                <a:cs typeface="Arial"/>
                <a:hlinkClick r:id="rId10"/>
              </a:rPr>
              <a:t>https://www.mothercould.com/posts/sensory-bin-benefits?utm_source=copilot.com</a:t>
            </a:r>
            <a:r>
              <a:rPr lang="en-GB" sz="1400" dirty="0">
                <a:latin typeface="Arial"/>
                <a:cs typeface="Arial"/>
              </a:rPr>
              <a:t> (Accessed:15</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Motherhood Medical Team (no date) </a:t>
            </a:r>
            <a:r>
              <a:rPr lang="en-GB" sz="1400" i="1" dirty="0">
                <a:latin typeface="Arial"/>
                <a:cs typeface="Arial"/>
              </a:rPr>
              <a:t>Consulting the maternity experts for postnatal care</a:t>
            </a:r>
            <a:r>
              <a:rPr lang="en-GB" sz="1400" dirty="0">
                <a:latin typeface="Arial"/>
                <a:cs typeface="Arial"/>
              </a:rPr>
              <a:t>. Motherhood Hospitals. Available at: </a:t>
            </a:r>
            <a:r>
              <a:rPr lang="en-GB" sz="1400" dirty="0">
                <a:solidFill>
                  <a:srgbClr val="96607D"/>
                </a:solidFill>
                <a:latin typeface="Arial"/>
                <a:cs typeface="Arial"/>
                <a:hlinkClick r:id="rId11"/>
              </a:rPr>
              <a:t>https://www.motherhoodindia.com/consulting-the-maternity-experts-for-postnatal-care-2/</a:t>
            </a:r>
            <a:r>
              <a:rPr lang="en-GB" sz="1400" dirty="0">
                <a:latin typeface="Arial"/>
                <a:cs typeface="Arial"/>
              </a:rPr>
              <a:t>  (Accessed: 14</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Nectar Mother and Child Care Hospital (no date) </a:t>
            </a:r>
            <a:r>
              <a:rPr lang="en-GB" sz="1400" i="1" dirty="0">
                <a:latin typeface="Arial"/>
                <a:cs typeface="Arial"/>
              </a:rPr>
              <a:t>Why regular check‑up is necessary during pregnancy?</a:t>
            </a:r>
            <a:r>
              <a:rPr lang="en-GB" sz="1400" dirty="0">
                <a:latin typeface="Arial"/>
                <a:cs typeface="Arial"/>
              </a:rPr>
              <a:t> Available at: </a:t>
            </a:r>
            <a:r>
              <a:rPr lang="en-GB" sz="1400" dirty="0">
                <a:solidFill>
                  <a:srgbClr val="96607D"/>
                </a:solidFill>
                <a:latin typeface="Arial"/>
                <a:cs typeface="Arial"/>
                <a:hlinkClick r:id="rId12"/>
              </a:rPr>
              <a:t>https://nectarmch.com/why-regular-check-up-is-necessary-during-pregnancy/</a:t>
            </a:r>
            <a:r>
              <a:rPr lang="en-GB" sz="1400" dirty="0">
                <a:latin typeface="Arial"/>
                <a:cs typeface="Arial"/>
              </a:rPr>
              <a:t> (Accessed: 14</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Neen, N. (no date) </a:t>
            </a:r>
            <a:r>
              <a:rPr lang="en-GB" sz="1400" i="1" dirty="0">
                <a:latin typeface="Arial"/>
                <a:cs typeface="Arial"/>
              </a:rPr>
              <a:t>Trust the process.</a:t>
            </a:r>
            <a:r>
              <a:rPr lang="en-GB" sz="1400" dirty="0">
                <a:latin typeface="Arial"/>
                <a:cs typeface="Arial"/>
              </a:rPr>
              <a:t> Available at: </a:t>
            </a:r>
            <a:r>
              <a:rPr lang="en-GB" sz="1400" dirty="0">
                <a:solidFill>
                  <a:srgbClr val="96607D"/>
                </a:solidFill>
                <a:latin typeface="Arial"/>
                <a:cs typeface="Arial"/>
                <a:hlinkClick r:id="rId13"/>
              </a:rPr>
              <a:t>https://educatedbynature.com/professionals-in-the-field/trust-the-process/#:~:text=Adulteration,with%20tasks%20and%20constrain%20autonomy</a:t>
            </a:r>
            <a:r>
              <a:rPr lang="en-GB" sz="1400" dirty="0">
                <a:latin typeface="Arial"/>
                <a:cs typeface="Arial"/>
              </a:rPr>
              <a:t> (Accessed: 11</a:t>
            </a:r>
            <a:r>
              <a:rPr lang="en-GB" sz="1400" baseline="30000" dirty="0">
                <a:latin typeface="Arial"/>
                <a:cs typeface="Arial"/>
              </a:rPr>
              <a:t>th</a:t>
            </a:r>
            <a:r>
              <a:rPr lang="en-GB" sz="1400" dirty="0">
                <a:latin typeface="Arial"/>
                <a:cs typeface="Arial"/>
              </a:rPr>
              <a:t>January 2026).</a:t>
            </a:r>
            <a:endParaRPr lang="en-GB" sz="1400" dirty="0"/>
          </a:p>
          <a:p>
            <a:pPr algn="l"/>
            <a:endParaRPr lang="en-GB" dirty="0"/>
          </a:p>
        </p:txBody>
      </p:sp>
      <p:sp>
        <p:nvSpPr>
          <p:cNvPr id="10" name="TextBox 9">
            <a:extLst>
              <a:ext uri="{FF2B5EF4-FFF2-40B4-BE49-F238E27FC236}">
                <a16:creationId xmlns:a16="http://schemas.microsoft.com/office/drawing/2014/main" id="{6200081C-B0BE-9B6E-6FF1-C81024D7F750}"/>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Tree>
    <p:extLst>
      <p:ext uri="{BB962C8B-B14F-4D97-AF65-F5344CB8AC3E}">
        <p14:creationId xmlns:p14="http://schemas.microsoft.com/office/powerpoint/2010/main" val="21548665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2CD5A0B1-EEE6-5D3A-BC92-D7E2EAB70F46}"/>
              </a:ext>
            </a:extLst>
          </p:cNvPr>
          <p:cNvSpPr>
            <a:spLocks noGrp="1"/>
          </p:cNvSpPr>
          <p:nvPr>
            <p:ph type="ftr" sz="quarter" idx="11"/>
          </p:nvPr>
        </p:nvSpPr>
        <p:spPr/>
        <p:txBody>
          <a:bodyPr/>
          <a:lstStyle/>
          <a:p>
            <a:r>
              <a:rPr lang="en-GB"/>
              <a:t>ECEY4005                     </a:t>
            </a:r>
          </a:p>
        </p:txBody>
      </p:sp>
      <p:sp>
        <p:nvSpPr>
          <p:cNvPr id="3" name="Slide Number Placeholder 2">
            <a:extLst>
              <a:ext uri="{FF2B5EF4-FFF2-40B4-BE49-F238E27FC236}">
                <a16:creationId xmlns:a16="http://schemas.microsoft.com/office/drawing/2014/main" id="{B1553AC9-CF4F-1299-520F-EF391B088D87}"/>
              </a:ext>
            </a:extLst>
          </p:cNvPr>
          <p:cNvSpPr>
            <a:spLocks noGrp="1"/>
          </p:cNvSpPr>
          <p:nvPr>
            <p:ph type="sldNum" sz="quarter" idx="12"/>
          </p:nvPr>
        </p:nvSpPr>
        <p:spPr/>
        <p:txBody>
          <a:bodyPr/>
          <a:lstStyle/>
          <a:p>
            <a:fld id="{330EA680-D336-4FF7-8B7A-9848BB0A1C32}" type="slidenum">
              <a:rPr lang="en-GB" smtClean="0"/>
              <a:t>32</a:t>
            </a:fld>
            <a:endParaRPr lang="en-GB"/>
          </a:p>
        </p:txBody>
      </p:sp>
      <p:sp>
        <p:nvSpPr>
          <p:cNvPr id="5" name="Title 1">
            <a:extLst>
              <a:ext uri="{FF2B5EF4-FFF2-40B4-BE49-F238E27FC236}">
                <a16:creationId xmlns:a16="http://schemas.microsoft.com/office/drawing/2014/main" id="{BC6B970B-F90B-4572-9B18-C78A71A888BC}"/>
              </a:ext>
            </a:extLst>
          </p:cNvPr>
          <p:cNvSpPr txBox="1">
            <a:spLocks/>
          </p:cNvSpPr>
          <p:nvPr/>
        </p:nvSpPr>
        <p:spPr>
          <a:xfrm>
            <a:off x="838200" y="302228"/>
            <a:ext cx="10515600" cy="739410"/>
          </a:xfrm>
          <a:prstGeom prst="rect">
            <a:avLst/>
          </a:prstGeom>
        </p:spPr>
        <p:txBody>
          <a:bodyP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dirty="0">
                <a:latin typeface="Arial"/>
                <a:cs typeface="Arial"/>
              </a:rPr>
              <a:t>References </a:t>
            </a:r>
          </a:p>
        </p:txBody>
      </p:sp>
      <p:sp>
        <p:nvSpPr>
          <p:cNvPr id="7" name="TextBox 6">
            <a:extLst>
              <a:ext uri="{FF2B5EF4-FFF2-40B4-BE49-F238E27FC236}">
                <a16:creationId xmlns:a16="http://schemas.microsoft.com/office/drawing/2014/main" id="{6F1864D9-10DA-4B73-ED94-FA8C39154D5D}"/>
              </a:ext>
            </a:extLst>
          </p:cNvPr>
          <p:cNvSpPr txBox="1"/>
          <p:nvPr/>
        </p:nvSpPr>
        <p:spPr>
          <a:xfrm>
            <a:off x="350848" y="1085438"/>
            <a:ext cx="11413553" cy="55399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NHS (2021) </a:t>
            </a:r>
            <a:r>
              <a:rPr lang="en-GB" sz="1400" i="1" dirty="0">
                <a:latin typeface="Arial"/>
                <a:cs typeface="Arial"/>
              </a:rPr>
              <a:t>Postnatal care information booklet.</a:t>
            </a:r>
            <a:r>
              <a:rPr lang="en-GB" sz="1400" dirty="0">
                <a:latin typeface="Arial"/>
                <a:cs typeface="Arial"/>
              </a:rPr>
              <a:t> Available at: </a:t>
            </a:r>
            <a:r>
              <a:rPr lang="en-GB" sz="1400" dirty="0">
                <a:solidFill>
                  <a:srgbClr val="96607D"/>
                </a:solidFill>
                <a:latin typeface="Arial"/>
                <a:cs typeface="Arial"/>
                <a:hlinkClick r:id="rId2"/>
              </a:rPr>
              <a:t>https://www.bradfordhospitals.nhs.uk/wp-content/uploads/2025/06/Postnatal_Care_Information_Booklet-4.pdf</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endParaRPr lang="en-US" sz="1400" dirty="0">
              <a:latin typeface="Arial"/>
              <a:cs typeface="Arial"/>
            </a:endParaRPr>
          </a:p>
          <a:p>
            <a:r>
              <a:rPr lang="en-GB" sz="1400" dirty="0">
                <a:latin typeface="Arial"/>
                <a:cs typeface="Arial"/>
              </a:rPr>
              <a:t>NHS (2022) </a:t>
            </a:r>
            <a:r>
              <a:rPr lang="en-GB" sz="1400" i="1" dirty="0">
                <a:latin typeface="Arial"/>
                <a:cs typeface="Arial"/>
              </a:rPr>
              <a:t>Postnatal depression: Overview.</a:t>
            </a:r>
            <a:r>
              <a:rPr lang="en-GB" sz="1400" dirty="0">
                <a:latin typeface="Arial"/>
                <a:cs typeface="Arial"/>
              </a:rPr>
              <a:t> Available at: </a:t>
            </a:r>
            <a:r>
              <a:rPr lang="en-GB" sz="1400" dirty="0">
                <a:solidFill>
                  <a:srgbClr val="96607D"/>
                </a:solidFill>
                <a:latin typeface="Arial"/>
                <a:cs typeface="Arial"/>
                <a:hlinkClick r:id="rId3"/>
              </a:rPr>
              <a:t>https://www.nhs.uk/mental-health/conditions/post-natal-depression/overview/?utm_source=copilot.com</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NHS (2023) </a:t>
            </a:r>
            <a:r>
              <a:rPr lang="en-GB" sz="1400" i="1" dirty="0">
                <a:latin typeface="Arial"/>
                <a:cs typeface="Arial"/>
              </a:rPr>
              <a:t>Help your baby learn to talk.</a:t>
            </a:r>
            <a:r>
              <a:rPr lang="en-GB" sz="1400" dirty="0">
                <a:latin typeface="Arial"/>
                <a:cs typeface="Arial"/>
              </a:rPr>
              <a:t> Available at: </a:t>
            </a:r>
            <a:r>
              <a:rPr lang="en-GB" sz="1400" dirty="0">
                <a:solidFill>
                  <a:srgbClr val="96607D"/>
                </a:solidFill>
                <a:latin typeface="Arial"/>
                <a:cs typeface="Arial"/>
                <a:hlinkClick r:id="rId4"/>
              </a:rPr>
              <a:t>https://www.nhs.uk/baby/babys-development/play-and-learning/help-your-baby-learn-to-talk/?utm_source=copilot.com</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NHS (2023) </a:t>
            </a:r>
            <a:r>
              <a:rPr lang="en-GB" sz="1400" i="1" dirty="0">
                <a:latin typeface="Arial"/>
                <a:cs typeface="Arial"/>
              </a:rPr>
              <a:t>Antenatal checks and tests: Neonatal care.</a:t>
            </a:r>
            <a:r>
              <a:rPr lang="en-GB" sz="1400" dirty="0">
                <a:latin typeface="Arial"/>
                <a:cs typeface="Arial"/>
              </a:rPr>
              <a:t> Available at: </a:t>
            </a:r>
            <a:r>
              <a:rPr lang="en-GB" sz="1400" dirty="0">
                <a:solidFill>
                  <a:srgbClr val="96607D"/>
                </a:solidFill>
                <a:latin typeface="Arial"/>
                <a:cs typeface="Arial"/>
                <a:hlinkClick r:id="rId5"/>
              </a:rPr>
              <a:t>https://www.nhs.uk/pregnancy/your-pregnancy-care/antenatal-checks-and-tests/</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NHS Wales (no date) </a:t>
            </a:r>
            <a:r>
              <a:rPr lang="en-GB" sz="1400" i="1" dirty="0">
                <a:latin typeface="Arial"/>
                <a:cs typeface="Arial"/>
              </a:rPr>
              <a:t>The first 1000 days programme.</a:t>
            </a:r>
            <a:r>
              <a:rPr lang="en-GB" sz="1400" dirty="0">
                <a:latin typeface="Arial"/>
                <a:cs typeface="Arial"/>
              </a:rPr>
              <a:t> Available at: </a:t>
            </a:r>
            <a:r>
              <a:rPr lang="en-GB" sz="1400" dirty="0">
                <a:solidFill>
                  <a:srgbClr val="96607D"/>
                </a:solidFill>
                <a:latin typeface="Arial"/>
                <a:cs typeface="Arial"/>
                <a:hlinkClick r:id="rId6"/>
              </a:rPr>
              <a:t>https://phw.nhs.wales/topics/the-first-1000-days-programme/?utm_source=copilot.com</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NHS Wales (no date) </a:t>
            </a:r>
            <a:r>
              <a:rPr lang="en-GB" sz="1400" i="1" dirty="0">
                <a:latin typeface="Arial"/>
                <a:cs typeface="Arial"/>
              </a:rPr>
              <a:t>The first 1000 days: A golden opportunity infographic.</a:t>
            </a:r>
            <a:r>
              <a:rPr lang="en-GB" sz="1400" dirty="0">
                <a:latin typeface="Arial"/>
                <a:cs typeface="Arial"/>
              </a:rPr>
              <a:t> Available at: </a:t>
            </a:r>
            <a:r>
              <a:rPr lang="en-GB" sz="1400" dirty="0">
                <a:solidFill>
                  <a:srgbClr val="96607D"/>
                </a:solidFill>
                <a:latin typeface="Arial"/>
                <a:cs typeface="Arial"/>
                <a:hlinkClick r:id="rId7"/>
              </a:rPr>
              <a:t>https://phw.nhs.wales/topics/the-first-1000-days-programme/resources/the-first-1000-days-a-golden-opportunity-to-build-a-fairer-future-infographic/?utm_source=copilot.com</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Nestlé </a:t>
            </a:r>
            <a:r>
              <a:rPr lang="en-GB" sz="1400" dirty="0" err="1">
                <a:latin typeface="Arial"/>
                <a:cs typeface="Arial"/>
              </a:rPr>
              <a:t>FamilyNes</a:t>
            </a:r>
            <a:r>
              <a:rPr lang="en-GB" sz="1400" dirty="0">
                <a:latin typeface="Arial"/>
                <a:cs typeface="Arial"/>
              </a:rPr>
              <a:t> (no date) </a:t>
            </a:r>
            <a:r>
              <a:rPr lang="en-GB" sz="1400" i="1" dirty="0">
                <a:latin typeface="Arial"/>
                <a:cs typeface="Arial"/>
              </a:rPr>
              <a:t>Antenatal care: Why is it so important for expectant mothers?</a:t>
            </a:r>
            <a:r>
              <a:rPr lang="en-GB" sz="1400" dirty="0">
                <a:latin typeface="Arial"/>
                <a:cs typeface="Arial"/>
              </a:rPr>
              <a:t> Available at: </a:t>
            </a:r>
            <a:r>
              <a:rPr lang="en-GB" sz="1400" dirty="0">
                <a:solidFill>
                  <a:srgbClr val="96607D"/>
                </a:solidFill>
                <a:latin typeface="Arial"/>
                <a:cs typeface="Arial"/>
                <a:hlinkClick r:id="rId8"/>
              </a:rPr>
              <a:t>https://www.nestlefamilynes.info/pregnancy/antenatal-care</a:t>
            </a:r>
            <a:r>
              <a:rPr lang="en-GB" sz="1400" dirty="0">
                <a:latin typeface="Arial"/>
                <a:cs typeface="Arial"/>
              </a:rPr>
              <a:t>  (Accessed: 14</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Nursery World (2017) </a:t>
            </a:r>
            <a:r>
              <a:rPr lang="en-GB" sz="1400" i="1" dirty="0">
                <a:latin typeface="Arial"/>
                <a:cs typeface="Arial"/>
              </a:rPr>
              <a:t>Enabling environments: collections – worlds of their own</a:t>
            </a:r>
            <a:r>
              <a:rPr lang="en-GB" sz="1400" dirty="0">
                <a:latin typeface="Arial"/>
                <a:cs typeface="Arial"/>
              </a:rPr>
              <a:t>. Available at: </a:t>
            </a:r>
            <a:r>
              <a:rPr lang="en-GB" sz="1400" dirty="0">
                <a:solidFill>
                  <a:srgbClr val="96607D"/>
                </a:solidFill>
                <a:latin typeface="Arial"/>
                <a:cs typeface="Arial"/>
                <a:hlinkClick r:id="rId9"/>
              </a:rPr>
              <a:t>https://www.nurseryworld.co.uk/content/features/enabling-environments-collections-worlds-of-their-own</a:t>
            </a:r>
            <a:r>
              <a:rPr lang="en-GB" sz="1400" dirty="0">
                <a:latin typeface="Arial"/>
                <a:cs typeface="Arial"/>
              </a:rPr>
              <a:t>(Accessed: 16th January 2026).</a:t>
            </a:r>
          </a:p>
          <a:p>
            <a:r>
              <a:rPr lang="en-GB" sz="1400" dirty="0">
                <a:latin typeface="Arial"/>
                <a:cs typeface="Arial"/>
              </a:rPr>
              <a:t>O’Hare, R. (2017) </a:t>
            </a:r>
            <a:r>
              <a:rPr lang="en-GB" sz="1400" i="1" dirty="0">
                <a:latin typeface="Arial"/>
                <a:cs typeface="Arial"/>
              </a:rPr>
              <a:t>Dad’s involvement with baby early associated with positive outcomes.</a:t>
            </a:r>
            <a:r>
              <a:rPr lang="en-GB" sz="1400" dirty="0">
                <a:latin typeface="Arial"/>
                <a:cs typeface="Arial"/>
              </a:rPr>
              <a:t> Available at: </a:t>
            </a:r>
            <a:r>
              <a:rPr lang="en-GB" sz="1400" dirty="0">
                <a:solidFill>
                  <a:srgbClr val="96607D"/>
                </a:solidFill>
                <a:latin typeface="Arial"/>
                <a:cs typeface="Arial"/>
                <a:hlinkClick r:id="rId10"/>
              </a:rPr>
              <a:t>https://www.imperial.ac.uk/news/179268/dads-involvement-with-baby-early-associated/</a:t>
            </a:r>
            <a:r>
              <a:rPr lang="en-GB" sz="1400" dirty="0">
                <a:latin typeface="Arial"/>
                <a:cs typeface="Arial"/>
              </a:rPr>
              <a:t> (Accessed: 11</a:t>
            </a:r>
            <a:r>
              <a:rPr lang="en-GB" sz="1400" baseline="30000" dirty="0">
                <a:latin typeface="Arial"/>
                <a:cs typeface="Arial"/>
              </a:rPr>
              <a:t>th</a:t>
            </a:r>
            <a:r>
              <a:rPr lang="en-GB" sz="1400" dirty="0">
                <a:latin typeface="Arial"/>
                <a:cs typeface="Arial"/>
              </a:rPr>
              <a:t>January 2026).</a:t>
            </a:r>
          </a:p>
          <a:p>
            <a:r>
              <a:rPr lang="en-GB" sz="1400" dirty="0">
                <a:latin typeface="Arial"/>
                <a:cs typeface="Arial"/>
              </a:rPr>
              <a:t>Online Learning College (2021) </a:t>
            </a:r>
            <a:r>
              <a:rPr lang="en-GB" sz="1400" i="1" dirty="0">
                <a:latin typeface="Arial"/>
                <a:cs typeface="Arial"/>
              </a:rPr>
              <a:t>Partnerships with families in early years settings</a:t>
            </a:r>
            <a:r>
              <a:rPr lang="en-GB" sz="1400" dirty="0">
                <a:latin typeface="Arial"/>
                <a:cs typeface="Arial"/>
              </a:rPr>
              <a:t>. Available at: </a:t>
            </a:r>
            <a:r>
              <a:rPr lang="en-GB" sz="1400" dirty="0">
                <a:solidFill>
                  <a:srgbClr val="96607D"/>
                </a:solidFill>
                <a:latin typeface="Arial"/>
                <a:cs typeface="Arial"/>
                <a:hlinkClick r:id="rId11"/>
              </a:rPr>
              <a:t>https://online-learning-college.com/knowledge-hub/early-years/partnerships-families-early-years-settings/</a:t>
            </a:r>
            <a:r>
              <a:rPr lang="en-GB" sz="1400" dirty="0">
                <a:latin typeface="Arial"/>
                <a:cs typeface="Arial"/>
              </a:rPr>
              <a:t> (Accessed: 16</a:t>
            </a:r>
            <a:r>
              <a:rPr lang="en-GB" sz="1400" baseline="30000" dirty="0">
                <a:latin typeface="Arial"/>
                <a:cs typeface="Arial"/>
              </a:rPr>
              <a:t>th</a:t>
            </a:r>
            <a:r>
              <a:rPr lang="en-GB" sz="1400" dirty="0">
                <a:latin typeface="Arial"/>
                <a:cs typeface="Arial"/>
              </a:rPr>
              <a:t>January 2026).</a:t>
            </a:r>
          </a:p>
          <a:p>
            <a:r>
              <a:rPr lang="en-GB" sz="1400" dirty="0">
                <a:latin typeface="Arial"/>
                <a:cs typeface="Arial"/>
              </a:rPr>
              <a:t>Online Learning College (no date) </a:t>
            </a:r>
            <a:r>
              <a:rPr lang="en-GB" sz="1400" i="1" dirty="0">
                <a:latin typeface="Arial"/>
                <a:cs typeface="Arial"/>
              </a:rPr>
              <a:t>How to become a childcare practitioner</a:t>
            </a:r>
            <a:r>
              <a:rPr lang="en-GB" sz="1400" dirty="0">
                <a:latin typeface="Arial"/>
                <a:cs typeface="Arial"/>
              </a:rPr>
              <a:t>. Available at: </a:t>
            </a:r>
            <a:r>
              <a:rPr lang="en-GB" sz="1400" dirty="0">
                <a:solidFill>
                  <a:srgbClr val="96607D"/>
                </a:solidFill>
                <a:latin typeface="Arial"/>
                <a:cs typeface="Arial"/>
                <a:hlinkClick r:id="rId12"/>
              </a:rPr>
              <a:t>https://online-learning-college.com/knowledge-hub/careers/become-childcare-practitioner/?srsltid=AfmBOooOYg05Oi9M8zf8Lpd8AQ4dqfaJu0jRAaBZOGrn49PDIusaTOrc</a:t>
            </a:r>
            <a:r>
              <a:rPr lang="en-GB" sz="1400" dirty="0">
                <a:latin typeface="Arial"/>
                <a:cs typeface="Arial"/>
              </a:rPr>
              <a:t> (Accessed: 15</a:t>
            </a:r>
            <a:r>
              <a:rPr lang="en-GB" sz="1400" baseline="30000" dirty="0">
                <a:latin typeface="Arial"/>
                <a:cs typeface="Arial"/>
              </a:rPr>
              <a:t>th</a:t>
            </a:r>
            <a:r>
              <a:rPr lang="en-GB" sz="1400" dirty="0">
                <a:latin typeface="Arial"/>
                <a:cs typeface="Arial"/>
              </a:rPr>
              <a:t> January 2026).</a:t>
            </a:r>
            <a:endParaRPr lang="en-GB" sz="1400" dirty="0"/>
          </a:p>
          <a:p>
            <a:pPr algn="l"/>
            <a:endParaRPr lang="en-GB" dirty="0"/>
          </a:p>
        </p:txBody>
      </p:sp>
      <p:sp>
        <p:nvSpPr>
          <p:cNvPr id="9" name="TextBox 8">
            <a:extLst>
              <a:ext uri="{FF2B5EF4-FFF2-40B4-BE49-F238E27FC236}">
                <a16:creationId xmlns:a16="http://schemas.microsoft.com/office/drawing/2014/main" id="{103F7F8B-37BF-0ADC-008E-2463E4AC641C}"/>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Tree>
    <p:extLst>
      <p:ext uri="{BB962C8B-B14F-4D97-AF65-F5344CB8AC3E}">
        <p14:creationId xmlns:p14="http://schemas.microsoft.com/office/powerpoint/2010/main" val="14595337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66F4B2B2-D938-049B-39EE-1E2223EF9BCB}"/>
              </a:ext>
            </a:extLst>
          </p:cNvPr>
          <p:cNvSpPr>
            <a:spLocks noGrp="1"/>
          </p:cNvSpPr>
          <p:nvPr>
            <p:ph type="ftr" sz="quarter" idx="11"/>
          </p:nvPr>
        </p:nvSpPr>
        <p:spPr/>
        <p:txBody>
          <a:bodyPr/>
          <a:lstStyle/>
          <a:p>
            <a:r>
              <a:rPr lang="en-GB"/>
              <a:t>ECEY4005                     </a:t>
            </a:r>
          </a:p>
        </p:txBody>
      </p:sp>
      <p:sp>
        <p:nvSpPr>
          <p:cNvPr id="3" name="Slide Number Placeholder 2">
            <a:extLst>
              <a:ext uri="{FF2B5EF4-FFF2-40B4-BE49-F238E27FC236}">
                <a16:creationId xmlns:a16="http://schemas.microsoft.com/office/drawing/2014/main" id="{9CBE564C-9A1E-1EF3-3902-DB11F2ECF613}"/>
              </a:ext>
            </a:extLst>
          </p:cNvPr>
          <p:cNvSpPr>
            <a:spLocks noGrp="1"/>
          </p:cNvSpPr>
          <p:nvPr>
            <p:ph type="sldNum" sz="quarter" idx="12"/>
          </p:nvPr>
        </p:nvSpPr>
        <p:spPr/>
        <p:txBody>
          <a:bodyPr/>
          <a:lstStyle/>
          <a:p>
            <a:fld id="{330EA680-D336-4FF7-8B7A-9848BB0A1C32}" type="slidenum">
              <a:rPr lang="en-GB" smtClean="0"/>
              <a:t>33</a:t>
            </a:fld>
            <a:endParaRPr lang="en-GB"/>
          </a:p>
        </p:txBody>
      </p:sp>
      <p:sp>
        <p:nvSpPr>
          <p:cNvPr id="5" name="Title 1">
            <a:extLst>
              <a:ext uri="{FF2B5EF4-FFF2-40B4-BE49-F238E27FC236}">
                <a16:creationId xmlns:a16="http://schemas.microsoft.com/office/drawing/2014/main" id="{360A61B6-9833-FAE0-9D5D-88DD2F0F81EA}"/>
              </a:ext>
            </a:extLst>
          </p:cNvPr>
          <p:cNvSpPr txBox="1">
            <a:spLocks/>
          </p:cNvSpPr>
          <p:nvPr/>
        </p:nvSpPr>
        <p:spPr>
          <a:xfrm>
            <a:off x="838200" y="302228"/>
            <a:ext cx="10515600" cy="739410"/>
          </a:xfrm>
          <a:prstGeom prst="rect">
            <a:avLst/>
          </a:prstGeom>
        </p:spPr>
        <p:txBody>
          <a:bodyP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dirty="0">
                <a:latin typeface="Arial"/>
                <a:cs typeface="Arial"/>
              </a:rPr>
              <a:t>References </a:t>
            </a:r>
          </a:p>
        </p:txBody>
      </p:sp>
      <p:sp>
        <p:nvSpPr>
          <p:cNvPr id="6" name="TextBox 5">
            <a:extLst>
              <a:ext uri="{FF2B5EF4-FFF2-40B4-BE49-F238E27FC236}">
                <a16:creationId xmlns:a16="http://schemas.microsoft.com/office/drawing/2014/main" id="{2D4210A1-84B3-DF97-58F0-EC9A66617107}"/>
              </a:ext>
            </a:extLst>
          </p:cNvPr>
          <p:cNvSpPr txBox="1"/>
          <p:nvPr/>
        </p:nvSpPr>
        <p:spPr>
          <a:xfrm>
            <a:off x="493381" y="1025136"/>
            <a:ext cx="11523193"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Owston, L., Jones, A. and Stanley, Y. (2024) ‘Maintaining quality early years provision in the face of workforce challenges.’ </a:t>
            </a:r>
            <a:r>
              <a:rPr lang="en-GB" sz="1400" i="1" dirty="0">
                <a:latin typeface="Arial"/>
                <a:cs typeface="Arial"/>
              </a:rPr>
              <a:t>Ofsted: Early Years Blog</a:t>
            </a:r>
            <a:r>
              <a:rPr lang="en-GB" sz="1400" dirty="0">
                <a:latin typeface="Arial"/>
                <a:cs typeface="Arial"/>
              </a:rPr>
              <a:t>, 13 May. Available at: </a:t>
            </a:r>
            <a:r>
              <a:rPr lang="en-GB" sz="1400" dirty="0">
                <a:solidFill>
                  <a:srgbClr val="96607D"/>
                </a:solidFill>
                <a:latin typeface="Arial"/>
                <a:cs typeface="Arial"/>
                <a:hlinkClick r:id="rId2"/>
              </a:rPr>
              <a:t>https://earlyyears.blog.gov.uk/2024/05/13/maintaining-quality-early-years-provision-in-the-face-of-workforce-challenges/</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endParaRPr lang="en-US" sz="1400">
              <a:latin typeface="Arial"/>
              <a:cs typeface="Arial"/>
            </a:endParaRPr>
          </a:p>
          <a:p>
            <a:r>
              <a:rPr lang="en-GB" sz="1400" dirty="0" err="1">
                <a:latin typeface="Arial"/>
                <a:cs typeface="Arial"/>
              </a:rPr>
              <a:t>Partou</a:t>
            </a:r>
            <a:r>
              <a:rPr lang="en-GB" sz="1400" dirty="0">
                <a:latin typeface="Arial"/>
                <a:cs typeface="Arial"/>
              </a:rPr>
              <a:t> (no date) </a:t>
            </a:r>
            <a:r>
              <a:rPr lang="en-GB" sz="1400" i="1" dirty="0">
                <a:latin typeface="Arial"/>
                <a:cs typeface="Arial"/>
              </a:rPr>
              <a:t>What is an early years practitioner?</a:t>
            </a:r>
            <a:r>
              <a:rPr lang="en-GB" sz="1400" dirty="0">
                <a:latin typeface="Arial"/>
                <a:cs typeface="Arial"/>
              </a:rPr>
              <a:t> Available at: </a:t>
            </a:r>
            <a:r>
              <a:rPr lang="en-GB" sz="1400" dirty="0">
                <a:solidFill>
                  <a:srgbClr val="96607D"/>
                </a:solidFill>
                <a:latin typeface="Arial"/>
                <a:cs typeface="Arial"/>
                <a:hlinkClick r:id="rId3"/>
              </a:rPr>
              <a:t>https://partou.co.uk/news-and-blogs/what-is-an-early-years-practitioner/</a:t>
            </a:r>
            <a:r>
              <a:rPr lang="en-GB" sz="1400" dirty="0">
                <a:latin typeface="Arial"/>
                <a:cs typeface="Arial"/>
              </a:rPr>
              <a:t> (Accessed: 16</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Pathways (no date) </a:t>
            </a:r>
            <a:r>
              <a:rPr lang="en-GB" sz="1400" i="1" dirty="0">
                <a:latin typeface="Arial"/>
                <a:cs typeface="Arial"/>
              </a:rPr>
              <a:t>Tummy Time</a:t>
            </a:r>
            <a:r>
              <a:rPr lang="en-GB" sz="1400" dirty="0">
                <a:latin typeface="Arial"/>
                <a:cs typeface="Arial"/>
              </a:rPr>
              <a:t>. Available at: </a:t>
            </a:r>
            <a:r>
              <a:rPr lang="en-GB" sz="1400" dirty="0">
                <a:solidFill>
                  <a:srgbClr val="96607D"/>
                </a:solidFill>
                <a:latin typeface="Arial"/>
                <a:cs typeface="Arial"/>
                <a:hlinkClick r:id="rId4"/>
              </a:rPr>
              <a:t>https://pathways.org/topics-of-development/tummy-time</a:t>
            </a:r>
            <a:r>
              <a:rPr lang="en-GB" sz="1400" dirty="0">
                <a:latin typeface="Arial"/>
                <a:cs typeface="Arial"/>
              </a:rPr>
              <a:t>(Accessed: 16th January 2026).</a:t>
            </a:r>
          </a:p>
          <a:p>
            <a:r>
              <a:rPr lang="en-GB" sz="1400" dirty="0">
                <a:latin typeface="Arial"/>
                <a:cs typeface="Arial"/>
              </a:rPr>
              <a:t>Perry, C. (2024) </a:t>
            </a:r>
            <a:r>
              <a:rPr lang="en-GB" sz="1400" i="1" dirty="0">
                <a:latin typeface="Arial"/>
                <a:cs typeface="Arial"/>
              </a:rPr>
              <a:t>11 amazing sensory bins for babies and toddlers</a:t>
            </a:r>
            <a:r>
              <a:rPr lang="en-GB" sz="1400" dirty="0">
                <a:latin typeface="Arial"/>
                <a:cs typeface="Arial"/>
              </a:rPr>
              <a:t>. The Bump. Available at: </a:t>
            </a:r>
            <a:r>
              <a:rPr lang="en-GB" sz="1400" dirty="0">
                <a:solidFill>
                  <a:srgbClr val="96607D"/>
                </a:solidFill>
                <a:latin typeface="Arial"/>
                <a:cs typeface="Arial"/>
                <a:hlinkClick r:id="rId5"/>
              </a:rPr>
              <a:t>https://www.thebump.com/a/sensory-bins</a:t>
            </a:r>
            <a:r>
              <a:rPr lang="en-GB" sz="1400" dirty="0">
                <a:latin typeface="Arial"/>
                <a:cs typeface="Arial"/>
              </a:rPr>
              <a:t> (Accessed: 16th January 2026).</a:t>
            </a:r>
          </a:p>
          <a:p>
            <a:r>
              <a:rPr lang="en-GB" sz="1400" dirty="0">
                <a:latin typeface="Arial"/>
                <a:cs typeface="Arial"/>
              </a:rPr>
              <a:t>PLOS / </a:t>
            </a:r>
            <a:r>
              <a:rPr lang="en-GB" sz="1400" dirty="0" err="1">
                <a:latin typeface="Arial"/>
                <a:cs typeface="Arial"/>
              </a:rPr>
              <a:t>SciTechDaily</a:t>
            </a:r>
            <a:r>
              <a:rPr lang="en-GB" sz="1400" dirty="0">
                <a:latin typeface="Arial"/>
                <a:cs typeface="Arial"/>
              </a:rPr>
              <a:t> (2024) </a:t>
            </a:r>
            <a:r>
              <a:rPr lang="en-GB" sz="1400" i="1" dirty="0">
                <a:latin typeface="Arial"/>
                <a:cs typeface="Arial"/>
              </a:rPr>
              <a:t>How the infant brain rewires itself at birth.</a:t>
            </a:r>
            <a:r>
              <a:rPr lang="en-GB" sz="1400" dirty="0">
                <a:latin typeface="Arial"/>
                <a:cs typeface="Arial"/>
              </a:rPr>
              <a:t> Available at: </a:t>
            </a:r>
            <a:r>
              <a:rPr lang="en-GB" sz="1400" dirty="0">
                <a:solidFill>
                  <a:srgbClr val="96607D"/>
                </a:solidFill>
                <a:latin typeface="Arial"/>
                <a:cs typeface="Arial"/>
                <a:hlinkClick r:id="rId6"/>
              </a:rPr>
              <a:t>https://scitechdaily.com/scientists-uncover-how-the-infant-brain-rewires-itself-at-birth/</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Reggio Children (no date) </a:t>
            </a:r>
            <a:r>
              <a:rPr lang="en-GB" sz="1400" i="1" dirty="0">
                <a:latin typeface="Arial"/>
                <a:cs typeface="Arial"/>
              </a:rPr>
              <a:t>Reggio Emilia Approach</a:t>
            </a:r>
            <a:r>
              <a:rPr lang="en-GB" sz="1400" dirty="0">
                <a:latin typeface="Arial"/>
                <a:cs typeface="Arial"/>
              </a:rPr>
              <a:t>. Available at: </a:t>
            </a:r>
            <a:r>
              <a:rPr lang="en-GB" sz="1400" dirty="0">
                <a:solidFill>
                  <a:srgbClr val="96607D"/>
                </a:solidFill>
                <a:latin typeface="Arial"/>
                <a:cs typeface="Arial"/>
                <a:hlinkClick r:id="rId7"/>
              </a:rPr>
              <a:t>https://www.reggiochildren.it/en/reggio-emilia-approach/</a:t>
            </a:r>
            <a:r>
              <a:rPr lang="en-GB" sz="1400" dirty="0">
                <a:latin typeface="Arial"/>
                <a:cs typeface="Arial"/>
              </a:rPr>
              <a:t>  (Accessed: 16</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Seattle Children’s Hospital (no date) </a:t>
            </a:r>
            <a:r>
              <a:rPr lang="en-GB" sz="1400" i="1" dirty="0">
                <a:latin typeface="Arial"/>
                <a:cs typeface="Arial"/>
              </a:rPr>
              <a:t>Infant emotional health.</a:t>
            </a:r>
            <a:r>
              <a:rPr lang="en-GB" sz="1400" dirty="0">
                <a:latin typeface="Arial"/>
                <a:cs typeface="Arial"/>
              </a:rPr>
              <a:t> Available at: </a:t>
            </a:r>
            <a:r>
              <a:rPr lang="en-GB" sz="1400" dirty="0">
                <a:solidFill>
                  <a:srgbClr val="96607D"/>
                </a:solidFill>
                <a:latin typeface="Arial"/>
                <a:cs typeface="Arial"/>
                <a:hlinkClick r:id="rId8"/>
              </a:rPr>
              <a:t>https://www.seattlechildrens.org/health-safety/parenting/infant-emotional-health/</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Spotify (no date) </a:t>
            </a:r>
            <a:r>
              <a:rPr lang="en-GB" sz="1400" i="1" dirty="0">
                <a:latin typeface="Arial"/>
                <a:cs typeface="Arial"/>
              </a:rPr>
              <a:t>Let’s Dance</a:t>
            </a:r>
            <a:r>
              <a:rPr lang="en-GB" sz="1400" dirty="0">
                <a:latin typeface="Arial"/>
                <a:cs typeface="Arial"/>
              </a:rPr>
              <a:t>. Available at: </a:t>
            </a:r>
            <a:r>
              <a:rPr lang="en-GB" sz="1400" dirty="0">
                <a:solidFill>
                  <a:srgbClr val="96607D"/>
                </a:solidFill>
                <a:latin typeface="Arial"/>
                <a:cs typeface="Arial"/>
                <a:hlinkClick r:id="rId9"/>
              </a:rPr>
              <a:t>https://open.spotify.com/track/6blxO1vY2UCNcWOwZBgcpM#:~:text=Recommended%20releases,Let's%20Dance</a:t>
            </a:r>
            <a:r>
              <a:rPr lang="en-GB" sz="1400" dirty="0">
                <a:latin typeface="Arial"/>
                <a:cs typeface="Arial"/>
              </a:rPr>
              <a:t>(Accessed: 15</a:t>
            </a:r>
            <a:r>
              <a:rPr lang="en-GB" sz="1400" baseline="30000" dirty="0">
                <a:latin typeface="Arial"/>
                <a:cs typeface="Arial"/>
              </a:rPr>
              <a:t>th</a:t>
            </a:r>
            <a:r>
              <a:rPr lang="en-GB" sz="1400" dirty="0">
                <a:latin typeface="Arial"/>
                <a:cs typeface="Arial"/>
              </a:rPr>
              <a:t> of January 2026).</a:t>
            </a:r>
          </a:p>
          <a:p>
            <a:r>
              <a:rPr lang="en-GB" sz="1400" dirty="0">
                <a:latin typeface="Arial"/>
                <a:cs typeface="Arial"/>
              </a:rPr>
              <a:t>Teaching Littles (no date) </a:t>
            </a:r>
            <a:r>
              <a:rPr lang="en-GB" sz="1400" i="1" dirty="0">
                <a:latin typeface="Arial"/>
                <a:cs typeface="Arial"/>
              </a:rPr>
              <a:t>Benefits of sensory bins</a:t>
            </a:r>
            <a:r>
              <a:rPr lang="en-GB" sz="1400" dirty="0">
                <a:latin typeface="Arial"/>
                <a:cs typeface="Arial"/>
              </a:rPr>
              <a:t>. Available at: </a:t>
            </a:r>
            <a:r>
              <a:rPr lang="en-GB" sz="1400" dirty="0">
                <a:solidFill>
                  <a:srgbClr val="96607D"/>
                </a:solidFill>
                <a:latin typeface="Arial"/>
                <a:cs typeface="Arial"/>
                <a:hlinkClick r:id="rId10"/>
              </a:rPr>
              <a:t>https://www.teachinglittles.com/benefits-of-sensory-bins/?utm_source=copilot.com</a:t>
            </a:r>
            <a:r>
              <a:rPr lang="en-GB" sz="1400" dirty="0">
                <a:latin typeface="Arial"/>
                <a:cs typeface="Arial"/>
              </a:rPr>
              <a:t> (Accessed: 15</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The Empowered Educator (2019) </a:t>
            </a:r>
            <a:r>
              <a:rPr lang="en-GB" sz="1400" i="1" dirty="0">
                <a:latin typeface="Arial"/>
                <a:cs typeface="Arial"/>
              </a:rPr>
              <a:t>Easy toddler activity ideas for educators</a:t>
            </a:r>
            <a:r>
              <a:rPr lang="en-GB" sz="1400" dirty="0">
                <a:latin typeface="Arial"/>
                <a:cs typeface="Arial"/>
              </a:rPr>
              <a:t>. Available at: </a:t>
            </a:r>
            <a:r>
              <a:rPr lang="en-GB" sz="1400" dirty="0">
                <a:solidFill>
                  <a:srgbClr val="96607D"/>
                </a:solidFill>
                <a:latin typeface="Arial"/>
                <a:cs typeface="Arial"/>
                <a:hlinkClick r:id="rId11"/>
              </a:rPr>
              <a:t>https://www.theempowerededucatoronline.com/2019/09/easy-toddler-activity-ideas-for-educators.html/</a:t>
            </a:r>
            <a:r>
              <a:rPr lang="en-GB" sz="1400" dirty="0">
                <a:latin typeface="Arial"/>
                <a:cs typeface="Arial"/>
              </a:rPr>
              <a:t>(Accessed: 15</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The Guardian (2023) </a:t>
            </a:r>
            <a:r>
              <a:rPr lang="en-GB" sz="1400" i="1" dirty="0">
                <a:latin typeface="Arial"/>
                <a:cs typeface="Arial"/>
              </a:rPr>
              <a:t>The Guardian view on public sector work: the nursery shortage points to a deeper crisis</a:t>
            </a:r>
            <a:r>
              <a:rPr lang="en-GB" sz="1400" dirty="0">
                <a:latin typeface="Arial"/>
                <a:cs typeface="Arial"/>
              </a:rPr>
              <a:t>. Available at: </a:t>
            </a:r>
            <a:r>
              <a:rPr lang="en-GB" sz="1400" dirty="0">
                <a:solidFill>
                  <a:srgbClr val="96607D"/>
                </a:solidFill>
                <a:latin typeface="Arial"/>
                <a:cs typeface="Arial"/>
                <a:hlinkClick r:id="rId12"/>
              </a:rPr>
              <a:t>https://www.theguardian.com/commentisfree/2023/nov/12/the-guardian-view-on-public-sector-work-the-nursery-shortage-points-to-a-deeper-crisis</a:t>
            </a:r>
            <a:r>
              <a:rPr lang="en-GB" sz="1400" dirty="0">
                <a:latin typeface="Arial"/>
                <a:cs typeface="Arial"/>
              </a:rPr>
              <a:t>  (Accessed: 15</a:t>
            </a:r>
            <a:r>
              <a:rPr lang="en-GB" sz="1400" baseline="30000" dirty="0">
                <a:latin typeface="Arial"/>
                <a:cs typeface="Arial"/>
              </a:rPr>
              <a:t>th</a:t>
            </a:r>
            <a:r>
              <a:rPr lang="en-GB" sz="1400" dirty="0">
                <a:latin typeface="Arial"/>
                <a:cs typeface="Arial"/>
              </a:rPr>
              <a:t> January 2026).</a:t>
            </a:r>
          </a:p>
          <a:p>
            <a:endParaRPr lang="en-GB" sz="1400" dirty="0">
              <a:latin typeface="Arial"/>
              <a:cs typeface="Arial"/>
            </a:endParaRPr>
          </a:p>
          <a:p>
            <a:endParaRPr lang="en-GB" sz="1400" dirty="0">
              <a:latin typeface="Arial"/>
              <a:cs typeface="Arial"/>
            </a:endParaRPr>
          </a:p>
          <a:p>
            <a:pPr algn="l"/>
            <a:endParaRPr lang="en-GB" sz="1400" dirty="0">
              <a:latin typeface="Arial"/>
              <a:cs typeface="Arial"/>
            </a:endParaRPr>
          </a:p>
        </p:txBody>
      </p:sp>
      <p:sp>
        <p:nvSpPr>
          <p:cNvPr id="8" name="TextBox 7">
            <a:extLst>
              <a:ext uri="{FF2B5EF4-FFF2-40B4-BE49-F238E27FC236}">
                <a16:creationId xmlns:a16="http://schemas.microsoft.com/office/drawing/2014/main" id="{B8FFC641-88C3-944F-9EE8-367C4778DC13}"/>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Tree>
    <p:extLst>
      <p:ext uri="{BB962C8B-B14F-4D97-AF65-F5344CB8AC3E}">
        <p14:creationId xmlns:p14="http://schemas.microsoft.com/office/powerpoint/2010/main" val="20863028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C03A8CC7-8402-9471-9D2B-4C96B518369B}"/>
              </a:ext>
            </a:extLst>
          </p:cNvPr>
          <p:cNvSpPr>
            <a:spLocks noGrp="1"/>
          </p:cNvSpPr>
          <p:nvPr>
            <p:ph type="ftr" sz="quarter" idx="11"/>
          </p:nvPr>
        </p:nvSpPr>
        <p:spPr/>
        <p:txBody>
          <a:bodyPr/>
          <a:lstStyle/>
          <a:p>
            <a:r>
              <a:rPr lang="en-GB"/>
              <a:t>ECEY4005                     </a:t>
            </a:r>
          </a:p>
        </p:txBody>
      </p:sp>
      <p:sp>
        <p:nvSpPr>
          <p:cNvPr id="3" name="Slide Number Placeholder 2">
            <a:extLst>
              <a:ext uri="{FF2B5EF4-FFF2-40B4-BE49-F238E27FC236}">
                <a16:creationId xmlns:a16="http://schemas.microsoft.com/office/drawing/2014/main" id="{6FB2695A-5D13-098B-7224-243E3A5B0163}"/>
              </a:ext>
            </a:extLst>
          </p:cNvPr>
          <p:cNvSpPr>
            <a:spLocks noGrp="1"/>
          </p:cNvSpPr>
          <p:nvPr>
            <p:ph type="sldNum" sz="quarter" idx="12"/>
          </p:nvPr>
        </p:nvSpPr>
        <p:spPr/>
        <p:txBody>
          <a:bodyPr/>
          <a:lstStyle/>
          <a:p>
            <a:fld id="{330EA680-D336-4FF7-8B7A-9848BB0A1C32}" type="slidenum">
              <a:rPr lang="en-GB" smtClean="0"/>
              <a:t>34</a:t>
            </a:fld>
            <a:endParaRPr lang="en-GB"/>
          </a:p>
        </p:txBody>
      </p:sp>
      <p:sp>
        <p:nvSpPr>
          <p:cNvPr id="5" name="Title 1">
            <a:extLst>
              <a:ext uri="{FF2B5EF4-FFF2-40B4-BE49-F238E27FC236}">
                <a16:creationId xmlns:a16="http://schemas.microsoft.com/office/drawing/2014/main" id="{3979E1BC-0DDE-54C2-5A45-7B00820C1AD2}"/>
              </a:ext>
            </a:extLst>
          </p:cNvPr>
          <p:cNvSpPr txBox="1">
            <a:spLocks/>
          </p:cNvSpPr>
          <p:nvPr/>
        </p:nvSpPr>
        <p:spPr>
          <a:xfrm>
            <a:off x="838200" y="302228"/>
            <a:ext cx="10515600" cy="739410"/>
          </a:xfrm>
          <a:prstGeom prst="rect">
            <a:avLst/>
          </a:prstGeom>
        </p:spPr>
        <p:txBody>
          <a:bodyP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dirty="0">
                <a:latin typeface="Arial"/>
                <a:cs typeface="Arial"/>
              </a:rPr>
              <a:t>References </a:t>
            </a:r>
          </a:p>
        </p:txBody>
      </p:sp>
      <p:sp>
        <p:nvSpPr>
          <p:cNvPr id="6" name="TextBox 5">
            <a:extLst>
              <a:ext uri="{FF2B5EF4-FFF2-40B4-BE49-F238E27FC236}">
                <a16:creationId xmlns:a16="http://schemas.microsoft.com/office/drawing/2014/main" id="{18714D6A-271C-9E5B-B06C-D3CD85648B97}"/>
              </a:ext>
            </a:extLst>
          </p:cNvPr>
          <p:cNvSpPr txBox="1"/>
          <p:nvPr/>
        </p:nvSpPr>
        <p:spPr>
          <a:xfrm>
            <a:off x="537237" y="1299237"/>
            <a:ext cx="11205236" cy="27392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UNICEF (2019) </a:t>
            </a:r>
            <a:r>
              <a:rPr lang="en-GB" sz="1400" i="1" dirty="0">
                <a:latin typeface="Arial"/>
                <a:cs typeface="Arial"/>
              </a:rPr>
              <a:t>The United Nations Convention on the Rights of the Child: Children’s Version</a:t>
            </a:r>
            <a:r>
              <a:rPr lang="en-GB" sz="1400" dirty="0">
                <a:latin typeface="Arial"/>
                <a:cs typeface="Arial"/>
              </a:rPr>
              <a:t>. Available at: </a:t>
            </a:r>
            <a:r>
              <a:rPr lang="en-GB" sz="1400" dirty="0">
                <a:solidFill>
                  <a:srgbClr val="96607D"/>
                </a:solidFill>
                <a:latin typeface="Arial"/>
                <a:cs typeface="Arial"/>
                <a:hlinkClick r:id="rId2"/>
              </a:rPr>
              <a:t>https://www.unicef.org.uk/rights-respecting-schools/wp-content/uploads/sites/4/2019/11/UN0332751.pdf</a:t>
            </a:r>
            <a:r>
              <a:rPr lang="en-GB" sz="1400" dirty="0">
                <a:latin typeface="Arial"/>
                <a:cs typeface="Arial"/>
              </a:rPr>
              <a:t> (Accessed: 15th January 2026).</a:t>
            </a:r>
            <a:endParaRPr lang="en-US" sz="1400">
              <a:latin typeface="Arial"/>
              <a:cs typeface="Arial"/>
            </a:endParaRPr>
          </a:p>
          <a:p>
            <a:r>
              <a:rPr lang="en-GB" sz="1400" dirty="0">
                <a:latin typeface="Arial"/>
                <a:cs typeface="Arial"/>
              </a:rPr>
              <a:t>Wadsworth, L. (2025) </a:t>
            </a:r>
            <a:r>
              <a:rPr lang="en-GB" sz="1400" i="1" dirty="0">
                <a:latin typeface="Arial"/>
                <a:cs typeface="Arial"/>
              </a:rPr>
              <a:t>The proven power of nutrition in the first 1000 days.</a:t>
            </a:r>
            <a:r>
              <a:rPr lang="en-GB" sz="1400" dirty="0">
                <a:latin typeface="Arial"/>
                <a:cs typeface="Arial"/>
              </a:rPr>
              <a:t> Available at: </a:t>
            </a:r>
            <a:r>
              <a:rPr lang="en-GB" sz="1400" dirty="0">
                <a:solidFill>
                  <a:srgbClr val="96607D"/>
                </a:solidFill>
                <a:latin typeface="Arial"/>
                <a:cs typeface="Arial"/>
                <a:hlinkClick r:id="rId3"/>
              </a:rPr>
              <a:t>https://www.nourishandgrownutrition.co.uk/post/uncovering-the-untold-impact-the-proven-power-of-nutrition-in-the-first-1000-days?utm_source=copilot.com</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Watts, M. (2020) </a:t>
            </a:r>
            <a:r>
              <a:rPr lang="en-GB" sz="1400" i="1" dirty="0">
                <a:latin typeface="Arial"/>
                <a:cs typeface="Arial"/>
              </a:rPr>
              <a:t>50+ simple and fun activities for babies (3–12 months)</a:t>
            </a:r>
            <a:r>
              <a:rPr lang="en-GB" sz="1400" dirty="0">
                <a:latin typeface="Arial"/>
                <a:cs typeface="Arial"/>
              </a:rPr>
              <a:t>. Happy Toddler Playtime. Available at: </a:t>
            </a:r>
            <a:r>
              <a:rPr lang="en-GB" sz="1400" dirty="0">
                <a:solidFill>
                  <a:srgbClr val="96607D"/>
                </a:solidFill>
                <a:latin typeface="Arial"/>
                <a:cs typeface="Arial"/>
                <a:hlinkClick r:id="rId4"/>
              </a:rPr>
              <a:t>https://happytoddlerplaytime.com/50-activities-for-babies-3-12-months/</a:t>
            </a:r>
            <a:r>
              <a:rPr lang="en-GB" sz="1400" dirty="0">
                <a:latin typeface="Arial"/>
                <a:cs typeface="Arial"/>
              </a:rPr>
              <a:t> (Accessed: 16</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Why Choose OT? (no date) </a:t>
            </a:r>
            <a:r>
              <a:rPr lang="en-GB" sz="1400" i="1" dirty="0">
                <a:latin typeface="Arial"/>
                <a:cs typeface="Arial"/>
              </a:rPr>
              <a:t>How OT pros work with doctors, nurses, physical therapists and more</a:t>
            </a:r>
            <a:r>
              <a:rPr lang="en-GB" sz="1400" dirty="0">
                <a:latin typeface="Arial"/>
                <a:cs typeface="Arial"/>
              </a:rPr>
              <a:t>. Available at: </a:t>
            </a:r>
            <a:r>
              <a:rPr lang="en-GB" sz="1400" dirty="0">
                <a:solidFill>
                  <a:srgbClr val="96607D"/>
                </a:solidFill>
                <a:latin typeface="Arial"/>
                <a:cs typeface="Arial"/>
                <a:hlinkClick r:id="rId5"/>
              </a:rPr>
              <a:t>https://whychooseot.com/how-ot-pros-work-with-doctors-nurses-physical-therapists-and-more/</a:t>
            </a:r>
            <a:r>
              <a:rPr lang="en-GB" sz="1400" dirty="0">
                <a:latin typeface="Arial"/>
                <a:cs typeface="Arial"/>
              </a:rPr>
              <a:t> (Accessed: 16</a:t>
            </a:r>
            <a:r>
              <a:rPr lang="en-GB" sz="1400" baseline="30000" dirty="0">
                <a:latin typeface="Arial"/>
                <a:cs typeface="Arial"/>
              </a:rPr>
              <a:t>th</a:t>
            </a:r>
            <a:r>
              <a:rPr lang="en-GB" sz="1400" dirty="0">
                <a:latin typeface="Arial"/>
                <a:cs typeface="Arial"/>
              </a:rPr>
              <a:t> January 2026).</a:t>
            </a:r>
          </a:p>
          <a:p>
            <a:r>
              <a:rPr lang="en-GB" sz="1400" dirty="0">
                <a:latin typeface="Arial"/>
                <a:cs typeface="Arial"/>
              </a:rPr>
              <a:t>World Food Programme (2024) </a:t>
            </a:r>
            <a:r>
              <a:rPr lang="en-GB" sz="1400" i="1" dirty="0">
                <a:latin typeface="Arial"/>
                <a:cs typeface="Arial"/>
              </a:rPr>
              <a:t>Nutrition programming in the first 1000 days.</a:t>
            </a:r>
            <a:r>
              <a:rPr lang="en-GB" sz="1400" dirty="0">
                <a:latin typeface="Arial"/>
                <a:cs typeface="Arial"/>
              </a:rPr>
              <a:t> Available at: </a:t>
            </a:r>
            <a:r>
              <a:rPr lang="en-GB" sz="1400" dirty="0">
                <a:solidFill>
                  <a:srgbClr val="96607D"/>
                </a:solidFill>
                <a:latin typeface="Arial"/>
                <a:cs typeface="Arial"/>
                <a:hlinkClick r:id="rId6"/>
              </a:rPr>
              <a:t>https://www.wfp.org/publications/nutrition-programming-first-1000-days?utm_source=copilot.com</a:t>
            </a:r>
            <a:r>
              <a:rPr lang="en-GB" sz="1400" dirty="0">
                <a:latin typeface="Arial"/>
                <a:cs typeface="Arial"/>
              </a:rPr>
              <a:t>  (Accessed: 11</a:t>
            </a:r>
            <a:r>
              <a:rPr lang="en-GB" sz="1400" baseline="30000" dirty="0">
                <a:latin typeface="Arial"/>
                <a:cs typeface="Arial"/>
              </a:rPr>
              <a:t>th</a:t>
            </a:r>
            <a:r>
              <a:rPr lang="en-GB" sz="1400" dirty="0">
                <a:latin typeface="Arial"/>
                <a:cs typeface="Arial"/>
              </a:rPr>
              <a:t> January 2026).</a:t>
            </a:r>
            <a:endParaRPr lang="en-GB" dirty="0"/>
          </a:p>
          <a:p>
            <a:pPr algn="l"/>
            <a:endParaRPr lang="en-GB" dirty="0"/>
          </a:p>
        </p:txBody>
      </p:sp>
      <p:sp>
        <p:nvSpPr>
          <p:cNvPr id="8" name="TextBox 7">
            <a:extLst>
              <a:ext uri="{FF2B5EF4-FFF2-40B4-BE49-F238E27FC236}">
                <a16:creationId xmlns:a16="http://schemas.microsoft.com/office/drawing/2014/main" id="{47D6788C-4B45-9943-77AC-69AC5169E5E9}"/>
              </a:ext>
            </a:extLst>
          </p:cNvPr>
          <p:cNvSpPr txBox="1"/>
          <p:nvPr/>
        </p:nvSpPr>
        <p:spPr>
          <a:xfrm>
            <a:off x="10269416" y="105507"/>
            <a:ext cx="1723292"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Student Number 2514603</a:t>
            </a:r>
          </a:p>
        </p:txBody>
      </p:sp>
    </p:spTree>
    <p:extLst>
      <p:ext uri="{BB962C8B-B14F-4D97-AF65-F5344CB8AC3E}">
        <p14:creationId xmlns:p14="http://schemas.microsoft.com/office/powerpoint/2010/main" val="30116093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34</Slides>
  <Notes>0</Notes>
  <HiddenSlides>0</HiddenSlide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office theme</vt:lpstr>
      <vt:lpstr>           Exceptional care in the first 1000 days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815</cp:revision>
  <dcterms:created xsi:type="dcterms:W3CDTF">2026-01-05T17:05:19Z</dcterms:created>
  <dcterms:modified xsi:type="dcterms:W3CDTF">2026-01-18T13:42:58Z</dcterms:modified>
</cp:coreProperties>
</file>