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4"/>
  </p:sldMasterIdLst>
  <p:sldIdLst>
    <p:sldId id="262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>
      <p:cViewPr>
        <p:scale>
          <a:sx n="76" d="100"/>
          <a:sy n="76" d="100"/>
        </p:scale>
        <p:origin x="946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604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73138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367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03163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03706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967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94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58913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7/24/2026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561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12387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94956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676423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45940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45988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92091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57505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20034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316" y="154198"/>
            <a:ext cx="11326784" cy="1770855"/>
          </a:xfrm>
        </p:spPr>
        <p:txBody>
          <a:bodyPr anchor="t">
            <a:noAutofit/>
          </a:bodyPr>
          <a:lstStyle>
            <a:lvl1pPr>
              <a:lnSpc>
                <a:spcPct val="80000"/>
              </a:lnSpc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Agenda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FF180EE-9609-8056-7D1A-0AB8C967691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66752"/>
            <a:ext cx="6871018" cy="4591248"/>
          </a:xfrm>
          <a:custGeom>
            <a:avLst/>
            <a:gdLst>
              <a:gd name="connsiteX0" fmla="*/ 0 w 6871018"/>
              <a:gd name="connsiteY0" fmla="*/ 0 h 4591248"/>
              <a:gd name="connsiteX1" fmla="*/ 6369496 w 6871018"/>
              <a:gd name="connsiteY1" fmla="*/ 0 h 4591248"/>
              <a:gd name="connsiteX2" fmla="*/ 6871018 w 6871018"/>
              <a:gd name="connsiteY2" fmla="*/ 501522 h 4591248"/>
              <a:gd name="connsiteX3" fmla="*/ 6871018 w 6871018"/>
              <a:gd name="connsiteY3" fmla="*/ 4591248 h 4591248"/>
              <a:gd name="connsiteX4" fmla="*/ 0 w 6871018"/>
              <a:gd name="connsiteY4" fmla="*/ 4591248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1018" h="4591248">
                <a:moveTo>
                  <a:pt x="0" y="0"/>
                </a:moveTo>
                <a:lnTo>
                  <a:pt x="6369496" y="0"/>
                </a:lnTo>
                <a:cubicBezTo>
                  <a:pt x="6646479" y="0"/>
                  <a:pt x="6871018" y="224539"/>
                  <a:pt x="6871018" y="501522"/>
                </a:cubicBezTo>
                <a:lnTo>
                  <a:pt x="6871018" y="4591248"/>
                </a:lnTo>
                <a:lnTo>
                  <a:pt x="0" y="4591248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7833" y="2762450"/>
            <a:ext cx="3870267" cy="3333549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97833" y="6329172"/>
            <a:ext cx="2020539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98169" y="6329172"/>
            <a:ext cx="140591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7/24/2026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7600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31BA835-12AC-4E8F-955A-EA3F4DE2791F}" type="datetime1">
              <a:rPr lang="en-US" smtClean="0"/>
              <a:t>7/24/2026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530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  <p:sldLayoutId id="2147483796" r:id="rId12"/>
    <p:sldLayoutId id="2147483797" r:id="rId13"/>
    <p:sldLayoutId id="2147483798" r:id="rId14"/>
    <p:sldLayoutId id="2147483799" r:id="rId15"/>
    <p:sldLayoutId id="2147483800" r:id="rId16"/>
    <p:sldLayoutId id="2147483801" r:id="rId17"/>
    <p:sldLayoutId id="2147483802" r:id="rId18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.jpe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s/public-domain-photo-jubff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098F2-02A8-3C07-C591-AFBF72E1D7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2174393"/>
            <a:ext cx="8689976" cy="2509213"/>
          </a:xfrm>
        </p:spPr>
        <p:txBody>
          <a:bodyPr>
            <a:normAutofit fontScale="90000"/>
          </a:bodyPr>
          <a:lstStyle/>
          <a:p>
            <a:r>
              <a:rPr lang="en-US" sz="3100" dirty="0"/>
              <a:t>Assignment:  DS3: Digital Portfolio and Audio Reflection (40%)  </a:t>
            </a:r>
            <a:br>
              <a:rPr lang="en-US" sz="3100" dirty="0"/>
            </a:br>
            <a:r>
              <a:rPr lang="en-US" sz="3100" dirty="0"/>
              <a:t>Student name:  Celine Cameron</a:t>
            </a:r>
            <a:br>
              <a:rPr lang="en-US" sz="3100" dirty="0"/>
            </a:br>
            <a:r>
              <a:rPr lang="en-US" sz="3100" dirty="0"/>
              <a:t>Student ID:  2419339</a:t>
            </a:r>
            <a:br>
              <a:rPr lang="en-US" sz="3100" dirty="0"/>
            </a:br>
            <a:r>
              <a:rPr lang="en-US" sz="3100" dirty="0"/>
              <a:t>unit code:  DS3</a:t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9748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F86BEAF-FD24-4827-AD37-6785EBC9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D4DD4CF-9732-4771-98FE-77886DC91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452A48C-EF43-F112-ED20-26AD557EEB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89" r="22764" b="-1"/>
          <a:stretch>
            <a:fillRect/>
          </a:stretch>
        </p:blipFill>
        <p:spPr>
          <a:xfrm>
            <a:off x="1" y="10"/>
            <a:ext cx="7479157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2861A9C-C970-4FFE-B67C-222B6F573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791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2FDF82E-EBD8-4EC5-AD10-CD9E70EE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47C090-B5D7-D274-0160-BA074D078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600" dirty="0">
                <a:solidFill>
                  <a:schemeClr val="tx1"/>
                </a:solidFill>
              </a:rPr>
              <a:t>Teamwork </a:t>
            </a:r>
            <a:r>
              <a:rPr lang="en-US" sz="3600" dirty="0" err="1">
                <a:solidFill>
                  <a:schemeClr val="tx1"/>
                </a:solidFill>
              </a:rPr>
              <a:t>powerpoint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E6B48E8-D1BD-30F9-679D-3030ADA5256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96408" y="2367092"/>
            <a:ext cx="3352128" cy="388130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 dirty="0"/>
              <a:t>What it is: Group presentation about teamwork</a:t>
            </a:r>
          </a:p>
          <a:p>
            <a:pPr marL="0" indent="0">
              <a:buNone/>
            </a:pPr>
            <a:r>
              <a:rPr lang="en-GB" b="1" dirty="0"/>
              <a:t>Skills</a:t>
            </a:r>
            <a:r>
              <a:rPr lang="en-GB" dirty="0"/>
              <a:t>: Collaboration, clear slides, concise text</a:t>
            </a:r>
          </a:p>
          <a:p>
            <a:pPr marL="0" indent="0">
              <a:buNone/>
            </a:pPr>
            <a:r>
              <a:rPr lang="en-GB" b="1" dirty="0"/>
              <a:t>What I learned: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Struggled with shared files &amp; too much text at first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Now I can work in teams and design slides confidently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713005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65E2D7E-B7BD-404F-9F71-D6620D37B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AAE2496-56D0-22F4-D5D0-CE70D0E251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5" y="1740637"/>
            <a:ext cx="6909479" cy="3385643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2731E0-6A1E-2321-505B-BC1D3C733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600" dirty="0">
                <a:solidFill>
                  <a:schemeClr val="tx1"/>
                </a:solidFill>
              </a:rPr>
              <a:t>Digital skills reflection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A9658D35-6922-3E86-D9B6-FAC511C68DF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96408" y="2367092"/>
            <a:ext cx="3352128" cy="388130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 dirty="0"/>
              <a:t>What it is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My notes after every class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Skills: </a:t>
            </a:r>
            <a:r>
              <a:rPr lang="en-GB" dirty="0"/>
              <a:t>Self-reflection, tracking progress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What I learned: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Helps me see what I’m good at &amp; what to practice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 can now spot my own improvements easily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1334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F86BEAF-FD24-4827-AD37-6785EBC9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D4DD4CF-9732-4771-98FE-77886DC91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E66F64F-759F-2EEF-C1B1-624CF165AC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0" r="41156"/>
          <a:stretch>
            <a:fillRect/>
          </a:stretch>
        </p:blipFill>
        <p:spPr>
          <a:xfrm>
            <a:off x="1" y="10"/>
            <a:ext cx="7479157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2861A9C-C970-4FFE-B67C-222B6F573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791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2FDF82E-EBD8-4EC5-AD10-CD9E70EE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4E8C69-51B6-C67C-8683-2F91BBF2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US" sz="3600" dirty="0">
                <a:solidFill>
                  <a:schemeClr val="tx1"/>
                </a:solidFill>
              </a:rPr>
              <a:t>Microsoft word staffs training development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FA503A2-2DC4-02A8-16B0-4ED4C5466B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96408" y="2367092"/>
            <a:ext cx="3352128" cy="388130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 dirty="0"/>
              <a:t>What it is: </a:t>
            </a:r>
            <a:r>
              <a:rPr lang="en-GB" dirty="0"/>
              <a:t>Word guide for staff development</a:t>
            </a:r>
          </a:p>
          <a:p>
            <a:pPr marL="0" indent="0">
              <a:buNone/>
            </a:pPr>
            <a:r>
              <a:rPr lang="en-GB" b="1" dirty="0"/>
              <a:t>Skills: </a:t>
            </a:r>
            <a:r>
              <a:rPr lang="en-GB" dirty="0"/>
              <a:t>Professional formatting, clear writing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What I learned: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Found formal layout hard at first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Now I can make neat, professional documents alone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434796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65E2D7E-B7BD-404F-9F71-D6620D37B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0033117-D41F-EC8D-5BAC-5BF0E2DB923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5" r="6405"/>
          <a:stretch>
            <a:fillRect/>
          </a:stretch>
        </p:blipFill>
        <p:spPr>
          <a:xfrm>
            <a:off x="643465" y="1125412"/>
            <a:ext cx="6909479" cy="4616094"/>
          </a:xfrm>
          <a:prstGeom prst="roundRect">
            <a:avLst>
              <a:gd name="adj" fmla="val 2981"/>
            </a:avLst>
          </a:prstGeom>
          <a:blipFill>
            <a:blip r:embed="rId5">
              <a:alphaModFix amt="75000"/>
            </a:blip>
            <a:stretch>
              <a:fillRect/>
            </a:stretch>
          </a:blip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611282-E049-50AE-3BC4-85A61A443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600" dirty="0">
                <a:solidFill>
                  <a:schemeClr val="tx1"/>
                </a:solidFill>
              </a:rPr>
              <a:t>Ds2 calendar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A7BEC8-60FA-CB10-B5C3-05FA7A2ABCD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176" y="1772816"/>
            <a:ext cx="4392488" cy="44755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 dirty="0"/>
              <a:t>What it is: </a:t>
            </a:r>
            <a:r>
              <a:rPr lang="en-GB" dirty="0"/>
              <a:t>Schedule for deadlines &amp; tasks</a:t>
            </a:r>
          </a:p>
          <a:p>
            <a:pPr marL="0" indent="0">
              <a:buNone/>
            </a:pPr>
            <a:r>
              <a:rPr lang="en-GB" b="1" dirty="0"/>
              <a:t> Skills: </a:t>
            </a:r>
            <a:r>
              <a:rPr lang="en-GB" dirty="0"/>
              <a:t>Time planning, organisation, formatting</a:t>
            </a:r>
          </a:p>
          <a:p>
            <a:pPr marL="0" indent="0">
              <a:buNone/>
            </a:pPr>
            <a:r>
              <a:rPr lang="en-GB" b="1" dirty="0"/>
              <a:t>What I learned: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First version was messy &amp; missed dates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Now I can plan and manage my own work schedule</a:t>
            </a:r>
          </a:p>
          <a:p>
            <a:pPr marL="11430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845697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13AD7-D3BA-AA8D-AF4E-6CF5F51CF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DDB9AC-0825-2272-4EEE-C44295A31BC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3352" y="1925053"/>
            <a:ext cx="5184576" cy="432318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I’ve gained: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Practical skills for study &amp; 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More confidence using digital tools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Better at planning &amp; working with others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2B5BE6-406F-9B13-7D2E-EF24A55274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03912" y="1944299"/>
            <a:ext cx="4333875" cy="282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20101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DA384A2-DC2C-4578-B8CE-512657D68B3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E2E911A2-2017-41E4-8340-9C55208FC2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533346F-C811-4404-B626-0E7631B2121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110</TotalTime>
  <Words>220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Tw Cen MT</vt:lpstr>
      <vt:lpstr>Droplet</vt:lpstr>
      <vt:lpstr>Assignment:  DS3: Digital Portfolio and Audio Reflection (40%)   Student name:  Celine Cameron Student ID:  2419339 unit code:  DS3 </vt:lpstr>
      <vt:lpstr>Teamwork powerpoint</vt:lpstr>
      <vt:lpstr>Digital skills reflection</vt:lpstr>
      <vt:lpstr>Microsoft word staffs training development</vt:lpstr>
      <vt:lpstr>Ds2 calendar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Celine Cameron</dc:creator>
  <cp:lastModifiedBy>Celine Cameron</cp:lastModifiedBy>
  <cp:revision>7</cp:revision>
  <dcterms:created xsi:type="dcterms:W3CDTF">2026-07-14T09:08:21Z</dcterms:created>
  <dcterms:modified xsi:type="dcterms:W3CDTF">2026-07-24T00:34:40Z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