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2" r:id="rId3"/>
    <p:sldId id="260" r:id="rId4"/>
    <p:sldId id="26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8" d="100"/>
          <a:sy n="88" d="100"/>
        </p:scale>
        <p:origin x="69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A576B-2863-4475-8345-9292910D43D9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17D37-78F9-4499-B74A-0F3DA33D7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741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A576B-2863-4475-8345-9292910D43D9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17D37-78F9-4499-B74A-0F3DA33D7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949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A576B-2863-4475-8345-9292910D43D9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17D37-78F9-4499-B74A-0F3DA33D7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37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A576B-2863-4475-8345-9292910D43D9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17D37-78F9-4499-B74A-0F3DA33D7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083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A576B-2863-4475-8345-9292910D43D9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17D37-78F9-4499-B74A-0F3DA33D7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600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A576B-2863-4475-8345-9292910D43D9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17D37-78F9-4499-B74A-0F3DA33D7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2590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A576B-2863-4475-8345-9292910D43D9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17D37-78F9-4499-B74A-0F3DA33D7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5048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A576B-2863-4475-8345-9292910D43D9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17D37-78F9-4499-B74A-0F3DA33D7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1471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A576B-2863-4475-8345-9292910D43D9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17D37-78F9-4499-B74A-0F3DA33D7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1415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A576B-2863-4475-8345-9292910D43D9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17D37-78F9-4499-B74A-0F3DA33D7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8248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A576B-2863-4475-8345-9292910D43D9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17D37-78F9-4499-B74A-0F3DA33D7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1278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4A576B-2863-4475-8345-9292910D43D9}" type="datetimeFigureOut">
              <a:rPr lang="en-GB" smtClean="0"/>
              <a:t>09/02/2023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217D37-78F9-4499-B74A-0F3DA33D73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8327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952992" y="1500174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some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952992" y="142852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stay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881950" y="4214818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you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881950" y="2857496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there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881950" y="1500174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shout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881950" y="142852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home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881158" y="142852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went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952992" y="5643554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they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952992" y="4286256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was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881950" y="5643554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can’t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952992" y="2928934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have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1881158" y="1500174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going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881158" y="2857496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the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1881158" y="4286256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am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1881158" y="5643554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come</a:t>
            </a:r>
          </a:p>
        </p:txBody>
      </p:sp>
    </p:spTree>
    <p:extLst>
      <p:ext uri="{BB962C8B-B14F-4D97-AF65-F5344CB8AC3E}">
        <p14:creationId xmlns:p14="http://schemas.microsoft.com/office/powerpoint/2010/main" val="9607284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952992" y="1500174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are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952992" y="142852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she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881950" y="4214818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said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881950" y="2857496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all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881950" y="1500174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one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881950" y="142852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out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881158" y="142852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down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952992" y="5643554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called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952992" y="4286256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saw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881950" y="5643554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this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952992" y="2928934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want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1881158" y="1500174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have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881158" y="2857496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home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1881158" y="4286256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here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1881158" y="5643554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like</a:t>
            </a:r>
          </a:p>
        </p:txBody>
      </p:sp>
    </p:spTree>
    <p:extLst>
      <p:ext uri="{BB962C8B-B14F-4D97-AF65-F5344CB8AC3E}">
        <p14:creationId xmlns:p14="http://schemas.microsoft.com/office/powerpoint/2010/main" val="3803403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952992" y="1500174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look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952992" y="142852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me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881950" y="4214818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for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881950" y="2857496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away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881950" y="1500174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see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881950" y="142852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am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881158" y="142852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my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4952992" y="5643554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is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952992" y="4286256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to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881950" y="5643554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help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4952992" y="2928934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play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1881158" y="1500174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and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881158" y="2857496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he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1881158" y="4286256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am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1881158" y="5643554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little</a:t>
            </a:r>
          </a:p>
        </p:txBody>
      </p:sp>
    </p:spTree>
    <p:extLst>
      <p:ext uri="{BB962C8B-B14F-4D97-AF65-F5344CB8AC3E}">
        <p14:creationId xmlns:p14="http://schemas.microsoft.com/office/powerpoint/2010/main" val="26446054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952992" y="1500174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big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952992" y="142852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then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7881950" y="1500174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with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7881950" y="142852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get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1881158" y="142852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when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1881158" y="1500174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got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1952596" y="3071810"/>
            <a:ext cx="2500330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>
                <a:latin typeface="Comic Sans MS" pitchFamily="66" charset="0"/>
              </a:rPr>
              <a:t>here</a:t>
            </a:r>
          </a:p>
        </p:txBody>
      </p:sp>
    </p:spTree>
    <p:extLst>
      <p:ext uri="{BB962C8B-B14F-4D97-AF65-F5344CB8AC3E}">
        <p14:creationId xmlns:p14="http://schemas.microsoft.com/office/powerpoint/2010/main" val="34213653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52</Words>
  <Application>Microsoft Office PowerPoint</Application>
  <PresentationFormat>Widescreen</PresentationFormat>
  <Paragraphs>52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Morgan</dc:creator>
  <cp:lastModifiedBy>Jayne Morgan</cp:lastModifiedBy>
  <cp:revision>1</cp:revision>
  <dcterms:created xsi:type="dcterms:W3CDTF">2016-11-07T15:50:37Z</dcterms:created>
  <dcterms:modified xsi:type="dcterms:W3CDTF">2023-02-09T15:54:17Z</dcterms:modified>
</cp:coreProperties>
</file>