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71" r:id="rId10"/>
    <p:sldId id="269" r:id="rId11"/>
    <p:sldId id="272" r:id="rId12"/>
    <p:sldId id="273" r:id="rId13"/>
    <p:sldId id="276" r:id="rId14"/>
    <p:sldId id="275" r:id="rId15"/>
    <p:sldId id="277" r:id="rId16"/>
    <p:sldId id="261" r:id="rId17"/>
    <p:sldId id="262" r:id="rId18"/>
    <p:sldId id="263" r:id="rId19"/>
    <p:sldId id="264" r:id="rId20"/>
    <p:sldId id="265" r:id="rId21"/>
    <p:sldId id="266" r:id="rId22"/>
    <p:sldId id="267" r:id="rId23"/>
    <p:sldId id="268" r:id="rId24"/>
    <p:sldId id="278" r:id="rId25"/>
    <p:sldId id="279"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B80700-AF10-4407-B5F3-EADF8FEE2EAA}" v="10" dt="2023-05-11T08:22:41.1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in Locock" userId="e15b0232-237d-4436-a587-677fdd88485c" providerId="ADAL" clId="{7EB80700-AF10-4407-B5F3-EADF8FEE2EAA}"/>
    <pc:docChg chg="undo custSel addSld delSld modSld sldOrd">
      <pc:chgData name="Martin Locock" userId="e15b0232-237d-4436-a587-677fdd88485c" providerId="ADAL" clId="{7EB80700-AF10-4407-B5F3-EADF8FEE2EAA}" dt="2023-05-31T08:51:32.408" v="2240" actId="20577"/>
      <pc:docMkLst>
        <pc:docMk/>
      </pc:docMkLst>
      <pc:sldChg chg="modSp mod">
        <pc:chgData name="Martin Locock" userId="e15b0232-237d-4436-a587-677fdd88485c" providerId="ADAL" clId="{7EB80700-AF10-4407-B5F3-EADF8FEE2EAA}" dt="2023-05-31T08:33:10.280" v="2196" actId="20577"/>
        <pc:sldMkLst>
          <pc:docMk/>
          <pc:sldMk cId="101160657" sldId="256"/>
        </pc:sldMkLst>
        <pc:spChg chg="mod">
          <ac:chgData name="Martin Locock" userId="e15b0232-237d-4436-a587-677fdd88485c" providerId="ADAL" clId="{7EB80700-AF10-4407-B5F3-EADF8FEE2EAA}" dt="2023-05-31T08:33:10.280" v="2196" actId="20577"/>
          <ac:spMkLst>
            <pc:docMk/>
            <pc:sldMk cId="101160657" sldId="256"/>
            <ac:spMk id="3" creationId="{A809A597-AD38-EF37-38C4-FB4740E4B8F6}"/>
          </ac:spMkLst>
        </pc:spChg>
      </pc:sldChg>
      <pc:sldChg chg="addSp delSp modSp mod">
        <pc:chgData name="Martin Locock" userId="e15b0232-237d-4436-a587-677fdd88485c" providerId="ADAL" clId="{7EB80700-AF10-4407-B5F3-EADF8FEE2EAA}" dt="2023-05-11T08:22:44.933" v="1687" actId="1076"/>
        <pc:sldMkLst>
          <pc:docMk/>
          <pc:sldMk cId="106044254" sldId="257"/>
        </pc:sldMkLst>
        <pc:graphicFrameChg chg="modGraphic">
          <ac:chgData name="Martin Locock" userId="e15b0232-237d-4436-a587-677fdd88485c" providerId="ADAL" clId="{7EB80700-AF10-4407-B5F3-EADF8FEE2EAA}" dt="2023-05-11T08:21:48.377" v="1679" actId="403"/>
          <ac:graphicFrameMkLst>
            <pc:docMk/>
            <pc:sldMk cId="106044254" sldId="257"/>
            <ac:graphicFrameMk id="7" creationId="{F0A8CC28-F5E9-322B-6556-74CD052C1F4D}"/>
          </ac:graphicFrameMkLst>
        </pc:graphicFrameChg>
        <pc:picChg chg="mod">
          <ac:chgData name="Martin Locock" userId="e15b0232-237d-4436-a587-677fdd88485c" providerId="ADAL" clId="{7EB80700-AF10-4407-B5F3-EADF8FEE2EAA}" dt="2023-05-11T08:22:44.933" v="1687" actId="1076"/>
          <ac:picMkLst>
            <pc:docMk/>
            <pc:sldMk cId="106044254" sldId="257"/>
            <ac:picMk id="9" creationId="{81CBEA74-220B-201C-B12A-E7C261E65DA5}"/>
          </ac:picMkLst>
        </pc:picChg>
        <pc:picChg chg="add del mod">
          <ac:chgData name="Martin Locock" userId="e15b0232-237d-4436-a587-677fdd88485c" providerId="ADAL" clId="{7EB80700-AF10-4407-B5F3-EADF8FEE2EAA}" dt="2023-05-11T08:22:35.621" v="1684" actId="478"/>
          <ac:picMkLst>
            <pc:docMk/>
            <pc:sldMk cId="106044254" sldId="257"/>
            <ac:picMk id="1026" creationId="{AC0306F9-A02F-D49C-6EC1-B2AA02473298}"/>
          </ac:picMkLst>
        </pc:picChg>
        <pc:picChg chg="add mod">
          <ac:chgData name="Martin Locock" userId="e15b0232-237d-4436-a587-677fdd88485c" providerId="ADAL" clId="{7EB80700-AF10-4407-B5F3-EADF8FEE2EAA}" dt="2023-05-11T08:22:41.107" v="1686" actId="14100"/>
          <ac:picMkLst>
            <pc:docMk/>
            <pc:sldMk cId="106044254" sldId="257"/>
            <ac:picMk id="1028" creationId="{FB4FC9C0-4018-F4FB-2121-D2B786CF17C8}"/>
          </ac:picMkLst>
        </pc:picChg>
      </pc:sldChg>
      <pc:sldChg chg="modSp mod">
        <pc:chgData name="Martin Locock" userId="e15b0232-237d-4436-a587-677fdd88485c" providerId="ADAL" clId="{7EB80700-AF10-4407-B5F3-EADF8FEE2EAA}" dt="2023-05-03T12:38:40.894" v="254" actId="20577"/>
        <pc:sldMkLst>
          <pc:docMk/>
          <pc:sldMk cId="2035095297" sldId="258"/>
        </pc:sldMkLst>
        <pc:spChg chg="mod">
          <ac:chgData name="Martin Locock" userId="e15b0232-237d-4436-a587-677fdd88485c" providerId="ADAL" clId="{7EB80700-AF10-4407-B5F3-EADF8FEE2EAA}" dt="2023-05-03T12:38:40.894" v="254" actId="20577"/>
          <ac:spMkLst>
            <pc:docMk/>
            <pc:sldMk cId="2035095297" sldId="258"/>
            <ac:spMk id="3" creationId="{24FB477A-B96B-C767-A073-074F29FB52BF}"/>
          </ac:spMkLst>
        </pc:spChg>
      </pc:sldChg>
      <pc:sldChg chg="delSp modSp mod">
        <pc:chgData name="Martin Locock" userId="e15b0232-237d-4436-a587-677fdd88485c" providerId="ADAL" clId="{7EB80700-AF10-4407-B5F3-EADF8FEE2EAA}" dt="2023-05-03T12:39:45.140" v="257"/>
        <pc:sldMkLst>
          <pc:docMk/>
          <pc:sldMk cId="334995955" sldId="259"/>
        </pc:sldMkLst>
        <pc:spChg chg="del mod">
          <ac:chgData name="Martin Locock" userId="e15b0232-237d-4436-a587-677fdd88485c" providerId="ADAL" clId="{7EB80700-AF10-4407-B5F3-EADF8FEE2EAA}" dt="2023-05-03T12:39:45.140" v="257"/>
          <ac:spMkLst>
            <pc:docMk/>
            <pc:sldMk cId="334995955" sldId="259"/>
            <ac:spMk id="5" creationId="{CCF0960C-5F83-9745-1F55-D059BD1A173C}"/>
          </ac:spMkLst>
        </pc:spChg>
      </pc:sldChg>
      <pc:sldChg chg="addSp modSp mod">
        <pc:chgData name="Martin Locock" userId="e15b0232-237d-4436-a587-677fdd88485c" providerId="ADAL" clId="{7EB80700-AF10-4407-B5F3-EADF8FEE2EAA}" dt="2023-05-11T07:35:25.351" v="1056" actId="5793"/>
        <pc:sldMkLst>
          <pc:docMk/>
          <pc:sldMk cId="746279757" sldId="260"/>
        </pc:sldMkLst>
        <pc:spChg chg="mod">
          <ac:chgData name="Martin Locock" userId="e15b0232-237d-4436-a587-677fdd88485c" providerId="ADAL" clId="{7EB80700-AF10-4407-B5F3-EADF8FEE2EAA}" dt="2023-05-11T07:35:25.351" v="1056" actId="5793"/>
          <ac:spMkLst>
            <pc:docMk/>
            <pc:sldMk cId="746279757" sldId="260"/>
            <ac:spMk id="3" creationId="{D10607B1-6BF5-097C-1352-1D53D9CC5492}"/>
          </ac:spMkLst>
        </pc:spChg>
        <pc:spChg chg="add mod">
          <ac:chgData name="Martin Locock" userId="e15b0232-237d-4436-a587-677fdd88485c" providerId="ADAL" clId="{7EB80700-AF10-4407-B5F3-EADF8FEE2EAA}" dt="2023-05-03T12:53:06.645" v="510" actId="1076"/>
          <ac:spMkLst>
            <pc:docMk/>
            <pc:sldMk cId="746279757" sldId="260"/>
            <ac:spMk id="7" creationId="{8B594674-6E82-5E02-4F33-7793585C41F6}"/>
          </ac:spMkLst>
        </pc:spChg>
        <pc:picChg chg="add mod">
          <ac:chgData name="Martin Locock" userId="e15b0232-237d-4436-a587-677fdd88485c" providerId="ADAL" clId="{7EB80700-AF10-4407-B5F3-EADF8FEE2EAA}" dt="2023-05-03T12:52:41.100" v="508" actId="1076"/>
          <ac:picMkLst>
            <pc:docMk/>
            <pc:sldMk cId="746279757" sldId="260"/>
            <ac:picMk id="5" creationId="{5BCA832C-A83C-99EF-4824-32ABE5B17126}"/>
          </ac:picMkLst>
        </pc:picChg>
      </pc:sldChg>
      <pc:sldChg chg="modSp mod">
        <pc:chgData name="Martin Locock" userId="e15b0232-237d-4436-a587-677fdd88485c" providerId="ADAL" clId="{7EB80700-AF10-4407-B5F3-EADF8FEE2EAA}" dt="2023-05-11T07:56:44.327" v="1441" actId="20577"/>
        <pc:sldMkLst>
          <pc:docMk/>
          <pc:sldMk cId="3816106214" sldId="261"/>
        </pc:sldMkLst>
        <pc:spChg chg="mod">
          <ac:chgData name="Martin Locock" userId="e15b0232-237d-4436-a587-677fdd88485c" providerId="ADAL" clId="{7EB80700-AF10-4407-B5F3-EADF8FEE2EAA}" dt="2023-05-11T07:56:44.327" v="1441" actId="20577"/>
          <ac:spMkLst>
            <pc:docMk/>
            <pc:sldMk cId="3816106214" sldId="261"/>
            <ac:spMk id="3" creationId="{B7EABB22-D813-F433-6F92-ADFF049687ED}"/>
          </ac:spMkLst>
        </pc:spChg>
      </pc:sldChg>
      <pc:sldChg chg="modSp mod">
        <pc:chgData name="Martin Locock" userId="e15b0232-237d-4436-a587-677fdd88485c" providerId="ADAL" clId="{7EB80700-AF10-4407-B5F3-EADF8FEE2EAA}" dt="2023-05-03T13:15:29.726" v="752" actId="20577"/>
        <pc:sldMkLst>
          <pc:docMk/>
          <pc:sldMk cId="3246253320" sldId="264"/>
        </pc:sldMkLst>
        <pc:spChg chg="mod">
          <ac:chgData name="Martin Locock" userId="e15b0232-237d-4436-a587-677fdd88485c" providerId="ADAL" clId="{7EB80700-AF10-4407-B5F3-EADF8FEE2EAA}" dt="2023-05-03T13:15:29.726" v="752" actId="20577"/>
          <ac:spMkLst>
            <pc:docMk/>
            <pc:sldMk cId="3246253320" sldId="264"/>
            <ac:spMk id="3" creationId="{69C81BA0-CB72-B67D-4508-C5E00117035E}"/>
          </ac:spMkLst>
        </pc:spChg>
      </pc:sldChg>
      <pc:sldChg chg="modSp mod">
        <pc:chgData name="Martin Locock" userId="e15b0232-237d-4436-a587-677fdd88485c" providerId="ADAL" clId="{7EB80700-AF10-4407-B5F3-EADF8FEE2EAA}" dt="2023-05-31T08:51:32.408" v="2240" actId="20577"/>
        <pc:sldMkLst>
          <pc:docMk/>
          <pc:sldMk cId="1184509457" sldId="265"/>
        </pc:sldMkLst>
        <pc:spChg chg="mod">
          <ac:chgData name="Martin Locock" userId="e15b0232-237d-4436-a587-677fdd88485c" providerId="ADAL" clId="{7EB80700-AF10-4407-B5F3-EADF8FEE2EAA}" dt="2023-05-31T08:51:05.286" v="2209" actId="20577"/>
          <ac:spMkLst>
            <pc:docMk/>
            <pc:sldMk cId="1184509457" sldId="265"/>
            <ac:spMk id="2" creationId="{A17A35A9-D347-C280-DCC7-DF4C460671A8}"/>
          </ac:spMkLst>
        </pc:spChg>
        <pc:spChg chg="mod">
          <ac:chgData name="Martin Locock" userId="e15b0232-237d-4436-a587-677fdd88485c" providerId="ADAL" clId="{7EB80700-AF10-4407-B5F3-EADF8FEE2EAA}" dt="2023-05-31T08:51:32.408" v="2240" actId="20577"/>
          <ac:spMkLst>
            <pc:docMk/>
            <pc:sldMk cId="1184509457" sldId="265"/>
            <ac:spMk id="3" creationId="{F59867A0-58CC-B52F-A9DD-A1C472C3412D}"/>
          </ac:spMkLst>
        </pc:spChg>
      </pc:sldChg>
      <pc:sldChg chg="modSp mod">
        <pc:chgData name="Martin Locock" userId="e15b0232-237d-4436-a587-677fdd88485c" providerId="ADAL" clId="{7EB80700-AF10-4407-B5F3-EADF8FEE2EAA}" dt="2023-05-11T08:06:32.799" v="1674" actId="6549"/>
        <pc:sldMkLst>
          <pc:docMk/>
          <pc:sldMk cId="4058436721" sldId="266"/>
        </pc:sldMkLst>
        <pc:spChg chg="mod">
          <ac:chgData name="Martin Locock" userId="e15b0232-237d-4436-a587-677fdd88485c" providerId="ADAL" clId="{7EB80700-AF10-4407-B5F3-EADF8FEE2EAA}" dt="2023-05-11T08:06:32.799" v="1674" actId="6549"/>
          <ac:spMkLst>
            <pc:docMk/>
            <pc:sldMk cId="4058436721" sldId="266"/>
            <ac:spMk id="3" creationId="{2133DBE2-6191-1C63-5B73-D436A042C6E0}"/>
          </ac:spMkLst>
        </pc:spChg>
      </pc:sldChg>
      <pc:sldChg chg="modSp new mod">
        <pc:chgData name="Martin Locock" userId="e15b0232-237d-4436-a587-677fdd88485c" providerId="ADAL" clId="{7EB80700-AF10-4407-B5F3-EADF8FEE2EAA}" dt="2023-05-11T07:58:53.322" v="1491" actId="6549"/>
        <pc:sldMkLst>
          <pc:docMk/>
          <pc:sldMk cId="957086568" sldId="267"/>
        </pc:sldMkLst>
        <pc:spChg chg="mod">
          <ac:chgData name="Martin Locock" userId="e15b0232-237d-4436-a587-677fdd88485c" providerId="ADAL" clId="{7EB80700-AF10-4407-B5F3-EADF8FEE2EAA}" dt="2023-05-11T07:58:53.322" v="1491" actId="6549"/>
          <ac:spMkLst>
            <pc:docMk/>
            <pc:sldMk cId="957086568" sldId="267"/>
            <ac:spMk id="2" creationId="{A7BACCBB-7D60-7FB0-CF43-6141DFA117CF}"/>
          </ac:spMkLst>
        </pc:spChg>
        <pc:spChg chg="mod">
          <ac:chgData name="Martin Locock" userId="e15b0232-237d-4436-a587-677fdd88485c" providerId="ADAL" clId="{7EB80700-AF10-4407-B5F3-EADF8FEE2EAA}" dt="2023-05-03T12:22:01.489" v="25" actId="12"/>
          <ac:spMkLst>
            <pc:docMk/>
            <pc:sldMk cId="957086568" sldId="267"/>
            <ac:spMk id="3" creationId="{BFC3D8FC-D8EA-7C71-EE89-BEF673D0853B}"/>
          </ac:spMkLst>
        </pc:spChg>
      </pc:sldChg>
      <pc:sldChg chg="modSp new mod">
        <pc:chgData name="Martin Locock" userId="e15b0232-237d-4436-a587-677fdd88485c" providerId="ADAL" clId="{7EB80700-AF10-4407-B5F3-EADF8FEE2EAA}" dt="2023-05-19T13:38:11.506" v="2189" actId="27636"/>
        <pc:sldMkLst>
          <pc:docMk/>
          <pc:sldMk cId="1563363357" sldId="268"/>
        </pc:sldMkLst>
        <pc:spChg chg="mod">
          <ac:chgData name="Martin Locock" userId="e15b0232-237d-4436-a587-677fdd88485c" providerId="ADAL" clId="{7EB80700-AF10-4407-B5F3-EADF8FEE2EAA}" dt="2023-05-03T12:22:25.367" v="47" actId="20577"/>
          <ac:spMkLst>
            <pc:docMk/>
            <pc:sldMk cId="1563363357" sldId="268"/>
            <ac:spMk id="2" creationId="{C83E3E1E-4388-B8FD-AA02-E15ADED84923}"/>
          </ac:spMkLst>
        </pc:spChg>
        <pc:spChg chg="mod">
          <ac:chgData name="Martin Locock" userId="e15b0232-237d-4436-a587-677fdd88485c" providerId="ADAL" clId="{7EB80700-AF10-4407-B5F3-EADF8FEE2EAA}" dt="2023-05-19T13:38:11.506" v="2189" actId="27636"/>
          <ac:spMkLst>
            <pc:docMk/>
            <pc:sldMk cId="1563363357" sldId="268"/>
            <ac:spMk id="3" creationId="{BAEABCE5-FAD3-C173-A330-A14AB5CD8996}"/>
          </ac:spMkLst>
        </pc:spChg>
      </pc:sldChg>
      <pc:sldChg chg="addSp modSp new mod">
        <pc:chgData name="Martin Locock" userId="e15b0232-237d-4436-a587-677fdd88485c" providerId="ADAL" clId="{7EB80700-AF10-4407-B5F3-EADF8FEE2EAA}" dt="2023-05-11T07:36:26.541" v="1120" actId="6549"/>
        <pc:sldMkLst>
          <pc:docMk/>
          <pc:sldMk cId="2866778110" sldId="269"/>
        </pc:sldMkLst>
        <pc:spChg chg="mod">
          <ac:chgData name="Martin Locock" userId="e15b0232-237d-4436-a587-677fdd88485c" providerId="ADAL" clId="{7EB80700-AF10-4407-B5F3-EADF8FEE2EAA}" dt="2023-05-11T07:36:26.541" v="1120" actId="6549"/>
          <ac:spMkLst>
            <pc:docMk/>
            <pc:sldMk cId="2866778110" sldId="269"/>
            <ac:spMk id="3" creationId="{36AA6369-D3AE-FD3F-DE57-C3D451DCDB59}"/>
          </ac:spMkLst>
        </pc:spChg>
        <pc:picChg chg="add mod">
          <ac:chgData name="Martin Locock" userId="e15b0232-237d-4436-a587-677fdd88485c" providerId="ADAL" clId="{7EB80700-AF10-4407-B5F3-EADF8FEE2EAA}" dt="2023-05-03T12:46:40.528" v="408" actId="1076"/>
          <ac:picMkLst>
            <pc:docMk/>
            <pc:sldMk cId="2866778110" sldId="269"/>
            <ac:picMk id="4" creationId="{3761308F-26F4-D22F-AD4F-33A9A071B904}"/>
          </ac:picMkLst>
        </pc:picChg>
      </pc:sldChg>
      <pc:sldChg chg="addSp modSp new del mod">
        <pc:chgData name="Martin Locock" userId="e15b0232-237d-4436-a587-677fdd88485c" providerId="ADAL" clId="{7EB80700-AF10-4407-B5F3-EADF8FEE2EAA}" dt="2023-05-11T07:46:32.955" v="1230" actId="2696"/>
        <pc:sldMkLst>
          <pc:docMk/>
          <pc:sldMk cId="3227386890" sldId="270"/>
        </pc:sldMkLst>
        <pc:spChg chg="mod">
          <ac:chgData name="Martin Locock" userId="e15b0232-237d-4436-a587-677fdd88485c" providerId="ADAL" clId="{7EB80700-AF10-4407-B5F3-EADF8FEE2EAA}" dt="2023-05-11T07:37:22.301" v="1188" actId="20577"/>
          <ac:spMkLst>
            <pc:docMk/>
            <pc:sldMk cId="3227386890" sldId="270"/>
            <ac:spMk id="3" creationId="{E5C6236A-3B03-CAC8-9DA5-E71A33F66C36}"/>
          </ac:spMkLst>
        </pc:spChg>
        <pc:spChg chg="add mod">
          <ac:chgData name="Martin Locock" userId="e15b0232-237d-4436-a587-677fdd88485c" providerId="ADAL" clId="{7EB80700-AF10-4407-B5F3-EADF8FEE2EAA}" dt="2023-05-03T12:59:07.382" v="554" actId="1076"/>
          <ac:spMkLst>
            <pc:docMk/>
            <pc:sldMk cId="3227386890" sldId="270"/>
            <ac:spMk id="7" creationId="{56575E35-67D3-F3DD-3E51-E25A299C4748}"/>
          </ac:spMkLst>
        </pc:spChg>
        <pc:picChg chg="add mod">
          <ac:chgData name="Martin Locock" userId="e15b0232-237d-4436-a587-677fdd88485c" providerId="ADAL" clId="{7EB80700-AF10-4407-B5F3-EADF8FEE2EAA}" dt="2023-05-03T12:58:12.885" v="551" actId="1076"/>
          <ac:picMkLst>
            <pc:docMk/>
            <pc:sldMk cId="3227386890" sldId="270"/>
            <ac:picMk id="5" creationId="{08C5256A-F453-D51C-CFA9-4127282C4C86}"/>
          </ac:picMkLst>
        </pc:picChg>
      </pc:sldChg>
      <pc:sldChg chg="modSp add mod">
        <pc:chgData name="Martin Locock" userId="e15b0232-237d-4436-a587-677fdd88485c" providerId="ADAL" clId="{7EB80700-AF10-4407-B5F3-EADF8FEE2EAA}" dt="2023-05-11T07:35:49.358" v="1065" actId="27636"/>
        <pc:sldMkLst>
          <pc:docMk/>
          <pc:sldMk cId="1349365665" sldId="271"/>
        </pc:sldMkLst>
        <pc:spChg chg="mod">
          <ac:chgData name="Martin Locock" userId="e15b0232-237d-4436-a587-677fdd88485c" providerId="ADAL" clId="{7EB80700-AF10-4407-B5F3-EADF8FEE2EAA}" dt="2023-05-11T07:35:49.358" v="1065" actId="27636"/>
          <ac:spMkLst>
            <pc:docMk/>
            <pc:sldMk cId="1349365665" sldId="271"/>
            <ac:spMk id="3" creationId="{D10607B1-6BF5-097C-1352-1D53D9CC5492}"/>
          </ac:spMkLst>
        </pc:spChg>
      </pc:sldChg>
      <pc:sldChg chg="modSp add mod">
        <pc:chgData name="Martin Locock" userId="e15b0232-237d-4436-a587-677fdd88485c" providerId="ADAL" clId="{7EB80700-AF10-4407-B5F3-EADF8FEE2EAA}" dt="2023-05-11T07:36:44.271" v="1126" actId="27636"/>
        <pc:sldMkLst>
          <pc:docMk/>
          <pc:sldMk cId="2341796357" sldId="272"/>
        </pc:sldMkLst>
        <pc:spChg chg="mod">
          <ac:chgData name="Martin Locock" userId="e15b0232-237d-4436-a587-677fdd88485c" providerId="ADAL" clId="{7EB80700-AF10-4407-B5F3-EADF8FEE2EAA}" dt="2023-05-11T07:36:44.271" v="1126" actId="27636"/>
          <ac:spMkLst>
            <pc:docMk/>
            <pc:sldMk cId="2341796357" sldId="272"/>
            <ac:spMk id="3" creationId="{36AA6369-D3AE-FD3F-DE57-C3D451DCDB59}"/>
          </ac:spMkLst>
        </pc:spChg>
      </pc:sldChg>
      <pc:sldChg chg="modSp add mod">
        <pc:chgData name="Martin Locock" userId="e15b0232-237d-4436-a587-677fdd88485c" providerId="ADAL" clId="{7EB80700-AF10-4407-B5F3-EADF8FEE2EAA}" dt="2023-05-11T07:46:39.923" v="1232" actId="6549"/>
        <pc:sldMkLst>
          <pc:docMk/>
          <pc:sldMk cId="1133685177" sldId="273"/>
        </pc:sldMkLst>
        <pc:spChg chg="mod">
          <ac:chgData name="Martin Locock" userId="e15b0232-237d-4436-a587-677fdd88485c" providerId="ADAL" clId="{7EB80700-AF10-4407-B5F3-EADF8FEE2EAA}" dt="2023-05-11T07:46:39.923" v="1232" actId="6549"/>
          <ac:spMkLst>
            <pc:docMk/>
            <pc:sldMk cId="1133685177" sldId="273"/>
            <ac:spMk id="3" creationId="{E5C6236A-3B03-CAC8-9DA5-E71A33F66C36}"/>
          </ac:spMkLst>
        </pc:spChg>
      </pc:sldChg>
      <pc:sldChg chg="modSp new del mod">
        <pc:chgData name="Martin Locock" userId="e15b0232-237d-4436-a587-677fdd88485c" providerId="ADAL" clId="{7EB80700-AF10-4407-B5F3-EADF8FEE2EAA}" dt="2023-05-11T07:50:39.079" v="1387" actId="2696"/>
        <pc:sldMkLst>
          <pc:docMk/>
          <pc:sldMk cId="1050526678" sldId="274"/>
        </pc:sldMkLst>
        <pc:spChg chg="mod">
          <ac:chgData name="Martin Locock" userId="e15b0232-237d-4436-a587-677fdd88485c" providerId="ADAL" clId="{7EB80700-AF10-4407-B5F3-EADF8FEE2EAA}" dt="2023-05-11T07:25:46.134" v="834" actId="20577"/>
          <ac:spMkLst>
            <pc:docMk/>
            <pc:sldMk cId="1050526678" sldId="274"/>
            <ac:spMk id="2" creationId="{7CA4E1D3-366B-497A-683B-7CD109C7341F}"/>
          </ac:spMkLst>
        </pc:spChg>
        <pc:spChg chg="mod">
          <ac:chgData name="Martin Locock" userId="e15b0232-237d-4436-a587-677fdd88485c" providerId="ADAL" clId="{7EB80700-AF10-4407-B5F3-EADF8FEE2EAA}" dt="2023-05-11T07:46:51.144" v="1233" actId="5793"/>
          <ac:spMkLst>
            <pc:docMk/>
            <pc:sldMk cId="1050526678" sldId="274"/>
            <ac:spMk id="3" creationId="{1B73C8CF-2A8A-6927-67B9-3C9B14630655}"/>
          </ac:spMkLst>
        </pc:spChg>
      </pc:sldChg>
      <pc:sldChg chg="modSp add mod">
        <pc:chgData name="Martin Locock" userId="e15b0232-237d-4436-a587-677fdd88485c" providerId="ADAL" clId="{7EB80700-AF10-4407-B5F3-EADF8FEE2EAA}" dt="2023-05-11T07:50:50.067" v="1394" actId="6549"/>
        <pc:sldMkLst>
          <pc:docMk/>
          <pc:sldMk cId="2323359451" sldId="275"/>
        </pc:sldMkLst>
        <pc:spChg chg="mod">
          <ac:chgData name="Martin Locock" userId="e15b0232-237d-4436-a587-677fdd88485c" providerId="ADAL" clId="{7EB80700-AF10-4407-B5F3-EADF8FEE2EAA}" dt="2023-05-11T07:50:50.067" v="1394" actId="6549"/>
          <ac:spMkLst>
            <pc:docMk/>
            <pc:sldMk cId="2323359451" sldId="275"/>
            <ac:spMk id="3" creationId="{1B73C8CF-2A8A-6927-67B9-3C9B14630655}"/>
          </ac:spMkLst>
        </pc:spChg>
      </pc:sldChg>
      <pc:sldChg chg="add">
        <pc:chgData name="Martin Locock" userId="e15b0232-237d-4436-a587-677fdd88485c" providerId="ADAL" clId="{7EB80700-AF10-4407-B5F3-EADF8FEE2EAA}" dt="2023-05-11T07:46:29.918" v="1229" actId="2890"/>
        <pc:sldMkLst>
          <pc:docMk/>
          <pc:sldMk cId="4097424944" sldId="276"/>
        </pc:sldMkLst>
      </pc:sldChg>
      <pc:sldChg chg="add">
        <pc:chgData name="Martin Locock" userId="e15b0232-237d-4436-a587-677fdd88485c" providerId="ADAL" clId="{7EB80700-AF10-4407-B5F3-EADF8FEE2EAA}" dt="2023-05-11T07:50:34.580" v="1386" actId="2890"/>
        <pc:sldMkLst>
          <pc:docMk/>
          <pc:sldMk cId="4057980059" sldId="277"/>
        </pc:sldMkLst>
      </pc:sldChg>
      <pc:sldChg chg="modSp new mod">
        <pc:chgData name="Martin Locock" userId="e15b0232-237d-4436-a587-677fdd88485c" providerId="ADAL" clId="{7EB80700-AF10-4407-B5F3-EADF8FEE2EAA}" dt="2023-05-11T08:36:08.782" v="2155" actId="20577"/>
        <pc:sldMkLst>
          <pc:docMk/>
          <pc:sldMk cId="2243019348" sldId="278"/>
        </pc:sldMkLst>
        <pc:spChg chg="mod">
          <ac:chgData name="Martin Locock" userId="e15b0232-237d-4436-a587-677fdd88485c" providerId="ADAL" clId="{7EB80700-AF10-4407-B5F3-EADF8FEE2EAA}" dt="2023-05-11T08:32:53.987" v="1945" actId="20577"/>
          <ac:spMkLst>
            <pc:docMk/>
            <pc:sldMk cId="2243019348" sldId="278"/>
            <ac:spMk id="2" creationId="{704BF5D9-FE6F-8066-40C5-38251D05132B}"/>
          </ac:spMkLst>
        </pc:spChg>
        <pc:spChg chg="mod">
          <ac:chgData name="Martin Locock" userId="e15b0232-237d-4436-a587-677fdd88485c" providerId="ADAL" clId="{7EB80700-AF10-4407-B5F3-EADF8FEE2EAA}" dt="2023-05-11T08:36:08.782" v="2155" actId="20577"/>
          <ac:spMkLst>
            <pc:docMk/>
            <pc:sldMk cId="2243019348" sldId="278"/>
            <ac:spMk id="3" creationId="{E3B9062D-BDD3-7726-75D0-28C5B9C415D4}"/>
          </ac:spMkLst>
        </pc:spChg>
      </pc:sldChg>
      <pc:sldChg chg="add ord">
        <pc:chgData name="Martin Locock" userId="e15b0232-237d-4436-a587-677fdd88485c" providerId="ADAL" clId="{7EB80700-AF10-4407-B5F3-EADF8FEE2EAA}" dt="2023-05-19T13:31:25.316" v="2158"/>
        <pc:sldMkLst>
          <pc:docMk/>
          <pc:sldMk cId="4251068076" sldId="279"/>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3B31D-7B6C-1679-CDF7-F7C72636324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30053FA-E354-C1E8-A108-34CB90AEA37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B3FB09B-2B6F-EC57-24C3-E0C06FBA45CB}"/>
              </a:ext>
            </a:extLst>
          </p:cNvPr>
          <p:cNvSpPr>
            <a:spLocks noGrp="1"/>
          </p:cNvSpPr>
          <p:nvPr>
            <p:ph type="dt" sz="half" idx="10"/>
          </p:nvPr>
        </p:nvSpPr>
        <p:spPr/>
        <p:txBody>
          <a:bodyPr/>
          <a:lstStyle/>
          <a:p>
            <a:fld id="{E1CD2197-B11F-4844-A58D-0D6687228816}" type="datetimeFigureOut">
              <a:rPr lang="en-GB" smtClean="0"/>
              <a:t>31/05/2023</a:t>
            </a:fld>
            <a:endParaRPr lang="en-GB"/>
          </a:p>
        </p:txBody>
      </p:sp>
      <p:sp>
        <p:nvSpPr>
          <p:cNvPr id="5" name="Footer Placeholder 4">
            <a:extLst>
              <a:ext uri="{FF2B5EF4-FFF2-40B4-BE49-F238E27FC236}">
                <a16:creationId xmlns:a16="http://schemas.microsoft.com/office/drawing/2014/main" id="{1D7F811F-4049-B9FB-39A5-92E9ADC391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475F52-8BED-3945-F23A-96FD81E6FE15}"/>
              </a:ext>
            </a:extLst>
          </p:cNvPr>
          <p:cNvSpPr>
            <a:spLocks noGrp="1"/>
          </p:cNvSpPr>
          <p:nvPr>
            <p:ph type="sldNum" sz="quarter" idx="12"/>
          </p:nvPr>
        </p:nvSpPr>
        <p:spPr/>
        <p:txBody>
          <a:bodyPr/>
          <a:lstStyle/>
          <a:p>
            <a:fld id="{09DF8F66-1893-4CD7-B7CE-02E4C9FD28F8}" type="slidenum">
              <a:rPr lang="en-GB" smtClean="0"/>
              <a:t>‹#›</a:t>
            </a:fld>
            <a:endParaRPr lang="en-GB"/>
          </a:p>
        </p:txBody>
      </p:sp>
    </p:spTree>
    <p:extLst>
      <p:ext uri="{BB962C8B-B14F-4D97-AF65-F5344CB8AC3E}">
        <p14:creationId xmlns:p14="http://schemas.microsoft.com/office/powerpoint/2010/main" val="14461369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F28C2-FF04-34EE-1646-CC1A9AC1FA8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5ECA188-34BD-0273-BE22-7A055DCCE36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6C0465-A990-7B04-4B69-458B9ED2B6B2}"/>
              </a:ext>
            </a:extLst>
          </p:cNvPr>
          <p:cNvSpPr>
            <a:spLocks noGrp="1"/>
          </p:cNvSpPr>
          <p:nvPr>
            <p:ph type="dt" sz="half" idx="10"/>
          </p:nvPr>
        </p:nvSpPr>
        <p:spPr/>
        <p:txBody>
          <a:bodyPr/>
          <a:lstStyle/>
          <a:p>
            <a:fld id="{E1CD2197-B11F-4844-A58D-0D6687228816}" type="datetimeFigureOut">
              <a:rPr lang="en-GB" smtClean="0"/>
              <a:t>31/05/2023</a:t>
            </a:fld>
            <a:endParaRPr lang="en-GB"/>
          </a:p>
        </p:txBody>
      </p:sp>
      <p:sp>
        <p:nvSpPr>
          <p:cNvPr id="5" name="Footer Placeholder 4">
            <a:extLst>
              <a:ext uri="{FF2B5EF4-FFF2-40B4-BE49-F238E27FC236}">
                <a16:creationId xmlns:a16="http://schemas.microsoft.com/office/drawing/2014/main" id="{4046776C-9CD0-E995-D77E-623B57504B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C72EC9-6CCA-B04E-683E-16CCB2D315DE}"/>
              </a:ext>
            </a:extLst>
          </p:cNvPr>
          <p:cNvSpPr>
            <a:spLocks noGrp="1"/>
          </p:cNvSpPr>
          <p:nvPr>
            <p:ph type="sldNum" sz="quarter" idx="12"/>
          </p:nvPr>
        </p:nvSpPr>
        <p:spPr/>
        <p:txBody>
          <a:bodyPr/>
          <a:lstStyle/>
          <a:p>
            <a:fld id="{09DF8F66-1893-4CD7-B7CE-02E4C9FD28F8}" type="slidenum">
              <a:rPr lang="en-GB" smtClean="0"/>
              <a:t>‹#›</a:t>
            </a:fld>
            <a:endParaRPr lang="en-GB"/>
          </a:p>
        </p:txBody>
      </p:sp>
    </p:spTree>
    <p:extLst>
      <p:ext uri="{BB962C8B-B14F-4D97-AF65-F5344CB8AC3E}">
        <p14:creationId xmlns:p14="http://schemas.microsoft.com/office/powerpoint/2010/main" val="3604235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D6EB5-6C4B-EF9A-9E5B-30DC23F30A2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9470459-BDC6-5677-0C01-1843B00F88C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BA2489-9408-A154-585D-1318642174C6}"/>
              </a:ext>
            </a:extLst>
          </p:cNvPr>
          <p:cNvSpPr>
            <a:spLocks noGrp="1"/>
          </p:cNvSpPr>
          <p:nvPr>
            <p:ph type="dt" sz="half" idx="10"/>
          </p:nvPr>
        </p:nvSpPr>
        <p:spPr/>
        <p:txBody>
          <a:bodyPr/>
          <a:lstStyle/>
          <a:p>
            <a:fld id="{E1CD2197-B11F-4844-A58D-0D6687228816}" type="datetimeFigureOut">
              <a:rPr lang="en-GB" smtClean="0"/>
              <a:t>31/05/2023</a:t>
            </a:fld>
            <a:endParaRPr lang="en-GB"/>
          </a:p>
        </p:txBody>
      </p:sp>
      <p:sp>
        <p:nvSpPr>
          <p:cNvPr id="5" name="Footer Placeholder 4">
            <a:extLst>
              <a:ext uri="{FF2B5EF4-FFF2-40B4-BE49-F238E27FC236}">
                <a16:creationId xmlns:a16="http://schemas.microsoft.com/office/drawing/2014/main" id="{46426893-804D-8ADE-0E4C-17C12141C9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A67F39-28DC-1B01-1F23-29FAA215B06C}"/>
              </a:ext>
            </a:extLst>
          </p:cNvPr>
          <p:cNvSpPr>
            <a:spLocks noGrp="1"/>
          </p:cNvSpPr>
          <p:nvPr>
            <p:ph type="sldNum" sz="quarter" idx="12"/>
          </p:nvPr>
        </p:nvSpPr>
        <p:spPr/>
        <p:txBody>
          <a:bodyPr/>
          <a:lstStyle/>
          <a:p>
            <a:fld id="{09DF8F66-1893-4CD7-B7CE-02E4C9FD28F8}" type="slidenum">
              <a:rPr lang="en-GB" smtClean="0"/>
              <a:t>‹#›</a:t>
            </a:fld>
            <a:endParaRPr lang="en-GB"/>
          </a:p>
        </p:txBody>
      </p:sp>
    </p:spTree>
    <p:extLst>
      <p:ext uri="{BB962C8B-B14F-4D97-AF65-F5344CB8AC3E}">
        <p14:creationId xmlns:p14="http://schemas.microsoft.com/office/powerpoint/2010/main" val="7205865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FC0D9-E70E-F06E-AC77-1C415046778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645F777-5014-D61A-AEF5-0A66145FCF9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78B8D90-F74E-7F63-8F59-31E08459070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8BD5339-C60A-42DF-E921-A1BD4F3B7942}"/>
              </a:ext>
            </a:extLst>
          </p:cNvPr>
          <p:cNvSpPr>
            <a:spLocks noGrp="1"/>
          </p:cNvSpPr>
          <p:nvPr>
            <p:ph type="dt" sz="half" idx="10"/>
          </p:nvPr>
        </p:nvSpPr>
        <p:spPr/>
        <p:txBody>
          <a:bodyPr/>
          <a:lstStyle/>
          <a:p>
            <a:fld id="{E1CD2197-B11F-4844-A58D-0D6687228816}" type="datetimeFigureOut">
              <a:rPr lang="en-GB" smtClean="0"/>
              <a:t>31/05/2023</a:t>
            </a:fld>
            <a:endParaRPr lang="en-GB"/>
          </a:p>
        </p:txBody>
      </p:sp>
      <p:sp>
        <p:nvSpPr>
          <p:cNvPr id="6" name="Footer Placeholder 5">
            <a:extLst>
              <a:ext uri="{FF2B5EF4-FFF2-40B4-BE49-F238E27FC236}">
                <a16:creationId xmlns:a16="http://schemas.microsoft.com/office/drawing/2014/main" id="{0CC79F45-19F2-8878-1AC4-D8DB803852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57DED6-0D7E-4D08-45B3-147F410517A7}"/>
              </a:ext>
            </a:extLst>
          </p:cNvPr>
          <p:cNvSpPr>
            <a:spLocks noGrp="1"/>
          </p:cNvSpPr>
          <p:nvPr>
            <p:ph type="sldNum" sz="quarter" idx="12"/>
          </p:nvPr>
        </p:nvSpPr>
        <p:spPr/>
        <p:txBody>
          <a:bodyPr/>
          <a:lstStyle/>
          <a:p>
            <a:fld id="{09DF8F66-1893-4CD7-B7CE-02E4C9FD28F8}" type="slidenum">
              <a:rPr lang="en-GB" smtClean="0"/>
              <a:t>‹#›</a:t>
            </a:fld>
            <a:endParaRPr lang="en-GB"/>
          </a:p>
        </p:txBody>
      </p:sp>
    </p:spTree>
    <p:extLst>
      <p:ext uri="{BB962C8B-B14F-4D97-AF65-F5344CB8AC3E}">
        <p14:creationId xmlns:p14="http://schemas.microsoft.com/office/powerpoint/2010/main" val="28773077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844E5-6F6E-E186-810A-8D2F5BCF9E9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BDF7C8D-D157-D420-9D32-901BDA00373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662100F-70D9-E04E-3AF4-9391489AF85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76F6922-4BCB-1BD9-C5AA-735E3FFF810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73705E4-400B-48AA-60AD-D600E381ED3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4654BE5-02AE-A551-01AD-C2C6B60A3FE7}"/>
              </a:ext>
            </a:extLst>
          </p:cNvPr>
          <p:cNvSpPr>
            <a:spLocks noGrp="1"/>
          </p:cNvSpPr>
          <p:nvPr>
            <p:ph type="dt" sz="half" idx="10"/>
          </p:nvPr>
        </p:nvSpPr>
        <p:spPr/>
        <p:txBody>
          <a:bodyPr/>
          <a:lstStyle/>
          <a:p>
            <a:fld id="{E1CD2197-B11F-4844-A58D-0D6687228816}" type="datetimeFigureOut">
              <a:rPr lang="en-GB" smtClean="0"/>
              <a:t>31/05/2023</a:t>
            </a:fld>
            <a:endParaRPr lang="en-GB"/>
          </a:p>
        </p:txBody>
      </p:sp>
      <p:sp>
        <p:nvSpPr>
          <p:cNvPr id="8" name="Footer Placeholder 7">
            <a:extLst>
              <a:ext uri="{FF2B5EF4-FFF2-40B4-BE49-F238E27FC236}">
                <a16:creationId xmlns:a16="http://schemas.microsoft.com/office/drawing/2014/main" id="{A178D461-CF3B-2A70-2736-F22FBE0DAD9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B37FBD1-5D2C-0AEB-E71D-AD2D9EC1600C}"/>
              </a:ext>
            </a:extLst>
          </p:cNvPr>
          <p:cNvSpPr>
            <a:spLocks noGrp="1"/>
          </p:cNvSpPr>
          <p:nvPr>
            <p:ph type="sldNum" sz="quarter" idx="12"/>
          </p:nvPr>
        </p:nvSpPr>
        <p:spPr/>
        <p:txBody>
          <a:bodyPr/>
          <a:lstStyle/>
          <a:p>
            <a:fld id="{09DF8F66-1893-4CD7-B7CE-02E4C9FD28F8}" type="slidenum">
              <a:rPr lang="en-GB" smtClean="0"/>
              <a:t>‹#›</a:t>
            </a:fld>
            <a:endParaRPr lang="en-GB"/>
          </a:p>
        </p:txBody>
      </p:sp>
    </p:spTree>
    <p:extLst>
      <p:ext uri="{BB962C8B-B14F-4D97-AF65-F5344CB8AC3E}">
        <p14:creationId xmlns:p14="http://schemas.microsoft.com/office/powerpoint/2010/main" val="4402551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157FB-3EF4-E937-4FCE-1A3D71F6DF6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F86EC5E-4028-5D08-7445-F10BE6EC68F1}"/>
              </a:ext>
            </a:extLst>
          </p:cNvPr>
          <p:cNvSpPr>
            <a:spLocks noGrp="1"/>
          </p:cNvSpPr>
          <p:nvPr>
            <p:ph type="dt" sz="half" idx="10"/>
          </p:nvPr>
        </p:nvSpPr>
        <p:spPr/>
        <p:txBody>
          <a:bodyPr/>
          <a:lstStyle/>
          <a:p>
            <a:fld id="{E1CD2197-B11F-4844-A58D-0D6687228816}" type="datetimeFigureOut">
              <a:rPr lang="en-GB" smtClean="0"/>
              <a:t>31/05/2023</a:t>
            </a:fld>
            <a:endParaRPr lang="en-GB"/>
          </a:p>
        </p:txBody>
      </p:sp>
      <p:sp>
        <p:nvSpPr>
          <p:cNvPr id="4" name="Footer Placeholder 3">
            <a:extLst>
              <a:ext uri="{FF2B5EF4-FFF2-40B4-BE49-F238E27FC236}">
                <a16:creationId xmlns:a16="http://schemas.microsoft.com/office/drawing/2014/main" id="{6E08D988-61BC-033F-1DAD-334D0968DFB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0E2DCD8-5576-F399-1A84-9907D1B88E0D}"/>
              </a:ext>
            </a:extLst>
          </p:cNvPr>
          <p:cNvSpPr>
            <a:spLocks noGrp="1"/>
          </p:cNvSpPr>
          <p:nvPr>
            <p:ph type="sldNum" sz="quarter" idx="12"/>
          </p:nvPr>
        </p:nvSpPr>
        <p:spPr/>
        <p:txBody>
          <a:bodyPr/>
          <a:lstStyle/>
          <a:p>
            <a:fld id="{09DF8F66-1893-4CD7-B7CE-02E4C9FD28F8}" type="slidenum">
              <a:rPr lang="en-GB" smtClean="0"/>
              <a:t>‹#›</a:t>
            </a:fld>
            <a:endParaRPr lang="en-GB"/>
          </a:p>
        </p:txBody>
      </p:sp>
    </p:spTree>
    <p:extLst>
      <p:ext uri="{BB962C8B-B14F-4D97-AF65-F5344CB8AC3E}">
        <p14:creationId xmlns:p14="http://schemas.microsoft.com/office/powerpoint/2010/main" val="15132510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9740E3-EAF1-DE79-6767-A0593308C6C4}"/>
              </a:ext>
            </a:extLst>
          </p:cNvPr>
          <p:cNvSpPr>
            <a:spLocks noGrp="1"/>
          </p:cNvSpPr>
          <p:nvPr>
            <p:ph type="dt" sz="half" idx="10"/>
          </p:nvPr>
        </p:nvSpPr>
        <p:spPr/>
        <p:txBody>
          <a:bodyPr/>
          <a:lstStyle/>
          <a:p>
            <a:fld id="{E1CD2197-B11F-4844-A58D-0D6687228816}" type="datetimeFigureOut">
              <a:rPr lang="en-GB" smtClean="0"/>
              <a:t>31/05/2023</a:t>
            </a:fld>
            <a:endParaRPr lang="en-GB"/>
          </a:p>
        </p:txBody>
      </p:sp>
      <p:sp>
        <p:nvSpPr>
          <p:cNvPr id="3" name="Footer Placeholder 2">
            <a:extLst>
              <a:ext uri="{FF2B5EF4-FFF2-40B4-BE49-F238E27FC236}">
                <a16:creationId xmlns:a16="http://schemas.microsoft.com/office/drawing/2014/main" id="{A21377AB-B3F6-9117-0749-7755B2FDE38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3D0FF6A-6B8D-D0CB-9EE3-7EFABCF1BB0E}"/>
              </a:ext>
            </a:extLst>
          </p:cNvPr>
          <p:cNvSpPr>
            <a:spLocks noGrp="1"/>
          </p:cNvSpPr>
          <p:nvPr>
            <p:ph type="sldNum" sz="quarter" idx="12"/>
          </p:nvPr>
        </p:nvSpPr>
        <p:spPr/>
        <p:txBody>
          <a:bodyPr/>
          <a:lstStyle/>
          <a:p>
            <a:fld id="{09DF8F66-1893-4CD7-B7CE-02E4C9FD28F8}" type="slidenum">
              <a:rPr lang="en-GB" smtClean="0"/>
              <a:t>‹#›</a:t>
            </a:fld>
            <a:endParaRPr lang="en-GB"/>
          </a:p>
        </p:txBody>
      </p:sp>
    </p:spTree>
    <p:extLst>
      <p:ext uri="{BB962C8B-B14F-4D97-AF65-F5344CB8AC3E}">
        <p14:creationId xmlns:p14="http://schemas.microsoft.com/office/powerpoint/2010/main" val="18703811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43B83-3A40-D503-75E1-4889BAA728E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F86D847-DE85-EF2E-2799-E59CA0CB239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1FDE776-4516-F210-4357-00E073640F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A1D895-8E2F-BBB4-DD8C-42CE272C6787}"/>
              </a:ext>
            </a:extLst>
          </p:cNvPr>
          <p:cNvSpPr>
            <a:spLocks noGrp="1"/>
          </p:cNvSpPr>
          <p:nvPr>
            <p:ph type="dt" sz="half" idx="10"/>
          </p:nvPr>
        </p:nvSpPr>
        <p:spPr/>
        <p:txBody>
          <a:bodyPr/>
          <a:lstStyle/>
          <a:p>
            <a:fld id="{E1CD2197-B11F-4844-A58D-0D6687228816}" type="datetimeFigureOut">
              <a:rPr lang="en-GB" smtClean="0"/>
              <a:t>31/05/2023</a:t>
            </a:fld>
            <a:endParaRPr lang="en-GB"/>
          </a:p>
        </p:txBody>
      </p:sp>
      <p:sp>
        <p:nvSpPr>
          <p:cNvPr id="6" name="Footer Placeholder 5">
            <a:extLst>
              <a:ext uri="{FF2B5EF4-FFF2-40B4-BE49-F238E27FC236}">
                <a16:creationId xmlns:a16="http://schemas.microsoft.com/office/drawing/2014/main" id="{5ED3F7C3-FB8E-73CC-9AE8-BF35302343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1FA932-84EC-6E9A-A703-C9CE9BB27F47}"/>
              </a:ext>
            </a:extLst>
          </p:cNvPr>
          <p:cNvSpPr>
            <a:spLocks noGrp="1"/>
          </p:cNvSpPr>
          <p:nvPr>
            <p:ph type="sldNum" sz="quarter" idx="12"/>
          </p:nvPr>
        </p:nvSpPr>
        <p:spPr/>
        <p:txBody>
          <a:bodyPr/>
          <a:lstStyle/>
          <a:p>
            <a:fld id="{09DF8F66-1893-4CD7-B7CE-02E4C9FD28F8}" type="slidenum">
              <a:rPr lang="en-GB" smtClean="0"/>
              <a:t>‹#›</a:t>
            </a:fld>
            <a:endParaRPr lang="en-GB"/>
          </a:p>
        </p:txBody>
      </p:sp>
    </p:spTree>
    <p:extLst>
      <p:ext uri="{BB962C8B-B14F-4D97-AF65-F5344CB8AC3E}">
        <p14:creationId xmlns:p14="http://schemas.microsoft.com/office/powerpoint/2010/main" val="4250324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25ED9-E0FA-9E3F-B51C-1EE34F0A0B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1463BAC-3297-0A5F-D3AE-2B759D569EA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CA185AD-D16E-9588-5A60-FD4C27C282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B7BC2D-B6CE-53A0-0E76-B5F904549CDF}"/>
              </a:ext>
            </a:extLst>
          </p:cNvPr>
          <p:cNvSpPr>
            <a:spLocks noGrp="1"/>
          </p:cNvSpPr>
          <p:nvPr>
            <p:ph type="dt" sz="half" idx="10"/>
          </p:nvPr>
        </p:nvSpPr>
        <p:spPr/>
        <p:txBody>
          <a:bodyPr/>
          <a:lstStyle/>
          <a:p>
            <a:fld id="{E1CD2197-B11F-4844-A58D-0D6687228816}" type="datetimeFigureOut">
              <a:rPr lang="en-GB" smtClean="0"/>
              <a:t>31/05/2023</a:t>
            </a:fld>
            <a:endParaRPr lang="en-GB"/>
          </a:p>
        </p:txBody>
      </p:sp>
      <p:sp>
        <p:nvSpPr>
          <p:cNvPr id="6" name="Footer Placeholder 5">
            <a:extLst>
              <a:ext uri="{FF2B5EF4-FFF2-40B4-BE49-F238E27FC236}">
                <a16:creationId xmlns:a16="http://schemas.microsoft.com/office/drawing/2014/main" id="{593C0BC7-18C0-72B5-21DD-7D14B0C3EB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BB9BE6-C2E3-DFF7-2656-61B7E8A1B5D8}"/>
              </a:ext>
            </a:extLst>
          </p:cNvPr>
          <p:cNvSpPr>
            <a:spLocks noGrp="1"/>
          </p:cNvSpPr>
          <p:nvPr>
            <p:ph type="sldNum" sz="quarter" idx="12"/>
          </p:nvPr>
        </p:nvSpPr>
        <p:spPr/>
        <p:txBody>
          <a:bodyPr/>
          <a:lstStyle/>
          <a:p>
            <a:fld id="{09DF8F66-1893-4CD7-B7CE-02E4C9FD28F8}" type="slidenum">
              <a:rPr lang="en-GB" smtClean="0"/>
              <a:t>‹#›</a:t>
            </a:fld>
            <a:endParaRPr lang="en-GB"/>
          </a:p>
        </p:txBody>
      </p:sp>
    </p:spTree>
    <p:extLst>
      <p:ext uri="{BB962C8B-B14F-4D97-AF65-F5344CB8AC3E}">
        <p14:creationId xmlns:p14="http://schemas.microsoft.com/office/powerpoint/2010/main" val="28687641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A6A77-6854-02F2-EDFD-CF80131DD6D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C5F9AA-3E50-F3B9-4512-36EB3C3D2A4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F124F9-CFBD-24A4-E89D-2706E157DABB}"/>
              </a:ext>
            </a:extLst>
          </p:cNvPr>
          <p:cNvSpPr>
            <a:spLocks noGrp="1"/>
          </p:cNvSpPr>
          <p:nvPr>
            <p:ph type="dt" sz="half" idx="10"/>
          </p:nvPr>
        </p:nvSpPr>
        <p:spPr/>
        <p:txBody>
          <a:bodyPr/>
          <a:lstStyle/>
          <a:p>
            <a:fld id="{E1CD2197-B11F-4844-A58D-0D6687228816}" type="datetimeFigureOut">
              <a:rPr lang="en-GB" smtClean="0"/>
              <a:t>31/05/2023</a:t>
            </a:fld>
            <a:endParaRPr lang="en-GB"/>
          </a:p>
        </p:txBody>
      </p:sp>
      <p:sp>
        <p:nvSpPr>
          <p:cNvPr id="5" name="Footer Placeholder 4">
            <a:extLst>
              <a:ext uri="{FF2B5EF4-FFF2-40B4-BE49-F238E27FC236}">
                <a16:creationId xmlns:a16="http://schemas.microsoft.com/office/drawing/2014/main" id="{1F289034-77F0-A9B8-ADEE-EF6183254D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3103D5-1026-1324-7D02-11DFF5A9F262}"/>
              </a:ext>
            </a:extLst>
          </p:cNvPr>
          <p:cNvSpPr>
            <a:spLocks noGrp="1"/>
          </p:cNvSpPr>
          <p:nvPr>
            <p:ph type="sldNum" sz="quarter" idx="12"/>
          </p:nvPr>
        </p:nvSpPr>
        <p:spPr/>
        <p:txBody>
          <a:bodyPr/>
          <a:lstStyle/>
          <a:p>
            <a:fld id="{09DF8F66-1893-4CD7-B7CE-02E4C9FD28F8}" type="slidenum">
              <a:rPr lang="en-GB" smtClean="0"/>
              <a:t>‹#›</a:t>
            </a:fld>
            <a:endParaRPr lang="en-GB"/>
          </a:p>
        </p:txBody>
      </p:sp>
    </p:spTree>
    <p:extLst>
      <p:ext uri="{BB962C8B-B14F-4D97-AF65-F5344CB8AC3E}">
        <p14:creationId xmlns:p14="http://schemas.microsoft.com/office/powerpoint/2010/main" val="12509960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F3C577B-ABBF-1D52-89D7-0B737461659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3BE3B4-76CE-18AD-9BA5-1AABC41B047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CE3E6D-33C6-71DD-11D7-5DE7A27B69F5}"/>
              </a:ext>
            </a:extLst>
          </p:cNvPr>
          <p:cNvSpPr>
            <a:spLocks noGrp="1"/>
          </p:cNvSpPr>
          <p:nvPr>
            <p:ph type="dt" sz="half" idx="10"/>
          </p:nvPr>
        </p:nvSpPr>
        <p:spPr/>
        <p:txBody>
          <a:bodyPr/>
          <a:lstStyle/>
          <a:p>
            <a:fld id="{E1CD2197-B11F-4844-A58D-0D6687228816}" type="datetimeFigureOut">
              <a:rPr lang="en-GB" smtClean="0"/>
              <a:t>31/05/2023</a:t>
            </a:fld>
            <a:endParaRPr lang="en-GB"/>
          </a:p>
        </p:txBody>
      </p:sp>
      <p:sp>
        <p:nvSpPr>
          <p:cNvPr id="5" name="Footer Placeholder 4">
            <a:extLst>
              <a:ext uri="{FF2B5EF4-FFF2-40B4-BE49-F238E27FC236}">
                <a16:creationId xmlns:a16="http://schemas.microsoft.com/office/drawing/2014/main" id="{5D6C152F-7C89-B4B6-0CCE-A0358AE697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DE121A-12F4-3C4A-968E-901DBCF7F7D3}"/>
              </a:ext>
            </a:extLst>
          </p:cNvPr>
          <p:cNvSpPr>
            <a:spLocks noGrp="1"/>
          </p:cNvSpPr>
          <p:nvPr>
            <p:ph type="sldNum" sz="quarter" idx="12"/>
          </p:nvPr>
        </p:nvSpPr>
        <p:spPr/>
        <p:txBody>
          <a:bodyPr/>
          <a:lstStyle/>
          <a:p>
            <a:fld id="{09DF8F66-1893-4CD7-B7CE-02E4C9FD28F8}" type="slidenum">
              <a:rPr lang="en-GB" smtClean="0"/>
              <a:t>‹#›</a:t>
            </a:fld>
            <a:endParaRPr lang="en-GB"/>
          </a:p>
        </p:txBody>
      </p:sp>
    </p:spTree>
    <p:extLst>
      <p:ext uri="{BB962C8B-B14F-4D97-AF65-F5344CB8AC3E}">
        <p14:creationId xmlns:p14="http://schemas.microsoft.com/office/powerpoint/2010/main" val="1301861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AB5662B-1C01-6703-F18D-A49B49FC0D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BC4CE83-B5AC-2B9B-3782-2F9DAFCEDE7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8D7B08-F74E-2489-6FB9-E5EA288D43D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CD2197-B11F-4844-A58D-0D6687228816}" type="datetimeFigureOut">
              <a:rPr lang="en-GB" smtClean="0"/>
              <a:t>31/05/2023</a:t>
            </a:fld>
            <a:endParaRPr lang="en-GB"/>
          </a:p>
        </p:txBody>
      </p:sp>
      <p:sp>
        <p:nvSpPr>
          <p:cNvPr id="5" name="Footer Placeholder 4">
            <a:extLst>
              <a:ext uri="{FF2B5EF4-FFF2-40B4-BE49-F238E27FC236}">
                <a16:creationId xmlns:a16="http://schemas.microsoft.com/office/drawing/2014/main" id="{E79C22E6-1052-0932-7A5B-309D73847B4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26643A6-5C69-4A9B-8F78-364055051D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DF8F66-1893-4CD7-B7CE-02E4C9FD28F8}" type="slidenum">
              <a:rPr lang="en-GB" smtClean="0"/>
              <a:t>‹#›</a:t>
            </a:fld>
            <a:endParaRPr lang="en-GB"/>
          </a:p>
        </p:txBody>
      </p:sp>
    </p:spTree>
    <p:extLst>
      <p:ext uri="{BB962C8B-B14F-4D97-AF65-F5344CB8AC3E}">
        <p14:creationId xmlns:p14="http://schemas.microsoft.com/office/powerpoint/2010/main" val="1838475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99E34-6167-38D1-90D3-3EEC5438983A}"/>
              </a:ext>
            </a:extLst>
          </p:cNvPr>
          <p:cNvSpPr>
            <a:spLocks noGrp="1"/>
          </p:cNvSpPr>
          <p:nvPr>
            <p:ph type="ctrTitle"/>
          </p:nvPr>
        </p:nvSpPr>
        <p:spPr/>
        <p:txBody>
          <a:bodyPr/>
          <a:lstStyle/>
          <a:p>
            <a:r>
              <a:rPr lang="en-GB"/>
              <a:t>Ethical practice</a:t>
            </a:r>
          </a:p>
        </p:txBody>
      </p:sp>
      <p:sp>
        <p:nvSpPr>
          <p:cNvPr id="3" name="Subtitle 2">
            <a:extLst>
              <a:ext uri="{FF2B5EF4-FFF2-40B4-BE49-F238E27FC236}">
                <a16:creationId xmlns:a16="http://schemas.microsoft.com/office/drawing/2014/main" id="{A809A597-AD38-EF37-38C4-FB4740E4B8F6}"/>
              </a:ext>
            </a:extLst>
          </p:cNvPr>
          <p:cNvSpPr>
            <a:spLocks noGrp="1"/>
          </p:cNvSpPr>
          <p:nvPr>
            <p:ph type="subTitle" idx="1"/>
          </p:nvPr>
        </p:nvSpPr>
        <p:spPr/>
        <p:txBody>
          <a:bodyPr/>
          <a:lstStyle/>
          <a:p>
            <a:r>
              <a:rPr lang="en-GB"/>
              <a:t>31/5/23</a:t>
            </a:r>
          </a:p>
        </p:txBody>
      </p:sp>
    </p:spTree>
    <p:extLst>
      <p:ext uri="{BB962C8B-B14F-4D97-AF65-F5344CB8AC3E}">
        <p14:creationId xmlns:p14="http://schemas.microsoft.com/office/powerpoint/2010/main" val="1011606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65001-4D32-4A80-7095-E3BD1C837F6B}"/>
              </a:ext>
            </a:extLst>
          </p:cNvPr>
          <p:cNvSpPr>
            <a:spLocks noGrp="1"/>
          </p:cNvSpPr>
          <p:nvPr>
            <p:ph type="title"/>
          </p:nvPr>
        </p:nvSpPr>
        <p:spPr/>
        <p:txBody>
          <a:bodyPr/>
          <a:lstStyle/>
          <a:p>
            <a:endParaRPr lang="en-GB"/>
          </a:p>
        </p:txBody>
      </p:sp>
      <p:graphicFrame>
        <p:nvGraphicFramePr>
          <p:cNvPr id="7" name="Content Placeholder 6">
            <a:extLst>
              <a:ext uri="{FF2B5EF4-FFF2-40B4-BE49-F238E27FC236}">
                <a16:creationId xmlns:a16="http://schemas.microsoft.com/office/drawing/2014/main" id="{F0A8CC28-F5E9-322B-6556-74CD052C1F4D}"/>
              </a:ext>
            </a:extLst>
          </p:cNvPr>
          <p:cNvGraphicFramePr>
            <a:graphicFrameLocks noGrp="1"/>
          </p:cNvGraphicFramePr>
          <p:nvPr>
            <p:ph idx="1"/>
            <p:extLst>
              <p:ext uri="{D42A27DB-BD31-4B8C-83A1-F6EECF244321}">
                <p14:modId xmlns:p14="http://schemas.microsoft.com/office/powerpoint/2010/main" val="1765433600"/>
              </p:ext>
            </p:extLst>
          </p:nvPr>
        </p:nvGraphicFramePr>
        <p:xfrm>
          <a:off x="1174460" y="2927191"/>
          <a:ext cx="7935568" cy="1325563"/>
        </p:xfrm>
        <a:graphic>
          <a:graphicData uri="http://schemas.openxmlformats.org/drawingml/2006/table">
            <a:tbl>
              <a:tblPr firstRow="1" firstCol="1" bandRow="1"/>
              <a:tblGrid>
                <a:gridCol w="569274">
                  <a:extLst>
                    <a:ext uri="{9D8B030D-6E8A-4147-A177-3AD203B41FA5}">
                      <a16:colId xmlns:a16="http://schemas.microsoft.com/office/drawing/2014/main" val="1154751349"/>
                    </a:ext>
                  </a:extLst>
                </a:gridCol>
                <a:gridCol w="7366294">
                  <a:extLst>
                    <a:ext uri="{9D8B030D-6E8A-4147-A177-3AD203B41FA5}">
                      <a16:colId xmlns:a16="http://schemas.microsoft.com/office/drawing/2014/main" val="1063884677"/>
                    </a:ext>
                  </a:extLst>
                </a:gridCol>
              </a:tblGrid>
              <a:tr h="1325563">
                <a:tc>
                  <a:txBody>
                    <a:bodyPr/>
                    <a:lstStyle/>
                    <a:p>
                      <a:r>
                        <a:rPr lang="en-GB" sz="2000">
                          <a:effectLst/>
                          <a:latin typeface="Arial" panose="020B0604020202020204" pitchFamily="34" charset="0"/>
                          <a:ea typeface="Calibri" panose="020F0502020204030204" pitchFamily="34" charset="0"/>
                          <a:cs typeface="Times New Roman" panose="02020603050405020304" pitchFamily="18" charset="0"/>
                        </a:rPr>
                        <a:t>K8</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2000">
                          <a:effectLst/>
                          <a:latin typeface="Arial" panose="020B0604020202020204" pitchFamily="34" charset="0"/>
                          <a:ea typeface="Calibri" panose="020F0502020204030204" pitchFamily="34" charset="0"/>
                          <a:cs typeface="Times New Roman" panose="02020603050405020304" pitchFamily="18" charset="0"/>
                        </a:rPr>
                        <a:t>legal requirements, professional standards, relevant procedures and guidelines relevant to archaeological investigation and the processing, publication and storage of data and materials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37799273"/>
                  </a:ext>
                </a:extLst>
              </a:tr>
            </a:tbl>
          </a:graphicData>
        </a:graphic>
      </p:graphicFrame>
      <p:pic>
        <p:nvPicPr>
          <p:cNvPr id="9" name="Picture 8">
            <a:extLst>
              <a:ext uri="{FF2B5EF4-FFF2-40B4-BE49-F238E27FC236}">
                <a16:creationId xmlns:a16="http://schemas.microsoft.com/office/drawing/2014/main" id="{81CBEA74-220B-201C-B12A-E7C261E65DA5}"/>
              </a:ext>
            </a:extLst>
          </p:cNvPr>
          <p:cNvPicPr>
            <a:picLocks noChangeAspect="1"/>
          </p:cNvPicPr>
          <p:nvPr/>
        </p:nvPicPr>
        <p:blipFill>
          <a:blip r:embed="rId2"/>
          <a:stretch>
            <a:fillRect/>
          </a:stretch>
        </p:blipFill>
        <p:spPr>
          <a:xfrm>
            <a:off x="2721222" y="4555807"/>
            <a:ext cx="8410575" cy="1866900"/>
          </a:xfrm>
          <a:prstGeom prst="rect">
            <a:avLst/>
          </a:prstGeom>
        </p:spPr>
      </p:pic>
      <p:pic>
        <p:nvPicPr>
          <p:cNvPr id="1028" name="Picture 4" descr="Home">
            <a:extLst>
              <a:ext uri="{FF2B5EF4-FFF2-40B4-BE49-F238E27FC236}">
                <a16:creationId xmlns:a16="http://schemas.microsoft.com/office/drawing/2014/main" id="{FB4FC9C0-4018-F4FB-2121-D2B786CF17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4702" y="5058561"/>
            <a:ext cx="2202408" cy="6723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0442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A10E4-8B98-9693-2225-1015B4D43257}"/>
              </a:ext>
            </a:extLst>
          </p:cNvPr>
          <p:cNvSpPr>
            <a:spLocks noGrp="1"/>
          </p:cNvSpPr>
          <p:nvPr>
            <p:ph type="title"/>
          </p:nvPr>
        </p:nvSpPr>
        <p:spPr/>
        <p:txBody>
          <a:bodyPr/>
          <a:lstStyle/>
          <a:p>
            <a:r>
              <a:rPr lang="en-GB"/>
              <a:t>Approaches to ethical behaviour</a:t>
            </a:r>
          </a:p>
        </p:txBody>
      </p:sp>
      <p:sp>
        <p:nvSpPr>
          <p:cNvPr id="3" name="Content Placeholder 2">
            <a:extLst>
              <a:ext uri="{FF2B5EF4-FFF2-40B4-BE49-F238E27FC236}">
                <a16:creationId xmlns:a16="http://schemas.microsoft.com/office/drawing/2014/main" id="{24FB477A-B96B-C767-A073-074F29FB52BF}"/>
              </a:ext>
            </a:extLst>
          </p:cNvPr>
          <p:cNvSpPr>
            <a:spLocks noGrp="1"/>
          </p:cNvSpPr>
          <p:nvPr>
            <p:ph idx="1"/>
          </p:nvPr>
        </p:nvSpPr>
        <p:spPr/>
        <p:txBody>
          <a:bodyPr/>
          <a:lstStyle/>
          <a:p>
            <a:r>
              <a:rPr lang="en-GB"/>
              <a:t>Deontological – rules-based</a:t>
            </a:r>
          </a:p>
          <a:p>
            <a:pPr lvl="1"/>
            <a:r>
              <a:rPr lang="en-GB">
                <a:solidFill>
                  <a:srgbClr val="202122"/>
                </a:solidFill>
                <a:effectLst/>
                <a:latin typeface="Arial" panose="020B0604020202020204" pitchFamily="34" charset="0"/>
              </a:rPr>
              <a:t>Kant categorical imperative:</a:t>
            </a:r>
            <a:r>
              <a:rPr lang="en-GB" b="1" i="1">
                <a:solidFill>
                  <a:srgbClr val="202122"/>
                </a:solidFill>
                <a:effectLst/>
                <a:latin typeface="Arial" panose="020B0604020202020204" pitchFamily="34" charset="0"/>
              </a:rPr>
              <a:t> Fiat iustitia, et pereat mundus</a:t>
            </a:r>
            <a:r>
              <a:rPr lang="en-GB" b="0" i="0">
                <a:solidFill>
                  <a:srgbClr val="202122"/>
                </a:solidFill>
                <a:effectLst/>
                <a:latin typeface="Arial" panose="020B0604020202020204" pitchFamily="34" charset="0"/>
              </a:rPr>
              <a:t> "Let justice be done, though the world perish"</a:t>
            </a:r>
            <a:endParaRPr lang="en-GB"/>
          </a:p>
          <a:p>
            <a:r>
              <a:rPr lang="en-GB"/>
              <a:t>Consequentialist – outcome-based</a:t>
            </a:r>
          </a:p>
          <a:p>
            <a:pPr lvl="1"/>
            <a:r>
              <a:rPr lang="en-GB"/>
              <a:t>Utilitarianism</a:t>
            </a:r>
          </a:p>
          <a:p>
            <a:pPr marL="457200" lvl="1" indent="0">
              <a:buNone/>
            </a:pPr>
            <a:endParaRPr lang="en-GB"/>
          </a:p>
          <a:p>
            <a:pPr marL="457200" lvl="1" indent="0">
              <a:buNone/>
            </a:pPr>
            <a:endParaRPr lang="en-GB"/>
          </a:p>
          <a:p>
            <a:pPr marL="457200" lvl="1" indent="0">
              <a:buNone/>
            </a:pPr>
            <a:endParaRPr lang="en-GB"/>
          </a:p>
        </p:txBody>
      </p:sp>
    </p:spTree>
    <p:extLst>
      <p:ext uri="{BB962C8B-B14F-4D97-AF65-F5344CB8AC3E}">
        <p14:creationId xmlns:p14="http://schemas.microsoft.com/office/powerpoint/2010/main" val="20350952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E9D68-86C0-6269-CD42-C32D0ED1210D}"/>
              </a:ext>
            </a:extLst>
          </p:cNvPr>
          <p:cNvSpPr>
            <a:spLocks noGrp="1"/>
          </p:cNvSpPr>
          <p:nvPr>
            <p:ph type="title"/>
          </p:nvPr>
        </p:nvSpPr>
        <p:spPr/>
        <p:txBody>
          <a:bodyPr/>
          <a:lstStyle/>
          <a:p>
            <a:r>
              <a:rPr lang="en-GB"/>
              <a:t>Ethical dilemmas</a:t>
            </a:r>
          </a:p>
        </p:txBody>
      </p:sp>
      <p:sp>
        <p:nvSpPr>
          <p:cNvPr id="3" name="Content Placeholder 2">
            <a:extLst>
              <a:ext uri="{FF2B5EF4-FFF2-40B4-BE49-F238E27FC236}">
                <a16:creationId xmlns:a16="http://schemas.microsoft.com/office/drawing/2014/main" id="{F02AEC17-29CD-6F0B-1F56-D7EBE76A97C2}"/>
              </a:ext>
            </a:extLst>
          </p:cNvPr>
          <p:cNvSpPr>
            <a:spLocks noGrp="1"/>
          </p:cNvSpPr>
          <p:nvPr>
            <p:ph idx="1"/>
          </p:nvPr>
        </p:nvSpPr>
        <p:spPr/>
        <p:txBody>
          <a:bodyPr/>
          <a:lstStyle/>
          <a:p>
            <a:r>
              <a:rPr lang="en-GB"/>
              <a:t>Right v Wrong</a:t>
            </a:r>
          </a:p>
          <a:p>
            <a:r>
              <a:rPr lang="en-GB"/>
              <a:t>Competing principles / outcomes</a:t>
            </a:r>
          </a:p>
          <a:p>
            <a:endParaRPr lang="en-GB"/>
          </a:p>
        </p:txBody>
      </p:sp>
    </p:spTree>
    <p:extLst>
      <p:ext uri="{BB962C8B-B14F-4D97-AF65-F5344CB8AC3E}">
        <p14:creationId xmlns:p14="http://schemas.microsoft.com/office/powerpoint/2010/main" val="3349959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B00D1-C4C2-6430-88C6-8BE192690C4B}"/>
              </a:ext>
            </a:extLst>
          </p:cNvPr>
          <p:cNvSpPr>
            <a:spLocks noGrp="1"/>
          </p:cNvSpPr>
          <p:nvPr>
            <p:ph type="title"/>
          </p:nvPr>
        </p:nvSpPr>
        <p:spPr/>
        <p:txBody>
          <a:bodyPr/>
          <a:lstStyle/>
          <a:p>
            <a:r>
              <a:rPr lang="en-GB"/>
              <a:t>Examples</a:t>
            </a:r>
          </a:p>
        </p:txBody>
      </p:sp>
      <p:sp>
        <p:nvSpPr>
          <p:cNvPr id="3" name="Content Placeholder 2">
            <a:extLst>
              <a:ext uri="{FF2B5EF4-FFF2-40B4-BE49-F238E27FC236}">
                <a16:creationId xmlns:a16="http://schemas.microsoft.com/office/drawing/2014/main" id="{D10607B1-6BF5-097C-1352-1D53D9CC5492}"/>
              </a:ext>
            </a:extLst>
          </p:cNvPr>
          <p:cNvSpPr>
            <a:spLocks noGrp="1"/>
          </p:cNvSpPr>
          <p:nvPr>
            <p:ph idx="1"/>
          </p:nvPr>
        </p:nvSpPr>
        <p:spPr>
          <a:xfrm>
            <a:off x="838200" y="1825625"/>
            <a:ext cx="6964110" cy="4351338"/>
          </a:xfrm>
        </p:spPr>
        <p:txBody>
          <a:bodyPr/>
          <a:lstStyle/>
          <a:p>
            <a:pPr marL="0" indent="0">
              <a:buNone/>
            </a:pPr>
            <a:r>
              <a:rPr lang="en-GB"/>
              <a:t>Robin Hood</a:t>
            </a:r>
          </a:p>
          <a:p>
            <a:r>
              <a:rPr lang="en-GB" b="0" i="0">
                <a:solidFill>
                  <a:srgbClr val="202124"/>
                </a:solidFill>
                <a:effectLst/>
                <a:latin typeface="Google Sans"/>
              </a:rPr>
              <a:t>John Major 1521 “[Robin] permitted no harm to women, nor seized the goods of the poor, but helped them generously with what he took from abbots”</a:t>
            </a:r>
          </a:p>
          <a:p>
            <a:r>
              <a:rPr lang="en-GB">
                <a:solidFill>
                  <a:srgbClr val="202124"/>
                </a:solidFill>
                <a:latin typeface="Google Sans"/>
              </a:rPr>
              <a:t>Forest Law</a:t>
            </a:r>
          </a:p>
          <a:p>
            <a:pPr marL="0" indent="0">
              <a:buNone/>
            </a:pPr>
            <a:r>
              <a:rPr lang="en-GB">
                <a:solidFill>
                  <a:srgbClr val="202124"/>
                </a:solidFill>
                <a:latin typeface="Google Sans"/>
              </a:rPr>
              <a:t>Did Robin Hood act in the right way?</a:t>
            </a:r>
          </a:p>
          <a:p>
            <a:r>
              <a:rPr lang="en-GB">
                <a:solidFill>
                  <a:srgbClr val="202124"/>
                </a:solidFill>
                <a:latin typeface="Google Sans"/>
              </a:rPr>
              <a:t>Deontologist:</a:t>
            </a:r>
          </a:p>
          <a:p>
            <a:r>
              <a:rPr lang="en-GB">
                <a:solidFill>
                  <a:srgbClr val="202124"/>
                </a:solidFill>
                <a:latin typeface="Google Sans"/>
              </a:rPr>
              <a:t>Consequentialist:</a:t>
            </a:r>
          </a:p>
          <a:p>
            <a:endParaRPr lang="en-GB"/>
          </a:p>
        </p:txBody>
      </p:sp>
      <p:pic>
        <p:nvPicPr>
          <p:cNvPr id="5" name="Picture 4" descr="A statue of a person holding a sword&#10;&#10;Description automatically generated with medium confidence">
            <a:extLst>
              <a:ext uri="{FF2B5EF4-FFF2-40B4-BE49-F238E27FC236}">
                <a16:creationId xmlns:a16="http://schemas.microsoft.com/office/drawing/2014/main" id="{5BCA832C-A83C-99EF-4824-32ABE5B1712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73143" y="365125"/>
            <a:ext cx="3719804" cy="5579706"/>
          </a:xfrm>
          <a:prstGeom prst="rect">
            <a:avLst/>
          </a:prstGeom>
        </p:spPr>
      </p:pic>
      <p:sp>
        <p:nvSpPr>
          <p:cNvPr id="7" name="TextBox 6">
            <a:extLst>
              <a:ext uri="{FF2B5EF4-FFF2-40B4-BE49-F238E27FC236}">
                <a16:creationId xmlns:a16="http://schemas.microsoft.com/office/drawing/2014/main" id="{8B594674-6E82-5E02-4F33-7793585C41F6}"/>
              </a:ext>
            </a:extLst>
          </p:cNvPr>
          <p:cNvSpPr txBox="1"/>
          <p:nvPr/>
        </p:nvSpPr>
        <p:spPr>
          <a:xfrm>
            <a:off x="7687889" y="6176963"/>
            <a:ext cx="6097554" cy="369332"/>
          </a:xfrm>
          <a:prstGeom prst="rect">
            <a:avLst/>
          </a:prstGeom>
          <a:noFill/>
        </p:spPr>
        <p:txBody>
          <a:bodyPr wrap="square">
            <a:spAutoFit/>
          </a:bodyPr>
          <a:lstStyle/>
          <a:p>
            <a:r>
              <a:rPr lang="en-GB"/>
              <a:t>Photograph by Mike Peel (www.mikepeel.net).</a:t>
            </a:r>
          </a:p>
        </p:txBody>
      </p:sp>
    </p:spTree>
    <p:extLst>
      <p:ext uri="{BB962C8B-B14F-4D97-AF65-F5344CB8AC3E}">
        <p14:creationId xmlns:p14="http://schemas.microsoft.com/office/powerpoint/2010/main" val="7462797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B00D1-C4C2-6430-88C6-8BE192690C4B}"/>
              </a:ext>
            </a:extLst>
          </p:cNvPr>
          <p:cNvSpPr>
            <a:spLocks noGrp="1"/>
          </p:cNvSpPr>
          <p:nvPr>
            <p:ph type="title"/>
          </p:nvPr>
        </p:nvSpPr>
        <p:spPr/>
        <p:txBody>
          <a:bodyPr/>
          <a:lstStyle/>
          <a:p>
            <a:r>
              <a:rPr lang="en-GB"/>
              <a:t>Examples</a:t>
            </a:r>
          </a:p>
        </p:txBody>
      </p:sp>
      <p:sp>
        <p:nvSpPr>
          <p:cNvPr id="3" name="Content Placeholder 2">
            <a:extLst>
              <a:ext uri="{FF2B5EF4-FFF2-40B4-BE49-F238E27FC236}">
                <a16:creationId xmlns:a16="http://schemas.microsoft.com/office/drawing/2014/main" id="{D10607B1-6BF5-097C-1352-1D53D9CC5492}"/>
              </a:ext>
            </a:extLst>
          </p:cNvPr>
          <p:cNvSpPr>
            <a:spLocks noGrp="1"/>
          </p:cNvSpPr>
          <p:nvPr>
            <p:ph idx="1"/>
          </p:nvPr>
        </p:nvSpPr>
        <p:spPr>
          <a:xfrm>
            <a:off x="838200" y="1825625"/>
            <a:ext cx="6964110" cy="4351338"/>
          </a:xfrm>
        </p:spPr>
        <p:txBody>
          <a:bodyPr>
            <a:normAutofit/>
          </a:bodyPr>
          <a:lstStyle/>
          <a:p>
            <a:pPr marL="0" indent="0">
              <a:buNone/>
            </a:pPr>
            <a:r>
              <a:rPr lang="en-GB"/>
              <a:t>Robin Hood</a:t>
            </a:r>
          </a:p>
          <a:p>
            <a:r>
              <a:rPr lang="en-GB" b="0" i="0">
                <a:solidFill>
                  <a:srgbClr val="202124"/>
                </a:solidFill>
                <a:effectLst/>
                <a:latin typeface="Google Sans"/>
              </a:rPr>
              <a:t>John Major 1521 “[Robin] permitted no harm to women, nor seized the goods of the poor, but helped them generously with what he took from abbots”</a:t>
            </a:r>
          </a:p>
          <a:p>
            <a:r>
              <a:rPr lang="en-GB">
                <a:solidFill>
                  <a:srgbClr val="202124"/>
                </a:solidFill>
                <a:latin typeface="Google Sans"/>
              </a:rPr>
              <a:t>Forest Law</a:t>
            </a:r>
          </a:p>
          <a:p>
            <a:pPr marL="0" indent="0">
              <a:buNone/>
            </a:pPr>
            <a:r>
              <a:rPr lang="en-GB">
                <a:solidFill>
                  <a:srgbClr val="202124"/>
                </a:solidFill>
                <a:latin typeface="Google Sans"/>
              </a:rPr>
              <a:t>Did Robin Hood act in the right way?</a:t>
            </a:r>
          </a:p>
          <a:p>
            <a:r>
              <a:rPr lang="en-GB">
                <a:solidFill>
                  <a:srgbClr val="202124"/>
                </a:solidFill>
                <a:latin typeface="Google Sans"/>
              </a:rPr>
              <a:t>Deontologist: Wrong</a:t>
            </a:r>
          </a:p>
          <a:p>
            <a:r>
              <a:rPr lang="en-GB">
                <a:solidFill>
                  <a:srgbClr val="202124"/>
                </a:solidFill>
                <a:latin typeface="Google Sans"/>
              </a:rPr>
              <a:t>Consequentialist:  Right</a:t>
            </a:r>
          </a:p>
          <a:p>
            <a:endParaRPr lang="en-GB"/>
          </a:p>
        </p:txBody>
      </p:sp>
      <p:pic>
        <p:nvPicPr>
          <p:cNvPr id="5" name="Picture 4" descr="A statue of a person holding a sword&#10;&#10;Description automatically generated with medium confidence">
            <a:extLst>
              <a:ext uri="{FF2B5EF4-FFF2-40B4-BE49-F238E27FC236}">
                <a16:creationId xmlns:a16="http://schemas.microsoft.com/office/drawing/2014/main" id="{5BCA832C-A83C-99EF-4824-32ABE5B1712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73143" y="365125"/>
            <a:ext cx="3719804" cy="5579706"/>
          </a:xfrm>
          <a:prstGeom prst="rect">
            <a:avLst/>
          </a:prstGeom>
        </p:spPr>
      </p:pic>
      <p:sp>
        <p:nvSpPr>
          <p:cNvPr id="7" name="TextBox 6">
            <a:extLst>
              <a:ext uri="{FF2B5EF4-FFF2-40B4-BE49-F238E27FC236}">
                <a16:creationId xmlns:a16="http://schemas.microsoft.com/office/drawing/2014/main" id="{8B594674-6E82-5E02-4F33-7793585C41F6}"/>
              </a:ext>
            </a:extLst>
          </p:cNvPr>
          <p:cNvSpPr txBox="1"/>
          <p:nvPr/>
        </p:nvSpPr>
        <p:spPr>
          <a:xfrm>
            <a:off x="7687889" y="6176963"/>
            <a:ext cx="6097554" cy="369332"/>
          </a:xfrm>
          <a:prstGeom prst="rect">
            <a:avLst/>
          </a:prstGeom>
          <a:noFill/>
        </p:spPr>
        <p:txBody>
          <a:bodyPr wrap="square">
            <a:spAutoFit/>
          </a:bodyPr>
          <a:lstStyle/>
          <a:p>
            <a:r>
              <a:rPr lang="en-GB"/>
              <a:t>Photograph by Mike Peel (www.mikepeel.net).</a:t>
            </a:r>
          </a:p>
        </p:txBody>
      </p:sp>
    </p:spTree>
    <p:extLst>
      <p:ext uri="{BB962C8B-B14F-4D97-AF65-F5344CB8AC3E}">
        <p14:creationId xmlns:p14="http://schemas.microsoft.com/office/powerpoint/2010/main" val="13493656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63495-560E-D975-FE5A-BC13B11606A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6AA6369-D3AE-FD3F-DE57-C3D451DCDB59}"/>
              </a:ext>
            </a:extLst>
          </p:cNvPr>
          <p:cNvSpPr>
            <a:spLocks noGrp="1"/>
          </p:cNvSpPr>
          <p:nvPr>
            <p:ph idx="1"/>
          </p:nvPr>
        </p:nvSpPr>
        <p:spPr/>
        <p:txBody>
          <a:bodyPr>
            <a:normAutofit lnSpcReduction="10000"/>
          </a:bodyPr>
          <a:lstStyle/>
          <a:p>
            <a:pPr marL="0" indent="0">
              <a:buNone/>
            </a:pPr>
            <a:r>
              <a:rPr lang="en-GB"/>
              <a:t>Edward Snowden</a:t>
            </a:r>
          </a:p>
          <a:p>
            <a:endParaRPr lang="en-GB"/>
          </a:p>
          <a:p>
            <a:r>
              <a:rPr lang="en-GB"/>
              <a:t>Worked for a contractor for the US NSA</a:t>
            </a:r>
          </a:p>
          <a:p>
            <a:r>
              <a:rPr lang="en-GB"/>
              <a:t>Saw evidence of government mass surveillance  </a:t>
            </a:r>
          </a:p>
          <a:p>
            <a:r>
              <a:rPr lang="en-GB"/>
              <a:t>Leaked files to the press</a:t>
            </a:r>
          </a:p>
          <a:p>
            <a:endParaRPr lang="en-GB"/>
          </a:p>
          <a:p>
            <a:pPr marL="0" indent="0">
              <a:buNone/>
            </a:pPr>
            <a:r>
              <a:rPr lang="en-GB"/>
              <a:t>Did Edward Snowden act in the the right way?</a:t>
            </a:r>
          </a:p>
          <a:p>
            <a:r>
              <a:rPr lang="en-GB">
                <a:solidFill>
                  <a:srgbClr val="202124"/>
                </a:solidFill>
                <a:latin typeface="Google Sans"/>
              </a:rPr>
              <a:t>Deontologist:</a:t>
            </a:r>
          </a:p>
          <a:p>
            <a:r>
              <a:rPr lang="en-GB">
                <a:solidFill>
                  <a:srgbClr val="202124"/>
                </a:solidFill>
                <a:latin typeface="Google Sans"/>
              </a:rPr>
              <a:t>Consequentialist:</a:t>
            </a:r>
          </a:p>
          <a:p>
            <a:endParaRPr lang="en-GB"/>
          </a:p>
          <a:p>
            <a:endParaRPr lang="en-GB"/>
          </a:p>
        </p:txBody>
      </p:sp>
      <p:pic>
        <p:nvPicPr>
          <p:cNvPr id="4" name="Picture 3">
            <a:extLst>
              <a:ext uri="{FF2B5EF4-FFF2-40B4-BE49-F238E27FC236}">
                <a16:creationId xmlns:a16="http://schemas.microsoft.com/office/drawing/2014/main" id="{3761308F-26F4-D22F-AD4F-33A9A071B904}"/>
              </a:ext>
            </a:extLst>
          </p:cNvPr>
          <p:cNvPicPr>
            <a:picLocks noChangeAspect="1"/>
          </p:cNvPicPr>
          <p:nvPr/>
        </p:nvPicPr>
        <p:blipFill>
          <a:blip r:embed="rId2"/>
          <a:stretch>
            <a:fillRect/>
          </a:stretch>
        </p:blipFill>
        <p:spPr>
          <a:xfrm>
            <a:off x="8679502" y="2270183"/>
            <a:ext cx="2466975" cy="1847850"/>
          </a:xfrm>
          <a:prstGeom prst="rect">
            <a:avLst/>
          </a:prstGeom>
        </p:spPr>
      </p:pic>
    </p:spTree>
    <p:extLst>
      <p:ext uri="{BB962C8B-B14F-4D97-AF65-F5344CB8AC3E}">
        <p14:creationId xmlns:p14="http://schemas.microsoft.com/office/powerpoint/2010/main" val="2866778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63495-560E-D975-FE5A-BC13B11606A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6AA6369-D3AE-FD3F-DE57-C3D451DCDB59}"/>
              </a:ext>
            </a:extLst>
          </p:cNvPr>
          <p:cNvSpPr>
            <a:spLocks noGrp="1"/>
          </p:cNvSpPr>
          <p:nvPr>
            <p:ph idx="1"/>
          </p:nvPr>
        </p:nvSpPr>
        <p:spPr/>
        <p:txBody>
          <a:bodyPr>
            <a:normAutofit lnSpcReduction="10000"/>
          </a:bodyPr>
          <a:lstStyle/>
          <a:p>
            <a:pPr marL="0" indent="0">
              <a:buNone/>
            </a:pPr>
            <a:r>
              <a:rPr lang="en-GB"/>
              <a:t>Edward Snowden</a:t>
            </a:r>
          </a:p>
          <a:p>
            <a:endParaRPr lang="en-GB"/>
          </a:p>
          <a:p>
            <a:r>
              <a:rPr lang="en-GB"/>
              <a:t>Worked for a contractor for the US NSA</a:t>
            </a:r>
          </a:p>
          <a:p>
            <a:r>
              <a:rPr lang="en-GB"/>
              <a:t>Saw evidence of government mass surveillance  </a:t>
            </a:r>
          </a:p>
          <a:p>
            <a:r>
              <a:rPr lang="en-GB"/>
              <a:t>Leaked files to the press</a:t>
            </a:r>
          </a:p>
          <a:p>
            <a:endParaRPr lang="en-GB"/>
          </a:p>
          <a:p>
            <a:pPr marL="0" indent="0">
              <a:buNone/>
            </a:pPr>
            <a:r>
              <a:rPr lang="en-GB"/>
              <a:t>Did Edward Snowden act in the the right way?</a:t>
            </a:r>
          </a:p>
          <a:p>
            <a:r>
              <a:rPr lang="en-GB">
                <a:solidFill>
                  <a:srgbClr val="202124"/>
                </a:solidFill>
                <a:latin typeface="Google Sans"/>
              </a:rPr>
              <a:t>Deontologist:   Wrong</a:t>
            </a:r>
          </a:p>
          <a:p>
            <a:r>
              <a:rPr lang="en-GB">
                <a:solidFill>
                  <a:srgbClr val="202124"/>
                </a:solidFill>
                <a:latin typeface="Google Sans"/>
              </a:rPr>
              <a:t>Consequentialist:   Right (?)</a:t>
            </a:r>
          </a:p>
          <a:p>
            <a:endParaRPr lang="en-GB"/>
          </a:p>
          <a:p>
            <a:endParaRPr lang="en-GB"/>
          </a:p>
        </p:txBody>
      </p:sp>
      <p:pic>
        <p:nvPicPr>
          <p:cNvPr id="4" name="Picture 3">
            <a:extLst>
              <a:ext uri="{FF2B5EF4-FFF2-40B4-BE49-F238E27FC236}">
                <a16:creationId xmlns:a16="http://schemas.microsoft.com/office/drawing/2014/main" id="{3761308F-26F4-D22F-AD4F-33A9A071B904}"/>
              </a:ext>
            </a:extLst>
          </p:cNvPr>
          <p:cNvPicPr>
            <a:picLocks noChangeAspect="1"/>
          </p:cNvPicPr>
          <p:nvPr/>
        </p:nvPicPr>
        <p:blipFill>
          <a:blip r:embed="rId2"/>
          <a:stretch>
            <a:fillRect/>
          </a:stretch>
        </p:blipFill>
        <p:spPr>
          <a:xfrm>
            <a:off x="8679502" y="2270183"/>
            <a:ext cx="2466975" cy="1847850"/>
          </a:xfrm>
          <a:prstGeom prst="rect">
            <a:avLst/>
          </a:prstGeom>
        </p:spPr>
      </p:pic>
    </p:spTree>
    <p:extLst>
      <p:ext uri="{BB962C8B-B14F-4D97-AF65-F5344CB8AC3E}">
        <p14:creationId xmlns:p14="http://schemas.microsoft.com/office/powerpoint/2010/main" val="23417963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5150B-269D-BEDE-481B-E2C119EC014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5C6236A-3B03-CAC8-9DA5-E71A33F66C36}"/>
              </a:ext>
            </a:extLst>
          </p:cNvPr>
          <p:cNvSpPr>
            <a:spLocks noGrp="1"/>
          </p:cNvSpPr>
          <p:nvPr>
            <p:ph idx="1"/>
          </p:nvPr>
        </p:nvSpPr>
        <p:spPr/>
        <p:txBody>
          <a:bodyPr>
            <a:normAutofit/>
          </a:bodyPr>
          <a:lstStyle/>
          <a:p>
            <a:pPr marL="0" indent="0">
              <a:buNone/>
            </a:pPr>
            <a:r>
              <a:rPr lang="en-GB"/>
              <a:t>Batman</a:t>
            </a:r>
          </a:p>
          <a:p>
            <a:r>
              <a:rPr lang="en-GB"/>
              <a:t>Vigilante</a:t>
            </a:r>
          </a:p>
          <a:p>
            <a:r>
              <a:rPr lang="en-GB"/>
              <a:t>Extrajudicial pursuit of criminals</a:t>
            </a:r>
          </a:p>
          <a:p>
            <a:endParaRPr lang="en-GB"/>
          </a:p>
          <a:p>
            <a:endParaRPr lang="en-GB"/>
          </a:p>
          <a:p>
            <a:pPr marL="0" indent="0">
              <a:buNone/>
            </a:pPr>
            <a:r>
              <a:rPr lang="en-GB"/>
              <a:t>Did Batman act in the right way?</a:t>
            </a:r>
          </a:p>
          <a:p>
            <a:r>
              <a:rPr lang="en-GB">
                <a:solidFill>
                  <a:srgbClr val="202124"/>
                </a:solidFill>
                <a:latin typeface="Google Sans"/>
              </a:rPr>
              <a:t>Deontologist:</a:t>
            </a:r>
          </a:p>
          <a:p>
            <a:r>
              <a:rPr lang="en-GB">
                <a:solidFill>
                  <a:srgbClr val="202124"/>
                </a:solidFill>
                <a:latin typeface="Google Sans"/>
              </a:rPr>
              <a:t>Consequentialist:</a:t>
            </a:r>
          </a:p>
          <a:p>
            <a:endParaRPr lang="en-GB"/>
          </a:p>
          <a:p>
            <a:pPr marL="0" indent="0">
              <a:buNone/>
            </a:pPr>
            <a:endParaRPr lang="en-GB"/>
          </a:p>
        </p:txBody>
      </p:sp>
      <p:pic>
        <p:nvPicPr>
          <p:cNvPr id="5" name="Picture 4" descr="A baby next to a person in a garment&#10;&#10;Description automatically generated with medium confidence">
            <a:extLst>
              <a:ext uri="{FF2B5EF4-FFF2-40B4-BE49-F238E27FC236}">
                <a16:creationId xmlns:a16="http://schemas.microsoft.com/office/drawing/2014/main" id="{08C5256A-F453-D51C-CFA9-4127282C4C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46619" y="0"/>
            <a:ext cx="5845381" cy="5720896"/>
          </a:xfrm>
          <a:prstGeom prst="rect">
            <a:avLst/>
          </a:prstGeom>
        </p:spPr>
      </p:pic>
      <p:sp>
        <p:nvSpPr>
          <p:cNvPr id="7" name="TextBox 6">
            <a:extLst>
              <a:ext uri="{FF2B5EF4-FFF2-40B4-BE49-F238E27FC236}">
                <a16:creationId xmlns:a16="http://schemas.microsoft.com/office/drawing/2014/main" id="{56575E35-67D3-F3DD-3E51-E25A299C4748}"/>
              </a:ext>
            </a:extLst>
          </p:cNvPr>
          <p:cNvSpPr txBox="1"/>
          <p:nvPr/>
        </p:nvSpPr>
        <p:spPr>
          <a:xfrm>
            <a:off x="6346619" y="5855833"/>
            <a:ext cx="6097554" cy="923330"/>
          </a:xfrm>
          <a:prstGeom prst="rect">
            <a:avLst/>
          </a:prstGeom>
          <a:noFill/>
        </p:spPr>
        <p:txBody>
          <a:bodyPr wrap="square">
            <a:spAutoFit/>
          </a:bodyPr>
          <a:lstStyle/>
          <a:p>
            <a:r>
              <a:rPr lang="en-GB"/>
              <a:t>Source	https://cristianozanetta.com.br/midia_kit-batman_do_brasil.pdf</a:t>
            </a:r>
          </a:p>
          <a:p>
            <a:r>
              <a:rPr lang="en-GB"/>
              <a:t>Author	Cristiano Zanetta da Matos</a:t>
            </a:r>
          </a:p>
        </p:txBody>
      </p:sp>
    </p:spTree>
    <p:extLst>
      <p:ext uri="{BB962C8B-B14F-4D97-AF65-F5344CB8AC3E}">
        <p14:creationId xmlns:p14="http://schemas.microsoft.com/office/powerpoint/2010/main" val="11336851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5150B-269D-BEDE-481B-E2C119EC014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5C6236A-3B03-CAC8-9DA5-E71A33F66C36}"/>
              </a:ext>
            </a:extLst>
          </p:cNvPr>
          <p:cNvSpPr>
            <a:spLocks noGrp="1"/>
          </p:cNvSpPr>
          <p:nvPr>
            <p:ph idx="1"/>
          </p:nvPr>
        </p:nvSpPr>
        <p:spPr/>
        <p:txBody>
          <a:bodyPr>
            <a:normAutofit/>
          </a:bodyPr>
          <a:lstStyle/>
          <a:p>
            <a:pPr marL="0" indent="0">
              <a:buNone/>
            </a:pPr>
            <a:r>
              <a:rPr lang="en-GB"/>
              <a:t>Batman</a:t>
            </a:r>
          </a:p>
          <a:p>
            <a:r>
              <a:rPr lang="en-GB"/>
              <a:t>Vigilante</a:t>
            </a:r>
          </a:p>
          <a:p>
            <a:r>
              <a:rPr lang="en-GB"/>
              <a:t>Extrajudicial pursuit of criminals</a:t>
            </a:r>
          </a:p>
          <a:p>
            <a:endParaRPr lang="en-GB"/>
          </a:p>
          <a:p>
            <a:endParaRPr lang="en-GB"/>
          </a:p>
          <a:p>
            <a:pPr marL="0" indent="0">
              <a:buNone/>
            </a:pPr>
            <a:r>
              <a:rPr lang="en-GB"/>
              <a:t>Did Batman act in the right way?</a:t>
            </a:r>
          </a:p>
          <a:p>
            <a:r>
              <a:rPr lang="en-GB">
                <a:solidFill>
                  <a:srgbClr val="202124"/>
                </a:solidFill>
                <a:latin typeface="Google Sans"/>
              </a:rPr>
              <a:t>Deontologist:   Wrong</a:t>
            </a:r>
          </a:p>
          <a:p>
            <a:r>
              <a:rPr lang="en-GB">
                <a:solidFill>
                  <a:srgbClr val="202124"/>
                </a:solidFill>
                <a:latin typeface="Google Sans"/>
              </a:rPr>
              <a:t>Consequentialist:   Right (??)</a:t>
            </a:r>
          </a:p>
          <a:p>
            <a:endParaRPr lang="en-GB"/>
          </a:p>
          <a:p>
            <a:pPr marL="0" indent="0">
              <a:buNone/>
            </a:pPr>
            <a:endParaRPr lang="en-GB"/>
          </a:p>
        </p:txBody>
      </p:sp>
      <p:pic>
        <p:nvPicPr>
          <p:cNvPr id="5" name="Picture 4" descr="A baby next to a person in a garment&#10;&#10;Description automatically generated with medium confidence">
            <a:extLst>
              <a:ext uri="{FF2B5EF4-FFF2-40B4-BE49-F238E27FC236}">
                <a16:creationId xmlns:a16="http://schemas.microsoft.com/office/drawing/2014/main" id="{08C5256A-F453-D51C-CFA9-4127282C4C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46619" y="0"/>
            <a:ext cx="5845381" cy="5720896"/>
          </a:xfrm>
          <a:prstGeom prst="rect">
            <a:avLst/>
          </a:prstGeom>
        </p:spPr>
      </p:pic>
      <p:sp>
        <p:nvSpPr>
          <p:cNvPr id="7" name="TextBox 6">
            <a:extLst>
              <a:ext uri="{FF2B5EF4-FFF2-40B4-BE49-F238E27FC236}">
                <a16:creationId xmlns:a16="http://schemas.microsoft.com/office/drawing/2014/main" id="{56575E35-67D3-F3DD-3E51-E25A299C4748}"/>
              </a:ext>
            </a:extLst>
          </p:cNvPr>
          <p:cNvSpPr txBox="1"/>
          <p:nvPr/>
        </p:nvSpPr>
        <p:spPr>
          <a:xfrm>
            <a:off x="6346619" y="5855833"/>
            <a:ext cx="6097554" cy="923330"/>
          </a:xfrm>
          <a:prstGeom prst="rect">
            <a:avLst/>
          </a:prstGeom>
          <a:noFill/>
        </p:spPr>
        <p:txBody>
          <a:bodyPr wrap="square">
            <a:spAutoFit/>
          </a:bodyPr>
          <a:lstStyle/>
          <a:p>
            <a:r>
              <a:rPr lang="en-GB"/>
              <a:t>Source	https://cristianozanetta.com.br/midia_kit-batman_do_brasil.pdf</a:t>
            </a:r>
          </a:p>
          <a:p>
            <a:r>
              <a:rPr lang="en-GB"/>
              <a:t>Author	Cristiano Zanetta da Matos</a:t>
            </a:r>
          </a:p>
        </p:txBody>
      </p:sp>
    </p:spTree>
    <p:extLst>
      <p:ext uri="{BB962C8B-B14F-4D97-AF65-F5344CB8AC3E}">
        <p14:creationId xmlns:p14="http://schemas.microsoft.com/office/powerpoint/2010/main" val="40974249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4E1D3-366B-497A-683B-7CD109C7341F}"/>
              </a:ext>
            </a:extLst>
          </p:cNvPr>
          <p:cNvSpPr>
            <a:spLocks noGrp="1"/>
          </p:cNvSpPr>
          <p:nvPr>
            <p:ph type="title"/>
          </p:nvPr>
        </p:nvSpPr>
        <p:spPr/>
        <p:txBody>
          <a:bodyPr/>
          <a:lstStyle/>
          <a:p>
            <a:r>
              <a:rPr lang="en-GB"/>
              <a:t>Ruth Ellis</a:t>
            </a:r>
          </a:p>
        </p:txBody>
      </p:sp>
      <p:sp>
        <p:nvSpPr>
          <p:cNvPr id="3" name="Content Placeholder 2">
            <a:extLst>
              <a:ext uri="{FF2B5EF4-FFF2-40B4-BE49-F238E27FC236}">
                <a16:creationId xmlns:a16="http://schemas.microsoft.com/office/drawing/2014/main" id="{1B73C8CF-2A8A-6927-67B9-3C9B14630655}"/>
              </a:ext>
            </a:extLst>
          </p:cNvPr>
          <p:cNvSpPr>
            <a:spLocks noGrp="1"/>
          </p:cNvSpPr>
          <p:nvPr>
            <p:ph idx="1"/>
          </p:nvPr>
        </p:nvSpPr>
        <p:spPr/>
        <p:txBody>
          <a:bodyPr>
            <a:normAutofit fontScale="85000" lnSpcReduction="20000"/>
          </a:bodyPr>
          <a:lstStyle/>
          <a:p>
            <a:r>
              <a:rPr lang="en-GB"/>
              <a:t>Found guilty of murdering David Blakely – abusive fiance</a:t>
            </a:r>
          </a:p>
          <a:p>
            <a:r>
              <a:rPr lang="en-GB"/>
              <a:t>Mandatory death sentence</a:t>
            </a:r>
          </a:p>
          <a:p>
            <a:r>
              <a:rPr lang="en-GB"/>
              <a:t>Reprieve not granted </a:t>
            </a:r>
          </a:p>
          <a:p>
            <a:r>
              <a:rPr lang="en-GB"/>
              <a:t>Executed in 1955</a:t>
            </a:r>
          </a:p>
          <a:p>
            <a:endParaRPr lang="en-GB"/>
          </a:p>
          <a:p>
            <a:endParaRPr lang="en-GB"/>
          </a:p>
          <a:p>
            <a:endParaRPr lang="en-GB"/>
          </a:p>
          <a:p>
            <a:endParaRPr lang="en-GB"/>
          </a:p>
          <a:p>
            <a:pPr marL="0" indent="0">
              <a:buNone/>
            </a:pPr>
            <a:r>
              <a:rPr lang="en-GB"/>
              <a:t>Did the Home Secretary do the right thing?</a:t>
            </a:r>
          </a:p>
          <a:p>
            <a:r>
              <a:rPr lang="en-GB"/>
              <a:t>Deiontologist:  </a:t>
            </a:r>
          </a:p>
          <a:p>
            <a:r>
              <a:rPr lang="en-GB"/>
              <a:t>Consequentialist</a:t>
            </a:r>
            <a:r>
              <a:rPr lang="en-GB" b="1"/>
              <a:t>:  </a:t>
            </a:r>
          </a:p>
        </p:txBody>
      </p:sp>
    </p:spTree>
    <p:extLst>
      <p:ext uri="{BB962C8B-B14F-4D97-AF65-F5344CB8AC3E}">
        <p14:creationId xmlns:p14="http://schemas.microsoft.com/office/powerpoint/2010/main" val="23233594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4E1D3-366B-497A-683B-7CD109C7341F}"/>
              </a:ext>
            </a:extLst>
          </p:cNvPr>
          <p:cNvSpPr>
            <a:spLocks noGrp="1"/>
          </p:cNvSpPr>
          <p:nvPr>
            <p:ph type="title"/>
          </p:nvPr>
        </p:nvSpPr>
        <p:spPr/>
        <p:txBody>
          <a:bodyPr/>
          <a:lstStyle/>
          <a:p>
            <a:r>
              <a:rPr lang="en-GB"/>
              <a:t>Ruth Ellis</a:t>
            </a:r>
          </a:p>
        </p:txBody>
      </p:sp>
      <p:sp>
        <p:nvSpPr>
          <p:cNvPr id="3" name="Content Placeholder 2">
            <a:extLst>
              <a:ext uri="{FF2B5EF4-FFF2-40B4-BE49-F238E27FC236}">
                <a16:creationId xmlns:a16="http://schemas.microsoft.com/office/drawing/2014/main" id="{1B73C8CF-2A8A-6927-67B9-3C9B14630655}"/>
              </a:ext>
            </a:extLst>
          </p:cNvPr>
          <p:cNvSpPr>
            <a:spLocks noGrp="1"/>
          </p:cNvSpPr>
          <p:nvPr>
            <p:ph idx="1"/>
          </p:nvPr>
        </p:nvSpPr>
        <p:spPr/>
        <p:txBody>
          <a:bodyPr>
            <a:normAutofit fontScale="85000" lnSpcReduction="20000"/>
          </a:bodyPr>
          <a:lstStyle/>
          <a:p>
            <a:r>
              <a:rPr lang="en-GB"/>
              <a:t>Found guilty of murdering David Blakely – abusive fiance</a:t>
            </a:r>
          </a:p>
          <a:p>
            <a:r>
              <a:rPr lang="en-GB"/>
              <a:t>Mandatory death sentence</a:t>
            </a:r>
          </a:p>
          <a:p>
            <a:r>
              <a:rPr lang="en-GB"/>
              <a:t>Reprieve not granted </a:t>
            </a:r>
          </a:p>
          <a:p>
            <a:r>
              <a:rPr lang="en-GB"/>
              <a:t>Executed in 1955</a:t>
            </a:r>
          </a:p>
          <a:p>
            <a:endParaRPr lang="en-GB"/>
          </a:p>
          <a:p>
            <a:endParaRPr lang="en-GB"/>
          </a:p>
          <a:p>
            <a:endParaRPr lang="en-GB"/>
          </a:p>
          <a:p>
            <a:endParaRPr lang="en-GB"/>
          </a:p>
          <a:p>
            <a:pPr marL="0" indent="0">
              <a:buNone/>
            </a:pPr>
            <a:r>
              <a:rPr lang="en-GB"/>
              <a:t>Did the Home Secretary do the right thing?</a:t>
            </a:r>
          </a:p>
          <a:p>
            <a:r>
              <a:rPr lang="en-GB"/>
              <a:t>Deiontologist:  Right</a:t>
            </a:r>
          </a:p>
          <a:p>
            <a:r>
              <a:rPr lang="en-GB"/>
              <a:t>Consequentialist</a:t>
            </a:r>
            <a:r>
              <a:rPr lang="en-GB" b="1"/>
              <a:t>:   ?</a:t>
            </a:r>
          </a:p>
        </p:txBody>
      </p:sp>
    </p:spTree>
    <p:extLst>
      <p:ext uri="{BB962C8B-B14F-4D97-AF65-F5344CB8AC3E}">
        <p14:creationId xmlns:p14="http://schemas.microsoft.com/office/powerpoint/2010/main" val="40579800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07E23-0CDB-1E29-C863-C17751088B2F}"/>
              </a:ext>
            </a:extLst>
          </p:cNvPr>
          <p:cNvSpPr>
            <a:spLocks noGrp="1"/>
          </p:cNvSpPr>
          <p:nvPr>
            <p:ph type="title"/>
          </p:nvPr>
        </p:nvSpPr>
        <p:spPr/>
        <p:txBody>
          <a:bodyPr/>
          <a:lstStyle/>
          <a:p>
            <a:r>
              <a:rPr lang="en-GB"/>
              <a:t>Ethical behaviour in the workplace</a:t>
            </a:r>
          </a:p>
        </p:txBody>
      </p:sp>
      <p:sp>
        <p:nvSpPr>
          <p:cNvPr id="3" name="Content Placeholder 2">
            <a:extLst>
              <a:ext uri="{FF2B5EF4-FFF2-40B4-BE49-F238E27FC236}">
                <a16:creationId xmlns:a16="http://schemas.microsoft.com/office/drawing/2014/main" id="{B7EABB22-D813-F433-6F92-ADFF049687ED}"/>
              </a:ext>
            </a:extLst>
          </p:cNvPr>
          <p:cNvSpPr>
            <a:spLocks noGrp="1"/>
          </p:cNvSpPr>
          <p:nvPr>
            <p:ph idx="1"/>
          </p:nvPr>
        </p:nvSpPr>
        <p:spPr/>
        <p:txBody>
          <a:bodyPr/>
          <a:lstStyle/>
          <a:p>
            <a:r>
              <a:rPr lang="en-GB"/>
              <a:t>Social norms (“we’re all professional people doing our best”)</a:t>
            </a:r>
          </a:p>
          <a:p>
            <a:r>
              <a:rPr lang="en-GB"/>
              <a:t>Newcomer (Emperor’s new clothes)</a:t>
            </a:r>
          </a:p>
          <a:p>
            <a:r>
              <a:rPr lang="en-GB"/>
              <a:t>Peer pressure (drinking at work)</a:t>
            </a:r>
          </a:p>
          <a:p>
            <a:r>
              <a:rPr lang="en-GB"/>
              <a:t>Duty to report?</a:t>
            </a:r>
          </a:p>
          <a:p>
            <a:r>
              <a:rPr lang="en-GB"/>
              <a:t>Knowing the rules</a:t>
            </a:r>
          </a:p>
          <a:p>
            <a:r>
              <a:rPr lang="en-GB"/>
              <a:t>Understanding the situation</a:t>
            </a:r>
          </a:p>
          <a:p>
            <a:endParaRPr lang="en-GB"/>
          </a:p>
          <a:p>
            <a:endParaRPr lang="en-GB"/>
          </a:p>
        </p:txBody>
      </p:sp>
    </p:spTree>
    <p:extLst>
      <p:ext uri="{BB962C8B-B14F-4D97-AF65-F5344CB8AC3E}">
        <p14:creationId xmlns:p14="http://schemas.microsoft.com/office/powerpoint/2010/main" val="38161062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665CF-E2BE-BCA1-7D94-84DB59A878D6}"/>
              </a:ext>
            </a:extLst>
          </p:cNvPr>
          <p:cNvSpPr>
            <a:spLocks noGrp="1"/>
          </p:cNvSpPr>
          <p:nvPr>
            <p:ph type="title"/>
          </p:nvPr>
        </p:nvSpPr>
        <p:spPr/>
        <p:txBody>
          <a:bodyPr/>
          <a:lstStyle/>
          <a:p>
            <a:r>
              <a:rPr lang="en-GB"/>
              <a:t>Recognising an ethical dilemma</a:t>
            </a:r>
          </a:p>
        </p:txBody>
      </p:sp>
      <p:sp>
        <p:nvSpPr>
          <p:cNvPr id="3" name="Content Placeholder 2">
            <a:extLst>
              <a:ext uri="{FF2B5EF4-FFF2-40B4-BE49-F238E27FC236}">
                <a16:creationId xmlns:a16="http://schemas.microsoft.com/office/drawing/2014/main" id="{F7108819-20C9-9C42-C4F7-6EC29967D378}"/>
              </a:ext>
            </a:extLst>
          </p:cNvPr>
          <p:cNvSpPr>
            <a:spLocks noGrp="1"/>
          </p:cNvSpPr>
          <p:nvPr>
            <p:ph idx="1"/>
          </p:nvPr>
        </p:nvSpPr>
        <p:spPr/>
        <p:txBody>
          <a:bodyPr/>
          <a:lstStyle/>
          <a:p>
            <a:r>
              <a:rPr lang="en-GB"/>
              <a:t>Gut feel</a:t>
            </a:r>
          </a:p>
          <a:p>
            <a:r>
              <a:rPr lang="en-GB"/>
              <a:t>Conflict of documentation</a:t>
            </a:r>
          </a:p>
          <a:p>
            <a:r>
              <a:rPr lang="en-GB"/>
              <a:t>Reality gap – ‘we should be doing X but we’re not’</a:t>
            </a:r>
          </a:p>
          <a:p>
            <a:r>
              <a:rPr lang="en-GB"/>
              <a:t>Stress</a:t>
            </a:r>
          </a:p>
        </p:txBody>
      </p:sp>
    </p:spTree>
    <p:extLst>
      <p:ext uri="{BB962C8B-B14F-4D97-AF65-F5344CB8AC3E}">
        <p14:creationId xmlns:p14="http://schemas.microsoft.com/office/powerpoint/2010/main" val="16688796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631D-F80D-D4FD-FEB2-6386FBAFFA88}"/>
              </a:ext>
            </a:extLst>
          </p:cNvPr>
          <p:cNvSpPr>
            <a:spLocks noGrp="1"/>
          </p:cNvSpPr>
          <p:nvPr>
            <p:ph type="title"/>
          </p:nvPr>
        </p:nvSpPr>
        <p:spPr/>
        <p:txBody>
          <a:bodyPr/>
          <a:lstStyle/>
          <a:p>
            <a:r>
              <a:rPr lang="en-GB"/>
              <a:t>What to do</a:t>
            </a:r>
          </a:p>
        </p:txBody>
      </p:sp>
      <p:sp>
        <p:nvSpPr>
          <p:cNvPr id="3" name="Content Placeholder 2">
            <a:extLst>
              <a:ext uri="{FF2B5EF4-FFF2-40B4-BE49-F238E27FC236}">
                <a16:creationId xmlns:a16="http://schemas.microsoft.com/office/drawing/2014/main" id="{6E738FA7-7443-2930-56EF-10E2EB4E0AFA}"/>
              </a:ext>
            </a:extLst>
          </p:cNvPr>
          <p:cNvSpPr>
            <a:spLocks noGrp="1"/>
          </p:cNvSpPr>
          <p:nvPr>
            <p:ph idx="1"/>
          </p:nvPr>
        </p:nvSpPr>
        <p:spPr/>
        <p:txBody>
          <a:bodyPr/>
          <a:lstStyle/>
          <a:p>
            <a:r>
              <a:rPr lang="en-GB"/>
              <a:t>Clarify the issue</a:t>
            </a:r>
          </a:p>
          <a:p>
            <a:r>
              <a:rPr lang="en-GB"/>
              <a:t>Discuss with colleagues/ others</a:t>
            </a:r>
          </a:p>
          <a:p>
            <a:r>
              <a:rPr lang="en-GB"/>
              <a:t>Diary/ statement</a:t>
            </a:r>
          </a:p>
          <a:p>
            <a:r>
              <a:rPr lang="en-GB"/>
              <a:t>Consider pathways: formal/ informal   internal/external legal</a:t>
            </a:r>
          </a:p>
          <a:p>
            <a:r>
              <a:rPr lang="en-GB"/>
              <a:t>Anonymity and evidence</a:t>
            </a:r>
          </a:p>
          <a:p>
            <a:r>
              <a:rPr lang="en-GB"/>
              <a:t>Personal responsibility – putting something on record /  withdrawing </a:t>
            </a:r>
          </a:p>
        </p:txBody>
      </p:sp>
    </p:spTree>
    <p:extLst>
      <p:ext uri="{BB962C8B-B14F-4D97-AF65-F5344CB8AC3E}">
        <p14:creationId xmlns:p14="http://schemas.microsoft.com/office/powerpoint/2010/main" val="6718353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06629-ED8D-2F32-41F4-F5F80DEFF9D6}"/>
              </a:ext>
            </a:extLst>
          </p:cNvPr>
          <p:cNvSpPr>
            <a:spLocks noGrp="1"/>
          </p:cNvSpPr>
          <p:nvPr>
            <p:ph type="title"/>
          </p:nvPr>
        </p:nvSpPr>
        <p:spPr/>
        <p:txBody>
          <a:bodyPr/>
          <a:lstStyle/>
          <a:p>
            <a:r>
              <a:rPr lang="en-GB"/>
              <a:t>Disciplinary cases </a:t>
            </a:r>
          </a:p>
        </p:txBody>
      </p:sp>
      <p:sp>
        <p:nvSpPr>
          <p:cNvPr id="3" name="Content Placeholder 2">
            <a:extLst>
              <a:ext uri="{FF2B5EF4-FFF2-40B4-BE49-F238E27FC236}">
                <a16:creationId xmlns:a16="http://schemas.microsoft.com/office/drawing/2014/main" id="{69C81BA0-CB72-B67D-4508-C5E00117035E}"/>
              </a:ext>
            </a:extLst>
          </p:cNvPr>
          <p:cNvSpPr>
            <a:spLocks noGrp="1"/>
          </p:cNvSpPr>
          <p:nvPr>
            <p:ph idx="1"/>
          </p:nvPr>
        </p:nvSpPr>
        <p:spPr/>
        <p:txBody>
          <a:bodyPr/>
          <a:lstStyle/>
          <a:p>
            <a:r>
              <a:rPr lang="en-GB"/>
              <a:t>Rules based</a:t>
            </a:r>
          </a:p>
          <a:p>
            <a:r>
              <a:rPr lang="en-GB"/>
              <a:t>“Reasonable person knowing what they did at the time”</a:t>
            </a:r>
          </a:p>
          <a:p>
            <a:r>
              <a:rPr lang="en-GB"/>
              <a:t>(but also: ought to have known/ ought to have inquired)</a:t>
            </a:r>
          </a:p>
          <a:p>
            <a:r>
              <a:rPr lang="en-GB"/>
              <a:t>Organisation / individual </a:t>
            </a:r>
          </a:p>
          <a:p>
            <a:r>
              <a:rPr lang="en-GB"/>
              <a:t>As a witness: clear, specific, relevant</a:t>
            </a:r>
          </a:p>
          <a:p>
            <a:r>
              <a:rPr lang="en-GB"/>
              <a:t>Desired outcome</a:t>
            </a:r>
          </a:p>
          <a:p>
            <a:r>
              <a:rPr lang="en-GB"/>
              <a:t>Lessons learned</a:t>
            </a:r>
          </a:p>
        </p:txBody>
      </p:sp>
    </p:spTree>
    <p:extLst>
      <p:ext uri="{BB962C8B-B14F-4D97-AF65-F5344CB8AC3E}">
        <p14:creationId xmlns:p14="http://schemas.microsoft.com/office/powerpoint/2010/main" val="32462533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A35A9-D347-C280-DCC7-DF4C460671A8}"/>
              </a:ext>
            </a:extLst>
          </p:cNvPr>
          <p:cNvSpPr>
            <a:spLocks noGrp="1"/>
          </p:cNvSpPr>
          <p:nvPr>
            <p:ph type="title"/>
          </p:nvPr>
        </p:nvSpPr>
        <p:spPr/>
        <p:txBody>
          <a:bodyPr/>
          <a:lstStyle/>
          <a:p>
            <a:r>
              <a:rPr lang="en-GB"/>
              <a:t>CIfA disciplinary cases</a:t>
            </a:r>
          </a:p>
        </p:txBody>
      </p:sp>
      <p:sp>
        <p:nvSpPr>
          <p:cNvPr id="3" name="Content Placeholder 2">
            <a:extLst>
              <a:ext uri="{FF2B5EF4-FFF2-40B4-BE49-F238E27FC236}">
                <a16:creationId xmlns:a16="http://schemas.microsoft.com/office/drawing/2014/main" id="{F59867A0-58CC-B52F-A9DD-A1C472C3412D}"/>
              </a:ext>
            </a:extLst>
          </p:cNvPr>
          <p:cNvSpPr>
            <a:spLocks noGrp="1"/>
          </p:cNvSpPr>
          <p:nvPr>
            <p:ph idx="1"/>
          </p:nvPr>
        </p:nvSpPr>
        <p:spPr/>
        <p:txBody>
          <a:bodyPr/>
          <a:lstStyle/>
          <a:p>
            <a:r>
              <a:rPr lang="en-GB"/>
              <a:t>Saying a planning archaeologist was pursuing their own research agenda not following guidance</a:t>
            </a:r>
          </a:p>
          <a:p>
            <a:r>
              <a:rPr lang="en-GB"/>
              <a:t>Improper excavation strategy destroying later deposits</a:t>
            </a:r>
          </a:p>
          <a:p>
            <a:r>
              <a:rPr lang="en-GB"/>
              <a:t>Plagiarism</a:t>
            </a:r>
          </a:p>
          <a:p>
            <a:r>
              <a:rPr lang="en-GB"/>
              <a:t>Exceeding competence (forensic)</a:t>
            </a:r>
          </a:p>
          <a:p>
            <a:r>
              <a:rPr lang="en-GB"/>
              <a:t>Commercial interests/ Chinese walls</a:t>
            </a:r>
          </a:p>
          <a:p>
            <a:r>
              <a:rPr lang="en-GB"/>
              <a:t>Not respecting others’ research interests</a:t>
            </a:r>
          </a:p>
        </p:txBody>
      </p:sp>
    </p:spTree>
    <p:extLst>
      <p:ext uri="{BB962C8B-B14F-4D97-AF65-F5344CB8AC3E}">
        <p14:creationId xmlns:p14="http://schemas.microsoft.com/office/powerpoint/2010/main" val="11845094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74A43-6633-6964-87B3-6E4114FB5BFB}"/>
              </a:ext>
            </a:extLst>
          </p:cNvPr>
          <p:cNvSpPr>
            <a:spLocks noGrp="1"/>
          </p:cNvSpPr>
          <p:nvPr>
            <p:ph type="title"/>
          </p:nvPr>
        </p:nvSpPr>
        <p:spPr/>
        <p:txBody>
          <a:bodyPr/>
          <a:lstStyle/>
          <a:p>
            <a:r>
              <a:rPr lang="en-GB"/>
              <a:t>Case study</a:t>
            </a:r>
          </a:p>
        </p:txBody>
      </p:sp>
      <p:sp>
        <p:nvSpPr>
          <p:cNvPr id="3" name="Content Placeholder 2">
            <a:extLst>
              <a:ext uri="{FF2B5EF4-FFF2-40B4-BE49-F238E27FC236}">
                <a16:creationId xmlns:a16="http://schemas.microsoft.com/office/drawing/2014/main" id="{2133DBE2-6191-1C63-5B73-D436A042C6E0}"/>
              </a:ext>
            </a:extLst>
          </p:cNvPr>
          <p:cNvSpPr>
            <a:spLocks noGrp="1"/>
          </p:cNvSpPr>
          <p:nvPr>
            <p:ph idx="1"/>
          </p:nvPr>
        </p:nvSpPr>
        <p:spPr/>
        <p:txBody>
          <a:bodyPr>
            <a:normAutofit fontScale="62500" lnSpcReduction="20000"/>
          </a:bodyPr>
          <a:lstStyle/>
          <a:p>
            <a:pPr marL="0" indent="0">
              <a:lnSpc>
                <a:spcPct val="107000"/>
              </a:lnSpc>
              <a:spcAft>
                <a:spcPts val="800"/>
              </a:spcAft>
              <a:buNone/>
            </a:pPr>
            <a:r>
              <a:rPr lang="en-GB" sz="2800">
                <a:effectLst/>
                <a:latin typeface="Calibri" panose="020F0502020204030204" pitchFamily="34" charset="0"/>
                <a:ea typeface="DengXian" panose="02010600030101010101" pitchFamily="2" charset="-122"/>
                <a:cs typeface="Times New Roman" panose="02020603050405020304" pitchFamily="18" charset="0"/>
              </a:rPr>
              <a:t>Your line manager MB has had a progress meeting with </a:t>
            </a:r>
            <a:r>
              <a:rPr lang="en-GB">
                <a:latin typeface="Calibri" panose="020F0502020204030204" pitchFamily="34" charset="0"/>
                <a:ea typeface="DengXian" panose="02010600030101010101" pitchFamily="2" charset="-122"/>
                <a:cs typeface="Times New Roman" panose="02020603050405020304" pitchFamily="18" charset="0"/>
              </a:rPr>
              <a:t>a</a:t>
            </a:r>
            <a:r>
              <a:rPr lang="en-GB" sz="2800">
                <a:effectLst/>
                <a:latin typeface="Calibri" panose="020F0502020204030204" pitchFamily="34" charset="0"/>
                <a:ea typeface="DengXian" panose="02010600030101010101" pitchFamily="2" charset="-122"/>
                <a:cs typeface="Times New Roman" panose="02020603050405020304" pitchFamily="18" charset="0"/>
              </a:rPr>
              <a:t> client, Skyblue Houses.  MB says that the client is anxious that if the report is not submitted in the next week then the planning window will be missed with significant financial implications because of covenants made to Skyblue’s backers. MB has reassured them that the report would be submitted on time.</a:t>
            </a:r>
            <a:endParaRPr lang="en-GB" sz="240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2800">
                <a:effectLst/>
                <a:latin typeface="Calibri" panose="020F0502020204030204" pitchFamily="34" charset="0"/>
                <a:ea typeface="DengXian" panose="02010600030101010101" pitchFamily="2" charset="-122"/>
                <a:cs typeface="Times New Roman" panose="02020603050405020304" pitchFamily="18" charset="0"/>
              </a:rPr>
              <a:t>You have been responsible for managing the reporting and you know that the WSI requires that all finds assessments are included in the report.  The planning archaeologist is a Roman tile specialist and is very interested in the results of the work, since a large and diverse assemblage was recovered. Your specialist completed the report before going on medical leave for an operation. </a:t>
            </a:r>
            <a:endParaRPr lang="en-GB" sz="240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2800">
                <a:effectLst/>
                <a:latin typeface="Calibri" panose="020F0502020204030204" pitchFamily="34" charset="0"/>
                <a:ea typeface="DengXian" panose="02010600030101010101" pitchFamily="2" charset="-122"/>
                <a:cs typeface="Times New Roman" panose="02020603050405020304" pitchFamily="18" charset="0"/>
              </a:rPr>
              <a:t>When you check through the specialist assessments, the Finds Manager tells you that they have found five forgotten boxes and some of the CBM material has not been submitted to the specialist for analysis.</a:t>
            </a:r>
            <a:endParaRPr lang="en-GB" sz="240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2800">
                <a:effectLst/>
                <a:latin typeface="Calibri" panose="020F0502020204030204" pitchFamily="34" charset="0"/>
                <a:ea typeface="DengXian" panose="02010600030101010101" pitchFamily="2" charset="-122"/>
                <a:cs typeface="Times New Roman" panose="02020603050405020304" pitchFamily="18" charset="0"/>
              </a:rPr>
              <a:t>You tell MB this, and they suggest that you submit the report with the current incomplete CBM section so that the planning condition is discharged, and privately contact the planning archaeologist to explain and to reassure them that the missing section will be reported on later.</a:t>
            </a:r>
            <a:endParaRPr lang="en-GB" sz="2400">
              <a:effectLst/>
              <a:latin typeface="Calibri" panose="020F0502020204030204" pitchFamily="34" charset="0"/>
              <a:ea typeface="DengXian" panose="02010600030101010101" pitchFamily="2" charset="-122"/>
              <a:cs typeface="Times New Roman" panose="02020603050405020304" pitchFamily="18" charset="0"/>
            </a:endParaRPr>
          </a:p>
          <a:p>
            <a:endParaRPr lang="en-GB"/>
          </a:p>
        </p:txBody>
      </p:sp>
    </p:spTree>
    <p:extLst>
      <p:ext uri="{BB962C8B-B14F-4D97-AF65-F5344CB8AC3E}">
        <p14:creationId xmlns:p14="http://schemas.microsoft.com/office/powerpoint/2010/main" val="40584367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ACCBB-7D60-7FB0-CF43-6141DFA117CF}"/>
              </a:ext>
            </a:extLst>
          </p:cNvPr>
          <p:cNvSpPr>
            <a:spLocks noGrp="1"/>
          </p:cNvSpPr>
          <p:nvPr>
            <p:ph type="title"/>
          </p:nvPr>
        </p:nvSpPr>
        <p:spPr/>
        <p:txBody>
          <a:bodyPr/>
          <a:lstStyle/>
          <a:p>
            <a:r>
              <a:rPr lang="en-GB"/>
              <a:t>Case study points to consider</a:t>
            </a:r>
          </a:p>
        </p:txBody>
      </p:sp>
      <p:sp>
        <p:nvSpPr>
          <p:cNvPr id="3" name="Content Placeholder 2">
            <a:extLst>
              <a:ext uri="{FF2B5EF4-FFF2-40B4-BE49-F238E27FC236}">
                <a16:creationId xmlns:a16="http://schemas.microsoft.com/office/drawing/2014/main" id="{BFC3D8FC-D8EA-7C71-EE89-BEF673D0853B}"/>
              </a:ext>
            </a:extLst>
          </p:cNvPr>
          <p:cNvSpPr>
            <a:spLocks noGrp="1"/>
          </p:cNvSpPr>
          <p:nvPr>
            <p:ph idx="1"/>
          </p:nvPr>
        </p:nvSpPr>
        <p:spPr/>
        <p:txBody>
          <a:bodyPr/>
          <a:lstStyle/>
          <a:p>
            <a:pPr marL="0" indent="0">
              <a:lnSpc>
                <a:spcPct val="107000"/>
              </a:lnSpc>
              <a:spcAft>
                <a:spcPts val="800"/>
              </a:spcAft>
              <a:buNone/>
            </a:pPr>
            <a:r>
              <a:rPr lang="en-GB" sz="1800" b="1">
                <a:effectLst/>
                <a:latin typeface="Calibri" panose="020F0502020204030204" pitchFamily="34" charset="0"/>
                <a:ea typeface="DengXian" panose="02010600030101010101" pitchFamily="2" charset="-122"/>
                <a:cs typeface="Times New Roman" panose="02020603050405020304" pitchFamily="18" charset="0"/>
              </a:rPr>
              <a:t>1	Would you be comfortable to submit an incomplete report as suggested?</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1800" b="1">
                <a:effectLst/>
                <a:latin typeface="Calibri" panose="020F0502020204030204" pitchFamily="34" charset="0"/>
                <a:ea typeface="DengXian" panose="02010600030101010101" pitchFamily="2" charset="-122"/>
                <a:cs typeface="Times New Roman" panose="02020603050405020304" pitchFamily="18" charset="0"/>
              </a:rPr>
              <a:t> </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1800" b="1">
                <a:effectLst/>
                <a:latin typeface="Calibri" panose="020F0502020204030204" pitchFamily="34" charset="0"/>
                <a:ea typeface="DengXian" panose="02010600030101010101" pitchFamily="2" charset="-122"/>
                <a:cs typeface="Times New Roman" panose="02020603050405020304" pitchFamily="18" charset="0"/>
              </a:rPr>
              <a:t>2	How and when would you contact the planning archaeologist?</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1800" b="1">
                <a:effectLst/>
                <a:latin typeface="Calibri" panose="020F0502020204030204" pitchFamily="34" charset="0"/>
                <a:ea typeface="DengXian" panose="02010600030101010101" pitchFamily="2" charset="-122"/>
                <a:cs typeface="Times New Roman" panose="02020603050405020304" pitchFamily="18" charset="0"/>
              </a:rPr>
              <a:t> </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1800" b="1">
                <a:effectLst/>
                <a:latin typeface="Calibri" panose="020F0502020204030204" pitchFamily="34" charset="0"/>
                <a:ea typeface="DengXian" panose="02010600030101010101" pitchFamily="2" charset="-122"/>
                <a:cs typeface="Times New Roman" panose="02020603050405020304" pitchFamily="18" charset="0"/>
              </a:rPr>
              <a:t>3	What alternative approaches would you suggest? </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1800" b="1">
                <a:effectLst/>
                <a:latin typeface="Calibri" panose="020F0502020204030204" pitchFamily="34" charset="0"/>
                <a:ea typeface="DengXian" panose="02010600030101010101" pitchFamily="2" charset="-122"/>
                <a:cs typeface="Times New Roman" panose="02020603050405020304" pitchFamily="18" charset="0"/>
              </a:rPr>
              <a:t> </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1800" b="1">
                <a:effectLst/>
                <a:latin typeface="Calibri" panose="020F0502020204030204" pitchFamily="34" charset="0"/>
                <a:ea typeface="DengXian" panose="02010600030101010101" pitchFamily="2" charset="-122"/>
                <a:cs typeface="Times New Roman" panose="02020603050405020304" pitchFamily="18" charset="0"/>
              </a:rPr>
              <a:t>4	What other actions would you take?</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endParaRPr lang="en-GB"/>
          </a:p>
        </p:txBody>
      </p:sp>
    </p:spTree>
    <p:extLst>
      <p:ext uri="{BB962C8B-B14F-4D97-AF65-F5344CB8AC3E}">
        <p14:creationId xmlns:p14="http://schemas.microsoft.com/office/powerpoint/2010/main" val="9570865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E3E1E-4388-B8FD-AA02-E15ADED84923}"/>
              </a:ext>
            </a:extLst>
          </p:cNvPr>
          <p:cNvSpPr>
            <a:spLocks noGrp="1"/>
          </p:cNvSpPr>
          <p:nvPr>
            <p:ph type="title"/>
          </p:nvPr>
        </p:nvSpPr>
        <p:spPr/>
        <p:txBody>
          <a:bodyPr/>
          <a:lstStyle/>
          <a:p>
            <a:r>
              <a:rPr lang="en-GB"/>
              <a:t>Case study reflection</a:t>
            </a:r>
          </a:p>
        </p:txBody>
      </p:sp>
      <p:sp>
        <p:nvSpPr>
          <p:cNvPr id="3" name="Content Placeholder 2">
            <a:extLst>
              <a:ext uri="{FF2B5EF4-FFF2-40B4-BE49-F238E27FC236}">
                <a16:creationId xmlns:a16="http://schemas.microsoft.com/office/drawing/2014/main" id="{BAEABCE5-FAD3-C173-A330-A14AB5CD8996}"/>
              </a:ext>
            </a:extLst>
          </p:cNvPr>
          <p:cNvSpPr>
            <a:spLocks noGrp="1"/>
          </p:cNvSpPr>
          <p:nvPr>
            <p:ph idx="1"/>
          </p:nvPr>
        </p:nvSpPr>
        <p:spPr/>
        <p:txBody>
          <a:bodyPr>
            <a:normAutofit lnSpcReduction="10000"/>
          </a:bodyPr>
          <a:lstStyle/>
          <a:p>
            <a:r>
              <a:rPr lang="en-GB" i="1"/>
              <a:t>Kobayashi Maru </a:t>
            </a:r>
            <a:r>
              <a:rPr lang="en-GB"/>
              <a:t>scenario</a:t>
            </a:r>
          </a:p>
          <a:p>
            <a:r>
              <a:rPr lang="en-GB"/>
              <a:t>Importance of what you know at the time</a:t>
            </a:r>
          </a:p>
          <a:p>
            <a:pPr lvl="1"/>
            <a:r>
              <a:rPr lang="en-GB"/>
              <a:t>Difference between saying something that turns out to be untrue and saying something you know is untrue</a:t>
            </a:r>
          </a:p>
          <a:p>
            <a:r>
              <a:rPr lang="en-GB"/>
              <a:t>Corporate credibility</a:t>
            </a:r>
          </a:p>
          <a:p>
            <a:pPr lvl="1"/>
            <a:r>
              <a:rPr lang="en-GB"/>
              <a:t>Would a quick fix here lead to regulatory/reputation issues later?</a:t>
            </a:r>
          </a:p>
          <a:p>
            <a:r>
              <a:rPr lang="en-GB"/>
              <a:t>Personal responsibility</a:t>
            </a:r>
          </a:p>
          <a:p>
            <a:pPr lvl="1"/>
            <a:r>
              <a:rPr lang="en-GB"/>
              <a:t>Nothing was your fault  - would it be different if it was?</a:t>
            </a:r>
          </a:p>
          <a:p>
            <a:r>
              <a:rPr lang="en-GB"/>
              <a:t>What ‘feels right’?</a:t>
            </a:r>
          </a:p>
          <a:p>
            <a:r>
              <a:rPr lang="en-GB"/>
              <a:t>What is right?</a:t>
            </a:r>
          </a:p>
          <a:p>
            <a:endParaRPr lang="en-GB"/>
          </a:p>
        </p:txBody>
      </p:sp>
    </p:spTree>
    <p:extLst>
      <p:ext uri="{BB962C8B-B14F-4D97-AF65-F5344CB8AC3E}">
        <p14:creationId xmlns:p14="http://schemas.microsoft.com/office/powerpoint/2010/main" val="15633633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BF5D9-FE6F-8066-40C5-38251D05132B}"/>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E3B9062D-BDD3-7726-75D0-28C5B9C415D4}"/>
              </a:ext>
            </a:extLst>
          </p:cNvPr>
          <p:cNvSpPr>
            <a:spLocks noGrp="1"/>
          </p:cNvSpPr>
          <p:nvPr>
            <p:ph idx="1"/>
          </p:nvPr>
        </p:nvSpPr>
        <p:spPr/>
        <p:txBody>
          <a:bodyPr/>
          <a:lstStyle/>
          <a:p>
            <a:r>
              <a:rPr lang="en-GB"/>
              <a:t>Professionals are expected to follow the rules</a:t>
            </a:r>
          </a:p>
          <a:p>
            <a:r>
              <a:rPr lang="en-GB"/>
              <a:t>Unless following the rules leads to perverse outcomes</a:t>
            </a:r>
          </a:p>
          <a:p>
            <a:r>
              <a:rPr lang="en-GB"/>
              <a:t>Some rules will conflict</a:t>
            </a:r>
          </a:p>
          <a:p>
            <a:r>
              <a:rPr lang="en-GB"/>
              <a:t>Hierarchy of laws, guidance, rules</a:t>
            </a:r>
          </a:p>
          <a:p>
            <a:endParaRPr lang="en-GB"/>
          </a:p>
        </p:txBody>
      </p:sp>
    </p:spTree>
    <p:extLst>
      <p:ext uri="{BB962C8B-B14F-4D97-AF65-F5344CB8AC3E}">
        <p14:creationId xmlns:p14="http://schemas.microsoft.com/office/powerpoint/2010/main" val="22430193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65001-4D32-4A80-7095-E3BD1C837F6B}"/>
              </a:ext>
            </a:extLst>
          </p:cNvPr>
          <p:cNvSpPr>
            <a:spLocks noGrp="1"/>
          </p:cNvSpPr>
          <p:nvPr>
            <p:ph type="title"/>
          </p:nvPr>
        </p:nvSpPr>
        <p:spPr/>
        <p:txBody>
          <a:bodyPr/>
          <a:lstStyle/>
          <a:p>
            <a:endParaRPr lang="en-GB"/>
          </a:p>
        </p:txBody>
      </p:sp>
      <p:graphicFrame>
        <p:nvGraphicFramePr>
          <p:cNvPr id="7" name="Content Placeholder 6">
            <a:extLst>
              <a:ext uri="{FF2B5EF4-FFF2-40B4-BE49-F238E27FC236}">
                <a16:creationId xmlns:a16="http://schemas.microsoft.com/office/drawing/2014/main" id="{F0A8CC28-F5E9-322B-6556-74CD052C1F4D}"/>
              </a:ext>
            </a:extLst>
          </p:cNvPr>
          <p:cNvGraphicFramePr>
            <a:graphicFrameLocks noGrp="1"/>
          </p:cNvGraphicFramePr>
          <p:nvPr>
            <p:ph idx="1"/>
          </p:nvPr>
        </p:nvGraphicFramePr>
        <p:xfrm>
          <a:off x="1174460" y="2927191"/>
          <a:ext cx="7935568" cy="1325563"/>
        </p:xfrm>
        <a:graphic>
          <a:graphicData uri="http://schemas.openxmlformats.org/drawingml/2006/table">
            <a:tbl>
              <a:tblPr firstRow="1" firstCol="1" bandRow="1"/>
              <a:tblGrid>
                <a:gridCol w="569274">
                  <a:extLst>
                    <a:ext uri="{9D8B030D-6E8A-4147-A177-3AD203B41FA5}">
                      <a16:colId xmlns:a16="http://schemas.microsoft.com/office/drawing/2014/main" val="1154751349"/>
                    </a:ext>
                  </a:extLst>
                </a:gridCol>
                <a:gridCol w="7366294">
                  <a:extLst>
                    <a:ext uri="{9D8B030D-6E8A-4147-A177-3AD203B41FA5}">
                      <a16:colId xmlns:a16="http://schemas.microsoft.com/office/drawing/2014/main" val="1063884677"/>
                    </a:ext>
                  </a:extLst>
                </a:gridCol>
              </a:tblGrid>
              <a:tr h="1325563">
                <a:tc>
                  <a:txBody>
                    <a:bodyPr/>
                    <a:lstStyle/>
                    <a:p>
                      <a:r>
                        <a:rPr lang="en-GB" sz="2000">
                          <a:effectLst/>
                          <a:latin typeface="Arial" panose="020B0604020202020204" pitchFamily="34" charset="0"/>
                          <a:ea typeface="Calibri" panose="020F0502020204030204" pitchFamily="34" charset="0"/>
                          <a:cs typeface="Times New Roman" panose="02020603050405020304" pitchFamily="18" charset="0"/>
                        </a:rPr>
                        <a:t>K8</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2000">
                          <a:effectLst/>
                          <a:latin typeface="Arial" panose="020B0604020202020204" pitchFamily="34" charset="0"/>
                          <a:ea typeface="Calibri" panose="020F0502020204030204" pitchFamily="34" charset="0"/>
                          <a:cs typeface="Times New Roman" panose="02020603050405020304" pitchFamily="18" charset="0"/>
                        </a:rPr>
                        <a:t>legal requirements, professional standards, relevant procedures and guidelines relevant to archaeological investigation and the processing, publication and storage of data and materials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37799273"/>
                  </a:ext>
                </a:extLst>
              </a:tr>
            </a:tbl>
          </a:graphicData>
        </a:graphic>
      </p:graphicFrame>
      <p:pic>
        <p:nvPicPr>
          <p:cNvPr id="9" name="Picture 8">
            <a:extLst>
              <a:ext uri="{FF2B5EF4-FFF2-40B4-BE49-F238E27FC236}">
                <a16:creationId xmlns:a16="http://schemas.microsoft.com/office/drawing/2014/main" id="{81CBEA74-220B-201C-B12A-E7C261E65DA5}"/>
              </a:ext>
            </a:extLst>
          </p:cNvPr>
          <p:cNvPicPr>
            <a:picLocks noChangeAspect="1"/>
          </p:cNvPicPr>
          <p:nvPr/>
        </p:nvPicPr>
        <p:blipFill>
          <a:blip r:embed="rId2"/>
          <a:stretch>
            <a:fillRect/>
          </a:stretch>
        </p:blipFill>
        <p:spPr>
          <a:xfrm>
            <a:off x="2721222" y="4555807"/>
            <a:ext cx="8410575" cy="1866900"/>
          </a:xfrm>
          <a:prstGeom prst="rect">
            <a:avLst/>
          </a:prstGeom>
        </p:spPr>
      </p:pic>
      <p:pic>
        <p:nvPicPr>
          <p:cNvPr id="1028" name="Picture 4" descr="Home">
            <a:extLst>
              <a:ext uri="{FF2B5EF4-FFF2-40B4-BE49-F238E27FC236}">
                <a16:creationId xmlns:a16="http://schemas.microsoft.com/office/drawing/2014/main" id="{FB4FC9C0-4018-F4FB-2121-D2B786CF17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4702" y="5058561"/>
            <a:ext cx="2202408" cy="6723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10680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7" ma:contentTypeDescription="Create a new document." ma:contentTypeScope="" ma:versionID="e92c77b3b7a92c44e00fbeb3e4ab2a70">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5dc4a7d4f82f6b2036c06aab4ed0c6" ns2:_="" ns3:_="">
    <xsd:import namespace="92c24619-d6d5-42cf-b618-23d930ad9f20"/>
    <xsd:import namespace="8ee9550b-f5f4-4dde-bce5-39f4ba45c2f1"/>
    <xsd:element name="properties">
      <xsd:complexType>
        <xsd:sequence>
          <xsd:element name="documentManagement">
            <xsd:complexType>
              <xsd:all>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Leaders" minOccurs="0"/>
                <xsd:element ref="ns2:Members" minOccurs="0"/>
                <xsd:element ref="ns2:Member_Groups" minOccurs="0"/>
                <xsd:element ref="ns2:Distribution_Groups" minOccurs="0"/>
                <xsd:element ref="ns2:LMS_Mappings" minOccurs="0"/>
                <xsd:element ref="ns2:Invited_Leaders" minOccurs="0"/>
                <xsd:element ref="ns2:Invited_Members" minOccurs="0"/>
                <xsd:element ref="ns2:Self_Registration_Enabled" minOccurs="0"/>
                <xsd:element ref="ns2:Has_Leaders_Only_SectionGroup" minOccurs="0"/>
                <xsd:element ref="ns2:Is_Collaboration_Space_Locked" minOccurs="0"/>
                <xsd:element ref="ns2:IsNotebookLocked" minOccurs="0"/>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OCR" minOccurs="0"/>
                <xsd:element ref="ns2:MediaServiceGenerationTime" minOccurs="0"/>
                <xsd:element ref="ns2:MediaServiceEventHashCode" minOccurs="0"/>
                <xsd:element ref="ns2:lcf76f155ced4ddcb4097134ff3c332f" minOccurs="0"/>
                <xsd:element ref="ns3:TaxCatchAll" minOccurs="0"/>
                <xsd:element ref="ns3:SharedWithUsers" minOccurs="0"/>
                <xsd:element ref="ns3:SharedWithDetails" minOccurs="0"/>
                <xsd:element ref="ns2:MediaServiceSearchProperties" minOccurs="0"/>
                <xsd:element ref="ns2:MediaServiceObjectDetectorVersion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NotebookType" ma:index="8" nillable="true" ma:displayName="Notebook Type" ma:internalName="NotebookType">
      <xsd:simpleType>
        <xsd:restriction base="dms:Text"/>
      </xsd:simpleType>
    </xsd:element>
    <xsd:element name="FolderType" ma:index="9" nillable="true" ma:displayName="Folder Type" ma:internalName="FolderType">
      <xsd:simpleType>
        <xsd:restriction base="dms:Text"/>
      </xsd:simpleType>
    </xsd:element>
    <xsd:element name="CultureName" ma:index="10" nillable="true" ma:displayName="Culture Name" ma:internalName="CultureName">
      <xsd:simpleType>
        <xsd:restriction base="dms:Text"/>
      </xsd:simpleType>
    </xsd:element>
    <xsd:element name="AppVersion" ma:index="11" nillable="true" ma:displayName="App Version" ma:internalName="AppVersion">
      <xsd:simpleType>
        <xsd:restriction base="dms:Text"/>
      </xsd:simpleType>
    </xsd:element>
    <xsd:element name="TeamsChannelId" ma:index="12" nillable="true" ma:displayName="Teams Channel Id" ma:internalName="TeamsChannelId">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14" nillable="true" ma:displayName="Math Settings" ma:internalName="Math_Settings">
      <xsd:simpleType>
        <xsd:restriction base="dms:Text"/>
      </xsd:simpleType>
    </xsd:element>
    <xsd:element name="DefaultSectionNames" ma:index="15" nillable="true" ma:displayName="Default Section Names" ma:internalName="DefaultSectionNames">
      <xsd:simpleType>
        <xsd:restriction base="dms:Note">
          <xsd:maxLength value="255"/>
        </xsd:restriction>
      </xsd:simpleType>
    </xsd:element>
    <xsd:element name="Templates" ma:index="16" nillable="true" ma:displayName="Templates" ma:internalName="Templates">
      <xsd:simpleType>
        <xsd:restriction base="dms:Note">
          <xsd:maxLength value="255"/>
        </xsd:restriction>
      </xsd:simpleType>
    </xsd:element>
    <xsd:element name="Leaders" ma:index="17" nillable="true" ma:displayName="Leaders" ma:internalName="Lead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s" ma:index="18" nillable="true" ma:displayName="Members" ma:internalName="Memb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_Groups" ma:index="19" nillable="true" ma:displayName="Member Groups" ma:internalName="Member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20" nillable="true" ma:displayName="Distribution Groups" ma:internalName="Distribution_Groups">
      <xsd:simpleType>
        <xsd:restriction base="dms:Note">
          <xsd:maxLength value="255"/>
        </xsd:restriction>
      </xsd:simpleType>
    </xsd:element>
    <xsd:element name="LMS_Mappings" ma:index="21" nillable="true" ma:displayName="LMS Mappings" ma:internalName="LMS_Mappings">
      <xsd:simpleType>
        <xsd:restriction base="dms:Note">
          <xsd:maxLength value="255"/>
        </xsd:restriction>
      </xsd:simpleType>
    </xsd:element>
    <xsd:element name="Invited_Leaders" ma:index="22" nillable="true" ma:displayName="Invited Leaders" ma:internalName="Invited_Leaders">
      <xsd:simpleType>
        <xsd:restriction base="dms:Note">
          <xsd:maxLength value="255"/>
        </xsd:restriction>
      </xsd:simpleType>
    </xsd:element>
    <xsd:element name="Invited_Members" ma:index="23" nillable="true" ma:displayName="Invited Members" ma:internalName="Invited_Members">
      <xsd:simpleType>
        <xsd:restriction base="dms:Note">
          <xsd:maxLength value="255"/>
        </xsd:restriction>
      </xsd:simpleType>
    </xsd:element>
    <xsd:element name="Self_Registration_Enabled" ma:index="24" nillable="true" ma:displayName="Self Registration Enabled" ma:internalName="Self_Registration_Enabled">
      <xsd:simpleType>
        <xsd:restriction base="dms:Boolean"/>
      </xsd:simpleType>
    </xsd:element>
    <xsd:element name="Has_Leaders_Only_SectionGroup" ma:index="25" nillable="true" ma:displayName="Has Leaders Only SectionGroup" ma:internalName="Has_Leaders_Only_SectionGroup">
      <xsd:simpleType>
        <xsd:restriction base="dms:Boolean"/>
      </xsd:simpleType>
    </xsd:element>
    <xsd:element name="Is_Collaboration_Space_Locked" ma:index="26" nillable="true" ma:displayName="Is Collaboration Space Locked" ma:internalName="Is_Collaboration_Space_Locked">
      <xsd:simpleType>
        <xsd:restriction base="dms:Boolean"/>
      </xsd:simpleType>
    </xsd:element>
    <xsd:element name="IsNotebookLocked" ma:index="27" nillable="true" ma:displayName="Is Notebook Locked" ma:internalName="IsNotebookLocked">
      <xsd:simpleType>
        <xsd:restriction base="dms:Boolean"/>
      </xsd:simpleType>
    </xsd:element>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AutoKeyPoints" ma:index="30" nillable="true" ma:displayName="MediaServiceAutoKeyPoints" ma:hidden="true" ma:internalName="MediaServiceAutoKeyPoints" ma:readOnly="true">
      <xsd:simpleType>
        <xsd:restriction base="dms:Note"/>
      </xsd:simpleType>
    </xsd:element>
    <xsd:element name="MediaServiceKeyPoints" ma:index="31" nillable="true" ma:displayName="KeyPoints" ma:internalName="MediaServiceKeyPoints" ma:readOnly="true">
      <xsd:simpleType>
        <xsd:restriction base="dms:Note">
          <xsd:maxLength value="255"/>
        </xsd:restriction>
      </xsd:simpleType>
    </xsd:element>
    <xsd:element name="MediaServiceDateTaken" ma:index="32" nillable="true" ma:displayName="MediaServiceDateTaken" ma:hidden="true" ma:internalName="MediaServiceDateTaken" ma:readOnly="true">
      <xsd:simpleType>
        <xsd:restriction base="dms:Text"/>
      </xsd:simpleType>
    </xsd:element>
    <xsd:element name="MediaServiceOCR" ma:index="33" nillable="true" ma:displayName="Extracted Text" ma:internalName="MediaServiceOCR" ma:readOnly="true">
      <xsd:simpleType>
        <xsd:restriction base="dms:Note">
          <xsd:maxLength value="255"/>
        </xsd:restriction>
      </xsd:simpleType>
    </xsd:element>
    <xsd:element name="MediaServiceGenerationTime" ma:index="34" nillable="true" ma:displayName="MediaServiceGenerationTime" ma:hidden="true" ma:internalName="MediaServiceGenerationTime" ma:readOnly="true">
      <xsd:simpleType>
        <xsd:restriction base="dms:Text"/>
      </xsd:simpleType>
    </xsd:element>
    <xsd:element name="MediaServiceEventHashCode" ma:index="35" nillable="true" ma:displayName="MediaServiceEventHashCode" ma:hidden="true" ma:internalName="MediaServiceEventHashCode" ma:readOnly="true">
      <xsd:simpleType>
        <xsd:restriction base="dms:Text"/>
      </xsd:simpleType>
    </xsd:element>
    <xsd:element name="lcf76f155ced4ddcb4097134ff3c332f" ma:index="3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1" nillable="true" ma:displayName="MediaServiceSearchProperties" ma:hidden="true" ma:internalName="MediaServiceSearchProperties" ma:readOnly="true">
      <xsd:simpleType>
        <xsd:restriction base="dms:Note"/>
      </xsd:simpleType>
    </xsd:element>
    <xsd:element name="MediaServiceObjectDetectorVersions" ma:index="42" nillable="true" ma:displayName="MediaServiceObjectDetectorVersions" ma:hidden="true" ma:indexed="true" ma:internalName="MediaServiceObjectDetectorVersions" ma:readOnly="true">
      <xsd:simpleType>
        <xsd:restriction base="dms:Text"/>
      </xsd:simpleType>
    </xsd:element>
    <xsd:element name="MediaLengthInSeconds" ma:index="43"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TaxCatchAll" ma:index="38" nillable="true" ma:displayName="Taxonomy Catch All Column" ma:hidden="true" ma:list="{a5513ad2-1f13-4aa5-bf0c-e8efd5c58722}"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element name="SharedWithUsers" ma:index="3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4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Math_Settings xmlns="92c24619-d6d5-42cf-b618-23d930ad9f20" xsi:nil="true"/>
    <NotebookType xmlns="92c24619-d6d5-42cf-b618-23d930ad9f20" xsi:nil="true"/>
    <Distribution_Groups xmlns="92c24619-d6d5-42cf-b618-23d930ad9f20" xsi:nil="true"/>
    <DefaultSectionNames xmlns="92c24619-d6d5-42cf-b618-23d930ad9f20" xsi:nil="true"/>
    <Invited_Members xmlns="92c24619-d6d5-42cf-b618-23d930ad9f20" xsi:nil="true"/>
    <FolderType xmlns="92c24619-d6d5-42cf-b618-23d930ad9f20" xsi:nil="true"/>
    <Owner xmlns="92c24619-d6d5-42cf-b618-23d930ad9f20">
      <UserInfo>
        <DisplayName/>
        <AccountId xsi:nil="true"/>
        <AccountType/>
      </UserInfo>
    </Owner>
    <TaxCatchAll xmlns="8ee9550b-f5f4-4dde-bce5-39f4ba45c2f1" xsi:nil="true"/>
    <Is_Collaboration_Space_Locked xmlns="92c24619-d6d5-42cf-b618-23d930ad9f20" xsi:nil="true"/>
    <Templates xmlns="92c24619-d6d5-42cf-b618-23d930ad9f20" xsi:nil="true"/>
    <Has_Leaders_Only_SectionGroup xmlns="92c24619-d6d5-42cf-b618-23d930ad9f20" xsi:nil="true"/>
    <Leaders xmlns="92c24619-d6d5-42cf-b618-23d930ad9f20">
      <UserInfo>
        <DisplayName/>
        <AccountId xsi:nil="true"/>
        <AccountType/>
      </UserInfo>
    </Leader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Member_Groups xmlns="92c24619-d6d5-42cf-b618-23d930ad9f20">
      <UserInfo>
        <DisplayName/>
        <AccountId xsi:nil="true"/>
        <AccountType/>
      </UserInfo>
    </Member_Groups>
    <Self_Registration_Enabled xmlns="92c24619-d6d5-42cf-b618-23d930ad9f20" xsi:nil="true"/>
    <CultureName xmlns="92c24619-d6d5-42cf-b618-23d930ad9f20" xsi:nil="true"/>
    <AppVersion xmlns="92c24619-d6d5-42cf-b618-23d930ad9f20" xsi:nil="true"/>
    <Invited_Leaders xmlns="92c24619-d6d5-42cf-b618-23d930ad9f20" xsi:nil="true"/>
    <Members xmlns="92c24619-d6d5-42cf-b618-23d930ad9f20">
      <UserInfo>
        <DisplayName/>
        <AccountId xsi:nil="true"/>
        <AccountType/>
      </UserInfo>
    </Memb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CEE14DA-C416-47F0-A7E7-F2FE0D7F2F0E}"/>
</file>

<file path=customXml/itemProps2.xml><?xml version="1.0" encoding="utf-8"?>
<ds:datastoreItem xmlns:ds="http://schemas.openxmlformats.org/officeDocument/2006/customXml" ds:itemID="{2AF761A7-2DA7-455B-91F6-40A0B25157E0}">
  <ds:schemaRefs>
    <ds:schemaRef ds:uri="http://schemas.microsoft.com/office/2006/metadata/properties"/>
    <ds:schemaRef ds:uri="http://schemas.microsoft.com/office/infopath/2007/PartnerControls"/>
    <ds:schemaRef ds:uri="92c24619-d6d5-42cf-b618-23d930ad9f20"/>
    <ds:schemaRef ds:uri="8ee9550b-f5f4-4dde-bce5-39f4ba45c2f1"/>
  </ds:schemaRefs>
</ds:datastoreItem>
</file>

<file path=customXml/itemProps3.xml><?xml version="1.0" encoding="utf-8"?>
<ds:datastoreItem xmlns:ds="http://schemas.openxmlformats.org/officeDocument/2006/customXml" ds:itemID="{041B650D-9C0B-4071-9CBC-9229CC9B7A1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215</TotalTime>
  <Words>999</Words>
  <Application>Microsoft Office PowerPoint</Application>
  <PresentationFormat>Widescreen</PresentationFormat>
  <Paragraphs>155</Paragraphs>
  <Slides>22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Google Sans</vt:lpstr>
      <vt:lpstr>Arial</vt:lpstr>
      <vt:lpstr>Calibri</vt:lpstr>
      <vt:lpstr>Calibri Light</vt:lpstr>
      <vt:lpstr>Office Theme</vt:lpstr>
      <vt:lpstr>Ethical practice</vt:lpstr>
      <vt:lpstr>PowerPoint Presentation</vt:lpstr>
      <vt:lpstr>Approaches to ethical behaviour</vt:lpstr>
      <vt:lpstr>Ethical dilemmas</vt:lpstr>
      <vt:lpstr>Examples</vt:lpstr>
      <vt:lpstr>Examples</vt:lpstr>
      <vt:lpstr>PowerPoint Presentation</vt:lpstr>
      <vt:lpstr>PowerPoint Presentation</vt:lpstr>
      <vt:lpstr>PowerPoint Presentation</vt:lpstr>
      <vt:lpstr>PowerPoint Presentation</vt:lpstr>
      <vt:lpstr>Ruth Ellis</vt:lpstr>
      <vt:lpstr>Ruth Ellis</vt:lpstr>
      <vt:lpstr>Ethical behaviour in the workplace</vt:lpstr>
      <vt:lpstr>Recognising an ethical dilemma</vt:lpstr>
      <vt:lpstr>What to do</vt:lpstr>
      <vt:lpstr>Disciplinary cases </vt:lpstr>
      <vt:lpstr>CIfA disciplinary cases</vt:lpstr>
      <vt:lpstr>Case study</vt:lpstr>
      <vt:lpstr>Case study points to consider</vt:lpstr>
      <vt:lpstr>Case study reflection</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Ethical practice</dc:title>
  <dc:creator>Martin Locock</dc:creator>
  <cp:lastModifiedBy>Martin Locock</cp:lastModifiedBy>
  <cp:revision>1</cp:revision>
  <dcterms:created xsi:type="dcterms:W3CDTF">2023-05-03T07:57:21Z</dcterms:created>
  <dcterms:modified xsi:type="dcterms:W3CDTF">2023-05-31T08:51:33Z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