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49" r:id="rId1"/>
    <p:sldMasterId id="2147483650" r:id="rId2"/>
    <p:sldMasterId id="2147483651" r:id="rId3"/>
  </p:sldMasterIdLst>
  <p:notesMasterIdLst>
    <p:notesMasterId r:id="rId21"/>
  </p:notesMasterIdLst>
  <p:sldIdLst>
    <p:sldId id="621" r:id="rId4"/>
    <p:sldId id="389" r:id="rId5"/>
    <p:sldId id="625" r:id="rId6"/>
    <p:sldId id="626" r:id="rId7"/>
    <p:sldId id="652" r:id="rId8"/>
    <p:sldId id="633" r:id="rId9"/>
    <p:sldId id="397" r:id="rId10"/>
    <p:sldId id="657" r:id="rId11"/>
    <p:sldId id="658" r:id="rId12"/>
    <p:sldId id="659" r:id="rId13"/>
    <p:sldId id="660" r:id="rId14"/>
    <p:sldId id="653" r:id="rId15"/>
    <p:sldId id="654" r:id="rId16"/>
    <p:sldId id="655" r:id="rId17"/>
    <p:sldId id="656" r:id="rId18"/>
    <p:sldId id="661" r:id="rId19"/>
    <p:sldId id="662" r:id="rId20"/>
  </p:sldIdLst>
  <p:sldSz cx="9144000" cy="6858000" type="screen4x3"/>
  <p:notesSz cx="6858000" cy="91440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822031-79EC-4574-D291-F4DD5DE11864}" name="Naomi Doerge" initials="" userId="S::Naomi.Doerge@aspectworld.com::444bfebc-eca3-49ad-9de5-3ba10759dbec"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0"/>
      </p:ext>
    </p:extLst>
  </p:showPr>
  <p:clrMru>
    <a:srgbClr val="173AFF"/>
    <a:srgbClr val="FC261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A10DAB8-5D1C-B74F-BC04-A9F19C191CBA}" v="388" dt="2024-06-26T15:27:30.48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1"/>
    <p:restoredTop sz="94684"/>
  </p:normalViewPr>
  <p:slideViewPr>
    <p:cSldViewPr snapToGrid="0">
      <p:cViewPr varScale="1">
        <p:scale>
          <a:sx n="80" d="100"/>
          <a:sy n="80" d="100"/>
        </p:scale>
        <p:origin x="1194" y="90"/>
      </p:cViewPr>
      <p:guideLst>
        <p:guide orient="horz" pos="216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5.xml"/><Relationship Id="rId13" Type="http://schemas.openxmlformats.org/officeDocument/2006/relationships/slide" Target="slides/slide10.xml"/><Relationship Id="rId18" Type="http://schemas.openxmlformats.org/officeDocument/2006/relationships/slide" Target="slides/slide15.xml"/><Relationship Id="rId26" Type="http://schemas.microsoft.com/office/2016/11/relationships/changesInfo" Target="changesInfos/changesInfo1.xml"/><Relationship Id="rId3" Type="http://schemas.openxmlformats.org/officeDocument/2006/relationships/slideMaster" Target="slideMasters/slideMaster3.xml"/><Relationship Id="rId21" Type="http://schemas.openxmlformats.org/officeDocument/2006/relationships/notesMaster" Target="notesMasters/notesMaster1.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tableStyles" Target="tableStyles.xml"/><Relationship Id="rId2" Type="http://schemas.openxmlformats.org/officeDocument/2006/relationships/slideMaster" Target="slideMasters/slideMaster2.xml"/><Relationship Id="rId16" Type="http://schemas.openxmlformats.org/officeDocument/2006/relationships/slide" Target="slides/slide13.xml"/><Relationship Id="rId20" Type="http://schemas.openxmlformats.org/officeDocument/2006/relationships/slide" Target="slides/slide17.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theme" Target="theme/theme1.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viewProps" Target="viewProps.xml"/><Relationship Id="rId28" Type="http://schemas.microsoft.com/office/2018/10/relationships/authors" Target="authors.xml"/><Relationship Id="rId10" Type="http://schemas.openxmlformats.org/officeDocument/2006/relationships/slide" Target="slides/slide7.xml"/><Relationship Id="rId19" Type="http://schemas.openxmlformats.org/officeDocument/2006/relationships/slide" Target="slides/slide16.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presProps" Target="presProps.xml"/><Relationship Id="rId27"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aomi Doerge" userId="c2ba5b26-9392-4f76-82ca-966719aba79f" providerId="ADAL" clId="{F71F76E9-5CC2-450E-878A-379708275D33}"/>
    <pc:docChg chg="modSld">
      <pc:chgData name="Naomi Doerge" userId="c2ba5b26-9392-4f76-82ca-966719aba79f" providerId="ADAL" clId="{F71F76E9-5CC2-450E-878A-379708275D33}" dt="2024-06-27T13:36:03.851" v="38" actId="20577"/>
      <pc:docMkLst>
        <pc:docMk/>
      </pc:docMkLst>
      <pc:sldChg chg="modSp mod">
        <pc:chgData name="Naomi Doerge" userId="c2ba5b26-9392-4f76-82ca-966719aba79f" providerId="ADAL" clId="{F71F76E9-5CC2-450E-878A-379708275D33}" dt="2024-06-27T13:36:03.851" v="38" actId="20577"/>
        <pc:sldMkLst>
          <pc:docMk/>
          <pc:sldMk cId="738942598" sldId="621"/>
        </pc:sldMkLst>
        <pc:spChg chg="mod">
          <ac:chgData name="Naomi Doerge" userId="c2ba5b26-9392-4f76-82ca-966719aba79f" providerId="ADAL" clId="{F71F76E9-5CC2-450E-878A-379708275D33}" dt="2024-06-27T13:36:03.851" v="38" actId="20577"/>
          <ac:spMkLst>
            <pc:docMk/>
            <pc:sldMk cId="738942598" sldId="621"/>
            <ac:spMk id="4" creationId="{00000000-0000-0000-0000-000000000000}"/>
          </ac:spMkLst>
        </pc:spChg>
      </pc:sldChg>
    </pc:docChg>
  </pc:docChgLst>
  <pc:docChgLst>
    <pc:chgData name="Naomi Doerge" userId="c2ba5b26-9392-4f76-82ca-966719aba79f" providerId="ADAL" clId="{3A10DAB8-5D1C-B74F-BC04-A9F19C191CBA}"/>
    <pc:docChg chg="undo custSel addSld delSld modSld">
      <pc:chgData name="Naomi Doerge" userId="c2ba5b26-9392-4f76-82ca-966719aba79f" providerId="ADAL" clId="{3A10DAB8-5D1C-B74F-BC04-A9F19C191CBA}" dt="2024-06-26T15:27:30.487" v="4002" actId="14100"/>
      <pc:docMkLst>
        <pc:docMk/>
      </pc:docMkLst>
      <pc:sldChg chg="modSp modAnim">
        <pc:chgData name="Naomi Doerge" userId="c2ba5b26-9392-4f76-82ca-966719aba79f" providerId="ADAL" clId="{3A10DAB8-5D1C-B74F-BC04-A9F19C191CBA}" dt="2024-06-26T15:16:16.070" v="3565" actId="20577"/>
        <pc:sldMkLst>
          <pc:docMk/>
          <pc:sldMk cId="0" sldId="389"/>
        </pc:sldMkLst>
        <pc:spChg chg="mod">
          <ac:chgData name="Naomi Doerge" userId="c2ba5b26-9392-4f76-82ca-966719aba79f" providerId="ADAL" clId="{3A10DAB8-5D1C-B74F-BC04-A9F19C191CBA}" dt="2024-06-26T15:16:16.070" v="3565" actId="20577"/>
          <ac:spMkLst>
            <pc:docMk/>
            <pc:sldMk cId="0" sldId="389"/>
            <ac:spMk id="6146" creationId="{5A77C339-3E8A-4CC0-A56B-7BA05FE0E731}"/>
          </ac:spMkLst>
        </pc:spChg>
        <pc:spChg chg="mod">
          <ac:chgData name="Naomi Doerge" userId="c2ba5b26-9392-4f76-82ca-966719aba79f" providerId="ADAL" clId="{3A10DAB8-5D1C-B74F-BC04-A9F19C191CBA}" dt="2024-06-26T13:36:08.998" v="162"/>
          <ac:spMkLst>
            <pc:docMk/>
            <pc:sldMk cId="0" sldId="389"/>
            <ac:spMk id="6147" creationId="{A66A81E7-4882-4275-977B-00E927A984F3}"/>
          </ac:spMkLst>
        </pc:spChg>
      </pc:sldChg>
      <pc:sldChg chg="del">
        <pc:chgData name="Naomi Doerge" userId="c2ba5b26-9392-4f76-82ca-966719aba79f" providerId="ADAL" clId="{3A10DAB8-5D1C-B74F-BC04-A9F19C191CBA}" dt="2024-06-26T13:44:06.040" v="420" actId="2696"/>
        <pc:sldMkLst>
          <pc:docMk/>
          <pc:sldMk cId="0" sldId="393"/>
        </pc:sldMkLst>
      </pc:sldChg>
      <pc:sldChg chg="del">
        <pc:chgData name="Naomi Doerge" userId="c2ba5b26-9392-4f76-82ca-966719aba79f" providerId="ADAL" clId="{3A10DAB8-5D1C-B74F-BC04-A9F19C191CBA}" dt="2024-06-26T13:44:07.017" v="421" actId="2696"/>
        <pc:sldMkLst>
          <pc:docMk/>
          <pc:sldMk cId="0" sldId="394"/>
        </pc:sldMkLst>
      </pc:sldChg>
      <pc:sldChg chg="del">
        <pc:chgData name="Naomi Doerge" userId="c2ba5b26-9392-4f76-82ca-966719aba79f" providerId="ADAL" clId="{3A10DAB8-5D1C-B74F-BC04-A9F19C191CBA}" dt="2024-06-26T13:44:01.686" v="417" actId="2696"/>
        <pc:sldMkLst>
          <pc:docMk/>
          <pc:sldMk cId="0" sldId="396"/>
        </pc:sldMkLst>
      </pc:sldChg>
      <pc:sldChg chg="addSp delSp modSp mod">
        <pc:chgData name="Naomi Doerge" userId="c2ba5b26-9392-4f76-82ca-966719aba79f" providerId="ADAL" clId="{3A10DAB8-5D1C-B74F-BC04-A9F19C191CBA}" dt="2024-06-26T13:51:11.149" v="886"/>
        <pc:sldMkLst>
          <pc:docMk/>
          <pc:sldMk cId="0" sldId="397"/>
        </pc:sldMkLst>
        <pc:spChg chg="mod">
          <ac:chgData name="Naomi Doerge" userId="c2ba5b26-9392-4f76-82ca-966719aba79f" providerId="ADAL" clId="{3A10DAB8-5D1C-B74F-BC04-A9F19C191CBA}" dt="2024-06-26T13:51:09.844" v="884" actId="20577"/>
          <ac:spMkLst>
            <pc:docMk/>
            <pc:sldMk cId="0" sldId="397"/>
            <ac:spMk id="2" creationId="{B58F98C4-66F0-6B9D-D3A7-383F3B85932D}"/>
          </ac:spMkLst>
        </pc:spChg>
        <pc:spChg chg="add del mod">
          <ac:chgData name="Naomi Doerge" userId="c2ba5b26-9392-4f76-82ca-966719aba79f" providerId="ADAL" clId="{3A10DAB8-5D1C-B74F-BC04-A9F19C191CBA}" dt="2024-06-26T13:43:58.311" v="416" actId="478"/>
          <ac:spMkLst>
            <pc:docMk/>
            <pc:sldMk cId="0" sldId="397"/>
            <ac:spMk id="3" creationId="{E5A70D16-7E94-3E4A-B07B-F1007A297700}"/>
          </ac:spMkLst>
        </pc:spChg>
        <pc:spChg chg="add del mod">
          <ac:chgData name="Naomi Doerge" userId="c2ba5b26-9392-4f76-82ca-966719aba79f" providerId="ADAL" clId="{3A10DAB8-5D1C-B74F-BC04-A9F19C191CBA}" dt="2024-06-26T13:51:11.149" v="886"/>
          <ac:spMkLst>
            <pc:docMk/>
            <pc:sldMk cId="0" sldId="397"/>
            <ac:spMk id="4" creationId="{91C8D6E2-A128-5539-ACA9-12E8CE75FD0D}"/>
          </ac:spMkLst>
        </pc:spChg>
        <pc:spChg chg="add mod">
          <ac:chgData name="Naomi Doerge" userId="c2ba5b26-9392-4f76-82ca-966719aba79f" providerId="ADAL" clId="{3A10DAB8-5D1C-B74F-BC04-A9F19C191CBA}" dt="2024-06-26T13:50:14.021" v="608" actId="113"/>
          <ac:spMkLst>
            <pc:docMk/>
            <pc:sldMk cId="0" sldId="397"/>
            <ac:spMk id="5" creationId="{2CF8FFA8-7FAC-F524-82A8-2D1D5B1BEF33}"/>
          </ac:spMkLst>
        </pc:spChg>
      </pc:sldChg>
      <pc:sldChg chg="modSp mod">
        <pc:chgData name="Naomi Doerge" userId="c2ba5b26-9392-4f76-82ca-966719aba79f" providerId="ADAL" clId="{3A10DAB8-5D1C-B74F-BC04-A9F19C191CBA}" dt="2024-06-26T09:08:47.634" v="21" actId="20577"/>
        <pc:sldMkLst>
          <pc:docMk/>
          <pc:sldMk cId="738942598" sldId="621"/>
        </pc:sldMkLst>
        <pc:spChg chg="mod">
          <ac:chgData name="Naomi Doerge" userId="c2ba5b26-9392-4f76-82ca-966719aba79f" providerId="ADAL" clId="{3A10DAB8-5D1C-B74F-BC04-A9F19C191CBA}" dt="2024-06-26T09:08:47.634" v="21" actId="20577"/>
          <ac:spMkLst>
            <pc:docMk/>
            <pc:sldMk cId="738942598" sldId="621"/>
            <ac:spMk id="4" creationId="{00000000-0000-0000-0000-000000000000}"/>
          </ac:spMkLst>
        </pc:spChg>
      </pc:sldChg>
      <pc:sldChg chg="add">
        <pc:chgData name="Naomi Doerge" userId="c2ba5b26-9392-4f76-82ca-966719aba79f" providerId="ADAL" clId="{3A10DAB8-5D1C-B74F-BC04-A9F19C191CBA}" dt="2024-06-26T13:36:37.315" v="163"/>
        <pc:sldMkLst>
          <pc:docMk/>
          <pc:sldMk cId="524902452" sldId="625"/>
        </pc:sldMkLst>
      </pc:sldChg>
      <pc:sldChg chg="add">
        <pc:chgData name="Naomi Doerge" userId="c2ba5b26-9392-4f76-82ca-966719aba79f" providerId="ADAL" clId="{3A10DAB8-5D1C-B74F-BC04-A9F19C191CBA}" dt="2024-06-26T13:36:37.315" v="163"/>
        <pc:sldMkLst>
          <pc:docMk/>
          <pc:sldMk cId="731987309" sldId="626"/>
        </pc:sldMkLst>
      </pc:sldChg>
      <pc:sldChg chg="del">
        <pc:chgData name="Naomi Doerge" userId="c2ba5b26-9392-4f76-82ca-966719aba79f" providerId="ADAL" clId="{3A10DAB8-5D1C-B74F-BC04-A9F19C191CBA}" dt="2024-06-26T13:37:19.843" v="193" actId="2696"/>
        <pc:sldMkLst>
          <pc:docMk/>
          <pc:sldMk cId="26965323" sldId="628"/>
        </pc:sldMkLst>
      </pc:sldChg>
      <pc:sldChg chg="modSp add modAnim">
        <pc:chgData name="Naomi Doerge" userId="c2ba5b26-9392-4f76-82ca-966719aba79f" providerId="ADAL" clId="{3A10DAB8-5D1C-B74F-BC04-A9F19C191CBA}" dt="2024-06-26T13:49:33.502" v="586" actId="1076"/>
        <pc:sldMkLst>
          <pc:docMk/>
          <pc:sldMk cId="3014116415" sldId="633"/>
        </pc:sldMkLst>
        <pc:spChg chg="mod">
          <ac:chgData name="Naomi Doerge" userId="c2ba5b26-9392-4f76-82ca-966719aba79f" providerId="ADAL" clId="{3A10DAB8-5D1C-B74F-BC04-A9F19C191CBA}" dt="2024-06-26T13:49:33.502" v="586" actId="1076"/>
          <ac:spMkLst>
            <pc:docMk/>
            <pc:sldMk cId="3014116415" sldId="633"/>
            <ac:spMk id="3" creationId="{6F2755F9-4105-4573-A770-4CD336E3F2D2}"/>
          </ac:spMkLst>
        </pc:spChg>
      </pc:sldChg>
      <pc:sldChg chg="modSp add del">
        <pc:chgData name="Naomi Doerge" userId="c2ba5b26-9392-4f76-82ca-966719aba79f" providerId="ADAL" clId="{3A10DAB8-5D1C-B74F-BC04-A9F19C191CBA}" dt="2024-06-26T14:59:33.745" v="2578" actId="2696"/>
        <pc:sldMkLst>
          <pc:docMk/>
          <pc:sldMk cId="1620683542" sldId="640"/>
        </pc:sldMkLst>
        <pc:spChg chg="mod">
          <ac:chgData name="Naomi Doerge" userId="c2ba5b26-9392-4f76-82ca-966719aba79f" providerId="ADAL" clId="{3A10DAB8-5D1C-B74F-BC04-A9F19C191CBA}" dt="2024-06-26T13:59:56.322" v="1176" actId="1076"/>
          <ac:spMkLst>
            <pc:docMk/>
            <pc:sldMk cId="1620683542" sldId="640"/>
            <ac:spMk id="3" creationId="{4E942118-A636-486D-B4EA-96BFE5D0814D}"/>
          </ac:spMkLst>
        </pc:spChg>
      </pc:sldChg>
      <pc:sldChg chg="del">
        <pc:chgData name="Naomi Doerge" userId="c2ba5b26-9392-4f76-82ca-966719aba79f" providerId="ADAL" clId="{3A10DAB8-5D1C-B74F-BC04-A9F19C191CBA}" dt="2024-06-26T13:44:05.187" v="419" actId="2696"/>
        <pc:sldMkLst>
          <pc:docMk/>
          <pc:sldMk cId="2703092056" sldId="643"/>
        </pc:sldMkLst>
      </pc:sldChg>
      <pc:sldChg chg="del">
        <pc:chgData name="Naomi Doerge" userId="c2ba5b26-9392-4f76-82ca-966719aba79f" providerId="ADAL" clId="{3A10DAB8-5D1C-B74F-BC04-A9F19C191CBA}" dt="2024-06-26T13:44:03.652" v="418" actId="2696"/>
        <pc:sldMkLst>
          <pc:docMk/>
          <pc:sldMk cId="2700993908" sldId="644"/>
        </pc:sldMkLst>
      </pc:sldChg>
      <pc:sldChg chg="modSp del mod">
        <pc:chgData name="Naomi Doerge" userId="c2ba5b26-9392-4f76-82ca-966719aba79f" providerId="ADAL" clId="{3A10DAB8-5D1C-B74F-BC04-A9F19C191CBA}" dt="2024-06-26T14:59:37.091" v="2579" actId="2696"/>
        <pc:sldMkLst>
          <pc:docMk/>
          <pc:sldMk cId="3447974863" sldId="651"/>
        </pc:sldMkLst>
        <pc:spChg chg="mod">
          <ac:chgData name="Naomi Doerge" userId="c2ba5b26-9392-4f76-82ca-966719aba79f" providerId="ADAL" clId="{3A10DAB8-5D1C-B74F-BC04-A9F19C191CBA}" dt="2024-06-26T14:59:28.961" v="2577" actId="20577"/>
          <ac:spMkLst>
            <pc:docMk/>
            <pc:sldMk cId="3447974863" sldId="651"/>
            <ac:spMk id="5" creationId="{9CF562F5-1866-4378-56AE-D3AB4749A8C0}"/>
          </ac:spMkLst>
        </pc:spChg>
        <pc:spChg chg="mod">
          <ac:chgData name="Naomi Doerge" userId="c2ba5b26-9392-4f76-82ca-966719aba79f" providerId="ADAL" clId="{3A10DAB8-5D1C-B74F-BC04-A9F19C191CBA}" dt="2024-06-26T14:59:19.053" v="2556" actId="20577"/>
          <ac:spMkLst>
            <pc:docMk/>
            <pc:sldMk cId="3447974863" sldId="651"/>
            <ac:spMk id="6" creationId="{072A3BCE-11A3-D350-C726-3CD21E244407}"/>
          </ac:spMkLst>
        </pc:spChg>
      </pc:sldChg>
      <pc:sldChg chg="add">
        <pc:chgData name="Naomi Doerge" userId="c2ba5b26-9392-4f76-82ca-966719aba79f" providerId="ADAL" clId="{3A10DAB8-5D1C-B74F-BC04-A9F19C191CBA}" dt="2024-06-26T13:36:37.315" v="163"/>
        <pc:sldMkLst>
          <pc:docMk/>
          <pc:sldMk cId="93522500" sldId="652"/>
        </pc:sldMkLst>
      </pc:sldChg>
      <pc:sldChg chg="modSp new mod">
        <pc:chgData name="Naomi Doerge" userId="c2ba5b26-9392-4f76-82ca-966719aba79f" providerId="ADAL" clId="{3A10DAB8-5D1C-B74F-BC04-A9F19C191CBA}" dt="2024-06-26T15:16:26.742" v="3573" actId="20577"/>
        <pc:sldMkLst>
          <pc:docMk/>
          <pc:sldMk cId="3903041137" sldId="653"/>
        </pc:sldMkLst>
        <pc:spChg chg="mod">
          <ac:chgData name="Naomi Doerge" userId="c2ba5b26-9392-4f76-82ca-966719aba79f" providerId="ADAL" clId="{3A10DAB8-5D1C-B74F-BC04-A9F19C191CBA}" dt="2024-06-26T15:16:24.005" v="3572" actId="20577"/>
          <ac:spMkLst>
            <pc:docMk/>
            <pc:sldMk cId="3903041137" sldId="653"/>
            <ac:spMk id="2" creationId="{1D319DAD-43F6-17F6-DFA1-03F585150CE4}"/>
          </ac:spMkLst>
        </pc:spChg>
        <pc:spChg chg="mod">
          <ac:chgData name="Naomi Doerge" userId="c2ba5b26-9392-4f76-82ca-966719aba79f" providerId="ADAL" clId="{3A10DAB8-5D1C-B74F-BC04-A9F19C191CBA}" dt="2024-06-26T15:16:26.742" v="3573" actId="20577"/>
          <ac:spMkLst>
            <pc:docMk/>
            <pc:sldMk cId="3903041137" sldId="653"/>
            <ac:spMk id="3" creationId="{79023455-64FF-B044-698C-C0701E3C62BA}"/>
          </ac:spMkLst>
        </pc:spChg>
      </pc:sldChg>
      <pc:sldChg chg="modSp new mod">
        <pc:chgData name="Naomi Doerge" userId="c2ba5b26-9392-4f76-82ca-966719aba79f" providerId="ADAL" clId="{3A10DAB8-5D1C-B74F-BC04-A9F19C191CBA}" dt="2024-06-26T14:21:03.653" v="1674" actId="20577"/>
        <pc:sldMkLst>
          <pc:docMk/>
          <pc:sldMk cId="2965683325" sldId="654"/>
        </pc:sldMkLst>
        <pc:spChg chg="mod">
          <ac:chgData name="Naomi Doerge" userId="c2ba5b26-9392-4f76-82ca-966719aba79f" providerId="ADAL" clId="{3A10DAB8-5D1C-B74F-BC04-A9F19C191CBA}" dt="2024-06-26T14:20:17.698" v="1487" actId="1076"/>
          <ac:spMkLst>
            <pc:docMk/>
            <pc:sldMk cId="2965683325" sldId="654"/>
            <ac:spMk id="2" creationId="{D00FA380-E201-C930-4C80-AD533CB81F81}"/>
          </ac:spMkLst>
        </pc:spChg>
        <pc:spChg chg="mod">
          <ac:chgData name="Naomi Doerge" userId="c2ba5b26-9392-4f76-82ca-966719aba79f" providerId="ADAL" clId="{3A10DAB8-5D1C-B74F-BC04-A9F19C191CBA}" dt="2024-06-26T14:21:03.653" v="1674" actId="20577"/>
          <ac:spMkLst>
            <pc:docMk/>
            <pc:sldMk cId="2965683325" sldId="654"/>
            <ac:spMk id="3" creationId="{A5AB44BC-6A81-BE8D-B6DD-9B86F08B5E1B}"/>
          </ac:spMkLst>
        </pc:spChg>
      </pc:sldChg>
      <pc:sldChg chg="modSp new mod">
        <pc:chgData name="Naomi Doerge" userId="c2ba5b26-9392-4f76-82ca-966719aba79f" providerId="ADAL" clId="{3A10DAB8-5D1C-B74F-BC04-A9F19C191CBA}" dt="2024-06-26T14:25:51.263" v="2178" actId="123"/>
        <pc:sldMkLst>
          <pc:docMk/>
          <pc:sldMk cId="2262986241" sldId="655"/>
        </pc:sldMkLst>
        <pc:spChg chg="mod">
          <ac:chgData name="Naomi Doerge" userId="c2ba5b26-9392-4f76-82ca-966719aba79f" providerId="ADAL" clId="{3A10DAB8-5D1C-B74F-BC04-A9F19C191CBA}" dt="2024-06-26T14:25:44.844" v="2176" actId="1076"/>
          <ac:spMkLst>
            <pc:docMk/>
            <pc:sldMk cId="2262986241" sldId="655"/>
            <ac:spMk id="2" creationId="{D2D9D470-B672-F285-8F89-91C839AA1F8D}"/>
          </ac:spMkLst>
        </pc:spChg>
        <pc:spChg chg="mod">
          <ac:chgData name="Naomi Doerge" userId="c2ba5b26-9392-4f76-82ca-966719aba79f" providerId="ADAL" clId="{3A10DAB8-5D1C-B74F-BC04-A9F19C191CBA}" dt="2024-06-26T14:25:51.263" v="2178" actId="123"/>
          <ac:spMkLst>
            <pc:docMk/>
            <pc:sldMk cId="2262986241" sldId="655"/>
            <ac:spMk id="3" creationId="{FCFC3F51-B5BB-4ADD-2A59-5B3CE6C5B4DB}"/>
          </ac:spMkLst>
        </pc:spChg>
      </pc:sldChg>
      <pc:sldChg chg="modSp new mod">
        <pc:chgData name="Naomi Doerge" userId="c2ba5b26-9392-4f76-82ca-966719aba79f" providerId="ADAL" clId="{3A10DAB8-5D1C-B74F-BC04-A9F19C191CBA}" dt="2024-06-26T15:16:43.036" v="3576" actId="1076"/>
        <pc:sldMkLst>
          <pc:docMk/>
          <pc:sldMk cId="823813383" sldId="656"/>
        </pc:sldMkLst>
        <pc:spChg chg="mod">
          <ac:chgData name="Naomi Doerge" userId="c2ba5b26-9392-4f76-82ca-966719aba79f" providerId="ADAL" clId="{3A10DAB8-5D1C-B74F-BC04-A9F19C191CBA}" dt="2024-06-26T14:35:49.858" v="2555" actId="1076"/>
          <ac:spMkLst>
            <pc:docMk/>
            <pc:sldMk cId="823813383" sldId="656"/>
            <ac:spMk id="2" creationId="{53D374B6-8A91-3411-7D92-676C1122A93D}"/>
          </ac:spMkLst>
        </pc:spChg>
        <pc:spChg chg="mod">
          <ac:chgData name="Naomi Doerge" userId="c2ba5b26-9392-4f76-82ca-966719aba79f" providerId="ADAL" clId="{3A10DAB8-5D1C-B74F-BC04-A9F19C191CBA}" dt="2024-06-26T15:16:43.036" v="3576" actId="1076"/>
          <ac:spMkLst>
            <pc:docMk/>
            <pc:sldMk cId="823813383" sldId="656"/>
            <ac:spMk id="3" creationId="{C0C7EC2A-2F99-BAC8-206A-B037A10C284D}"/>
          </ac:spMkLst>
        </pc:spChg>
      </pc:sldChg>
      <pc:sldChg chg="modSp new mod">
        <pc:chgData name="Naomi Doerge" userId="c2ba5b26-9392-4f76-82ca-966719aba79f" providerId="ADAL" clId="{3A10DAB8-5D1C-B74F-BC04-A9F19C191CBA}" dt="2024-06-26T15:06:59.483" v="3128" actId="207"/>
        <pc:sldMkLst>
          <pc:docMk/>
          <pc:sldMk cId="2346920365" sldId="657"/>
        </pc:sldMkLst>
        <pc:spChg chg="mod">
          <ac:chgData name="Naomi Doerge" userId="c2ba5b26-9392-4f76-82ca-966719aba79f" providerId="ADAL" clId="{3A10DAB8-5D1C-B74F-BC04-A9F19C191CBA}" dt="2024-06-26T14:59:54.520" v="2613" actId="113"/>
          <ac:spMkLst>
            <pc:docMk/>
            <pc:sldMk cId="2346920365" sldId="657"/>
            <ac:spMk id="2" creationId="{F1576E7B-36A0-4FD2-661D-D28CFAF6D746}"/>
          </ac:spMkLst>
        </pc:spChg>
        <pc:spChg chg="mod">
          <ac:chgData name="Naomi Doerge" userId="c2ba5b26-9392-4f76-82ca-966719aba79f" providerId="ADAL" clId="{3A10DAB8-5D1C-B74F-BC04-A9F19C191CBA}" dt="2024-06-26T15:06:59.483" v="3128" actId="207"/>
          <ac:spMkLst>
            <pc:docMk/>
            <pc:sldMk cId="2346920365" sldId="657"/>
            <ac:spMk id="3" creationId="{F5C5363A-0990-B92F-D7A3-62664F21B411}"/>
          </ac:spMkLst>
        </pc:spChg>
      </pc:sldChg>
      <pc:sldChg chg="modSp new mod">
        <pc:chgData name="Naomi Doerge" userId="c2ba5b26-9392-4f76-82ca-966719aba79f" providerId="ADAL" clId="{3A10DAB8-5D1C-B74F-BC04-A9F19C191CBA}" dt="2024-06-26T15:06:46.708" v="3126" actId="20577"/>
        <pc:sldMkLst>
          <pc:docMk/>
          <pc:sldMk cId="216541406" sldId="658"/>
        </pc:sldMkLst>
        <pc:spChg chg="mod">
          <ac:chgData name="Naomi Doerge" userId="c2ba5b26-9392-4f76-82ca-966719aba79f" providerId="ADAL" clId="{3A10DAB8-5D1C-B74F-BC04-A9F19C191CBA}" dt="2024-06-26T15:06:12.770" v="3092" actId="1076"/>
          <ac:spMkLst>
            <pc:docMk/>
            <pc:sldMk cId="216541406" sldId="658"/>
            <ac:spMk id="2" creationId="{F6DE6123-657E-60F2-20C3-11966AED2CFB}"/>
          </ac:spMkLst>
        </pc:spChg>
        <pc:spChg chg="mod">
          <ac:chgData name="Naomi Doerge" userId="c2ba5b26-9392-4f76-82ca-966719aba79f" providerId="ADAL" clId="{3A10DAB8-5D1C-B74F-BC04-A9F19C191CBA}" dt="2024-06-26T15:06:46.708" v="3126" actId="20577"/>
          <ac:spMkLst>
            <pc:docMk/>
            <pc:sldMk cId="216541406" sldId="658"/>
            <ac:spMk id="3" creationId="{0CBE8B47-903A-16D1-3E5B-2052C623D799}"/>
          </ac:spMkLst>
        </pc:spChg>
      </pc:sldChg>
      <pc:sldChg chg="modSp new mod">
        <pc:chgData name="Naomi Doerge" userId="c2ba5b26-9392-4f76-82ca-966719aba79f" providerId="ADAL" clId="{3A10DAB8-5D1C-B74F-BC04-A9F19C191CBA}" dt="2024-06-26T15:07:59.899" v="3320" actId="20577"/>
        <pc:sldMkLst>
          <pc:docMk/>
          <pc:sldMk cId="2675696420" sldId="659"/>
        </pc:sldMkLst>
        <pc:spChg chg="mod">
          <ac:chgData name="Naomi Doerge" userId="c2ba5b26-9392-4f76-82ca-966719aba79f" providerId="ADAL" clId="{3A10DAB8-5D1C-B74F-BC04-A9F19C191CBA}" dt="2024-06-26T15:07:12.724" v="3161" actId="113"/>
          <ac:spMkLst>
            <pc:docMk/>
            <pc:sldMk cId="2675696420" sldId="659"/>
            <ac:spMk id="2" creationId="{867AA58E-2795-D6DD-DE53-4E8C45C0D945}"/>
          </ac:spMkLst>
        </pc:spChg>
        <pc:spChg chg="mod">
          <ac:chgData name="Naomi Doerge" userId="c2ba5b26-9392-4f76-82ca-966719aba79f" providerId="ADAL" clId="{3A10DAB8-5D1C-B74F-BC04-A9F19C191CBA}" dt="2024-06-26T15:07:59.899" v="3320" actId="20577"/>
          <ac:spMkLst>
            <pc:docMk/>
            <pc:sldMk cId="2675696420" sldId="659"/>
            <ac:spMk id="3" creationId="{C0D3B6BA-814F-3AA5-2045-DF5200CED82D}"/>
          </ac:spMkLst>
        </pc:spChg>
      </pc:sldChg>
      <pc:sldChg chg="addSp delSp modSp new mod setBg">
        <pc:chgData name="Naomi Doerge" userId="c2ba5b26-9392-4f76-82ca-966719aba79f" providerId="ADAL" clId="{3A10DAB8-5D1C-B74F-BC04-A9F19C191CBA}" dt="2024-06-26T15:14:31.287" v="3376" actId="1076"/>
        <pc:sldMkLst>
          <pc:docMk/>
          <pc:sldMk cId="1583624102" sldId="660"/>
        </pc:sldMkLst>
        <pc:spChg chg="mod">
          <ac:chgData name="Naomi Doerge" userId="c2ba5b26-9392-4f76-82ca-966719aba79f" providerId="ADAL" clId="{3A10DAB8-5D1C-B74F-BC04-A9F19C191CBA}" dt="2024-06-26T15:14:31.287" v="3376" actId="1076"/>
          <ac:spMkLst>
            <pc:docMk/>
            <pc:sldMk cId="1583624102" sldId="660"/>
            <ac:spMk id="2" creationId="{9B0862BF-559F-B37A-CBE7-0BC689B1FCA6}"/>
          </ac:spMkLst>
        </pc:spChg>
        <pc:spChg chg="del">
          <ac:chgData name="Naomi Doerge" userId="c2ba5b26-9392-4f76-82ca-966719aba79f" providerId="ADAL" clId="{3A10DAB8-5D1C-B74F-BC04-A9F19C191CBA}" dt="2024-06-26T15:09:28.589" v="3355" actId="931"/>
          <ac:spMkLst>
            <pc:docMk/>
            <pc:sldMk cId="1583624102" sldId="660"/>
            <ac:spMk id="3" creationId="{4EF4083F-C930-F43B-4B2C-ABE00A36C7EB}"/>
          </ac:spMkLst>
        </pc:spChg>
        <pc:spChg chg="mod">
          <ac:chgData name="Naomi Doerge" userId="c2ba5b26-9392-4f76-82ca-966719aba79f" providerId="ADAL" clId="{3A10DAB8-5D1C-B74F-BC04-A9F19C191CBA}" dt="2024-06-26T15:14:09.247" v="3370" actId="26606"/>
          <ac:spMkLst>
            <pc:docMk/>
            <pc:sldMk cId="1583624102" sldId="660"/>
            <ac:spMk id="4" creationId="{61A6ED54-CB2B-9301-E788-05C2371CFD61}"/>
          </ac:spMkLst>
        </pc:spChg>
        <pc:spChg chg="add del mod">
          <ac:chgData name="Naomi Doerge" userId="c2ba5b26-9392-4f76-82ca-966719aba79f" providerId="ADAL" clId="{3A10DAB8-5D1C-B74F-BC04-A9F19C191CBA}" dt="2024-06-26T15:13:51.767" v="3367"/>
          <ac:spMkLst>
            <pc:docMk/>
            <pc:sldMk cId="1583624102" sldId="660"/>
            <ac:spMk id="7" creationId="{852D4DB8-7C0B-D601-52B8-B9B79AD451AA}"/>
          </ac:spMkLst>
        </pc:spChg>
        <pc:spChg chg="add del">
          <ac:chgData name="Naomi Doerge" userId="c2ba5b26-9392-4f76-82ca-966719aba79f" providerId="ADAL" clId="{3A10DAB8-5D1C-B74F-BC04-A9F19C191CBA}" dt="2024-06-26T15:14:09.211" v="3369" actId="26606"/>
          <ac:spMkLst>
            <pc:docMk/>
            <pc:sldMk cId="1583624102" sldId="660"/>
            <ac:spMk id="13" creationId="{7DA1F35B-C8F7-4A5A-9339-7DA4D785B300}"/>
          </ac:spMkLst>
        </pc:spChg>
        <pc:spChg chg="add del">
          <ac:chgData name="Naomi Doerge" userId="c2ba5b26-9392-4f76-82ca-966719aba79f" providerId="ADAL" clId="{3A10DAB8-5D1C-B74F-BC04-A9F19C191CBA}" dt="2024-06-26T15:14:09.211" v="3369" actId="26606"/>
          <ac:spMkLst>
            <pc:docMk/>
            <pc:sldMk cId="1583624102" sldId="660"/>
            <ac:spMk id="15" creationId="{B2D4AD41-40DA-4A81-92F5-B6E3BA1ED82A}"/>
          </ac:spMkLst>
        </pc:spChg>
        <pc:spChg chg="add">
          <ac:chgData name="Naomi Doerge" userId="c2ba5b26-9392-4f76-82ca-966719aba79f" providerId="ADAL" clId="{3A10DAB8-5D1C-B74F-BC04-A9F19C191CBA}" dt="2024-06-26T15:14:09.247" v="3370" actId="26606"/>
          <ac:spMkLst>
            <pc:docMk/>
            <pc:sldMk cId="1583624102" sldId="660"/>
            <ac:spMk id="17" creationId="{924D84CD-5280-4B52-B96E-8EDAA2B20C51}"/>
          </ac:spMkLst>
        </pc:spChg>
        <pc:spChg chg="add">
          <ac:chgData name="Naomi Doerge" userId="c2ba5b26-9392-4f76-82ca-966719aba79f" providerId="ADAL" clId="{3A10DAB8-5D1C-B74F-BC04-A9F19C191CBA}" dt="2024-06-26T15:14:09.247" v="3370" actId="26606"/>
          <ac:spMkLst>
            <pc:docMk/>
            <pc:sldMk cId="1583624102" sldId="660"/>
            <ac:spMk id="18" creationId="{6BC8DD5A-2177-6753-E2F9-C07A00190B7A}"/>
          </ac:spMkLst>
        </pc:spChg>
        <pc:graphicFrameChg chg="add mod modGraphic">
          <ac:chgData name="Naomi Doerge" userId="c2ba5b26-9392-4f76-82ca-966719aba79f" providerId="ADAL" clId="{3A10DAB8-5D1C-B74F-BC04-A9F19C191CBA}" dt="2024-06-26T15:14:21.524" v="3373" actId="1076"/>
          <ac:graphicFrameMkLst>
            <pc:docMk/>
            <pc:sldMk cId="1583624102" sldId="660"/>
            <ac:graphicFrameMk id="8" creationId="{82DEEC86-13F0-BF43-A064-F315B3B5EFD2}"/>
          </ac:graphicFrameMkLst>
        </pc:graphicFrameChg>
        <pc:picChg chg="add del mod">
          <ac:chgData name="Naomi Doerge" userId="c2ba5b26-9392-4f76-82ca-966719aba79f" providerId="ADAL" clId="{3A10DAB8-5D1C-B74F-BC04-A9F19C191CBA}" dt="2024-06-26T15:13:50.237" v="3366" actId="478"/>
          <ac:picMkLst>
            <pc:docMk/>
            <pc:sldMk cId="1583624102" sldId="660"/>
            <ac:picMk id="6" creationId="{B5858AE0-F6B3-CEFB-1BB9-41D2ED44E7E6}"/>
          </ac:picMkLst>
        </pc:picChg>
      </pc:sldChg>
      <pc:sldChg chg="modSp new mod">
        <pc:chgData name="Naomi Doerge" userId="c2ba5b26-9392-4f76-82ca-966719aba79f" providerId="ADAL" clId="{3A10DAB8-5D1C-B74F-BC04-A9F19C191CBA}" dt="2024-06-26T15:17:58.170" v="3601" actId="123"/>
        <pc:sldMkLst>
          <pc:docMk/>
          <pc:sldMk cId="2284653486" sldId="661"/>
        </pc:sldMkLst>
        <pc:spChg chg="mod">
          <ac:chgData name="Naomi Doerge" userId="c2ba5b26-9392-4f76-82ca-966719aba79f" providerId="ADAL" clId="{3A10DAB8-5D1C-B74F-BC04-A9F19C191CBA}" dt="2024-06-26T15:17:22.879" v="3597" actId="207"/>
          <ac:spMkLst>
            <pc:docMk/>
            <pc:sldMk cId="2284653486" sldId="661"/>
            <ac:spMk id="2" creationId="{2DB5E2C3-2E62-17B4-A8B4-F865ADF6A0B4}"/>
          </ac:spMkLst>
        </pc:spChg>
        <pc:spChg chg="mod">
          <ac:chgData name="Naomi Doerge" userId="c2ba5b26-9392-4f76-82ca-966719aba79f" providerId="ADAL" clId="{3A10DAB8-5D1C-B74F-BC04-A9F19C191CBA}" dt="2024-06-26T15:17:58.170" v="3601" actId="123"/>
          <ac:spMkLst>
            <pc:docMk/>
            <pc:sldMk cId="2284653486" sldId="661"/>
            <ac:spMk id="3" creationId="{3C47F111-2E33-95D6-14FB-19239460B1FC}"/>
          </ac:spMkLst>
        </pc:spChg>
      </pc:sldChg>
      <pc:sldChg chg="modSp new mod">
        <pc:chgData name="Naomi Doerge" userId="c2ba5b26-9392-4f76-82ca-966719aba79f" providerId="ADAL" clId="{3A10DAB8-5D1C-B74F-BC04-A9F19C191CBA}" dt="2024-06-26T15:27:30.487" v="4002" actId="14100"/>
        <pc:sldMkLst>
          <pc:docMk/>
          <pc:sldMk cId="912634303" sldId="662"/>
        </pc:sldMkLst>
        <pc:spChg chg="mod">
          <ac:chgData name="Naomi Doerge" userId="c2ba5b26-9392-4f76-82ca-966719aba79f" providerId="ADAL" clId="{3A10DAB8-5D1C-B74F-BC04-A9F19C191CBA}" dt="2024-06-26T15:27:18.468" v="3989" actId="1076"/>
          <ac:spMkLst>
            <pc:docMk/>
            <pc:sldMk cId="912634303" sldId="662"/>
            <ac:spMk id="2" creationId="{C6CAEB97-A745-D1CC-136F-CC50C2571E6D}"/>
          </ac:spMkLst>
        </pc:spChg>
        <pc:spChg chg="mod">
          <ac:chgData name="Naomi Doerge" userId="c2ba5b26-9392-4f76-82ca-966719aba79f" providerId="ADAL" clId="{3A10DAB8-5D1C-B74F-BC04-A9F19C191CBA}" dt="2024-06-26T15:27:30.487" v="4002" actId="14100"/>
          <ac:spMkLst>
            <pc:docMk/>
            <pc:sldMk cId="912634303" sldId="662"/>
            <ac:spMk id="3" creationId="{A011F5AE-09A0-A456-A02A-60C9E082E327}"/>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eaLnBrk="1" fontAlgn="auto" hangingPunct="1">
              <a:spcBef>
                <a:spcPts val="0"/>
              </a:spcBef>
              <a:spcAft>
                <a:spcPts val="0"/>
              </a:spcAft>
              <a:defRPr sz="1200">
                <a:latin typeface="+mn-lt"/>
                <a:cs typeface="+mn-cs"/>
              </a:defRPr>
            </a:lvl1pPr>
          </a:lstStyle>
          <a:p>
            <a:pPr>
              <a:defRPr/>
            </a:pPr>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eaLnBrk="1" fontAlgn="auto" hangingPunct="1">
              <a:spcBef>
                <a:spcPts val="0"/>
              </a:spcBef>
              <a:spcAft>
                <a:spcPts val="0"/>
              </a:spcAft>
              <a:defRPr sz="1200">
                <a:latin typeface="+mn-lt"/>
                <a:cs typeface="+mn-cs"/>
              </a:defRPr>
            </a:lvl1pPr>
          </a:lstStyle>
          <a:p>
            <a:pPr>
              <a:defRPr/>
            </a:pPr>
            <a:fld id="{17E91A1E-6A64-42A7-A209-3AFA62F6EDA0}" type="datetimeFigureOut">
              <a:rPr lang="en-GB"/>
              <a:pPr>
                <a:defRPr/>
              </a:pPr>
              <a:t>27/06/2024</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pPr lvl="0"/>
            <a:endParaRPr lang="en-GB" noProof="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eaLnBrk="1" fontAlgn="auto" hangingPunct="1">
              <a:spcBef>
                <a:spcPts val="0"/>
              </a:spcBef>
              <a:spcAft>
                <a:spcPts val="0"/>
              </a:spcAft>
              <a:defRPr sz="1200">
                <a:latin typeface="+mn-lt"/>
                <a:cs typeface="+mn-cs"/>
              </a:defRPr>
            </a:lvl1pPr>
          </a:lstStyle>
          <a:p>
            <a:pPr>
              <a:defRPr/>
            </a:pPr>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wrap="square" lIns="91440" tIns="45720" rIns="91440" bIns="45720" numCol="1" anchor="b" anchorCtr="0" compatLnSpc="1">
            <a:prstTxWarp prst="textNoShape">
              <a:avLst/>
            </a:prstTxWarp>
          </a:bodyPr>
          <a:lstStyle>
            <a:lvl1pPr algn="r" eaLnBrk="1" hangingPunct="1">
              <a:defRPr sz="1200" smtClean="0">
                <a:latin typeface="Calibri" panose="020F0502020204030204" pitchFamily="34" charset="0"/>
              </a:defRPr>
            </a:lvl1pPr>
          </a:lstStyle>
          <a:p>
            <a:pPr>
              <a:defRPr/>
            </a:pPr>
            <a:fld id="{8B691804-FF78-4E11-B8BE-B5CBC3CAFBAC}"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Slide Image Placeholder 1">
            <a:extLst>
              <a:ext uri="{FF2B5EF4-FFF2-40B4-BE49-F238E27FC236}">
                <a16:creationId xmlns:a16="http://schemas.microsoft.com/office/drawing/2014/main" id="{2DF9E38F-D219-4926-83FF-2CBA21A73ACF}"/>
              </a:ext>
            </a:extLst>
          </p:cNvPr>
          <p:cNvSpPr>
            <a:spLocks noGrp="1" noRot="1" noChangeAspect="1" noTextEdit="1"/>
          </p:cNvSpPr>
          <p:nvPr>
            <p:ph type="sldImg"/>
          </p:nvPr>
        </p:nvSpPr>
        <p:spPr>
          <a:ln>
            <a:solidFill>
              <a:srgbClr val="000000"/>
            </a:solidFill>
            <a:miter lim="800000"/>
            <a:headEnd/>
            <a:tailEnd/>
          </a:ln>
        </p:spPr>
      </p:sp>
      <p:sp>
        <p:nvSpPr>
          <p:cNvPr id="13315" name="Notes Placeholder 2">
            <a:extLst>
              <a:ext uri="{FF2B5EF4-FFF2-40B4-BE49-F238E27FC236}">
                <a16:creationId xmlns:a16="http://schemas.microsoft.com/office/drawing/2014/main" id="{661FDDC3-E46C-47E6-95AE-BBA1C6F0BA75}"/>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US" altLang="en-US"/>
          </a:p>
        </p:txBody>
      </p:sp>
      <p:sp>
        <p:nvSpPr>
          <p:cNvPr id="13316" name="Slide Number Placeholder 3">
            <a:extLst>
              <a:ext uri="{FF2B5EF4-FFF2-40B4-BE49-F238E27FC236}">
                <a16:creationId xmlns:a16="http://schemas.microsoft.com/office/drawing/2014/main" id="{5208372D-6815-4289-9309-965EE31930DC}"/>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ea typeface="SimSun" panose="02010600030101010101" pitchFamily="2" charset="-122"/>
              </a:defRPr>
            </a:lvl1pPr>
            <a:lvl2pPr marL="742950" indent="-285750">
              <a:spcBef>
                <a:spcPct val="30000"/>
              </a:spcBef>
              <a:defRPr sz="1200">
                <a:solidFill>
                  <a:schemeClr val="tx1"/>
                </a:solidFill>
                <a:latin typeface="Arial" panose="020B0604020202020204" pitchFamily="34" charset="0"/>
                <a:ea typeface="SimSun" panose="02010600030101010101" pitchFamily="2" charset="-122"/>
              </a:defRPr>
            </a:lvl2pPr>
            <a:lvl3pPr marL="1143000" indent="-228600">
              <a:spcBef>
                <a:spcPct val="30000"/>
              </a:spcBef>
              <a:defRPr sz="1200">
                <a:solidFill>
                  <a:schemeClr val="tx1"/>
                </a:solidFill>
                <a:latin typeface="Arial" panose="020B0604020202020204" pitchFamily="34" charset="0"/>
                <a:ea typeface="SimSun" panose="02010600030101010101" pitchFamily="2" charset="-122"/>
              </a:defRPr>
            </a:lvl3pPr>
            <a:lvl4pPr marL="1600200" indent="-228600">
              <a:spcBef>
                <a:spcPct val="30000"/>
              </a:spcBef>
              <a:defRPr sz="1200">
                <a:solidFill>
                  <a:schemeClr val="tx1"/>
                </a:solidFill>
                <a:latin typeface="Arial" panose="020B0604020202020204" pitchFamily="34" charset="0"/>
                <a:ea typeface="SimSun" panose="02010600030101010101" pitchFamily="2" charset="-122"/>
              </a:defRPr>
            </a:lvl4pPr>
            <a:lvl5pPr marL="2057400" indent="-228600">
              <a:spcBef>
                <a:spcPct val="30000"/>
              </a:spcBef>
              <a:defRPr sz="1200">
                <a:solidFill>
                  <a:schemeClr val="tx1"/>
                </a:solidFill>
                <a:latin typeface="Arial" panose="020B0604020202020204" pitchFamily="34" charset="0"/>
                <a:ea typeface="SimSun" panose="02010600030101010101" pitchFamily="2" charset="-122"/>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9pPr>
          </a:lstStyle>
          <a:p>
            <a:pPr eaLnBrk="0" hangingPunct="0">
              <a:spcBef>
                <a:spcPct val="0"/>
              </a:spcBef>
            </a:pPr>
            <a:fld id="{0539A2AB-95AD-4750-9764-B4134618D1E0}" type="slidenum">
              <a:rPr lang="en-GB" altLang="en-US">
                <a:latin typeface="Tahoma" panose="020B0604030504040204" pitchFamily="34" charset="0"/>
                <a:ea typeface="华文细黑" panose="02010600040101010101" pitchFamily="2" charset="-122"/>
                <a:cs typeface="Arial" panose="020B0604020202020204" pitchFamily="34" charset="0"/>
              </a:rPr>
              <a:pPr eaLnBrk="0" hangingPunct="0">
                <a:spcBef>
                  <a:spcPct val="0"/>
                </a:spcBef>
              </a:pPr>
              <a:t>7</a:t>
            </a:fld>
            <a:endParaRPr lang="en-GB" altLang="en-US">
              <a:latin typeface="Tahoma" panose="020B0604030504040204" pitchFamily="34" charset="0"/>
              <a:ea typeface="华文细黑" panose="02010600040101010101" pitchFamily="2" charset="-122"/>
              <a:cs typeface="Arial" panose="020B0604020202020204" pitchFamily="34"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lvl1pPr>
              <a:defRPr/>
            </a:lvl1pPr>
          </a:lstStyle>
          <a:p>
            <a:pPr>
              <a:defRPr/>
            </a:pPr>
            <a:fld id="{16092438-7EE4-4636-9103-C0C8A57CF5D9}" type="datetime1">
              <a:rPr lang="en-GB"/>
              <a:pPr>
                <a:defRPr/>
              </a:pPr>
              <a:t>27/06/2024</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563152B0-4E52-4965-82E0-BBE352D8EE41}" type="slidenum">
              <a:rPr lang="en-GB" altLang="en-US"/>
              <a:pPr>
                <a:defRPr/>
              </a:pPr>
              <a:t>‹#›</a:t>
            </a:fld>
            <a:endParaRPr lang="en-GB" altLang="en-US"/>
          </a:p>
        </p:txBody>
      </p:sp>
    </p:spTree>
    <p:extLst>
      <p:ext uri="{BB962C8B-B14F-4D97-AF65-F5344CB8AC3E}">
        <p14:creationId xmlns:p14="http://schemas.microsoft.com/office/powerpoint/2010/main" val="405329181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3E169DBE-F815-4209-A118-DC7099F385FE}" type="datetime1">
              <a:rPr lang="en-GB"/>
              <a:pPr>
                <a:defRPr/>
              </a:pPr>
              <a:t>27/06/2024</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265E5B65-DBC1-4AAD-A9F0-6763231A5C21}" type="slidenum">
              <a:rPr lang="en-GB" altLang="en-US"/>
              <a:pPr>
                <a:defRPr/>
              </a:pPr>
              <a:t>‹#›</a:t>
            </a:fld>
            <a:endParaRPr lang="en-GB" altLang="en-US"/>
          </a:p>
        </p:txBody>
      </p:sp>
    </p:spTree>
    <p:extLst>
      <p:ext uri="{BB962C8B-B14F-4D97-AF65-F5344CB8AC3E}">
        <p14:creationId xmlns:p14="http://schemas.microsoft.com/office/powerpoint/2010/main" val="43663468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8"/>
            <a:ext cx="78867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Edit Master text styles</a:t>
            </a:r>
          </a:p>
        </p:txBody>
      </p:sp>
      <p:sp>
        <p:nvSpPr>
          <p:cNvPr id="4" name="Date Placeholder 3"/>
          <p:cNvSpPr>
            <a:spLocks noGrp="1"/>
          </p:cNvSpPr>
          <p:nvPr>
            <p:ph type="dt" sz="half" idx="10"/>
          </p:nvPr>
        </p:nvSpPr>
        <p:spPr/>
        <p:txBody>
          <a:bodyPr/>
          <a:lstStyle>
            <a:lvl1pPr>
              <a:defRPr/>
            </a:lvl1pPr>
          </a:lstStyle>
          <a:p>
            <a:pPr>
              <a:defRPr/>
            </a:pPr>
            <a:fld id="{BB933D0A-9AF9-4FC5-A54D-8C5CFBAE05F5}" type="datetime1">
              <a:rPr lang="en-GB"/>
              <a:pPr>
                <a:defRPr/>
              </a:pPr>
              <a:t>27/06/2024</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878A0076-4526-4FA1-B57D-62052302D1FD}" type="slidenum">
              <a:rPr lang="en-GB" altLang="en-US"/>
              <a:pPr>
                <a:defRPr/>
              </a:pPr>
              <a:t>‹#›</a:t>
            </a:fld>
            <a:endParaRPr lang="en-GB" altLang="en-US"/>
          </a:p>
        </p:txBody>
      </p:sp>
    </p:spTree>
    <p:extLst>
      <p:ext uri="{BB962C8B-B14F-4D97-AF65-F5344CB8AC3E}">
        <p14:creationId xmlns:p14="http://schemas.microsoft.com/office/powerpoint/2010/main" val="221414320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p:cNvSpPr>
            <a:spLocks noGrp="1"/>
          </p:cNvSpPr>
          <p:nvPr>
            <p:ph type="dt" sz="half" idx="10"/>
          </p:nvPr>
        </p:nvSpPr>
        <p:spPr/>
        <p:txBody>
          <a:bodyPr/>
          <a:lstStyle>
            <a:lvl1pPr>
              <a:defRPr/>
            </a:lvl1pPr>
          </a:lstStyle>
          <a:p>
            <a:pPr>
              <a:defRPr/>
            </a:pPr>
            <a:fld id="{9924F442-E04E-4E55-AC02-7420DD22683E}" type="datetime1">
              <a:rPr lang="en-GB"/>
              <a:pPr>
                <a:defRPr/>
              </a:pPr>
              <a:t>27/06/2024</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6E5A3FBD-B329-48C2-839C-4CD0D0E62EF6}" type="slidenum">
              <a:rPr lang="en-GB" altLang="en-US"/>
              <a:pPr>
                <a:defRPr/>
              </a:pPr>
              <a:t>‹#›</a:t>
            </a:fld>
            <a:endParaRPr lang="en-GB" altLang="en-US"/>
          </a:p>
        </p:txBody>
      </p:sp>
    </p:spTree>
    <p:extLst>
      <p:ext uri="{BB962C8B-B14F-4D97-AF65-F5344CB8AC3E}">
        <p14:creationId xmlns:p14="http://schemas.microsoft.com/office/powerpoint/2010/main" val="96277167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30238" y="2505075"/>
            <a:ext cx="386873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29150" y="2505075"/>
            <a:ext cx="38877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p:cNvSpPr>
            <a:spLocks noGrp="1"/>
          </p:cNvSpPr>
          <p:nvPr>
            <p:ph type="dt" sz="half" idx="10"/>
          </p:nvPr>
        </p:nvSpPr>
        <p:spPr/>
        <p:txBody>
          <a:bodyPr/>
          <a:lstStyle>
            <a:lvl1pPr>
              <a:defRPr/>
            </a:lvl1pPr>
          </a:lstStyle>
          <a:p>
            <a:pPr>
              <a:defRPr/>
            </a:pPr>
            <a:fld id="{E946AA24-6785-448A-9B33-4500638632F2}" type="datetime1">
              <a:rPr lang="en-GB"/>
              <a:pPr>
                <a:defRPr/>
              </a:pPr>
              <a:t>27/06/2024</a:t>
            </a:fld>
            <a:endParaRPr lang="en-GB"/>
          </a:p>
        </p:txBody>
      </p:sp>
      <p:sp>
        <p:nvSpPr>
          <p:cNvPr id="8" name="Footer Placeholder 4"/>
          <p:cNvSpPr>
            <a:spLocks noGrp="1"/>
          </p:cNvSpPr>
          <p:nvPr>
            <p:ph type="ftr" sz="quarter" idx="11"/>
          </p:nvPr>
        </p:nvSpPr>
        <p:spPr/>
        <p:txBody>
          <a:bodyPr/>
          <a:lstStyle>
            <a:lvl1pPr>
              <a:defRPr/>
            </a:lvl1pPr>
          </a:lstStyle>
          <a:p>
            <a:pPr>
              <a:defRPr/>
            </a:pPr>
            <a:endParaRPr lang="en-GB" altLang="en-US"/>
          </a:p>
        </p:txBody>
      </p:sp>
      <p:sp>
        <p:nvSpPr>
          <p:cNvPr id="9" name="Slide Number Placeholder 5"/>
          <p:cNvSpPr>
            <a:spLocks noGrp="1"/>
          </p:cNvSpPr>
          <p:nvPr>
            <p:ph type="sldNum" sz="quarter" idx="12"/>
          </p:nvPr>
        </p:nvSpPr>
        <p:spPr/>
        <p:txBody>
          <a:bodyPr/>
          <a:lstStyle>
            <a:lvl1pPr>
              <a:defRPr/>
            </a:lvl1pPr>
          </a:lstStyle>
          <a:p>
            <a:pPr>
              <a:defRPr/>
            </a:pPr>
            <a:fld id="{BCF97199-F7DF-4DF3-A547-58B5A3F4291A}" type="slidenum">
              <a:rPr lang="en-GB" altLang="en-US"/>
              <a:pPr>
                <a:defRPr/>
              </a:pPr>
              <a:t>‹#›</a:t>
            </a:fld>
            <a:endParaRPr lang="en-GB" altLang="en-US"/>
          </a:p>
        </p:txBody>
      </p:sp>
    </p:spTree>
    <p:extLst>
      <p:ext uri="{BB962C8B-B14F-4D97-AF65-F5344CB8AC3E}">
        <p14:creationId xmlns:p14="http://schemas.microsoft.com/office/powerpoint/2010/main" val="18581387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p:cNvSpPr>
            <a:spLocks noGrp="1"/>
          </p:cNvSpPr>
          <p:nvPr>
            <p:ph type="dt" sz="half" idx="10"/>
          </p:nvPr>
        </p:nvSpPr>
        <p:spPr/>
        <p:txBody>
          <a:bodyPr/>
          <a:lstStyle>
            <a:lvl1pPr>
              <a:defRPr/>
            </a:lvl1pPr>
          </a:lstStyle>
          <a:p>
            <a:pPr>
              <a:defRPr/>
            </a:pPr>
            <a:fld id="{7E7DE3E3-AD0F-4ECB-975B-5A2AF0C82EA9}" type="datetime1">
              <a:rPr lang="en-GB"/>
              <a:pPr>
                <a:defRPr/>
              </a:pPr>
              <a:t>27/06/2024</a:t>
            </a:fld>
            <a:endParaRPr lang="en-GB"/>
          </a:p>
        </p:txBody>
      </p:sp>
      <p:sp>
        <p:nvSpPr>
          <p:cNvPr id="4" name="Footer Placeholder 4"/>
          <p:cNvSpPr>
            <a:spLocks noGrp="1"/>
          </p:cNvSpPr>
          <p:nvPr>
            <p:ph type="ftr" sz="quarter" idx="11"/>
          </p:nvPr>
        </p:nvSpPr>
        <p:spPr/>
        <p:txBody>
          <a:bodyPr/>
          <a:lstStyle>
            <a:lvl1pPr>
              <a:defRPr/>
            </a:lvl1pPr>
          </a:lstStyle>
          <a:p>
            <a:pPr>
              <a:defRPr/>
            </a:pPr>
            <a:endParaRPr lang="en-GB" altLang="en-US"/>
          </a:p>
        </p:txBody>
      </p:sp>
      <p:sp>
        <p:nvSpPr>
          <p:cNvPr id="5" name="Slide Number Placeholder 5"/>
          <p:cNvSpPr>
            <a:spLocks noGrp="1"/>
          </p:cNvSpPr>
          <p:nvPr>
            <p:ph type="sldNum" sz="quarter" idx="12"/>
          </p:nvPr>
        </p:nvSpPr>
        <p:spPr/>
        <p:txBody>
          <a:bodyPr/>
          <a:lstStyle>
            <a:lvl1pPr>
              <a:defRPr/>
            </a:lvl1pPr>
          </a:lstStyle>
          <a:p>
            <a:pPr>
              <a:defRPr/>
            </a:pPr>
            <a:fld id="{3EC1A894-2A1A-48B2-98CB-3C2E10102BA0}" type="slidenum">
              <a:rPr lang="en-GB" altLang="en-US"/>
              <a:pPr>
                <a:defRPr/>
              </a:pPr>
              <a:t>‹#›</a:t>
            </a:fld>
            <a:endParaRPr lang="en-GB" altLang="en-US"/>
          </a:p>
        </p:txBody>
      </p:sp>
    </p:spTree>
    <p:extLst>
      <p:ext uri="{BB962C8B-B14F-4D97-AF65-F5344CB8AC3E}">
        <p14:creationId xmlns:p14="http://schemas.microsoft.com/office/powerpoint/2010/main" val="149289860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8A3A4249-34A0-4AAA-B7B4-ECC759B1121A}" type="datetime1">
              <a:rPr lang="en-GB"/>
              <a:pPr>
                <a:defRPr/>
              </a:pPr>
              <a:t>27/06/2024</a:t>
            </a:fld>
            <a:endParaRPr lang="en-GB"/>
          </a:p>
        </p:txBody>
      </p:sp>
      <p:sp>
        <p:nvSpPr>
          <p:cNvPr id="3" name="Footer Placeholder 4"/>
          <p:cNvSpPr>
            <a:spLocks noGrp="1"/>
          </p:cNvSpPr>
          <p:nvPr>
            <p:ph type="ftr" sz="quarter" idx="11"/>
          </p:nvPr>
        </p:nvSpPr>
        <p:spPr/>
        <p:txBody>
          <a:bodyPr/>
          <a:lstStyle>
            <a:lvl1pPr>
              <a:defRPr/>
            </a:lvl1pPr>
          </a:lstStyle>
          <a:p>
            <a:pPr>
              <a:defRPr/>
            </a:pPr>
            <a:endParaRPr lang="en-GB" altLang="en-US"/>
          </a:p>
        </p:txBody>
      </p:sp>
      <p:sp>
        <p:nvSpPr>
          <p:cNvPr id="4" name="Slide Number Placeholder 5"/>
          <p:cNvSpPr>
            <a:spLocks noGrp="1"/>
          </p:cNvSpPr>
          <p:nvPr>
            <p:ph type="sldNum" sz="quarter" idx="12"/>
          </p:nvPr>
        </p:nvSpPr>
        <p:spPr/>
        <p:txBody>
          <a:bodyPr/>
          <a:lstStyle>
            <a:lvl1pPr>
              <a:defRPr/>
            </a:lvl1pPr>
          </a:lstStyle>
          <a:p>
            <a:pPr>
              <a:defRPr/>
            </a:pPr>
            <a:fld id="{51353A8D-6BC7-4D3B-BB26-1AA1F7621235}" type="slidenum">
              <a:rPr lang="en-GB" altLang="en-US"/>
              <a:pPr>
                <a:defRPr/>
              </a:pPr>
              <a:t>‹#›</a:t>
            </a:fld>
            <a:endParaRPr lang="en-GB" altLang="en-US"/>
          </a:p>
        </p:txBody>
      </p:sp>
    </p:spTree>
    <p:extLst>
      <p:ext uri="{BB962C8B-B14F-4D97-AF65-F5344CB8AC3E}">
        <p14:creationId xmlns:p14="http://schemas.microsoft.com/office/powerpoint/2010/main" val="121283297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C21520C0-5B4C-4280-8044-2E08FF4019B4}" type="datetime1">
              <a:rPr lang="en-GB"/>
              <a:pPr>
                <a:defRPr/>
              </a:pPr>
              <a:t>27/06/2024</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4B9B457F-28A0-4FAE-9F0C-71AB9D9E79C0}" type="slidenum">
              <a:rPr lang="en-GB" altLang="en-US"/>
              <a:pPr>
                <a:defRPr/>
              </a:pPr>
              <a:t>‹#›</a:t>
            </a:fld>
            <a:endParaRPr lang="en-GB" altLang="en-US"/>
          </a:p>
        </p:txBody>
      </p:sp>
    </p:spTree>
    <p:extLst>
      <p:ext uri="{BB962C8B-B14F-4D97-AF65-F5344CB8AC3E}">
        <p14:creationId xmlns:p14="http://schemas.microsoft.com/office/powerpoint/2010/main" val="168062192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3B2D6B89-09AC-4741-9EC2-F119C3D2B8E1}" type="datetime1">
              <a:rPr lang="en-GB"/>
              <a:pPr>
                <a:defRPr/>
              </a:pPr>
              <a:t>27/06/2024</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0694D7AC-F2B1-40DF-8861-30D46F13E68F}" type="slidenum">
              <a:rPr lang="en-GB" altLang="en-US"/>
              <a:pPr>
                <a:defRPr/>
              </a:pPr>
              <a:t>‹#›</a:t>
            </a:fld>
            <a:endParaRPr lang="en-GB" altLang="en-US"/>
          </a:p>
        </p:txBody>
      </p:sp>
    </p:spTree>
    <p:extLst>
      <p:ext uri="{BB962C8B-B14F-4D97-AF65-F5344CB8AC3E}">
        <p14:creationId xmlns:p14="http://schemas.microsoft.com/office/powerpoint/2010/main" val="107408908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2ECC0777-1175-4649-A6CA-63F0B82C2A59}" type="datetime1">
              <a:rPr lang="en-GB"/>
              <a:pPr>
                <a:defRPr/>
              </a:pPr>
              <a:t>27/06/2024</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CE65A7E0-D96E-4F21-B8A9-47C0C5269AEA}" type="slidenum">
              <a:rPr lang="en-GB" altLang="en-US"/>
              <a:pPr>
                <a:defRPr/>
              </a:pPr>
              <a:t>‹#›</a:t>
            </a:fld>
            <a:endParaRPr lang="en-GB" altLang="en-US"/>
          </a:p>
        </p:txBody>
      </p:sp>
    </p:spTree>
    <p:extLst>
      <p:ext uri="{BB962C8B-B14F-4D97-AF65-F5344CB8AC3E}">
        <p14:creationId xmlns:p14="http://schemas.microsoft.com/office/powerpoint/2010/main" val="14786562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2419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2419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7F0D7377-0FFC-46BA-81B2-23072C0AE3F8}" type="datetime1">
              <a:rPr lang="en-GB"/>
              <a:pPr>
                <a:defRPr/>
              </a:pPr>
              <a:t>27/06/2024</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516E4200-1EE1-4A85-B8B2-A58E5A8E5CBF}" type="slidenum">
              <a:rPr lang="en-GB" altLang="en-US"/>
              <a:pPr>
                <a:defRPr/>
              </a:pPr>
              <a:t>‹#›</a:t>
            </a:fld>
            <a:endParaRPr lang="en-GB" altLang="en-US"/>
          </a:p>
        </p:txBody>
      </p:sp>
    </p:spTree>
    <p:extLst>
      <p:ext uri="{BB962C8B-B14F-4D97-AF65-F5344CB8AC3E}">
        <p14:creationId xmlns:p14="http://schemas.microsoft.com/office/powerpoint/2010/main" val="226430480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lvl1pPr>
              <a:defRPr/>
            </a:lvl1pPr>
          </a:lstStyle>
          <a:p>
            <a:pPr>
              <a:defRPr/>
            </a:pPr>
            <a:fld id="{127ECC41-19EA-482A-953E-7123B3AD5E76}" type="datetime1">
              <a:rPr lang="en-GB"/>
              <a:pPr>
                <a:defRPr/>
              </a:pPr>
              <a:t>27/06/2024</a:t>
            </a:fld>
            <a:endParaRPr lang="en-GB"/>
          </a:p>
        </p:txBody>
      </p:sp>
      <p:sp>
        <p:nvSpPr>
          <p:cNvPr id="5" name="Slide Number Placeholder 5"/>
          <p:cNvSpPr>
            <a:spLocks noGrp="1"/>
          </p:cNvSpPr>
          <p:nvPr>
            <p:ph type="sldNum" sz="quarter" idx="11"/>
          </p:nvPr>
        </p:nvSpPr>
        <p:spPr/>
        <p:txBody>
          <a:bodyPr/>
          <a:lstStyle>
            <a:lvl1pPr>
              <a:defRPr/>
            </a:lvl1pPr>
          </a:lstStyle>
          <a:p>
            <a:pPr>
              <a:defRPr/>
            </a:pPr>
            <a:fld id="{2CBCEE50-36CB-41C1-8C57-9AC84F570812}" type="slidenum">
              <a:rPr lang="en-GB" altLang="en-US"/>
              <a:pPr>
                <a:defRPr/>
              </a:pPr>
              <a:t>‹#›</a:t>
            </a:fld>
            <a:endParaRPr lang="en-GB" altLang="en-US"/>
          </a:p>
        </p:txBody>
      </p:sp>
    </p:spTree>
    <p:extLst>
      <p:ext uri="{BB962C8B-B14F-4D97-AF65-F5344CB8AC3E}">
        <p14:creationId xmlns:p14="http://schemas.microsoft.com/office/powerpoint/2010/main" val="320118779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88CDF714-6E5E-4674-9BCB-7577AC040E7A}" type="datetime1">
              <a:rPr lang="en-GB"/>
              <a:pPr>
                <a:defRPr/>
              </a:pPr>
              <a:t>27/06/2024</a:t>
            </a:fld>
            <a:endParaRPr lang="en-GB"/>
          </a:p>
        </p:txBody>
      </p:sp>
      <p:sp>
        <p:nvSpPr>
          <p:cNvPr id="5" name="Slide Number Placeholder 5"/>
          <p:cNvSpPr>
            <a:spLocks noGrp="1"/>
          </p:cNvSpPr>
          <p:nvPr>
            <p:ph type="sldNum" sz="quarter" idx="11"/>
          </p:nvPr>
        </p:nvSpPr>
        <p:spPr/>
        <p:txBody>
          <a:bodyPr/>
          <a:lstStyle>
            <a:lvl1pPr>
              <a:defRPr/>
            </a:lvl1pPr>
          </a:lstStyle>
          <a:p>
            <a:pPr>
              <a:defRPr/>
            </a:pPr>
            <a:fld id="{0BA5DB35-34C8-44B6-B061-E823A941770D}" type="slidenum">
              <a:rPr lang="en-GB" altLang="en-US"/>
              <a:pPr>
                <a:defRPr/>
              </a:pPr>
              <a:t>‹#›</a:t>
            </a:fld>
            <a:endParaRPr lang="en-GB" altLang="en-US"/>
          </a:p>
        </p:txBody>
      </p:sp>
    </p:spTree>
    <p:extLst>
      <p:ext uri="{BB962C8B-B14F-4D97-AF65-F5344CB8AC3E}">
        <p14:creationId xmlns:p14="http://schemas.microsoft.com/office/powerpoint/2010/main" val="114325451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8"/>
            <a:ext cx="78867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Edit Master text styles</a:t>
            </a:r>
          </a:p>
        </p:txBody>
      </p:sp>
      <p:sp>
        <p:nvSpPr>
          <p:cNvPr id="4" name="Date Placeholder 3"/>
          <p:cNvSpPr>
            <a:spLocks noGrp="1"/>
          </p:cNvSpPr>
          <p:nvPr>
            <p:ph type="dt" sz="half" idx="10"/>
          </p:nvPr>
        </p:nvSpPr>
        <p:spPr/>
        <p:txBody>
          <a:bodyPr/>
          <a:lstStyle>
            <a:lvl1pPr>
              <a:defRPr/>
            </a:lvl1pPr>
          </a:lstStyle>
          <a:p>
            <a:pPr>
              <a:defRPr/>
            </a:pPr>
            <a:fld id="{7E428EEB-D655-43C2-81ED-DA8813E2705E}" type="datetime1">
              <a:rPr lang="en-GB"/>
              <a:pPr>
                <a:defRPr/>
              </a:pPr>
              <a:t>27/06/2024</a:t>
            </a:fld>
            <a:endParaRPr lang="en-GB"/>
          </a:p>
        </p:txBody>
      </p:sp>
      <p:sp>
        <p:nvSpPr>
          <p:cNvPr id="5" name="Slide Number Placeholder 5"/>
          <p:cNvSpPr>
            <a:spLocks noGrp="1"/>
          </p:cNvSpPr>
          <p:nvPr>
            <p:ph type="sldNum" sz="quarter" idx="11"/>
          </p:nvPr>
        </p:nvSpPr>
        <p:spPr/>
        <p:txBody>
          <a:bodyPr/>
          <a:lstStyle>
            <a:lvl1pPr>
              <a:defRPr/>
            </a:lvl1pPr>
          </a:lstStyle>
          <a:p>
            <a:pPr>
              <a:defRPr/>
            </a:pPr>
            <a:fld id="{52796536-B6AD-4C4E-89A1-32E0A627C67F}" type="slidenum">
              <a:rPr lang="en-GB" altLang="en-US"/>
              <a:pPr>
                <a:defRPr/>
              </a:pPr>
              <a:t>‹#›</a:t>
            </a:fld>
            <a:endParaRPr lang="en-GB" altLang="en-US"/>
          </a:p>
        </p:txBody>
      </p:sp>
    </p:spTree>
    <p:extLst>
      <p:ext uri="{BB962C8B-B14F-4D97-AF65-F5344CB8AC3E}">
        <p14:creationId xmlns:p14="http://schemas.microsoft.com/office/powerpoint/2010/main" val="158000062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p:cNvSpPr>
            <a:spLocks noGrp="1"/>
          </p:cNvSpPr>
          <p:nvPr>
            <p:ph type="dt" sz="half" idx="10"/>
          </p:nvPr>
        </p:nvSpPr>
        <p:spPr/>
        <p:txBody>
          <a:bodyPr/>
          <a:lstStyle>
            <a:lvl1pPr>
              <a:defRPr/>
            </a:lvl1pPr>
          </a:lstStyle>
          <a:p>
            <a:pPr>
              <a:defRPr/>
            </a:pPr>
            <a:fld id="{D54F57E8-5F16-48BD-A5AC-365AE284B917}" type="datetime1">
              <a:rPr lang="en-GB"/>
              <a:pPr>
                <a:defRPr/>
              </a:pPr>
              <a:t>27/06/2024</a:t>
            </a:fld>
            <a:endParaRPr lang="en-GB"/>
          </a:p>
        </p:txBody>
      </p:sp>
      <p:sp>
        <p:nvSpPr>
          <p:cNvPr id="6" name="Slide Number Placeholder 5"/>
          <p:cNvSpPr>
            <a:spLocks noGrp="1"/>
          </p:cNvSpPr>
          <p:nvPr>
            <p:ph type="sldNum" sz="quarter" idx="11"/>
          </p:nvPr>
        </p:nvSpPr>
        <p:spPr/>
        <p:txBody>
          <a:bodyPr/>
          <a:lstStyle>
            <a:lvl1pPr>
              <a:defRPr/>
            </a:lvl1pPr>
          </a:lstStyle>
          <a:p>
            <a:pPr>
              <a:defRPr/>
            </a:pPr>
            <a:fld id="{1158B231-97C8-43D3-A3DF-D8F3081D8AA8}" type="slidenum">
              <a:rPr lang="en-GB" altLang="en-US"/>
              <a:pPr>
                <a:defRPr/>
              </a:pPr>
              <a:t>‹#›</a:t>
            </a:fld>
            <a:endParaRPr lang="en-GB" altLang="en-US"/>
          </a:p>
        </p:txBody>
      </p:sp>
    </p:spTree>
    <p:extLst>
      <p:ext uri="{BB962C8B-B14F-4D97-AF65-F5344CB8AC3E}">
        <p14:creationId xmlns:p14="http://schemas.microsoft.com/office/powerpoint/2010/main" val="396547733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30238" y="2505075"/>
            <a:ext cx="386873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29150" y="2505075"/>
            <a:ext cx="38877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p:cNvSpPr>
            <a:spLocks noGrp="1"/>
          </p:cNvSpPr>
          <p:nvPr>
            <p:ph type="dt" sz="half" idx="10"/>
          </p:nvPr>
        </p:nvSpPr>
        <p:spPr/>
        <p:txBody>
          <a:bodyPr/>
          <a:lstStyle>
            <a:lvl1pPr>
              <a:defRPr/>
            </a:lvl1pPr>
          </a:lstStyle>
          <a:p>
            <a:pPr>
              <a:defRPr/>
            </a:pPr>
            <a:fld id="{B9DD20E8-FDB4-49D5-80F6-768F72F91914}" type="datetime1">
              <a:rPr lang="en-GB"/>
              <a:pPr>
                <a:defRPr/>
              </a:pPr>
              <a:t>27/06/2024</a:t>
            </a:fld>
            <a:endParaRPr lang="en-GB"/>
          </a:p>
        </p:txBody>
      </p:sp>
      <p:sp>
        <p:nvSpPr>
          <p:cNvPr id="8" name="Slide Number Placeholder 5"/>
          <p:cNvSpPr>
            <a:spLocks noGrp="1"/>
          </p:cNvSpPr>
          <p:nvPr>
            <p:ph type="sldNum" sz="quarter" idx="11"/>
          </p:nvPr>
        </p:nvSpPr>
        <p:spPr/>
        <p:txBody>
          <a:bodyPr/>
          <a:lstStyle>
            <a:lvl1pPr>
              <a:defRPr/>
            </a:lvl1pPr>
          </a:lstStyle>
          <a:p>
            <a:pPr>
              <a:defRPr/>
            </a:pPr>
            <a:fld id="{C6FE8BAC-7553-4E63-815C-BCE64170BB95}" type="slidenum">
              <a:rPr lang="en-GB" altLang="en-US"/>
              <a:pPr>
                <a:defRPr/>
              </a:pPr>
              <a:t>‹#›</a:t>
            </a:fld>
            <a:endParaRPr lang="en-GB" altLang="en-US"/>
          </a:p>
        </p:txBody>
      </p:sp>
    </p:spTree>
    <p:extLst>
      <p:ext uri="{BB962C8B-B14F-4D97-AF65-F5344CB8AC3E}">
        <p14:creationId xmlns:p14="http://schemas.microsoft.com/office/powerpoint/2010/main" val="96367999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p:cNvSpPr>
            <a:spLocks noGrp="1"/>
          </p:cNvSpPr>
          <p:nvPr>
            <p:ph type="dt" sz="half" idx="10"/>
          </p:nvPr>
        </p:nvSpPr>
        <p:spPr/>
        <p:txBody>
          <a:bodyPr/>
          <a:lstStyle>
            <a:lvl1pPr>
              <a:defRPr/>
            </a:lvl1pPr>
          </a:lstStyle>
          <a:p>
            <a:pPr>
              <a:defRPr/>
            </a:pPr>
            <a:fld id="{1DBECB00-7774-4B18-B6E4-B5FAED863DCC}" type="datetime1">
              <a:rPr lang="en-GB"/>
              <a:pPr>
                <a:defRPr/>
              </a:pPr>
              <a:t>27/06/2024</a:t>
            </a:fld>
            <a:endParaRPr lang="en-GB"/>
          </a:p>
        </p:txBody>
      </p:sp>
      <p:sp>
        <p:nvSpPr>
          <p:cNvPr id="4" name="Slide Number Placeholder 5"/>
          <p:cNvSpPr>
            <a:spLocks noGrp="1"/>
          </p:cNvSpPr>
          <p:nvPr>
            <p:ph type="sldNum" sz="quarter" idx="11"/>
          </p:nvPr>
        </p:nvSpPr>
        <p:spPr/>
        <p:txBody>
          <a:bodyPr/>
          <a:lstStyle>
            <a:lvl1pPr>
              <a:defRPr/>
            </a:lvl1pPr>
          </a:lstStyle>
          <a:p>
            <a:pPr>
              <a:defRPr/>
            </a:pPr>
            <a:fld id="{264E93B2-BB80-471B-BF15-CF7E4CBDA032}" type="slidenum">
              <a:rPr lang="en-GB" altLang="en-US"/>
              <a:pPr>
                <a:defRPr/>
              </a:pPr>
              <a:t>‹#›</a:t>
            </a:fld>
            <a:endParaRPr lang="en-GB" altLang="en-US"/>
          </a:p>
        </p:txBody>
      </p:sp>
    </p:spTree>
    <p:extLst>
      <p:ext uri="{BB962C8B-B14F-4D97-AF65-F5344CB8AC3E}">
        <p14:creationId xmlns:p14="http://schemas.microsoft.com/office/powerpoint/2010/main" val="354104560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ACA03EEC-B14E-4A7F-BFD6-5060B1114ACC}" type="datetime1">
              <a:rPr lang="en-GB"/>
              <a:pPr>
                <a:defRPr/>
              </a:pPr>
              <a:t>27/06/2024</a:t>
            </a:fld>
            <a:endParaRPr lang="en-GB"/>
          </a:p>
        </p:txBody>
      </p:sp>
      <p:sp>
        <p:nvSpPr>
          <p:cNvPr id="3" name="Slide Number Placeholder 5"/>
          <p:cNvSpPr>
            <a:spLocks noGrp="1"/>
          </p:cNvSpPr>
          <p:nvPr>
            <p:ph type="sldNum" sz="quarter" idx="11"/>
          </p:nvPr>
        </p:nvSpPr>
        <p:spPr/>
        <p:txBody>
          <a:bodyPr/>
          <a:lstStyle>
            <a:lvl1pPr>
              <a:defRPr/>
            </a:lvl1pPr>
          </a:lstStyle>
          <a:p>
            <a:pPr>
              <a:defRPr/>
            </a:pPr>
            <a:fld id="{703C9C18-436A-41F6-9797-10541D74A8B8}" type="slidenum">
              <a:rPr lang="en-GB" altLang="en-US"/>
              <a:pPr>
                <a:defRPr/>
              </a:pPr>
              <a:t>‹#›</a:t>
            </a:fld>
            <a:endParaRPr lang="en-GB" altLang="en-US"/>
          </a:p>
        </p:txBody>
      </p:sp>
    </p:spTree>
    <p:extLst>
      <p:ext uri="{BB962C8B-B14F-4D97-AF65-F5344CB8AC3E}">
        <p14:creationId xmlns:p14="http://schemas.microsoft.com/office/powerpoint/2010/main" val="284300033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52588FE9-B7CF-4C10-8F60-2AFD49FF6B4A}" type="datetime1">
              <a:rPr lang="en-GB"/>
              <a:pPr>
                <a:defRPr/>
              </a:pPr>
              <a:t>27/06/2024</a:t>
            </a:fld>
            <a:endParaRPr lang="en-GB"/>
          </a:p>
        </p:txBody>
      </p:sp>
      <p:sp>
        <p:nvSpPr>
          <p:cNvPr id="6" name="Slide Number Placeholder 5"/>
          <p:cNvSpPr>
            <a:spLocks noGrp="1"/>
          </p:cNvSpPr>
          <p:nvPr>
            <p:ph type="sldNum" sz="quarter" idx="11"/>
          </p:nvPr>
        </p:nvSpPr>
        <p:spPr/>
        <p:txBody>
          <a:bodyPr/>
          <a:lstStyle>
            <a:lvl1pPr>
              <a:defRPr/>
            </a:lvl1pPr>
          </a:lstStyle>
          <a:p>
            <a:pPr>
              <a:defRPr/>
            </a:pPr>
            <a:fld id="{E2B9FA73-AE59-4174-8456-F06501F255FB}" type="slidenum">
              <a:rPr lang="en-GB" altLang="en-US"/>
              <a:pPr>
                <a:defRPr/>
              </a:pPr>
              <a:t>‹#›</a:t>
            </a:fld>
            <a:endParaRPr lang="en-GB" altLang="en-US"/>
          </a:p>
        </p:txBody>
      </p:sp>
    </p:spTree>
    <p:extLst>
      <p:ext uri="{BB962C8B-B14F-4D97-AF65-F5344CB8AC3E}">
        <p14:creationId xmlns:p14="http://schemas.microsoft.com/office/powerpoint/2010/main" val="74393341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DB54B5C1-EB0C-4891-83EA-565F707CD801}" type="datetime1">
              <a:rPr lang="en-GB"/>
              <a:pPr>
                <a:defRPr/>
              </a:pPr>
              <a:t>27/06/2024</a:t>
            </a:fld>
            <a:endParaRPr lang="en-GB"/>
          </a:p>
        </p:txBody>
      </p:sp>
      <p:sp>
        <p:nvSpPr>
          <p:cNvPr id="6" name="Slide Number Placeholder 5"/>
          <p:cNvSpPr>
            <a:spLocks noGrp="1"/>
          </p:cNvSpPr>
          <p:nvPr>
            <p:ph type="sldNum" sz="quarter" idx="11"/>
          </p:nvPr>
        </p:nvSpPr>
        <p:spPr/>
        <p:txBody>
          <a:bodyPr/>
          <a:lstStyle>
            <a:lvl1pPr>
              <a:defRPr/>
            </a:lvl1pPr>
          </a:lstStyle>
          <a:p>
            <a:pPr>
              <a:defRPr/>
            </a:pPr>
            <a:fld id="{82FA35A5-3AA5-4D86-9171-7094E82C0F20}" type="slidenum">
              <a:rPr lang="en-GB" altLang="en-US"/>
              <a:pPr>
                <a:defRPr/>
              </a:pPr>
              <a:t>‹#›</a:t>
            </a:fld>
            <a:endParaRPr lang="en-GB" altLang="en-US"/>
          </a:p>
        </p:txBody>
      </p:sp>
    </p:spTree>
    <p:extLst>
      <p:ext uri="{BB962C8B-B14F-4D97-AF65-F5344CB8AC3E}">
        <p14:creationId xmlns:p14="http://schemas.microsoft.com/office/powerpoint/2010/main" val="260818638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23FFA933-8B13-44D1-B72A-3A40E63B9BEC}" type="datetime1">
              <a:rPr lang="en-GB"/>
              <a:pPr>
                <a:defRPr/>
              </a:pPr>
              <a:t>27/06/2024</a:t>
            </a:fld>
            <a:endParaRPr lang="en-GB"/>
          </a:p>
        </p:txBody>
      </p:sp>
      <p:sp>
        <p:nvSpPr>
          <p:cNvPr id="5" name="Slide Number Placeholder 5"/>
          <p:cNvSpPr>
            <a:spLocks noGrp="1"/>
          </p:cNvSpPr>
          <p:nvPr>
            <p:ph type="sldNum" sz="quarter" idx="11"/>
          </p:nvPr>
        </p:nvSpPr>
        <p:spPr/>
        <p:txBody>
          <a:bodyPr/>
          <a:lstStyle>
            <a:lvl1pPr>
              <a:defRPr/>
            </a:lvl1pPr>
          </a:lstStyle>
          <a:p>
            <a:pPr>
              <a:defRPr/>
            </a:pPr>
            <a:fld id="{20CA2798-5A76-40A3-8D8B-F8B170758745}" type="slidenum">
              <a:rPr lang="en-GB" altLang="en-US"/>
              <a:pPr>
                <a:defRPr/>
              </a:pPr>
              <a:t>‹#›</a:t>
            </a:fld>
            <a:endParaRPr lang="en-GB" altLang="en-US"/>
          </a:p>
        </p:txBody>
      </p:sp>
    </p:spTree>
    <p:extLst>
      <p:ext uri="{BB962C8B-B14F-4D97-AF65-F5344CB8AC3E}">
        <p14:creationId xmlns:p14="http://schemas.microsoft.com/office/powerpoint/2010/main" val="4160748770"/>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2419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2419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F1163F08-6A97-4156-9294-3C63E7FBB29C}" type="datetime1">
              <a:rPr lang="en-GB"/>
              <a:pPr>
                <a:defRPr/>
              </a:pPr>
              <a:t>27/06/2024</a:t>
            </a:fld>
            <a:endParaRPr lang="en-GB"/>
          </a:p>
        </p:txBody>
      </p:sp>
      <p:sp>
        <p:nvSpPr>
          <p:cNvPr id="5" name="Slide Number Placeholder 5"/>
          <p:cNvSpPr>
            <a:spLocks noGrp="1"/>
          </p:cNvSpPr>
          <p:nvPr>
            <p:ph type="sldNum" sz="quarter" idx="11"/>
          </p:nvPr>
        </p:nvSpPr>
        <p:spPr/>
        <p:txBody>
          <a:bodyPr/>
          <a:lstStyle>
            <a:lvl1pPr>
              <a:defRPr/>
            </a:lvl1pPr>
          </a:lstStyle>
          <a:p>
            <a:pPr>
              <a:defRPr/>
            </a:pPr>
            <a:fld id="{D4C3621B-BCF9-45C1-B6BD-A5169FE7BBAB}" type="slidenum">
              <a:rPr lang="en-GB" altLang="en-US"/>
              <a:pPr>
                <a:defRPr/>
              </a:pPr>
              <a:t>‹#›</a:t>
            </a:fld>
            <a:endParaRPr lang="en-GB" altLang="en-US"/>
          </a:p>
        </p:txBody>
      </p:sp>
    </p:spTree>
    <p:extLst>
      <p:ext uri="{BB962C8B-B14F-4D97-AF65-F5344CB8AC3E}">
        <p14:creationId xmlns:p14="http://schemas.microsoft.com/office/powerpoint/2010/main" val="997555766"/>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lvl1pPr>
              <a:defRPr/>
            </a:lvl1pPr>
          </a:lstStyle>
          <a:p>
            <a:pPr>
              <a:defRPr/>
            </a:pPr>
            <a:fld id="{06A18175-4CCB-4D59-9E7A-CB9E10CAD97C}" type="datetime1">
              <a:rPr lang="en-GB"/>
              <a:pPr>
                <a:defRPr/>
              </a:pPr>
              <a:t>27/06/2024</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373FB7A2-415E-41A5-B6CD-01E09ABC31D7}" type="slidenum">
              <a:rPr lang="en-GB" altLang="en-US"/>
              <a:pPr>
                <a:defRPr/>
              </a:pPr>
              <a:t>‹#›</a:t>
            </a:fld>
            <a:endParaRPr lang="en-GB" altLang="en-US"/>
          </a:p>
        </p:txBody>
      </p:sp>
    </p:spTree>
    <p:extLst>
      <p:ext uri="{BB962C8B-B14F-4D97-AF65-F5344CB8AC3E}">
        <p14:creationId xmlns:p14="http://schemas.microsoft.com/office/powerpoint/2010/main" val="150516361"/>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7734DD8D-AE26-4A6C-B780-968F72A0D9BC}" type="datetime1">
              <a:rPr lang="en-GB"/>
              <a:pPr>
                <a:defRPr/>
              </a:pPr>
              <a:t>27/06/2024</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ADD17434-A7DD-4661-AAA4-10CC5EC625E0}" type="slidenum">
              <a:rPr lang="en-GB" altLang="en-US"/>
              <a:pPr>
                <a:defRPr/>
              </a:pPr>
              <a:t>‹#›</a:t>
            </a:fld>
            <a:endParaRPr lang="en-GB" altLang="en-US"/>
          </a:p>
        </p:txBody>
      </p:sp>
    </p:spTree>
    <p:extLst>
      <p:ext uri="{BB962C8B-B14F-4D97-AF65-F5344CB8AC3E}">
        <p14:creationId xmlns:p14="http://schemas.microsoft.com/office/powerpoint/2010/main" val="2105338143"/>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8"/>
            <a:ext cx="78867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Edit Master text styles</a:t>
            </a:r>
          </a:p>
        </p:txBody>
      </p:sp>
      <p:sp>
        <p:nvSpPr>
          <p:cNvPr id="4" name="Date Placeholder 3"/>
          <p:cNvSpPr>
            <a:spLocks noGrp="1"/>
          </p:cNvSpPr>
          <p:nvPr>
            <p:ph type="dt" sz="half" idx="10"/>
          </p:nvPr>
        </p:nvSpPr>
        <p:spPr/>
        <p:txBody>
          <a:bodyPr/>
          <a:lstStyle>
            <a:lvl1pPr>
              <a:defRPr/>
            </a:lvl1pPr>
          </a:lstStyle>
          <a:p>
            <a:pPr>
              <a:defRPr/>
            </a:pPr>
            <a:fld id="{08B30223-4BA2-41A5-8378-082085042B8B}" type="datetime1">
              <a:rPr lang="en-GB"/>
              <a:pPr>
                <a:defRPr/>
              </a:pPr>
              <a:t>27/06/2024</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039F0DC0-9577-4AF7-9997-F1F3A4753A89}" type="slidenum">
              <a:rPr lang="en-GB" altLang="en-US"/>
              <a:pPr>
                <a:defRPr/>
              </a:pPr>
              <a:t>‹#›</a:t>
            </a:fld>
            <a:endParaRPr lang="en-GB" altLang="en-US"/>
          </a:p>
        </p:txBody>
      </p:sp>
    </p:spTree>
    <p:extLst>
      <p:ext uri="{BB962C8B-B14F-4D97-AF65-F5344CB8AC3E}">
        <p14:creationId xmlns:p14="http://schemas.microsoft.com/office/powerpoint/2010/main" val="369596883"/>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p:cNvSpPr>
            <a:spLocks noGrp="1"/>
          </p:cNvSpPr>
          <p:nvPr>
            <p:ph type="dt" sz="half" idx="10"/>
          </p:nvPr>
        </p:nvSpPr>
        <p:spPr/>
        <p:txBody>
          <a:bodyPr/>
          <a:lstStyle>
            <a:lvl1pPr>
              <a:defRPr/>
            </a:lvl1pPr>
          </a:lstStyle>
          <a:p>
            <a:pPr>
              <a:defRPr/>
            </a:pPr>
            <a:fld id="{F11C2DB4-2A82-464E-9A30-E4E62EEAE577}" type="datetime1">
              <a:rPr lang="en-GB"/>
              <a:pPr>
                <a:defRPr/>
              </a:pPr>
              <a:t>27/06/2024</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BD3E0AAA-BD4A-47E9-8353-87A382C7C60D}" type="slidenum">
              <a:rPr lang="en-GB" altLang="en-US"/>
              <a:pPr>
                <a:defRPr/>
              </a:pPr>
              <a:t>‹#›</a:t>
            </a:fld>
            <a:endParaRPr lang="en-GB" altLang="en-US"/>
          </a:p>
        </p:txBody>
      </p:sp>
    </p:spTree>
    <p:extLst>
      <p:ext uri="{BB962C8B-B14F-4D97-AF65-F5344CB8AC3E}">
        <p14:creationId xmlns:p14="http://schemas.microsoft.com/office/powerpoint/2010/main" val="2301015666"/>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30238" y="2505075"/>
            <a:ext cx="386873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29150" y="2505075"/>
            <a:ext cx="38877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p:cNvSpPr>
            <a:spLocks noGrp="1"/>
          </p:cNvSpPr>
          <p:nvPr>
            <p:ph type="dt" sz="half" idx="10"/>
          </p:nvPr>
        </p:nvSpPr>
        <p:spPr/>
        <p:txBody>
          <a:bodyPr/>
          <a:lstStyle>
            <a:lvl1pPr>
              <a:defRPr/>
            </a:lvl1pPr>
          </a:lstStyle>
          <a:p>
            <a:pPr>
              <a:defRPr/>
            </a:pPr>
            <a:fld id="{746D00B3-FBD0-4898-A21F-1C90CA3AC2AE}" type="datetime1">
              <a:rPr lang="en-GB"/>
              <a:pPr>
                <a:defRPr/>
              </a:pPr>
              <a:t>27/06/2024</a:t>
            </a:fld>
            <a:endParaRPr lang="en-GB"/>
          </a:p>
        </p:txBody>
      </p:sp>
      <p:sp>
        <p:nvSpPr>
          <p:cNvPr id="8" name="Footer Placeholder 4"/>
          <p:cNvSpPr>
            <a:spLocks noGrp="1"/>
          </p:cNvSpPr>
          <p:nvPr>
            <p:ph type="ftr" sz="quarter" idx="11"/>
          </p:nvPr>
        </p:nvSpPr>
        <p:spPr/>
        <p:txBody>
          <a:bodyPr/>
          <a:lstStyle>
            <a:lvl1pPr>
              <a:defRPr/>
            </a:lvl1pPr>
          </a:lstStyle>
          <a:p>
            <a:pPr>
              <a:defRPr/>
            </a:pPr>
            <a:endParaRPr lang="en-GB" altLang="en-US"/>
          </a:p>
        </p:txBody>
      </p:sp>
      <p:sp>
        <p:nvSpPr>
          <p:cNvPr id="9" name="Slide Number Placeholder 5"/>
          <p:cNvSpPr>
            <a:spLocks noGrp="1"/>
          </p:cNvSpPr>
          <p:nvPr>
            <p:ph type="sldNum" sz="quarter" idx="12"/>
          </p:nvPr>
        </p:nvSpPr>
        <p:spPr/>
        <p:txBody>
          <a:bodyPr/>
          <a:lstStyle>
            <a:lvl1pPr>
              <a:defRPr/>
            </a:lvl1pPr>
          </a:lstStyle>
          <a:p>
            <a:pPr>
              <a:defRPr/>
            </a:pPr>
            <a:fld id="{4CFBBD99-D03B-4006-8C30-13CE4ACD22F3}" type="slidenum">
              <a:rPr lang="en-GB" altLang="en-US"/>
              <a:pPr>
                <a:defRPr/>
              </a:pPr>
              <a:t>‹#›</a:t>
            </a:fld>
            <a:endParaRPr lang="en-GB" altLang="en-US"/>
          </a:p>
        </p:txBody>
      </p:sp>
    </p:spTree>
    <p:extLst>
      <p:ext uri="{BB962C8B-B14F-4D97-AF65-F5344CB8AC3E}">
        <p14:creationId xmlns:p14="http://schemas.microsoft.com/office/powerpoint/2010/main" val="688552106"/>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p:cNvSpPr>
            <a:spLocks noGrp="1"/>
          </p:cNvSpPr>
          <p:nvPr>
            <p:ph type="dt" sz="half" idx="10"/>
          </p:nvPr>
        </p:nvSpPr>
        <p:spPr/>
        <p:txBody>
          <a:bodyPr/>
          <a:lstStyle>
            <a:lvl1pPr>
              <a:defRPr/>
            </a:lvl1pPr>
          </a:lstStyle>
          <a:p>
            <a:pPr>
              <a:defRPr/>
            </a:pPr>
            <a:fld id="{D8CAC354-3C3A-42F3-94F7-BDC768A017A0}" type="datetime1">
              <a:rPr lang="en-GB"/>
              <a:pPr>
                <a:defRPr/>
              </a:pPr>
              <a:t>27/06/2024</a:t>
            </a:fld>
            <a:endParaRPr lang="en-GB"/>
          </a:p>
        </p:txBody>
      </p:sp>
      <p:sp>
        <p:nvSpPr>
          <p:cNvPr id="4" name="Footer Placeholder 4"/>
          <p:cNvSpPr>
            <a:spLocks noGrp="1"/>
          </p:cNvSpPr>
          <p:nvPr>
            <p:ph type="ftr" sz="quarter" idx="11"/>
          </p:nvPr>
        </p:nvSpPr>
        <p:spPr/>
        <p:txBody>
          <a:bodyPr/>
          <a:lstStyle>
            <a:lvl1pPr>
              <a:defRPr/>
            </a:lvl1pPr>
          </a:lstStyle>
          <a:p>
            <a:pPr>
              <a:defRPr/>
            </a:pPr>
            <a:endParaRPr lang="en-GB" altLang="en-US"/>
          </a:p>
        </p:txBody>
      </p:sp>
      <p:sp>
        <p:nvSpPr>
          <p:cNvPr id="5" name="Slide Number Placeholder 5"/>
          <p:cNvSpPr>
            <a:spLocks noGrp="1"/>
          </p:cNvSpPr>
          <p:nvPr>
            <p:ph type="sldNum" sz="quarter" idx="12"/>
          </p:nvPr>
        </p:nvSpPr>
        <p:spPr/>
        <p:txBody>
          <a:bodyPr/>
          <a:lstStyle>
            <a:lvl1pPr>
              <a:defRPr/>
            </a:lvl1pPr>
          </a:lstStyle>
          <a:p>
            <a:pPr>
              <a:defRPr/>
            </a:pPr>
            <a:fld id="{20A1F56E-245A-4786-9F0D-BF77875DF12F}" type="slidenum">
              <a:rPr lang="en-GB" altLang="en-US"/>
              <a:pPr>
                <a:defRPr/>
              </a:pPr>
              <a:t>‹#›</a:t>
            </a:fld>
            <a:endParaRPr lang="en-GB" altLang="en-US"/>
          </a:p>
        </p:txBody>
      </p:sp>
    </p:spTree>
    <p:extLst>
      <p:ext uri="{BB962C8B-B14F-4D97-AF65-F5344CB8AC3E}">
        <p14:creationId xmlns:p14="http://schemas.microsoft.com/office/powerpoint/2010/main" val="3772522713"/>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46A9C64A-C95D-40FB-94EC-91D162CC4BE6}" type="datetime1">
              <a:rPr lang="en-GB"/>
              <a:pPr>
                <a:defRPr/>
              </a:pPr>
              <a:t>27/06/2024</a:t>
            </a:fld>
            <a:endParaRPr lang="en-GB"/>
          </a:p>
        </p:txBody>
      </p:sp>
      <p:sp>
        <p:nvSpPr>
          <p:cNvPr id="3" name="Footer Placeholder 4"/>
          <p:cNvSpPr>
            <a:spLocks noGrp="1"/>
          </p:cNvSpPr>
          <p:nvPr>
            <p:ph type="ftr" sz="quarter" idx="11"/>
          </p:nvPr>
        </p:nvSpPr>
        <p:spPr/>
        <p:txBody>
          <a:bodyPr/>
          <a:lstStyle>
            <a:lvl1pPr>
              <a:defRPr/>
            </a:lvl1pPr>
          </a:lstStyle>
          <a:p>
            <a:pPr>
              <a:defRPr/>
            </a:pPr>
            <a:endParaRPr lang="en-GB" altLang="en-US"/>
          </a:p>
        </p:txBody>
      </p:sp>
      <p:sp>
        <p:nvSpPr>
          <p:cNvPr id="4" name="Slide Number Placeholder 5"/>
          <p:cNvSpPr>
            <a:spLocks noGrp="1"/>
          </p:cNvSpPr>
          <p:nvPr>
            <p:ph type="sldNum" sz="quarter" idx="12"/>
          </p:nvPr>
        </p:nvSpPr>
        <p:spPr/>
        <p:txBody>
          <a:bodyPr/>
          <a:lstStyle>
            <a:lvl1pPr>
              <a:defRPr/>
            </a:lvl1pPr>
          </a:lstStyle>
          <a:p>
            <a:pPr>
              <a:defRPr/>
            </a:pPr>
            <a:fld id="{5C7C6F31-1CA0-4C6C-A3BA-29E98D89E290}" type="slidenum">
              <a:rPr lang="en-GB" altLang="en-US"/>
              <a:pPr>
                <a:defRPr/>
              </a:pPr>
              <a:t>‹#›</a:t>
            </a:fld>
            <a:endParaRPr lang="en-GB" altLang="en-US"/>
          </a:p>
        </p:txBody>
      </p:sp>
    </p:spTree>
    <p:extLst>
      <p:ext uri="{BB962C8B-B14F-4D97-AF65-F5344CB8AC3E}">
        <p14:creationId xmlns:p14="http://schemas.microsoft.com/office/powerpoint/2010/main" val="4211268400"/>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B94F3833-EA02-4E1A-A7E8-D5A78044EBBC}" type="datetime1">
              <a:rPr lang="en-GB"/>
              <a:pPr>
                <a:defRPr/>
              </a:pPr>
              <a:t>27/06/2024</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D82228AD-6825-41E5-91E7-1C677A95F727}" type="slidenum">
              <a:rPr lang="en-GB" altLang="en-US"/>
              <a:pPr>
                <a:defRPr/>
              </a:pPr>
              <a:t>‹#›</a:t>
            </a:fld>
            <a:endParaRPr lang="en-GB" altLang="en-US"/>
          </a:p>
        </p:txBody>
      </p:sp>
    </p:spTree>
    <p:extLst>
      <p:ext uri="{BB962C8B-B14F-4D97-AF65-F5344CB8AC3E}">
        <p14:creationId xmlns:p14="http://schemas.microsoft.com/office/powerpoint/2010/main" val="1320083559"/>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023D7EC6-97FE-471F-BEC9-7BF2358EB8E2}" type="datetime1">
              <a:rPr lang="en-GB"/>
              <a:pPr>
                <a:defRPr/>
              </a:pPr>
              <a:t>27/06/2024</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35668082-4673-4954-9655-B6E541C98A60}" type="slidenum">
              <a:rPr lang="en-GB" altLang="en-US"/>
              <a:pPr>
                <a:defRPr/>
              </a:pPr>
              <a:t>‹#›</a:t>
            </a:fld>
            <a:endParaRPr lang="en-GB" altLang="en-US"/>
          </a:p>
        </p:txBody>
      </p:sp>
    </p:spTree>
    <p:extLst>
      <p:ext uri="{BB962C8B-B14F-4D97-AF65-F5344CB8AC3E}">
        <p14:creationId xmlns:p14="http://schemas.microsoft.com/office/powerpoint/2010/main" val="2394129123"/>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D3277691-3D83-4B5F-B87A-A61B87E980DE}" type="datetime1">
              <a:rPr lang="en-GB"/>
              <a:pPr>
                <a:defRPr/>
              </a:pPr>
              <a:t>27/06/2024</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92529DA5-8ED2-4C51-B184-95EB2B5739C8}" type="slidenum">
              <a:rPr lang="en-GB" altLang="en-US"/>
              <a:pPr>
                <a:defRPr/>
              </a:pPr>
              <a:t>‹#›</a:t>
            </a:fld>
            <a:endParaRPr lang="en-GB" altLang="en-US"/>
          </a:p>
        </p:txBody>
      </p:sp>
    </p:spTree>
    <p:extLst>
      <p:ext uri="{BB962C8B-B14F-4D97-AF65-F5344CB8AC3E}">
        <p14:creationId xmlns:p14="http://schemas.microsoft.com/office/powerpoint/2010/main" val="1425503702"/>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2419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2419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41ED13E7-388D-4ED8-BB1D-E2F751DD14CC}" type="datetime1">
              <a:rPr lang="en-GB"/>
              <a:pPr>
                <a:defRPr/>
              </a:pPr>
              <a:t>27/06/2024</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D843565E-6FD7-4D9D-8C7F-50E5CDEB8028}" type="slidenum">
              <a:rPr lang="en-GB" altLang="en-US"/>
              <a:pPr>
                <a:defRPr/>
              </a:pPr>
              <a:t>‹#›</a:t>
            </a:fld>
            <a:endParaRPr lang="en-GB" altLang="en-US"/>
          </a:p>
        </p:txBody>
      </p:sp>
    </p:spTree>
    <p:extLst>
      <p:ext uri="{BB962C8B-B14F-4D97-AF65-F5344CB8AC3E}">
        <p14:creationId xmlns:p14="http://schemas.microsoft.com/office/powerpoint/2010/main" val="154659528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2.jpe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13" Type="http://schemas.openxmlformats.org/officeDocument/2006/relationships/image" Target="../media/image2.jpeg"/><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7" name="Date Placeholder 3"/>
          <p:cNvSpPr>
            <a:spLocks noGrp="1"/>
          </p:cNvSpPr>
          <p:nvPr>
            <p:ph type="dt" sz="half" idx="2"/>
          </p:nvPr>
        </p:nvSpPr>
        <p:spPr>
          <a:xfrm>
            <a:off x="395288"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E2622CC5-44A9-4BFD-A04A-D5688105F279}" type="datetime1">
              <a:rPr lang="en-GB"/>
              <a:pPr>
                <a:defRPr/>
              </a:pPr>
              <a:t>27/06/2024</a:t>
            </a:fld>
            <a:endParaRPr lang="en-GB"/>
          </a:p>
        </p:txBody>
      </p:sp>
      <p:sp>
        <p:nvSpPr>
          <p:cNvPr id="8" name="Footer Placeholder 4"/>
          <p:cNvSpPr>
            <a:spLocks noGrp="1"/>
          </p:cNvSpPr>
          <p:nvPr>
            <p:ph type="ftr" sz="quarter" idx="3"/>
          </p:nvPr>
        </p:nvSpPr>
        <p:spPr>
          <a:xfrm>
            <a:off x="4140200" y="6381750"/>
            <a:ext cx="2895600" cy="365125"/>
          </a:xfrm>
          <a:prstGeom prst="rect">
            <a:avLst/>
          </a:prstGeom>
        </p:spPr>
        <p:txBody>
          <a:bodyPr vert="horz" wrap="square" lIns="91440" tIns="45720" rIns="91440" bIns="45720" numCol="1" anchor="t" anchorCtr="0" compatLnSpc="1">
            <a:prstTxWarp prst="textNoShape">
              <a:avLst/>
            </a:prstTxWarp>
          </a:bodyPr>
          <a:lstStyle>
            <a:lvl1pPr eaLnBrk="1" hangingPunct="1">
              <a:defRPr smtClean="0">
                <a:latin typeface="+mn-lt"/>
              </a:defRPr>
            </a:lvl1pPr>
          </a:lstStyle>
          <a:p>
            <a:pPr>
              <a:defRPr/>
            </a:pPr>
            <a:endParaRPr lang="en-GB" altLang="en-US"/>
          </a:p>
        </p:txBody>
      </p:sp>
      <p:sp>
        <p:nvSpPr>
          <p:cNvPr id="9" name="Slide Number Placeholder 5"/>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n-lt"/>
              </a:defRPr>
            </a:lvl1pPr>
          </a:lstStyle>
          <a:p>
            <a:pPr>
              <a:defRPr/>
            </a:pPr>
            <a:fld id="{C3EB5211-CE4E-42BC-A697-56830D22AB37}"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652" r:id="rId1"/>
    <p:sldLayoutId id="2147483653" r:id="rId2"/>
    <p:sldLayoutId id="2147483654" r:id="rId3"/>
    <p:sldLayoutId id="2147483655" r:id="rId4"/>
    <p:sldLayoutId id="2147483656" r:id="rId5"/>
    <p:sldLayoutId id="2147483657" r:id="rId6"/>
    <p:sldLayoutId id="2147483658" r:id="rId7"/>
    <p:sldLayoutId id="2147483659" r:id="rId8"/>
    <p:sldLayoutId id="2147483660" r:id="rId9"/>
    <p:sldLayoutId id="2147483661" r:id="rId10"/>
    <p:sldLayoutId id="2147483662" r:id="rId11"/>
  </p:sldLayoutIdLst>
  <p:hf sldNum="0"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0" fontAlgn="base" hangingPunct="0">
        <a:spcBef>
          <a:spcPct val="0"/>
        </a:spcBef>
        <a:spcAft>
          <a:spcPct val="0"/>
        </a:spcAft>
        <a:defRPr sz="4400">
          <a:solidFill>
            <a:schemeClr val="tx1"/>
          </a:solidFill>
          <a:latin typeface="Myriad Pro"/>
        </a:defRPr>
      </a:lvl6pPr>
      <a:lvl7pPr marL="914400" algn="ctr" rtl="0" eaLnBrk="0" fontAlgn="base" hangingPunct="0">
        <a:spcBef>
          <a:spcPct val="0"/>
        </a:spcBef>
        <a:spcAft>
          <a:spcPct val="0"/>
        </a:spcAft>
        <a:defRPr sz="4400">
          <a:solidFill>
            <a:schemeClr val="tx1"/>
          </a:solidFill>
          <a:latin typeface="Myriad Pro"/>
        </a:defRPr>
      </a:lvl7pPr>
      <a:lvl8pPr marL="1371600" algn="ctr" rtl="0" eaLnBrk="0" fontAlgn="base" hangingPunct="0">
        <a:spcBef>
          <a:spcPct val="0"/>
        </a:spcBef>
        <a:spcAft>
          <a:spcPct val="0"/>
        </a:spcAft>
        <a:defRPr sz="4400">
          <a:solidFill>
            <a:schemeClr val="tx1"/>
          </a:solidFill>
          <a:latin typeface="Myriad Pro"/>
        </a:defRPr>
      </a:lvl8pPr>
      <a:lvl9pPr marL="1828800" algn="ctr" rtl="0" eaLnBrk="0" fontAlgn="base" hangingPunct="0">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2050"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2051"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0769A3CC-BF66-429E-8512-19C50D06E9EB}" type="datetime1">
              <a:rPr lang="en-GB"/>
              <a:pPr>
                <a:defRPr/>
              </a:pPr>
              <a:t>27/06/2024</a:t>
            </a:fld>
            <a:endParaRPr lang="en-GB"/>
          </a:p>
        </p:txBody>
      </p:sp>
      <p:sp>
        <p:nvSpPr>
          <p:cNvPr id="6" name="Slide Number Placeholder 5"/>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n-lt"/>
              </a:defRPr>
            </a:lvl1pPr>
          </a:lstStyle>
          <a:p>
            <a:pPr>
              <a:defRPr/>
            </a:pPr>
            <a:fld id="{065C6194-56E4-49E1-BED6-DC1C35F4C08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663" r:id="rId1"/>
    <p:sldLayoutId id="2147483664" r:id="rId2"/>
    <p:sldLayoutId id="2147483665" r:id="rId3"/>
    <p:sldLayoutId id="2147483666" r:id="rId4"/>
    <p:sldLayoutId id="2147483667" r:id="rId5"/>
    <p:sldLayoutId id="2147483668" r:id="rId6"/>
    <p:sldLayoutId id="2147483669" r:id="rId7"/>
    <p:sldLayoutId id="2147483670" r:id="rId8"/>
    <p:sldLayoutId id="2147483671" r:id="rId9"/>
    <p:sldLayoutId id="2147483672" r:id="rId10"/>
    <p:sldLayoutId id="2147483673" r:id="rId11"/>
  </p:sldLayoutIdLst>
  <p:hf sldNum="0"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0" fontAlgn="base" hangingPunct="0">
        <a:spcBef>
          <a:spcPct val="0"/>
        </a:spcBef>
        <a:spcAft>
          <a:spcPct val="0"/>
        </a:spcAft>
        <a:defRPr sz="4400">
          <a:solidFill>
            <a:schemeClr val="tx1"/>
          </a:solidFill>
          <a:latin typeface="Myriad Pro"/>
        </a:defRPr>
      </a:lvl6pPr>
      <a:lvl7pPr marL="914400" algn="ctr" rtl="0" eaLnBrk="0" fontAlgn="base" hangingPunct="0">
        <a:spcBef>
          <a:spcPct val="0"/>
        </a:spcBef>
        <a:spcAft>
          <a:spcPct val="0"/>
        </a:spcAft>
        <a:defRPr sz="4400">
          <a:solidFill>
            <a:schemeClr val="tx1"/>
          </a:solidFill>
          <a:latin typeface="Myriad Pro"/>
        </a:defRPr>
      </a:lvl7pPr>
      <a:lvl8pPr marL="1371600" algn="ctr" rtl="0" eaLnBrk="0" fontAlgn="base" hangingPunct="0">
        <a:spcBef>
          <a:spcPct val="0"/>
        </a:spcBef>
        <a:spcAft>
          <a:spcPct val="0"/>
        </a:spcAft>
        <a:defRPr sz="4400">
          <a:solidFill>
            <a:schemeClr val="tx1"/>
          </a:solidFill>
          <a:latin typeface="Myriad Pro"/>
        </a:defRPr>
      </a:lvl8pPr>
      <a:lvl9pPr marL="1828800" algn="ctr" rtl="0" eaLnBrk="0" fontAlgn="base" hangingPunct="0">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3074"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3075"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7" name="Date Placeholder 3"/>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C6518447-C403-4ECE-92D7-1657AD9DD70C}" type="datetime1">
              <a:rPr lang="en-GB"/>
              <a:pPr>
                <a:defRPr/>
              </a:pPr>
              <a:t>27/06/2024</a:t>
            </a:fld>
            <a:endParaRPr lang="en-GB"/>
          </a:p>
        </p:txBody>
      </p:sp>
      <p:sp>
        <p:nvSpPr>
          <p:cNvPr id="8" name="Footer Placeholder 4"/>
          <p:cNvSpPr>
            <a:spLocks noGrp="1"/>
          </p:cNvSpPr>
          <p:nvPr>
            <p:ph type="ftr" sz="quarter" idx="3"/>
          </p:nvPr>
        </p:nvSpPr>
        <p:spPr>
          <a:xfrm>
            <a:off x="3132138" y="6461125"/>
            <a:ext cx="2895600" cy="365125"/>
          </a:xfrm>
          <a:prstGeom prst="rect">
            <a:avLst/>
          </a:prstGeom>
        </p:spPr>
        <p:txBody>
          <a:bodyPr vert="horz" wrap="square" lIns="91440" tIns="45720" rIns="91440" bIns="45720" numCol="1" anchor="t" anchorCtr="0" compatLnSpc="1">
            <a:prstTxWarp prst="textNoShape">
              <a:avLst/>
            </a:prstTxWarp>
          </a:bodyPr>
          <a:lstStyle>
            <a:lvl1pPr eaLnBrk="1" hangingPunct="1">
              <a:defRPr smtClean="0">
                <a:latin typeface="+mn-lt"/>
              </a:defRPr>
            </a:lvl1pPr>
          </a:lstStyle>
          <a:p>
            <a:pPr>
              <a:defRPr/>
            </a:pPr>
            <a:endParaRPr lang="en-GB" altLang="en-US"/>
          </a:p>
        </p:txBody>
      </p:sp>
      <p:sp>
        <p:nvSpPr>
          <p:cNvPr id="9" name="Slide Number Placeholder 5"/>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n-lt"/>
              </a:defRPr>
            </a:lvl1pPr>
          </a:lstStyle>
          <a:p>
            <a:pPr>
              <a:defRPr/>
            </a:pPr>
            <a:fld id="{FA818105-6FC6-4727-AAAC-E2FBB310F377}"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674" r:id="rId1"/>
    <p:sldLayoutId id="2147483675" r:id="rId2"/>
    <p:sldLayoutId id="2147483676" r:id="rId3"/>
    <p:sldLayoutId id="2147483677" r:id="rId4"/>
    <p:sldLayoutId id="2147483678" r:id="rId5"/>
    <p:sldLayoutId id="2147483679" r:id="rId6"/>
    <p:sldLayoutId id="2147483680" r:id="rId7"/>
    <p:sldLayoutId id="2147483681" r:id="rId8"/>
    <p:sldLayoutId id="2147483682" r:id="rId9"/>
    <p:sldLayoutId id="2147483683" r:id="rId10"/>
    <p:sldLayoutId id="2147483684" r:id="rId11"/>
  </p:sldLayoutIdLst>
  <p:hf sldNum="0"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0" fontAlgn="base" hangingPunct="0">
        <a:spcBef>
          <a:spcPct val="0"/>
        </a:spcBef>
        <a:spcAft>
          <a:spcPct val="0"/>
        </a:spcAft>
        <a:defRPr sz="4400">
          <a:solidFill>
            <a:schemeClr val="tx1"/>
          </a:solidFill>
          <a:latin typeface="Myriad Pro"/>
        </a:defRPr>
      </a:lvl6pPr>
      <a:lvl7pPr marL="914400" algn="ctr" rtl="0" eaLnBrk="0" fontAlgn="base" hangingPunct="0">
        <a:spcBef>
          <a:spcPct val="0"/>
        </a:spcBef>
        <a:spcAft>
          <a:spcPct val="0"/>
        </a:spcAft>
        <a:defRPr sz="4400">
          <a:solidFill>
            <a:schemeClr val="tx1"/>
          </a:solidFill>
          <a:latin typeface="Myriad Pro"/>
        </a:defRPr>
      </a:lvl7pPr>
      <a:lvl8pPr marL="1371600" algn="ctr" rtl="0" eaLnBrk="0" fontAlgn="base" hangingPunct="0">
        <a:spcBef>
          <a:spcPct val="0"/>
        </a:spcBef>
        <a:spcAft>
          <a:spcPct val="0"/>
        </a:spcAft>
        <a:defRPr sz="4400">
          <a:solidFill>
            <a:schemeClr val="tx1"/>
          </a:solidFill>
          <a:latin typeface="Myriad Pro"/>
        </a:defRPr>
      </a:lvl8pPr>
      <a:lvl9pPr marL="1828800" algn="ctr" rtl="0" eaLnBrk="0" fontAlgn="base" hangingPunct="0">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ubtitle 3"/>
          <p:cNvSpPr>
            <a:spLocks noGrp="1"/>
          </p:cNvSpPr>
          <p:nvPr>
            <p:ph type="subTitle" idx="1"/>
          </p:nvPr>
        </p:nvSpPr>
        <p:spPr>
          <a:xfrm>
            <a:off x="1115616" y="1484784"/>
            <a:ext cx="7128792" cy="3672408"/>
          </a:xfrm>
        </p:spPr>
        <p:txBody>
          <a:bodyPr/>
          <a:lstStyle/>
          <a:p>
            <a:pPr eaLnBrk="1" hangingPunct="1"/>
            <a:endParaRPr lang="en-US" sz="3200" b="1" dirty="0">
              <a:solidFill>
                <a:srgbClr val="FFFF00"/>
              </a:solidFill>
              <a:effectLst>
                <a:outerShdw blurRad="38100" dist="38100" dir="2700000" algn="tl">
                  <a:srgbClr val="000000">
                    <a:alpha val="43137"/>
                  </a:srgbClr>
                </a:outerShdw>
              </a:effectLst>
            </a:endParaRPr>
          </a:p>
          <a:p>
            <a:pPr eaLnBrk="1" hangingPunct="1"/>
            <a:endParaRPr lang="en-US" sz="3200" b="1" dirty="0">
              <a:solidFill>
                <a:srgbClr val="FFFF00"/>
              </a:solidFill>
              <a:effectLst>
                <a:outerShdw blurRad="38100" dist="38100" dir="2700000" algn="tl">
                  <a:srgbClr val="000000">
                    <a:alpha val="43137"/>
                  </a:srgbClr>
                </a:outerShdw>
              </a:effectLst>
            </a:endParaRPr>
          </a:p>
          <a:p>
            <a:pPr eaLnBrk="1" hangingPunct="1"/>
            <a:endParaRPr lang="en-US" sz="3200" b="1" dirty="0">
              <a:solidFill>
                <a:srgbClr val="FFFF00"/>
              </a:solidFill>
              <a:effectLst>
                <a:outerShdw blurRad="38100" dist="38100" dir="2700000" algn="tl">
                  <a:srgbClr val="000000">
                    <a:alpha val="43137"/>
                  </a:srgbClr>
                </a:outerShdw>
              </a:effectLst>
            </a:endParaRPr>
          </a:p>
          <a:p>
            <a:pPr eaLnBrk="1" hangingPunct="1"/>
            <a:r>
              <a:rPr lang="en-US" sz="3200" b="1" dirty="0">
                <a:solidFill>
                  <a:srgbClr val="FFFF00"/>
                </a:solidFill>
                <a:effectLst>
                  <a:outerShdw blurRad="38100" dist="38100" dir="2700000" algn="tl">
                    <a:srgbClr val="000000">
                      <a:alpha val="43137"/>
                    </a:srgbClr>
                  </a:outerShdw>
                </a:effectLst>
              </a:rPr>
              <a:t>Critical Writing</a:t>
            </a:r>
          </a:p>
        </p:txBody>
      </p:sp>
      <p:sp>
        <p:nvSpPr>
          <p:cNvPr id="2" name="Date Placeholder 1"/>
          <p:cNvSpPr>
            <a:spLocks noGrp="1"/>
          </p:cNvSpPr>
          <p:nvPr>
            <p:ph type="dt" sz="half" idx="10"/>
          </p:nvPr>
        </p:nvSpPr>
        <p:spPr/>
        <p:txBody>
          <a:bodyPr/>
          <a:lstStyle/>
          <a:p>
            <a:pPr>
              <a:defRPr/>
            </a:pPr>
            <a:fld id="{46A9C64A-C95D-40FB-94EC-91D162CC4BE6}" type="datetime1">
              <a:rPr lang="en-GB" smtClean="0"/>
              <a:pPr>
                <a:defRPr/>
              </a:pPr>
              <a:t>27/06/2024</a:t>
            </a:fld>
            <a:endParaRPr lang="en-GB"/>
          </a:p>
        </p:txBody>
      </p:sp>
    </p:spTree>
    <p:extLst>
      <p:ext uri="{BB962C8B-B14F-4D97-AF65-F5344CB8AC3E}">
        <p14:creationId xmlns:p14="http://schemas.microsoft.com/office/powerpoint/2010/main" val="7389425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a:extLst>
              <a:ext uri="{FF2B5EF4-FFF2-40B4-BE49-F238E27FC236}">
                <a16:creationId xmlns:a16="http://schemas.microsoft.com/office/drawing/2014/main" id="{5A77C339-3E8A-4CC0-A56B-7BA05FE0E731}"/>
              </a:ext>
            </a:extLst>
          </p:cNvPr>
          <p:cNvSpPr>
            <a:spLocks noGrp="1" noChangeArrowheads="1"/>
          </p:cNvSpPr>
          <p:nvPr>
            <p:ph type="title"/>
          </p:nvPr>
        </p:nvSpPr>
        <p:spPr/>
        <p:txBody>
          <a:bodyPr/>
          <a:lstStyle/>
          <a:p>
            <a:r>
              <a:rPr lang="en-GB" altLang="en-US" b="1" dirty="0">
                <a:solidFill>
                  <a:srgbClr val="173AFF"/>
                </a:solidFill>
                <a:latin typeface="+mn-lt"/>
                <a:cs typeface="Calibri" panose="020F0502020204030204" pitchFamily="34" charset="0"/>
              </a:rPr>
              <a:t>Discuss: </a:t>
            </a:r>
          </a:p>
        </p:txBody>
      </p:sp>
      <p:sp>
        <p:nvSpPr>
          <p:cNvPr id="6147" name="Content Placeholder 2">
            <a:extLst>
              <a:ext uri="{FF2B5EF4-FFF2-40B4-BE49-F238E27FC236}">
                <a16:creationId xmlns:a16="http://schemas.microsoft.com/office/drawing/2014/main" id="{A66A81E7-4882-4275-977B-00E927A984F3}"/>
              </a:ext>
            </a:extLst>
          </p:cNvPr>
          <p:cNvSpPr>
            <a:spLocks noGrp="1" noChangeArrowheads="1"/>
          </p:cNvSpPr>
          <p:nvPr>
            <p:ph idx="1"/>
          </p:nvPr>
        </p:nvSpPr>
        <p:spPr>
          <a:xfrm>
            <a:off x="395536" y="1556792"/>
            <a:ext cx="8291264" cy="2751780"/>
          </a:xfrm>
        </p:spPr>
        <p:txBody>
          <a:bodyPr/>
          <a:lstStyle/>
          <a:p>
            <a:r>
              <a:rPr lang="en-GB" dirty="0"/>
              <a:t>What is a report?</a:t>
            </a:r>
            <a:r>
              <a:rPr lang="en-US" dirty="0"/>
              <a:t>​</a:t>
            </a:r>
          </a:p>
          <a:p>
            <a:r>
              <a:rPr lang="en-GB" dirty="0"/>
              <a:t>What is the difference between a report and an essay?</a:t>
            </a:r>
            <a:r>
              <a:rPr lang="en-US" dirty="0"/>
              <a:t>​</a:t>
            </a:r>
          </a:p>
          <a:p>
            <a:r>
              <a:rPr lang="en-GB" dirty="0"/>
              <a:t>Are there any similarities between reports and essays? What are they?</a:t>
            </a:r>
            <a:endParaRPr lang="en-US" dirty="0"/>
          </a:p>
          <a:p>
            <a:endParaRPr lang="en-GB" altLang="en-US" sz="28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14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147">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147">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147">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146" grpId="0"/>
      <p:bldP spid="6147"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BA2B1D-97DA-47F2-AF47-35DD18F443F0}"/>
              </a:ext>
            </a:extLst>
          </p:cNvPr>
          <p:cNvSpPr>
            <a:spLocks noGrp="1"/>
          </p:cNvSpPr>
          <p:nvPr>
            <p:ph type="title"/>
          </p:nvPr>
        </p:nvSpPr>
        <p:spPr>
          <a:xfrm>
            <a:off x="404913" y="30705"/>
            <a:ext cx="8229600" cy="1143000"/>
          </a:xfrm>
        </p:spPr>
        <p:txBody>
          <a:bodyPr/>
          <a:lstStyle/>
          <a:p>
            <a:r>
              <a:rPr lang="en-US" b="1" dirty="0"/>
              <a:t>What is a report? </a:t>
            </a:r>
            <a:endParaRPr lang="en-GB" b="1" dirty="0"/>
          </a:p>
        </p:txBody>
      </p:sp>
      <p:sp>
        <p:nvSpPr>
          <p:cNvPr id="3" name="Content Placeholder 2">
            <a:extLst>
              <a:ext uri="{FF2B5EF4-FFF2-40B4-BE49-F238E27FC236}">
                <a16:creationId xmlns:a16="http://schemas.microsoft.com/office/drawing/2014/main" id="{6F2755F9-4105-4573-A770-4CD336E3F2D2}"/>
              </a:ext>
            </a:extLst>
          </p:cNvPr>
          <p:cNvSpPr>
            <a:spLocks noGrp="1"/>
          </p:cNvSpPr>
          <p:nvPr>
            <p:ph idx="1"/>
          </p:nvPr>
        </p:nvSpPr>
        <p:spPr>
          <a:xfrm>
            <a:off x="509487" y="1052736"/>
            <a:ext cx="8229600" cy="3916363"/>
          </a:xfrm>
        </p:spPr>
        <p:txBody>
          <a:bodyPr/>
          <a:lstStyle/>
          <a:p>
            <a:r>
              <a:rPr lang="en-US" dirty="0"/>
              <a:t>A document written for a </a:t>
            </a:r>
            <a:r>
              <a:rPr lang="en-US" b="1" dirty="0"/>
              <a:t>clear purpose </a:t>
            </a:r>
            <a:r>
              <a:rPr lang="en-US" dirty="0"/>
              <a:t>and to a </a:t>
            </a:r>
            <a:r>
              <a:rPr lang="en-US" b="1" dirty="0"/>
              <a:t>particular audience</a:t>
            </a:r>
            <a:r>
              <a:rPr lang="en-US" dirty="0"/>
              <a:t>, with specific information and evidence applied to a particular problem, topic, or issue. </a:t>
            </a:r>
          </a:p>
          <a:p>
            <a:r>
              <a:rPr lang="en-US" dirty="0"/>
              <a:t>Unlike an essay which usually </a:t>
            </a:r>
            <a:r>
              <a:rPr lang="en-US" b="1" dirty="0"/>
              <a:t>does not </a:t>
            </a:r>
            <a:r>
              <a:rPr lang="en-US" dirty="0"/>
              <a:t>contain headings, a report has a </a:t>
            </a:r>
            <a:r>
              <a:rPr lang="en-US" b="1" dirty="0"/>
              <a:t>clearly structured format </a:t>
            </a:r>
            <a:r>
              <a:rPr lang="en-US" dirty="0"/>
              <a:t>making use of </a:t>
            </a:r>
            <a:r>
              <a:rPr lang="en-US" b="1" dirty="0">
                <a:solidFill>
                  <a:srgbClr val="00B050"/>
                </a:solidFill>
              </a:rPr>
              <a:t>sections</a:t>
            </a:r>
            <a:r>
              <a:rPr lang="en-US" dirty="0"/>
              <a:t> and </a:t>
            </a:r>
            <a:r>
              <a:rPr lang="en-US" b="1" dirty="0">
                <a:solidFill>
                  <a:srgbClr val="00B050"/>
                </a:solidFill>
              </a:rPr>
              <a:t>headings</a:t>
            </a:r>
            <a:r>
              <a:rPr lang="en-US" dirty="0"/>
              <a:t> so that the information is </a:t>
            </a:r>
            <a:r>
              <a:rPr lang="en-US" b="1" i="1" dirty="0">
                <a:solidFill>
                  <a:srgbClr val="00B050"/>
                </a:solidFill>
              </a:rPr>
              <a:t>easy to locate </a:t>
            </a:r>
            <a:r>
              <a:rPr lang="en-US" dirty="0"/>
              <a:t>and follow. </a:t>
            </a:r>
            <a:endParaRPr lang="en-GB" dirty="0"/>
          </a:p>
        </p:txBody>
      </p:sp>
      <p:sp>
        <p:nvSpPr>
          <p:cNvPr id="4" name="Date Placeholder 3">
            <a:extLst>
              <a:ext uri="{FF2B5EF4-FFF2-40B4-BE49-F238E27FC236}">
                <a16:creationId xmlns:a16="http://schemas.microsoft.com/office/drawing/2014/main" id="{B3D36991-E00F-4646-9184-F3AB3B22AD81}"/>
              </a:ext>
            </a:extLst>
          </p:cNvPr>
          <p:cNvSpPr>
            <a:spLocks noGrp="1"/>
          </p:cNvSpPr>
          <p:nvPr>
            <p:ph type="dt" sz="half" idx="10"/>
          </p:nvPr>
        </p:nvSpPr>
        <p:spPr/>
        <p:txBody>
          <a:bodyPr/>
          <a:lstStyle/>
          <a:p>
            <a:pPr>
              <a:defRPr/>
            </a:pPr>
            <a:fld id="{7734DD8D-AE26-4A6C-B780-968F72A0D9BC}" type="datetime1">
              <a:rPr lang="en-GB" smtClean="0"/>
              <a:pPr>
                <a:defRPr/>
              </a:pPr>
              <a:t>27/06/2024</a:t>
            </a:fld>
            <a:endParaRPr lang="en-GB"/>
          </a:p>
        </p:txBody>
      </p:sp>
    </p:spTree>
    <p:extLst>
      <p:ext uri="{BB962C8B-B14F-4D97-AF65-F5344CB8AC3E}">
        <p14:creationId xmlns:p14="http://schemas.microsoft.com/office/powerpoint/2010/main" val="5249024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BA2B1D-97DA-47F2-AF47-35DD18F443F0}"/>
              </a:ext>
            </a:extLst>
          </p:cNvPr>
          <p:cNvSpPr>
            <a:spLocks noGrp="1"/>
          </p:cNvSpPr>
          <p:nvPr>
            <p:ph type="title"/>
          </p:nvPr>
        </p:nvSpPr>
        <p:spPr>
          <a:xfrm>
            <a:off x="404913" y="30705"/>
            <a:ext cx="8229600" cy="1143000"/>
          </a:xfrm>
        </p:spPr>
        <p:txBody>
          <a:bodyPr/>
          <a:lstStyle/>
          <a:p>
            <a:r>
              <a:rPr lang="en-US" b="1" dirty="0"/>
              <a:t>What is a report? </a:t>
            </a:r>
            <a:endParaRPr lang="en-GB" b="1" dirty="0"/>
          </a:p>
        </p:txBody>
      </p:sp>
      <p:sp>
        <p:nvSpPr>
          <p:cNvPr id="3" name="Content Placeholder 2">
            <a:extLst>
              <a:ext uri="{FF2B5EF4-FFF2-40B4-BE49-F238E27FC236}">
                <a16:creationId xmlns:a16="http://schemas.microsoft.com/office/drawing/2014/main" id="{6F2755F9-4105-4573-A770-4CD336E3F2D2}"/>
              </a:ext>
            </a:extLst>
          </p:cNvPr>
          <p:cNvSpPr>
            <a:spLocks noGrp="1"/>
          </p:cNvSpPr>
          <p:nvPr>
            <p:ph idx="1"/>
          </p:nvPr>
        </p:nvSpPr>
        <p:spPr>
          <a:xfrm>
            <a:off x="433523" y="1268760"/>
            <a:ext cx="8229600" cy="3916363"/>
          </a:xfrm>
        </p:spPr>
        <p:txBody>
          <a:bodyPr/>
          <a:lstStyle/>
          <a:p>
            <a:r>
              <a:rPr lang="en-US" dirty="0"/>
              <a:t>When writing a report you will usually need to </a:t>
            </a:r>
            <a:r>
              <a:rPr lang="en-US" b="1" dirty="0"/>
              <a:t>follow a brief </a:t>
            </a:r>
            <a:r>
              <a:rPr lang="en-US" dirty="0"/>
              <a:t>which provides you with instructions and guidelines. </a:t>
            </a:r>
          </a:p>
          <a:p>
            <a:r>
              <a:rPr lang="en-US" dirty="0"/>
              <a:t>The report brief may outline the purpose, audience and problem or issue that your report must address, together with any specific requirements for format or structure. </a:t>
            </a:r>
            <a:endParaRPr lang="en-GB" dirty="0"/>
          </a:p>
        </p:txBody>
      </p:sp>
      <p:sp>
        <p:nvSpPr>
          <p:cNvPr id="4" name="Date Placeholder 3">
            <a:extLst>
              <a:ext uri="{FF2B5EF4-FFF2-40B4-BE49-F238E27FC236}">
                <a16:creationId xmlns:a16="http://schemas.microsoft.com/office/drawing/2014/main" id="{B3D36991-E00F-4646-9184-F3AB3B22AD81}"/>
              </a:ext>
            </a:extLst>
          </p:cNvPr>
          <p:cNvSpPr>
            <a:spLocks noGrp="1"/>
          </p:cNvSpPr>
          <p:nvPr>
            <p:ph type="dt" sz="half" idx="10"/>
          </p:nvPr>
        </p:nvSpPr>
        <p:spPr/>
        <p:txBody>
          <a:bodyPr/>
          <a:lstStyle/>
          <a:p>
            <a:pPr>
              <a:defRPr/>
            </a:pPr>
            <a:fld id="{7734DD8D-AE26-4A6C-B780-968F72A0D9BC}" type="datetime1">
              <a:rPr lang="en-GB" smtClean="0"/>
              <a:pPr>
                <a:defRPr/>
              </a:pPr>
              <a:t>27/06/2024</a:t>
            </a:fld>
            <a:endParaRPr lang="en-GB"/>
          </a:p>
        </p:txBody>
      </p:sp>
    </p:spTree>
    <p:extLst>
      <p:ext uri="{BB962C8B-B14F-4D97-AF65-F5344CB8AC3E}">
        <p14:creationId xmlns:p14="http://schemas.microsoft.com/office/powerpoint/2010/main" val="7319873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BA2B1D-97DA-47F2-AF47-35DD18F443F0}"/>
              </a:ext>
            </a:extLst>
          </p:cNvPr>
          <p:cNvSpPr>
            <a:spLocks noGrp="1"/>
          </p:cNvSpPr>
          <p:nvPr>
            <p:ph type="title"/>
          </p:nvPr>
        </p:nvSpPr>
        <p:spPr>
          <a:xfrm>
            <a:off x="404913" y="30705"/>
            <a:ext cx="8229600" cy="1143000"/>
          </a:xfrm>
        </p:spPr>
        <p:txBody>
          <a:bodyPr/>
          <a:lstStyle/>
          <a:p>
            <a:r>
              <a:rPr lang="en-US" b="1" dirty="0"/>
              <a:t>Report Writing</a:t>
            </a:r>
          </a:p>
        </p:txBody>
      </p:sp>
      <p:sp>
        <p:nvSpPr>
          <p:cNvPr id="3" name="Content Placeholder 2">
            <a:extLst>
              <a:ext uri="{FF2B5EF4-FFF2-40B4-BE49-F238E27FC236}">
                <a16:creationId xmlns:a16="http://schemas.microsoft.com/office/drawing/2014/main" id="{6F2755F9-4105-4573-A770-4CD336E3F2D2}"/>
              </a:ext>
            </a:extLst>
          </p:cNvPr>
          <p:cNvSpPr>
            <a:spLocks noGrp="1"/>
          </p:cNvSpPr>
          <p:nvPr>
            <p:ph idx="1"/>
          </p:nvPr>
        </p:nvSpPr>
        <p:spPr>
          <a:xfrm>
            <a:off x="433523" y="1268760"/>
            <a:ext cx="8229600" cy="3916363"/>
          </a:xfrm>
        </p:spPr>
        <p:txBody>
          <a:bodyPr/>
          <a:lstStyle/>
          <a:p>
            <a:pPr marL="0" indent="0">
              <a:buNone/>
            </a:pPr>
            <a:r>
              <a:rPr lang="en-US" sz="2800" b="1" dirty="0"/>
              <a:t>Begin with a plan</a:t>
            </a:r>
          </a:p>
          <a:p>
            <a:r>
              <a:rPr lang="en-US" sz="2800" dirty="0"/>
              <a:t>Who are you writing for?</a:t>
            </a:r>
          </a:p>
          <a:p>
            <a:r>
              <a:rPr lang="en-US" sz="2800" dirty="0"/>
              <a:t>What is the context?</a:t>
            </a:r>
          </a:p>
          <a:p>
            <a:r>
              <a:rPr lang="en-US" sz="2800" dirty="0"/>
              <a:t>What outcomes are expected?</a:t>
            </a:r>
          </a:p>
          <a:p>
            <a:r>
              <a:rPr lang="en-US" sz="2800" dirty="0"/>
              <a:t>What information do you have?</a:t>
            </a:r>
          </a:p>
          <a:p>
            <a:r>
              <a:rPr lang="en-US" sz="2800" dirty="0"/>
              <a:t>What research – if any – do you need to conduct?</a:t>
            </a:r>
          </a:p>
          <a:p>
            <a:r>
              <a:rPr lang="en-US" sz="2800" dirty="0"/>
              <a:t>Plan the structure</a:t>
            </a:r>
          </a:p>
        </p:txBody>
      </p:sp>
      <p:sp>
        <p:nvSpPr>
          <p:cNvPr id="4" name="Date Placeholder 3">
            <a:extLst>
              <a:ext uri="{FF2B5EF4-FFF2-40B4-BE49-F238E27FC236}">
                <a16:creationId xmlns:a16="http://schemas.microsoft.com/office/drawing/2014/main" id="{B3D36991-E00F-4646-9184-F3AB3B22AD81}"/>
              </a:ext>
            </a:extLst>
          </p:cNvPr>
          <p:cNvSpPr>
            <a:spLocks noGrp="1"/>
          </p:cNvSpPr>
          <p:nvPr>
            <p:ph type="dt" sz="half" idx="10"/>
          </p:nvPr>
        </p:nvSpPr>
        <p:spPr/>
        <p:txBody>
          <a:bodyPr/>
          <a:lstStyle/>
          <a:p>
            <a:pPr>
              <a:defRPr/>
            </a:pPr>
            <a:fld id="{7734DD8D-AE26-4A6C-B780-968F72A0D9BC}" type="datetime1">
              <a:rPr lang="en-GB" smtClean="0"/>
              <a:pPr>
                <a:defRPr/>
              </a:pPr>
              <a:t>27/06/2024</a:t>
            </a:fld>
            <a:endParaRPr lang="en-GB"/>
          </a:p>
        </p:txBody>
      </p:sp>
    </p:spTree>
    <p:extLst>
      <p:ext uri="{BB962C8B-B14F-4D97-AF65-F5344CB8AC3E}">
        <p14:creationId xmlns:p14="http://schemas.microsoft.com/office/powerpoint/2010/main" val="935225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BA2B1D-97DA-47F2-AF47-35DD18F443F0}"/>
              </a:ext>
            </a:extLst>
          </p:cNvPr>
          <p:cNvSpPr>
            <a:spLocks noGrp="1"/>
          </p:cNvSpPr>
          <p:nvPr>
            <p:ph type="title"/>
          </p:nvPr>
        </p:nvSpPr>
        <p:spPr>
          <a:xfrm>
            <a:off x="404913" y="30705"/>
            <a:ext cx="8229600" cy="1143000"/>
          </a:xfrm>
        </p:spPr>
        <p:txBody>
          <a:bodyPr/>
          <a:lstStyle/>
          <a:p>
            <a:r>
              <a:rPr lang="en-US" b="1" dirty="0"/>
              <a:t>Structuring your report</a:t>
            </a:r>
          </a:p>
        </p:txBody>
      </p:sp>
      <p:sp>
        <p:nvSpPr>
          <p:cNvPr id="3" name="Content Placeholder 2">
            <a:extLst>
              <a:ext uri="{FF2B5EF4-FFF2-40B4-BE49-F238E27FC236}">
                <a16:creationId xmlns:a16="http://schemas.microsoft.com/office/drawing/2014/main" id="{6F2755F9-4105-4573-A770-4CD336E3F2D2}"/>
              </a:ext>
            </a:extLst>
          </p:cNvPr>
          <p:cNvSpPr>
            <a:spLocks noGrp="1"/>
          </p:cNvSpPr>
          <p:nvPr>
            <p:ph idx="1"/>
          </p:nvPr>
        </p:nvSpPr>
        <p:spPr>
          <a:xfrm>
            <a:off x="436162" y="1173705"/>
            <a:ext cx="8229600" cy="3916363"/>
          </a:xfrm>
        </p:spPr>
        <p:txBody>
          <a:bodyPr/>
          <a:lstStyle/>
          <a:p>
            <a:r>
              <a:rPr lang="en-US" sz="2600" dirty="0"/>
              <a:t>The main requirement is that the structure is  logical - essential to convey meaning and have impact</a:t>
            </a:r>
          </a:p>
          <a:p>
            <a:r>
              <a:rPr lang="en-US" sz="2600" dirty="0"/>
              <a:t>Structure is the order in which you present your findings, and the headings and sub-headings you use to signal what is coming next to the reader.</a:t>
            </a:r>
          </a:p>
          <a:p>
            <a:r>
              <a:rPr lang="en-US" sz="2600" dirty="0"/>
              <a:t>Divide your report into logical sections</a:t>
            </a:r>
          </a:p>
          <a:p>
            <a:r>
              <a:rPr lang="en-US" sz="2600" dirty="0">
                <a:solidFill>
                  <a:srgbClr val="173AFF"/>
                </a:solidFill>
              </a:rPr>
              <a:t>NB: These sections can be found in Week 3, Assignment Advice. This </a:t>
            </a:r>
            <a:r>
              <a:rPr lang="en-US" sz="2600" dirty="0" err="1">
                <a:solidFill>
                  <a:srgbClr val="173AFF"/>
                </a:solidFill>
              </a:rPr>
              <a:t>powerpoint</a:t>
            </a:r>
            <a:r>
              <a:rPr lang="en-US" sz="2600" dirty="0">
                <a:solidFill>
                  <a:srgbClr val="173AFF"/>
                </a:solidFill>
              </a:rPr>
              <a:t> gives you detailed instructions on how to structure this report</a:t>
            </a:r>
          </a:p>
        </p:txBody>
      </p:sp>
      <p:sp>
        <p:nvSpPr>
          <p:cNvPr id="4" name="Date Placeholder 3">
            <a:extLst>
              <a:ext uri="{FF2B5EF4-FFF2-40B4-BE49-F238E27FC236}">
                <a16:creationId xmlns:a16="http://schemas.microsoft.com/office/drawing/2014/main" id="{B3D36991-E00F-4646-9184-F3AB3B22AD81}"/>
              </a:ext>
            </a:extLst>
          </p:cNvPr>
          <p:cNvSpPr>
            <a:spLocks noGrp="1"/>
          </p:cNvSpPr>
          <p:nvPr>
            <p:ph type="dt" sz="half" idx="10"/>
          </p:nvPr>
        </p:nvSpPr>
        <p:spPr/>
        <p:txBody>
          <a:bodyPr/>
          <a:lstStyle/>
          <a:p>
            <a:pPr>
              <a:defRPr/>
            </a:pPr>
            <a:fld id="{7734DD8D-AE26-4A6C-B780-968F72A0D9BC}" type="datetime1">
              <a:rPr lang="en-GB" smtClean="0"/>
              <a:pPr>
                <a:defRPr/>
              </a:pPr>
              <a:t>27/06/2024</a:t>
            </a:fld>
            <a:endParaRPr lang="en-GB"/>
          </a:p>
        </p:txBody>
      </p:sp>
    </p:spTree>
    <p:extLst>
      <p:ext uri="{BB962C8B-B14F-4D97-AF65-F5344CB8AC3E}">
        <p14:creationId xmlns:p14="http://schemas.microsoft.com/office/powerpoint/2010/main" val="30141164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a:extLst>
              <a:ext uri="{FF2B5EF4-FFF2-40B4-BE49-F238E27FC236}">
                <a16:creationId xmlns:a16="http://schemas.microsoft.com/office/drawing/2014/main" id="{A56D4C23-DC3E-4EAD-A6D4-1D0773337899}"/>
              </a:ext>
            </a:extLst>
          </p:cNvPr>
          <p:cNvSpPr>
            <a:spLocks noGrp="1" noChangeArrowheads="1"/>
          </p:cNvSpPr>
          <p:nvPr>
            <p:ph type="title"/>
          </p:nvPr>
        </p:nvSpPr>
        <p:spPr>
          <a:xfrm>
            <a:off x="3104147" y="154322"/>
            <a:ext cx="2935705" cy="519446"/>
          </a:xfrm>
        </p:spPr>
        <p:txBody>
          <a:bodyPr/>
          <a:lstStyle/>
          <a:p>
            <a:pPr eaLnBrk="1" hangingPunct="1"/>
            <a:r>
              <a:rPr lang="en-GB" altLang="en-US" sz="3600" b="1" dirty="0"/>
              <a:t> </a:t>
            </a:r>
          </a:p>
        </p:txBody>
      </p:sp>
      <p:sp>
        <p:nvSpPr>
          <p:cNvPr id="2" name="Content Placeholder 1">
            <a:extLst>
              <a:ext uri="{FF2B5EF4-FFF2-40B4-BE49-F238E27FC236}">
                <a16:creationId xmlns:a16="http://schemas.microsoft.com/office/drawing/2014/main" id="{B58F98C4-66F0-6B9D-D3A7-383F3B85932D}"/>
              </a:ext>
            </a:extLst>
          </p:cNvPr>
          <p:cNvSpPr>
            <a:spLocks noGrp="1"/>
          </p:cNvSpPr>
          <p:nvPr>
            <p:ph idx="1"/>
          </p:nvPr>
        </p:nvSpPr>
        <p:spPr>
          <a:xfrm>
            <a:off x="390692" y="1320099"/>
            <a:ext cx="8229600" cy="3916363"/>
          </a:xfrm>
        </p:spPr>
        <p:txBody>
          <a:bodyPr/>
          <a:lstStyle/>
          <a:p>
            <a:r>
              <a:rPr lang="en-US" dirty="0"/>
              <a:t>Make sure your report has a Table of Contents! Unlike an essay, which usually does not have one, reports need a TOC. Remember to fill in the correct page numbers after you’ve finished writing!</a:t>
            </a:r>
          </a:p>
        </p:txBody>
      </p:sp>
      <p:sp>
        <p:nvSpPr>
          <p:cNvPr id="5" name="TextBox 4">
            <a:extLst>
              <a:ext uri="{FF2B5EF4-FFF2-40B4-BE49-F238E27FC236}">
                <a16:creationId xmlns:a16="http://schemas.microsoft.com/office/drawing/2014/main" id="{2CF8FFA8-7FAC-F524-82A8-2D1D5B1BEF33}"/>
              </a:ext>
            </a:extLst>
          </p:cNvPr>
          <p:cNvSpPr txBox="1"/>
          <p:nvPr/>
        </p:nvSpPr>
        <p:spPr>
          <a:xfrm>
            <a:off x="2988987" y="414045"/>
            <a:ext cx="3033010" cy="646331"/>
          </a:xfrm>
          <a:prstGeom prst="rect">
            <a:avLst/>
          </a:prstGeom>
          <a:noFill/>
        </p:spPr>
        <p:txBody>
          <a:bodyPr wrap="none" rtlCol="0">
            <a:spAutoFit/>
          </a:bodyPr>
          <a:lstStyle/>
          <a:p>
            <a:pPr algn="ctr"/>
            <a:r>
              <a:rPr lang="en-US" sz="3600" b="1" dirty="0">
                <a:latin typeface="+mj-lt"/>
              </a:rPr>
              <a:t>Don’t forget!</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229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290"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576E7B-36A0-4FD2-661D-D28CFAF6D746}"/>
              </a:ext>
            </a:extLst>
          </p:cNvPr>
          <p:cNvSpPr>
            <a:spLocks noGrp="1"/>
          </p:cNvSpPr>
          <p:nvPr>
            <p:ph type="title"/>
          </p:nvPr>
        </p:nvSpPr>
        <p:spPr/>
        <p:txBody>
          <a:bodyPr/>
          <a:lstStyle/>
          <a:p>
            <a:r>
              <a:rPr lang="en-US" b="1" dirty="0"/>
              <a:t>Critical vs. Descriptive Writing</a:t>
            </a:r>
          </a:p>
        </p:txBody>
      </p:sp>
      <p:sp>
        <p:nvSpPr>
          <p:cNvPr id="3" name="Content Placeholder 2">
            <a:extLst>
              <a:ext uri="{FF2B5EF4-FFF2-40B4-BE49-F238E27FC236}">
                <a16:creationId xmlns:a16="http://schemas.microsoft.com/office/drawing/2014/main" id="{F5C5363A-0990-B92F-D7A3-62664F21B411}"/>
              </a:ext>
            </a:extLst>
          </p:cNvPr>
          <p:cNvSpPr>
            <a:spLocks noGrp="1"/>
          </p:cNvSpPr>
          <p:nvPr>
            <p:ph idx="1"/>
          </p:nvPr>
        </p:nvSpPr>
        <p:spPr>
          <a:xfrm>
            <a:off x="457200" y="1470818"/>
            <a:ext cx="8229600" cy="3916363"/>
          </a:xfrm>
        </p:spPr>
        <p:txBody>
          <a:bodyPr/>
          <a:lstStyle/>
          <a:p>
            <a:pPr marL="0" indent="0">
              <a:buNone/>
            </a:pPr>
            <a:r>
              <a:rPr lang="en-US" sz="3200" i="1" dirty="0"/>
              <a:t>University students sometimes receive feedback that their writing is too descriptive, why do you think this is a problem? </a:t>
            </a:r>
          </a:p>
          <a:p>
            <a:pPr marL="0" indent="0">
              <a:buNone/>
            </a:pPr>
            <a:endParaRPr lang="en-US" i="1" dirty="0"/>
          </a:p>
          <a:p>
            <a:pPr marL="0" indent="0">
              <a:buNone/>
            </a:pPr>
            <a:r>
              <a:rPr lang="en-US" dirty="0"/>
              <a:t>Go to the worksheet and complete </a:t>
            </a:r>
            <a:r>
              <a:rPr lang="en-US" b="1" dirty="0">
                <a:solidFill>
                  <a:srgbClr val="173AFF"/>
                </a:solidFill>
              </a:rPr>
              <a:t>Activity 1</a:t>
            </a:r>
            <a:r>
              <a:rPr lang="en-US" b="1" dirty="0"/>
              <a:t> </a:t>
            </a:r>
            <a:r>
              <a:rPr lang="en-US" dirty="0"/>
              <a:t>with a partner</a:t>
            </a:r>
            <a:endParaRPr lang="en-US" sz="3200" b="1" dirty="0"/>
          </a:p>
          <a:p>
            <a:endParaRPr lang="en-US" dirty="0"/>
          </a:p>
        </p:txBody>
      </p:sp>
      <p:sp>
        <p:nvSpPr>
          <p:cNvPr id="4" name="Date Placeholder 3">
            <a:extLst>
              <a:ext uri="{FF2B5EF4-FFF2-40B4-BE49-F238E27FC236}">
                <a16:creationId xmlns:a16="http://schemas.microsoft.com/office/drawing/2014/main" id="{8C2AA16A-E259-84E5-89BE-0EFA192BDC5A}"/>
              </a:ext>
            </a:extLst>
          </p:cNvPr>
          <p:cNvSpPr>
            <a:spLocks noGrp="1"/>
          </p:cNvSpPr>
          <p:nvPr>
            <p:ph type="dt" sz="half" idx="10"/>
          </p:nvPr>
        </p:nvSpPr>
        <p:spPr/>
        <p:txBody>
          <a:bodyPr/>
          <a:lstStyle/>
          <a:p>
            <a:pPr>
              <a:defRPr/>
            </a:pPr>
            <a:fld id="{7734DD8D-AE26-4A6C-B780-968F72A0D9BC}" type="datetime1">
              <a:rPr lang="en-GB" smtClean="0"/>
              <a:pPr>
                <a:defRPr/>
              </a:pPr>
              <a:t>27/06/2024</a:t>
            </a:fld>
            <a:endParaRPr lang="en-GB"/>
          </a:p>
        </p:txBody>
      </p:sp>
    </p:spTree>
    <p:extLst>
      <p:ext uri="{BB962C8B-B14F-4D97-AF65-F5344CB8AC3E}">
        <p14:creationId xmlns:p14="http://schemas.microsoft.com/office/powerpoint/2010/main" val="234692036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DE6123-657E-60F2-20C3-11966AED2CFB}"/>
              </a:ext>
            </a:extLst>
          </p:cNvPr>
          <p:cNvSpPr>
            <a:spLocks noGrp="1"/>
          </p:cNvSpPr>
          <p:nvPr>
            <p:ph type="title"/>
          </p:nvPr>
        </p:nvSpPr>
        <p:spPr>
          <a:xfrm>
            <a:off x="354012" y="165810"/>
            <a:ext cx="8435975" cy="479175"/>
          </a:xfrm>
        </p:spPr>
        <p:txBody>
          <a:bodyPr/>
          <a:lstStyle/>
          <a:p>
            <a:r>
              <a:rPr lang="en-US" b="1" dirty="0"/>
              <a:t>Worksheet Activity 1 </a:t>
            </a:r>
            <a:r>
              <a:rPr lang="en-US" b="1" dirty="0">
                <a:solidFill>
                  <a:srgbClr val="FF0000"/>
                </a:solidFill>
              </a:rPr>
              <a:t>Answers</a:t>
            </a:r>
          </a:p>
        </p:txBody>
      </p:sp>
      <p:sp>
        <p:nvSpPr>
          <p:cNvPr id="3" name="Content Placeholder 2">
            <a:extLst>
              <a:ext uri="{FF2B5EF4-FFF2-40B4-BE49-F238E27FC236}">
                <a16:creationId xmlns:a16="http://schemas.microsoft.com/office/drawing/2014/main" id="{0CBE8B47-903A-16D1-3E5B-2052C623D799}"/>
              </a:ext>
            </a:extLst>
          </p:cNvPr>
          <p:cNvSpPr>
            <a:spLocks noGrp="1"/>
          </p:cNvSpPr>
          <p:nvPr>
            <p:ph idx="1"/>
          </p:nvPr>
        </p:nvSpPr>
        <p:spPr>
          <a:xfrm>
            <a:off x="457199" y="902369"/>
            <a:ext cx="8229600" cy="3916363"/>
          </a:xfrm>
        </p:spPr>
        <p:txBody>
          <a:bodyPr/>
          <a:lstStyle/>
          <a:p>
            <a:pPr algn="just">
              <a:lnSpc>
                <a:spcPct val="107000"/>
              </a:lnSpc>
              <a:spcAft>
                <a:spcPts val="800"/>
              </a:spcAft>
            </a:pPr>
            <a:r>
              <a:rPr lang="en-GB" sz="2600" b="1" kern="100" dirty="0">
                <a:solidFill>
                  <a:srgbClr val="00B050"/>
                </a:solidFill>
                <a:effectLst/>
                <a:ea typeface="DengXian" panose="02010600030101010101" pitchFamily="2" charset="-122"/>
                <a:cs typeface="Arial" panose="020B0604020202020204" pitchFamily="34" charset="0"/>
              </a:rPr>
              <a:t>Paragraph B </a:t>
            </a:r>
            <a:r>
              <a:rPr lang="en-GB" sz="2600" kern="100" dirty="0">
                <a:effectLst/>
                <a:ea typeface="DengXian" panose="02010600030101010101" pitchFamily="2" charset="-122"/>
                <a:cs typeface="Arial" panose="020B0604020202020204" pitchFamily="34" charset="0"/>
              </a:rPr>
              <a:t>is the paragraph with more critical writing.</a:t>
            </a:r>
            <a:endParaRPr lang="en-GB" sz="2600" b="1" kern="100" dirty="0">
              <a:solidFill>
                <a:srgbClr val="00B050"/>
              </a:solidFill>
              <a:effectLst/>
              <a:ea typeface="DengXian" panose="02010600030101010101" pitchFamily="2" charset="-122"/>
              <a:cs typeface="Arial" panose="020B0604020202020204" pitchFamily="34" charset="0"/>
            </a:endParaRPr>
          </a:p>
          <a:p>
            <a:pPr algn="just">
              <a:lnSpc>
                <a:spcPct val="107000"/>
              </a:lnSpc>
              <a:spcAft>
                <a:spcPts val="800"/>
              </a:spcAft>
            </a:pPr>
            <a:r>
              <a:rPr lang="en-GB" sz="2600" b="1" kern="100" dirty="0">
                <a:solidFill>
                  <a:srgbClr val="FF0000"/>
                </a:solidFill>
                <a:effectLst/>
                <a:ea typeface="DengXian" panose="02010600030101010101" pitchFamily="2" charset="-122"/>
                <a:cs typeface="Arial" panose="020B0604020202020204" pitchFamily="34" charset="0"/>
              </a:rPr>
              <a:t>Paragraph A </a:t>
            </a:r>
            <a:r>
              <a:rPr lang="en-GB" sz="2600" kern="100" dirty="0">
                <a:effectLst/>
                <a:ea typeface="DengXian" panose="02010600030101010101" pitchFamily="2" charset="-122"/>
                <a:cs typeface="Arial" panose="020B0604020202020204" pitchFamily="34" charset="0"/>
              </a:rPr>
              <a:t>simply states a collection of arguments from various sources/research</a:t>
            </a:r>
          </a:p>
          <a:p>
            <a:pPr algn="just">
              <a:lnSpc>
                <a:spcPct val="107000"/>
              </a:lnSpc>
              <a:spcAft>
                <a:spcPts val="800"/>
              </a:spcAft>
            </a:pPr>
            <a:r>
              <a:rPr lang="en-GB" sz="2600" b="1" kern="100" dirty="0">
                <a:solidFill>
                  <a:srgbClr val="00B050"/>
                </a:solidFill>
                <a:effectLst/>
                <a:ea typeface="DengXian" panose="02010600030101010101" pitchFamily="2" charset="-122"/>
                <a:cs typeface="Arial" panose="020B0604020202020204" pitchFamily="34" charset="0"/>
              </a:rPr>
              <a:t>Paragraph B</a:t>
            </a:r>
            <a:r>
              <a:rPr lang="en-GB" sz="2600" kern="100" dirty="0">
                <a:effectLst/>
                <a:ea typeface="DengXian" panose="02010600030101010101" pitchFamily="2" charset="-122"/>
                <a:cs typeface="Arial" panose="020B0604020202020204" pitchFamily="34" charset="0"/>
              </a:rPr>
              <a:t> includes the writer’s interpretation of this research as well. </a:t>
            </a:r>
          </a:p>
          <a:p>
            <a:pPr algn="just">
              <a:lnSpc>
                <a:spcPct val="107000"/>
              </a:lnSpc>
              <a:spcAft>
                <a:spcPts val="800"/>
              </a:spcAft>
            </a:pPr>
            <a:r>
              <a:rPr lang="en-GB" sz="2600" kern="100" dirty="0">
                <a:effectLst/>
                <a:ea typeface="DengXian" panose="02010600030101010101" pitchFamily="2" charset="-122"/>
                <a:cs typeface="Arial" panose="020B0604020202020204" pitchFamily="34" charset="0"/>
              </a:rPr>
              <a:t>Furthermore, note that </a:t>
            </a:r>
            <a:r>
              <a:rPr lang="en-GB" sz="2600" b="1" kern="100" dirty="0">
                <a:solidFill>
                  <a:srgbClr val="FF0000"/>
                </a:solidFill>
                <a:effectLst/>
                <a:ea typeface="DengXian" panose="02010600030101010101" pitchFamily="2" charset="-122"/>
                <a:cs typeface="Arial" panose="020B0604020202020204" pitchFamily="34" charset="0"/>
              </a:rPr>
              <a:t>Paragraph A</a:t>
            </a:r>
            <a:r>
              <a:rPr lang="en-GB" sz="2600" kern="100" dirty="0">
                <a:effectLst/>
                <a:ea typeface="DengXian" panose="02010600030101010101" pitchFamily="2" charset="-122"/>
                <a:cs typeface="Arial" panose="020B0604020202020204" pitchFamily="34" charset="0"/>
              </a:rPr>
              <a:t> begins straight away with a citation (e.g. not the writer’s own words or idea), while </a:t>
            </a:r>
            <a:r>
              <a:rPr lang="en-GB" sz="2600" b="1" kern="100" dirty="0">
                <a:solidFill>
                  <a:srgbClr val="00B050"/>
                </a:solidFill>
                <a:effectLst/>
                <a:ea typeface="DengXian" panose="02010600030101010101" pitchFamily="2" charset="-122"/>
                <a:cs typeface="Arial" panose="020B0604020202020204" pitchFamily="34" charset="0"/>
              </a:rPr>
              <a:t>Paragraph B</a:t>
            </a:r>
            <a:r>
              <a:rPr lang="en-GB" sz="2600" kern="100" dirty="0">
                <a:effectLst/>
                <a:ea typeface="DengXian" panose="02010600030101010101" pitchFamily="2" charset="-122"/>
                <a:cs typeface="Arial" panose="020B0604020202020204" pitchFamily="34" charset="0"/>
              </a:rPr>
              <a:t> begins with the author’s own words/idea.</a:t>
            </a:r>
          </a:p>
          <a:p>
            <a:endParaRPr lang="en-US" dirty="0"/>
          </a:p>
        </p:txBody>
      </p:sp>
      <p:sp>
        <p:nvSpPr>
          <p:cNvPr id="4" name="Date Placeholder 3">
            <a:extLst>
              <a:ext uri="{FF2B5EF4-FFF2-40B4-BE49-F238E27FC236}">
                <a16:creationId xmlns:a16="http://schemas.microsoft.com/office/drawing/2014/main" id="{865BE05C-7D36-4788-0754-BCD03FABFA55}"/>
              </a:ext>
            </a:extLst>
          </p:cNvPr>
          <p:cNvSpPr>
            <a:spLocks noGrp="1"/>
          </p:cNvSpPr>
          <p:nvPr>
            <p:ph type="dt" sz="half" idx="10"/>
          </p:nvPr>
        </p:nvSpPr>
        <p:spPr/>
        <p:txBody>
          <a:bodyPr/>
          <a:lstStyle/>
          <a:p>
            <a:pPr>
              <a:defRPr/>
            </a:pPr>
            <a:fld id="{7734DD8D-AE26-4A6C-B780-968F72A0D9BC}" type="datetime1">
              <a:rPr lang="en-GB" smtClean="0"/>
              <a:pPr>
                <a:defRPr/>
              </a:pPr>
              <a:t>27/06/2024</a:t>
            </a:fld>
            <a:endParaRPr lang="en-GB"/>
          </a:p>
        </p:txBody>
      </p:sp>
    </p:spTree>
    <p:extLst>
      <p:ext uri="{BB962C8B-B14F-4D97-AF65-F5344CB8AC3E}">
        <p14:creationId xmlns:p14="http://schemas.microsoft.com/office/powerpoint/2010/main" val="21654140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7AA58E-2795-D6DD-DE53-4E8C45C0D945}"/>
              </a:ext>
            </a:extLst>
          </p:cNvPr>
          <p:cNvSpPr>
            <a:spLocks noGrp="1"/>
          </p:cNvSpPr>
          <p:nvPr>
            <p:ph type="title"/>
          </p:nvPr>
        </p:nvSpPr>
        <p:spPr/>
        <p:txBody>
          <a:bodyPr/>
          <a:lstStyle/>
          <a:p>
            <a:r>
              <a:rPr lang="en-US" b="1" dirty="0"/>
              <a:t>Critical vs. Descriptive Writing</a:t>
            </a:r>
          </a:p>
        </p:txBody>
      </p:sp>
      <p:sp>
        <p:nvSpPr>
          <p:cNvPr id="3" name="Content Placeholder 2">
            <a:extLst>
              <a:ext uri="{FF2B5EF4-FFF2-40B4-BE49-F238E27FC236}">
                <a16:creationId xmlns:a16="http://schemas.microsoft.com/office/drawing/2014/main" id="{C0D3B6BA-814F-3AA5-2045-DF5200CED82D}"/>
              </a:ext>
            </a:extLst>
          </p:cNvPr>
          <p:cNvSpPr>
            <a:spLocks noGrp="1"/>
          </p:cNvSpPr>
          <p:nvPr>
            <p:ph idx="1"/>
          </p:nvPr>
        </p:nvSpPr>
        <p:spPr/>
        <p:txBody>
          <a:bodyPr/>
          <a:lstStyle/>
          <a:p>
            <a:r>
              <a:rPr lang="en-US" dirty="0"/>
              <a:t>Go to the worksheet and complete </a:t>
            </a:r>
            <a:r>
              <a:rPr lang="en-US" b="1" dirty="0">
                <a:solidFill>
                  <a:srgbClr val="173AFF"/>
                </a:solidFill>
              </a:rPr>
              <a:t>Activity 2.</a:t>
            </a:r>
            <a:r>
              <a:rPr lang="en-US" b="1" dirty="0"/>
              <a:t> </a:t>
            </a:r>
            <a:r>
              <a:rPr lang="en-US" dirty="0"/>
              <a:t>Then discuss with a partner which statements you think you will need to try and do for this report. </a:t>
            </a:r>
            <a:endParaRPr lang="en-US" b="1" dirty="0"/>
          </a:p>
        </p:txBody>
      </p:sp>
      <p:sp>
        <p:nvSpPr>
          <p:cNvPr id="4" name="Date Placeholder 3">
            <a:extLst>
              <a:ext uri="{FF2B5EF4-FFF2-40B4-BE49-F238E27FC236}">
                <a16:creationId xmlns:a16="http://schemas.microsoft.com/office/drawing/2014/main" id="{BCC5A14A-F613-A6E6-1476-E485C459E522}"/>
              </a:ext>
            </a:extLst>
          </p:cNvPr>
          <p:cNvSpPr>
            <a:spLocks noGrp="1"/>
          </p:cNvSpPr>
          <p:nvPr>
            <p:ph type="dt" sz="half" idx="10"/>
          </p:nvPr>
        </p:nvSpPr>
        <p:spPr/>
        <p:txBody>
          <a:bodyPr/>
          <a:lstStyle/>
          <a:p>
            <a:pPr>
              <a:defRPr/>
            </a:pPr>
            <a:fld id="{7734DD8D-AE26-4A6C-B780-968F72A0D9BC}" type="datetime1">
              <a:rPr lang="en-GB" smtClean="0"/>
              <a:pPr>
                <a:defRPr/>
              </a:pPr>
              <a:t>27/06/2024</a:t>
            </a:fld>
            <a:endParaRPr lang="en-GB"/>
          </a:p>
        </p:txBody>
      </p:sp>
    </p:spTree>
    <p:extLst>
      <p:ext uri="{BB962C8B-B14F-4D97-AF65-F5344CB8AC3E}">
        <p14:creationId xmlns:p14="http://schemas.microsoft.com/office/powerpoint/2010/main" val="267569642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Slide Background">
            <a:extLst>
              <a:ext uri="{FF2B5EF4-FFF2-40B4-BE49-F238E27FC236}">
                <a16:creationId xmlns:a16="http://schemas.microsoft.com/office/drawing/2014/main" id="{924D84CD-5280-4B52-B96E-8EDAA2B20C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8" name="Rectangle 17">
            <a:extLst>
              <a:ext uri="{FF2B5EF4-FFF2-40B4-BE49-F238E27FC236}">
                <a16:creationId xmlns:a16="http://schemas.microsoft.com/office/drawing/2014/main" id="{6BC8DD5A-2177-6753-E2F9-C07A00190B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9144000" cy="1696413"/>
          </a:xfrm>
          <a:prstGeom prst="rect">
            <a:avLst/>
          </a:prstGeom>
          <a:ln>
            <a:noFill/>
          </a:ln>
          <a:effectLst>
            <a:outerShdw blurRad="304800" dist="114300" dir="5460000" sx="92000" sy="92000" algn="t" rotWithShape="0">
              <a:srgbClr val="000000">
                <a:alpha val="14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B0862BF-559F-B37A-CBE7-0BC689B1FCA6}"/>
              </a:ext>
            </a:extLst>
          </p:cNvPr>
          <p:cNvSpPr>
            <a:spLocks noGrp="1"/>
          </p:cNvSpPr>
          <p:nvPr>
            <p:ph type="title"/>
          </p:nvPr>
        </p:nvSpPr>
        <p:spPr>
          <a:xfrm>
            <a:off x="1216655" y="131803"/>
            <a:ext cx="6710688" cy="866362"/>
          </a:xfrm>
        </p:spPr>
        <p:txBody>
          <a:bodyPr>
            <a:normAutofit/>
          </a:bodyPr>
          <a:lstStyle/>
          <a:p>
            <a:r>
              <a:rPr lang="en-US" sz="3500" b="1" dirty="0"/>
              <a:t>Worksheet Activity 2 </a:t>
            </a:r>
            <a:r>
              <a:rPr lang="en-US" sz="3500" b="1" dirty="0">
                <a:solidFill>
                  <a:srgbClr val="FF0000"/>
                </a:solidFill>
              </a:rPr>
              <a:t>Answers</a:t>
            </a:r>
          </a:p>
        </p:txBody>
      </p:sp>
      <p:sp>
        <p:nvSpPr>
          <p:cNvPr id="4" name="Date Placeholder 3">
            <a:extLst>
              <a:ext uri="{FF2B5EF4-FFF2-40B4-BE49-F238E27FC236}">
                <a16:creationId xmlns:a16="http://schemas.microsoft.com/office/drawing/2014/main" id="{61A6ED54-CB2B-9301-E788-05C2371CFD61}"/>
              </a:ext>
            </a:extLst>
          </p:cNvPr>
          <p:cNvSpPr>
            <a:spLocks noGrp="1"/>
          </p:cNvSpPr>
          <p:nvPr>
            <p:ph type="dt" sz="half" idx="10"/>
          </p:nvPr>
        </p:nvSpPr>
        <p:spPr>
          <a:xfrm>
            <a:off x="569214" y="6356350"/>
            <a:ext cx="2111841" cy="365125"/>
          </a:xfrm>
        </p:spPr>
        <p:txBody>
          <a:bodyPr>
            <a:normAutofit/>
          </a:bodyPr>
          <a:lstStyle/>
          <a:p>
            <a:pPr>
              <a:spcAft>
                <a:spcPts val="600"/>
              </a:spcAft>
              <a:defRPr/>
            </a:pPr>
            <a:fld id="{7734DD8D-AE26-4A6C-B780-968F72A0D9BC}" type="datetime1">
              <a:rPr lang="en-GB">
                <a:solidFill>
                  <a:schemeClr val="tx1"/>
                </a:solidFill>
              </a:rPr>
              <a:pPr>
                <a:spcAft>
                  <a:spcPts val="600"/>
                </a:spcAft>
                <a:defRPr/>
              </a:pPr>
              <a:t>27/06/2024</a:t>
            </a:fld>
            <a:endParaRPr lang="en-GB">
              <a:solidFill>
                <a:schemeClr val="tx1"/>
              </a:solidFill>
            </a:endParaRPr>
          </a:p>
        </p:txBody>
      </p:sp>
      <p:graphicFrame>
        <p:nvGraphicFramePr>
          <p:cNvPr id="8" name="Content Placeholder 7">
            <a:extLst>
              <a:ext uri="{FF2B5EF4-FFF2-40B4-BE49-F238E27FC236}">
                <a16:creationId xmlns:a16="http://schemas.microsoft.com/office/drawing/2014/main" id="{82DEEC86-13F0-BF43-A064-F315B3B5EFD2}"/>
              </a:ext>
            </a:extLst>
          </p:cNvPr>
          <p:cNvGraphicFramePr>
            <a:graphicFrameLocks noGrp="1"/>
          </p:cNvGraphicFramePr>
          <p:nvPr>
            <p:ph idx="1"/>
            <p:extLst>
              <p:ext uri="{D42A27DB-BD31-4B8C-83A1-F6EECF244321}">
                <p14:modId xmlns:p14="http://schemas.microsoft.com/office/powerpoint/2010/main" val="2749028049"/>
              </p:ext>
            </p:extLst>
          </p:nvPr>
        </p:nvGraphicFramePr>
        <p:xfrm>
          <a:off x="246647" y="1203159"/>
          <a:ext cx="8650705" cy="5016666"/>
        </p:xfrm>
        <a:graphic>
          <a:graphicData uri="http://schemas.openxmlformats.org/drawingml/2006/table">
            <a:tbl>
              <a:tblPr firstRow="1"/>
              <a:tblGrid>
                <a:gridCol w="4007959">
                  <a:extLst>
                    <a:ext uri="{9D8B030D-6E8A-4147-A177-3AD203B41FA5}">
                      <a16:colId xmlns:a16="http://schemas.microsoft.com/office/drawing/2014/main" val="592811005"/>
                    </a:ext>
                  </a:extLst>
                </a:gridCol>
                <a:gridCol w="4642746">
                  <a:extLst>
                    <a:ext uri="{9D8B030D-6E8A-4147-A177-3AD203B41FA5}">
                      <a16:colId xmlns:a16="http://schemas.microsoft.com/office/drawing/2014/main" val="1079571616"/>
                    </a:ext>
                  </a:extLst>
                </a:gridCol>
              </a:tblGrid>
              <a:tr h="295098">
                <a:tc>
                  <a:txBody>
                    <a:bodyPr/>
                    <a:lstStyle/>
                    <a:p>
                      <a:pPr algn="l" fontAlgn="t">
                        <a:lnSpc>
                          <a:spcPct val="107000"/>
                        </a:lnSpc>
                        <a:spcBef>
                          <a:spcPts val="0"/>
                        </a:spcBef>
                        <a:spcAft>
                          <a:spcPts val="800"/>
                        </a:spcAft>
                      </a:pPr>
                      <a:r>
                        <a:rPr lang="en-GB" sz="1100" b="1" i="0" u="none" strike="noStrike" kern="100">
                          <a:effectLst/>
                          <a:latin typeface="Calibri" panose="020F0502020204030204" pitchFamily="34" charset="0"/>
                          <a:ea typeface="DengXian" panose="02010600030101010101" pitchFamily="2" charset="-122"/>
                          <a:cs typeface="Calibri" panose="020F0502020204030204" pitchFamily="34" charset="0"/>
                        </a:rPr>
                        <a:t>Descriptive writing</a:t>
                      </a:r>
                      <a:endParaRPr lang="en-GB" sz="1600" b="0" i="0" u="none" strike="noStrike">
                        <a:effectLst/>
                        <a:latin typeface="Arial" panose="020B0604020202020204" pitchFamily="34" charset="0"/>
                      </a:endParaRPr>
                    </a:p>
                  </a:txBody>
                  <a:tcPr marL="60211" marR="60211" marT="8363"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t">
                        <a:lnSpc>
                          <a:spcPct val="107000"/>
                        </a:lnSpc>
                        <a:spcBef>
                          <a:spcPts val="0"/>
                        </a:spcBef>
                        <a:spcAft>
                          <a:spcPts val="800"/>
                        </a:spcAft>
                      </a:pPr>
                      <a:r>
                        <a:rPr lang="en-GB" sz="1100" b="1" i="0" u="none" strike="noStrike" kern="100">
                          <a:effectLst/>
                          <a:latin typeface="Calibri" panose="020F0502020204030204" pitchFamily="34" charset="0"/>
                          <a:ea typeface="DengXian" panose="02010600030101010101" pitchFamily="2" charset="-122"/>
                          <a:cs typeface="Calibri" panose="020F0502020204030204" pitchFamily="34" charset="0"/>
                        </a:rPr>
                        <a:t>Critical writing</a:t>
                      </a:r>
                      <a:endParaRPr lang="en-GB" sz="1600" b="0" i="0" u="none" strike="noStrike">
                        <a:effectLst/>
                        <a:latin typeface="Arial" panose="020B0604020202020204" pitchFamily="34" charset="0"/>
                      </a:endParaRPr>
                    </a:p>
                  </a:txBody>
                  <a:tcPr marL="60211" marR="60211" marT="8363"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582183809"/>
                  </a:ext>
                </a:extLst>
              </a:tr>
              <a:tr h="295098">
                <a:tc>
                  <a:txBody>
                    <a:bodyPr/>
                    <a:lstStyle/>
                    <a:p>
                      <a:pPr algn="l" fontAlgn="t">
                        <a:lnSpc>
                          <a:spcPct val="107000"/>
                        </a:lnSpc>
                        <a:spcBef>
                          <a:spcPts val="0"/>
                        </a:spcBef>
                        <a:spcAft>
                          <a:spcPts val="800"/>
                        </a:spcAft>
                      </a:pPr>
                      <a:r>
                        <a:rPr lang="en-GB" sz="1100" b="0" i="0" u="none" strike="noStrike" kern="100">
                          <a:effectLst/>
                          <a:latin typeface="Calibri" panose="020F0502020204030204" pitchFamily="34" charset="0"/>
                          <a:ea typeface="DengXian" panose="02010600030101010101" pitchFamily="2" charset="-122"/>
                          <a:cs typeface="Calibri" panose="020F0502020204030204" pitchFamily="34" charset="0"/>
                        </a:rPr>
                        <a:t>States what happened</a:t>
                      </a:r>
                      <a:endParaRPr lang="en-GB" sz="1600" b="0" i="0" u="none" strike="noStrike">
                        <a:effectLst/>
                        <a:latin typeface="Arial" panose="020B0604020202020204" pitchFamily="34" charset="0"/>
                      </a:endParaRPr>
                    </a:p>
                  </a:txBody>
                  <a:tcPr marL="60211" marR="60211" marT="8363"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t">
                        <a:lnSpc>
                          <a:spcPct val="107000"/>
                        </a:lnSpc>
                        <a:spcBef>
                          <a:spcPts val="0"/>
                        </a:spcBef>
                        <a:spcAft>
                          <a:spcPts val="800"/>
                        </a:spcAft>
                      </a:pPr>
                      <a:r>
                        <a:rPr lang="en-GB" sz="1100" b="0" i="0" u="none" strike="noStrike" kern="100" dirty="0">
                          <a:effectLst/>
                          <a:latin typeface="Calibri" panose="020F0502020204030204" pitchFamily="34" charset="0"/>
                          <a:ea typeface="DengXian" panose="02010600030101010101" pitchFamily="2" charset="-122"/>
                          <a:cs typeface="Calibri" panose="020F0502020204030204" pitchFamily="34" charset="0"/>
                        </a:rPr>
                        <a:t>Identifies the significance of what happened</a:t>
                      </a:r>
                      <a:endParaRPr lang="en-GB" sz="1600" b="0" i="0" u="none" strike="noStrike" dirty="0">
                        <a:effectLst/>
                        <a:latin typeface="Arial" panose="020B0604020202020204" pitchFamily="34" charset="0"/>
                      </a:endParaRPr>
                    </a:p>
                  </a:txBody>
                  <a:tcPr marL="60211" marR="60211" marT="8363"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514975069"/>
                  </a:ext>
                </a:extLst>
              </a:tr>
              <a:tr h="295098">
                <a:tc>
                  <a:txBody>
                    <a:bodyPr/>
                    <a:lstStyle/>
                    <a:p>
                      <a:pPr algn="l" fontAlgn="t">
                        <a:lnSpc>
                          <a:spcPct val="107000"/>
                        </a:lnSpc>
                        <a:spcBef>
                          <a:spcPts val="0"/>
                        </a:spcBef>
                        <a:spcAft>
                          <a:spcPts val="800"/>
                        </a:spcAft>
                      </a:pPr>
                      <a:r>
                        <a:rPr lang="en-GB" sz="1100" b="0" i="0" u="none" strike="noStrike" kern="100" dirty="0">
                          <a:effectLst/>
                          <a:latin typeface="Calibri" panose="020F0502020204030204" pitchFamily="34" charset="0"/>
                          <a:ea typeface="DengXian" panose="02010600030101010101" pitchFamily="2" charset="-122"/>
                          <a:cs typeface="Calibri" panose="020F0502020204030204" pitchFamily="34" charset="0"/>
                        </a:rPr>
                        <a:t>1.</a:t>
                      </a:r>
                      <a:r>
                        <a:rPr lang="en-GB" sz="1000" b="0" i="0" u="none" strike="noStrike" kern="100" dirty="0">
                          <a:effectLst/>
                          <a:latin typeface="Calibri" panose="020F0502020204030204" pitchFamily="34" charset="0"/>
                          <a:ea typeface="DengXian" panose="02010600030101010101" pitchFamily="2" charset="-122"/>
                          <a:cs typeface="Arial" panose="020B0604020202020204" pitchFamily="34" charset="0"/>
                        </a:rPr>
                        <a:t> </a:t>
                      </a:r>
                      <a:r>
                        <a:rPr lang="en-GB" sz="1100" b="0" i="0" u="none" strike="noStrike" kern="100" dirty="0">
                          <a:solidFill>
                            <a:srgbClr val="FF0000"/>
                          </a:solidFill>
                          <a:effectLst/>
                          <a:latin typeface="Calibri" panose="020F0502020204030204" pitchFamily="34" charset="0"/>
                          <a:ea typeface="DengXian" panose="02010600030101010101" pitchFamily="2" charset="-122"/>
                          <a:cs typeface="Calibri" panose="020F0502020204030204" pitchFamily="34" charset="0"/>
                        </a:rPr>
                        <a:t>States what something is like</a:t>
                      </a:r>
                      <a:endParaRPr lang="en-GB" sz="1600" b="0" i="0" u="none" strike="noStrike" dirty="0">
                        <a:effectLst/>
                        <a:latin typeface="Arial" panose="020B0604020202020204" pitchFamily="34" charset="0"/>
                      </a:endParaRPr>
                    </a:p>
                  </a:txBody>
                  <a:tcPr marL="60211" marR="60211" marT="8363"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t">
                        <a:lnSpc>
                          <a:spcPct val="107000"/>
                        </a:lnSpc>
                        <a:spcBef>
                          <a:spcPts val="0"/>
                        </a:spcBef>
                        <a:spcAft>
                          <a:spcPts val="800"/>
                        </a:spcAft>
                      </a:pPr>
                      <a:r>
                        <a:rPr lang="en-GB" sz="1100" b="0" i="0" u="none" strike="noStrike" kern="100">
                          <a:effectLst/>
                          <a:latin typeface="Calibri" panose="020F0502020204030204" pitchFamily="34" charset="0"/>
                          <a:ea typeface="DengXian" panose="02010600030101010101" pitchFamily="2" charset="-122"/>
                          <a:cs typeface="Calibri" panose="020F0502020204030204" pitchFamily="34" charset="0"/>
                        </a:rPr>
                        <a:t>2.</a:t>
                      </a:r>
                      <a:r>
                        <a:rPr lang="en-GB" sz="1100" b="0" i="0" u="none" strike="noStrike" kern="100">
                          <a:solidFill>
                            <a:srgbClr val="FF0000"/>
                          </a:solidFill>
                          <a:effectLst/>
                          <a:latin typeface="Calibri" panose="020F0502020204030204" pitchFamily="34" charset="0"/>
                          <a:ea typeface="DengXian" panose="02010600030101010101" pitchFamily="2" charset="-122"/>
                          <a:cs typeface="Calibri" panose="020F0502020204030204" pitchFamily="34" charset="0"/>
                        </a:rPr>
                        <a:t> Evaluates the strengths and weakness of something</a:t>
                      </a:r>
                      <a:endParaRPr lang="en-GB" sz="1600" b="0" i="0" u="none" strike="noStrike">
                        <a:effectLst/>
                        <a:latin typeface="Arial" panose="020B0604020202020204" pitchFamily="34" charset="0"/>
                      </a:endParaRPr>
                    </a:p>
                  </a:txBody>
                  <a:tcPr marL="60211" marR="60211" marT="8363"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50578701"/>
                  </a:ext>
                </a:extLst>
              </a:tr>
              <a:tr h="295098">
                <a:tc>
                  <a:txBody>
                    <a:bodyPr/>
                    <a:lstStyle/>
                    <a:p>
                      <a:pPr algn="l" fontAlgn="t">
                        <a:lnSpc>
                          <a:spcPct val="107000"/>
                        </a:lnSpc>
                        <a:spcBef>
                          <a:spcPts val="0"/>
                        </a:spcBef>
                        <a:spcAft>
                          <a:spcPts val="800"/>
                        </a:spcAft>
                      </a:pPr>
                      <a:r>
                        <a:rPr lang="en-GB" sz="1100" b="0" i="0" u="none" strike="noStrike" kern="100">
                          <a:effectLst/>
                          <a:latin typeface="Calibri" panose="020F0502020204030204" pitchFamily="34" charset="0"/>
                          <a:ea typeface="DengXian" panose="02010600030101010101" pitchFamily="2" charset="-122"/>
                          <a:cs typeface="Calibri" panose="020F0502020204030204" pitchFamily="34" charset="0"/>
                        </a:rPr>
                        <a:t>Gives the story so far</a:t>
                      </a:r>
                      <a:endParaRPr lang="en-GB" sz="1600" b="0" i="0" u="none" strike="noStrike">
                        <a:effectLst/>
                        <a:latin typeface="Arial" panose="020B0604020202020204" pitchFamily="34" charset="0"/>
                      </a:endParaRPr>
                    </a:p>
                  </a:txBody>
                  <a:tcPr marL="60211" marR="60211" marT="8363"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t">
                        <a:lnSpc>
                          <a:spcPct val="107000"/>
                        </a:lnSpc>
                        <a:spcBef>
                          <a:spcPts val="0"/>
                        </a:spcBef>
                        <a:spcAft>
                          <a:spcPts val="800"/>
                        </a:spcAft>
                      </a:pPr>
                      <a:r>
                        <a:rPr lang="en-GB" sz="1100" b="0" i="0" u="none" strike="noStrike" kern="100">
                          <a:effectLst/>
                          <a:latin typeface="Calibri" panose="020F0502020204030204" pitchFamily="34" charset="0"/>
                          <a:ea typeface="DengXian" panose="02010600030101010101" pitchFamily="2" charset="-122"/>
                          <a:cs typeface="Calibri" panose="020F0502020204030204" pitchFamily="34" charset="0"/>
                        </a:rPr>
                        <a:t>Analyses how the story so far impacts on the current state</a:t>
                      </a:r>
                      <a:endParaRPr lang="en-GB" sz="1600" b="0" i="0" u="none" strike="noStrike">
                        <a:effectLst/>
                        <a:latin typeface="Arial" panose="020B0604020202020204" pitchFamily="34" charset="0"/>
                      </a:endParaRPr>
                    </a:p>
                  </a:txBody>
                  <a:tcPr marL="60211" marR="60211" marT="8363"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418606070"/>
                  </a:ext>
                </a:extLst>
              </a:tr>
              <a:tr h="295098">
                <a:tc>
                  <a:txBody>
                    <a:bodyPr/>
                    <a:lstStyle/>
                    <a:p>
                      <a:pPr algn="l" fontAlgn="t">
                        <a:lnSpc>
                          <a:spcPct val="107000"/>
                        </a:lnSpc>
                        <a:spcBef>
                          <a:spcPts val="0"/>
                        </a:spcBef>
                        <a:spcAft>
                          <a:spcPts val="800"/>
                        </a:spcAft>
                      </a:pPr>
                      <a:r>
                        <a:rPr lang="en-GB" sz="1100" b="0" i="0" u="none" strike="noStrike" kern="100">
                          <a:effectLst/>
                          <a:latin typeface="Calibri" panose="020F0502020204030204" pitchFamily="34" charset="0"/>
                          <a:ea typeface="DengXian" panose="02010600030101010101" pitchFamily="2" charset="-122"/>
                          <a:cs typeface="Calibri" panose="020F0502020204030204" pitchFamily="34" charset="0"/>
                        </a:rPr>
                        <a:t>Says how to do something</a:t>
                      </a:r>
                      <a:endParaRPr lang="en-GB" sz="1600" b="0" i="0" u="none" strike="noStrike">
                        <a:effectLst/>
                        <a:latin typeface="Arial" panose="020B0604020202020204" pitchFamily="34" charset="0"/>
                      </a:endParaRPr>
                    </a:p>
                  </a:txBody>
                  <a:tcPr marL="60211" marR="60211" marT="8363"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t">
                        <a:lnSpc>
                          <a:spcPct val="107000"/>
                        </a:lnSpc>
                        <a:spcBef>
                          <a:spcPts val="0"/>
                        </a:spcBef>
                        <a:spcAft>
                          <a:spcPts val="800"/>
                        </a:spcAft>
                      </a:pPr>
                      <a:r>
                        <a:rPr lang="en-GB" sz="1100" b="0" i="0" u="none" strike="noStrike" kern="100">
                          <a:effectLst/>
                          <a:latin typeface="Calibri" panose="020F0502020204030204" pitchFamily="34" charset="0"/>
                          <a:ea typeface="DengXian" panose="02010600030101010101" pitchFamily="2" charset="-122"/>
                          <a:cs typeface="Arial" panose="020B0604020202020204" pitchFamily="34" charset="0"/>
                        </a:rPr>
                        <a:t>Analyses why things are done a certain way</a:t>
                      </a:r>
                      <a:endParaRPr lang="en-GB" sz="1600" b="0" i="0" u="none" strike="noStrike">
                        <a:effectLst/>
                        <a:latin typeface="Arial" panose="020B0604020202020204" pitchFamily="34" charset="0"/>
                      </a:endParaRPr>
                    </a:p>
                  </a:txBody>
                  <a:tcPr marL="60211" marR="60211" marT="8363"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516267131"/>
                  </a:ext>
                </a:extLst>
              </a:tr>
              <a:tr h="295098">
                <a:tc>
                  <a:txBody>
                    <a:bodyPr/>
                    <a:lstStyle/>
                    <a:p>
                      <a:pPr algn="l" fontAlgn="t">
                        <a:lnSpc>
                          <a:spcPct val="107000"/>
                        </a:lnSpc>
                        <a:spcBef>
                          <a:spcPts val="0"/>
                        </a:spcBef>
                        <a:spcAft>
                          <a:spcPts val="800"/>
                        </a:spcAft>
                      </a:pPr>
                      <a:r>
                        <a:rPr lang="en-GB" sz="1100" b="0" i="0" u="none" strike="noStrike" kern="100">
                          <a:effectLst/>
                          <a:latin typeface="Calibri" panose="020F0502020204030204" pitchFamily="34" charset="0"/>
                          <a:ea typeface="DengXian" panose="02010600030101010101" pitchFamily="2" charset="-122"/>
                          <a:cs typeface="Calibri" panose="020F0502020204030204" pitchFamily="34" charset="0"/>
                        </a:rPr>
                        <a:t>Explains what a theory says</a:t>
                      </a:r>
                      <a:endParaRPr lang="en-GB" sz="1600" b="0" i="0" u="none" strike="noStrike">
                        <a:effectLst/>
                        <a:latin typeface="Arial" panose="020B0604020202020204" pitchFamily="34" charset="0"/>
                      </a:endParaRPr>
                    </a:p>
                  </a:txBody>
                  <a:tcPr marL="60211" marR="60211" marT="8363"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t">
                        <a:lnSpc>
                          <a:spcPct val="107000"/>
                        </a:lnSpc>
                        <a:spcBef>
                          <a:spcPts val="0"/>
                        </a:spcBef>
                        <a:spcAft>
                          <a:spcPts val="800"/>
                        </a:spcAft>
                      </a:pPr>
                      <a:r>
                        <a:rPr lang="en-GB" sz="1100" b="0" i="0" u="none" strike="noStrike" kern="100">
                          <a:effectLst/>
                          <a:latin typeface="Calibri" panose="020F0502020204030204" pitchFamily="34" charset="0"/>
                          <a:ea typeface="DengXian" panose="02010600030101010101" pitchFamily="2" charset="-122"/>
                          <a:cs typeface="Arial" panose="020B0604020202020204" pitchFamily="34" charset="0"/>
                        </a:rPr>
                        <a:t>Shows why a theory is relevant</a:t>
                      </a:r>
                      <a:endParaRPr lang="en-GB" sz="1600" b="0" i="0" u="none" strike="noStrike">
                        <a:effectLst/>
                        <a:latin typeface="Arial" panose="020B0604020202020204" pitchFamily="34" charset="0"/>
                      </a:endParaRPr>
                    </a:p>
                  </a:txBody>
                  <a:tcPr marL="60211" marR="60211" marT="8363"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86967299"/>
                  </a:ext>
                </a:extLst>
              </a:tr>
              <a:tr h="295098">
                <a:tc>
                  <a:txBody>
                    <a:bodyPr/>
                    <a:lstStyle/>
                    <a:p>
                      <a:pPr algn="l" fontAlgn="t">
                        <a:lnSpc>
                          <a:spcPct val="107000"/>
                        </a:lnSpc>
                        <a:spcBef>
                          <a:spcPts val="0"/>
                        </a:spcBef>
                        <a:spcAft>
                          <a:spcPts val="800"/>
                        </a:spcAft>
                      </a:pPr>
                      <a:r>
                        <a:rPr lang="en-GB" sz="1100" b="0" i="0" u="none" strike="noStrike" kern="100">
                          <a:effectLst/>
                          <a:latin typeface="Calibri" panose="020F0502020204030204" pitchFamily="34" charset="0"/>
                          <a:ea typeface="DengXian" panose="02010600030101010101" pitchFamily="2" charset="-122"/>
                          <a:cs typeface="Calibri" panose="020F0502020204030204" pitchFamily="34" charset="0"/>
                        </a:rPr>
                        <a:t>Explains how something works</a:t>
                      </a:r>
                      <a:endParaRPr lang="en-GB" sz="1600" b="0" i="0" u="none" strike="noStrike">
                        <a:effectLst/>
                        <a:latin typeface="Arial" panose="020B0604020202020204" pitchFamily="34" charset="0"/>
                      </a:endParaRPr>
                    </a:p>
                  </a:txBody>
                  <a:tcPr marL="60211" marR="60211" marT="8363"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t">
                        <a:lnSpc>
                          <a:spcPct val="107000"/>
                        </a:lnSpc>
                        <a:spcBef>
                          <a:spcPts val="0"/>
                        </a:spcBef>
                        <a:spcAft>
                          <a:spcPts val="800"/>
                        </a:spcAft>
                      </a:pPr>
                      <a:r>
                        <a:rPr lang="en-GB" sz="1100" b="0" i="0" u="none" strike="noStrike" kern="100">
                          <a:effectLst/>
                          <a:latin typeface="Calibri" panose="020F0502020204030204" pitchFamily="34" charset="0"/>
                          <a:ea typeface="DengXian" panose="02010600030101010101" pitchFamily="2" charset="-122"/>
                          <a:cs typeface="Calibri" panose="020F0502020204030204" pitchFamily="34" charset="0"/>
                        </a:rPr>
                        <a:t>Indicates why something will work (best)</a:t>
                      </a:r>
                      <a:endParaRPr lang="en-GB" sz="1600" b="0" i="0" u="none" strike="noStrike">
                        <a:effectLst/>
                        <a:latin typeface="Arial" panose="020B0604020202020204" pitchFamily="34" charset="0"/>
                      </a:endParaRPr>
                    </a:p>
                  </a:txBody>
                  <a:tcPr marL="60211" marR="60211" marT="8363"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970977209"/>
                  </a:ext>
                </a:extLst>
              </a:tr>
              <a:tr h="295098">
                <a:tc>
                  <a:txBody>
                    <a:bodyPr/>
                    <a:lstStyle/>
                    <a:p>
                      <a:pPr algn="l" fontAlgn="t">
                        <a:lnSpc>
                          <a:spcPct val="107000"/>
                        </a:lnSpc>
                        <a:spcBef>
                          <a:spcPts val="0"/>
                        </a:spcBef>
                        <a:spcAft>
                          <a:spcPts val="800"/>
                        </a:spcAft>
                      </a:pPr>
                      <a:r>
                        <a:rPr lang="en-GB" sz="1100" b="0" i="0" u="none" strike="noStrike" kern="100">
                          <a:effectLst/>
                          <a:latin typeface="Calibri" panose="020F0502020204030204" pitchFamily="34" charset="0"/>
                          <a:ea typeface="DengXian" panose="02010600030101010101" pitchFamily="2" charset="-122"/>
                          <a:cs typeface="Calibri" panose="020F0502020204030204" pitchFamily="34" charset="0"/>
                        </a:rPr>
                        <a:t>Notes the method used</a:t>
                      </a:r>
                      <a:endParaRPr lang="en-GB" sz="1600" b="0" i="0" u="none" strike="noStrike">
                        <a:effectLst/>
                        <a:latin typeface="Arial" panose="020B0604020202020204" pitchFamily="34" charset="0"/>
                      </a:endParaRPr>
                    </a:p>
                  </a:txBody>
                  <a:tcPr marL="60211" marR="60211" marT="8363"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t">
                        <a:lnSpc>
                          <a:spcPct val="107000"/>
                        </a:lnSpc>
                        <a:spcBef>
                          <a:spcPts val="0"/>
                        </a:spcBef>
                        <a:spcAft>
                          <a:spcPts val="800"/>
                        </a:spcAft>
                      </a:pPr>
                      <a:r>
                        <a:rPr lang="en-GB" sz="1100" b="0" i="0" u="none" strike="noStrike" kern="100">
                          <a:effectLst/>
                          <a:latin typeface="Calibri" panose="020F0502020204030204" pitchFamily="34" charset="0"/>
                          <a:ea typeface="DengXian" panose="02010600030101010101" pitchFamily="2" charset="-122"/>
                          <a:cs typeface="Calibri" panose="020F0502020204030204" pitchFamily="34" charset="0"/>
                        </a:rPr>
                        <a:t>Identifies whether a method was suitable or appropriate</a:t>
                      </a:r>
                      <a:endParaRPr lang="en-GB" sz="1600" b="0" i="0" u="none" strike="noStrike">
                        <a:effectLst/>
                        <a:latin typeface="Arial" panose="020B0604020202020204" pitchFamily="34" charset="0"/>
                      </a:endParaRPr>
                    </a:p>
                  </a:txBody>
                  <a:tcPr marL="60211" marR="60211" marT="8363"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655833016"/>
                  </a:ext>
                </a:extLst>
              </a:tr>
              <a:tr h="295098">
                <a:tc>
                  <a:txBody>
                    <a:bodyPr/>
                    <a:lstStyle/>
                    <a:p>
                      <a:pPr algn="l" fontAlgn="t">
                        <a:lnSpc>
                          <a:spcPct val="107000"/>
                        </a:lnSpc>
                        <a:spcBef>
                          <a:spcPts val="0"/>
                        </a:spcBef>
                        <a:spcAft>
                          <a:spcPts val="800"/>
                        </a:spcAft>
                      </a:pPr>
                      <a:r>
                        <a:rPr lang="en-GB" sz="1100" b="0" i="0" u="none" strike="noStrike" kern="100">
                          <a:effectLst/>
                          <a:latin typeface="Calibri" panose="020F0502020204030204" pitchFamily="34" charset="0"/>
                          <a:ea typeface="DengXian" panose="02010600030101010101" pitchFamily="2" charset="-122"/>
                          <a:cs typeface="Calibri" panose="020F0502020204030204" pitchFamily="34" charset="0"/>
                        </a:rPr>
                        <a:t>Says when something occurred</a:t>
                      </a:r>
                      <a:endParaRPr lang="en-GB" sz="1600" b="0" i="0" u="none" strike="noStrike">
                        <a:effectLst/>
                        <a:latin typeface="Arial" panose="020B0604020202020204" pitchFamily="34" charset="0"/>
                      </a:endParaRPr>
                    </a:p>
                  </a:txBody>
                  <a:tcPr marL="60211" marR="60211" marT="8363"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t">
                        <a:lnSpc>
                          <a:spcPct val="107000"/>
                        </a:lnSpc>
                        <a:spcBef>
                          <a:spcPts val="0"/>
                        </a:spcBef>
                        <a:spcAft>
                          <a:spcPts val="800"/>
                        </a:spcAft>
                      </a:pPr>
                      <a:r>
                        <a:rPr lang="en-GB" sz="1100" b="0" i="0" u="none" strike="noStrike" kern="100">
                          <a:effectLst/>
                          <a:latin typeface="Calibri" panose="020F0502020204030204" pitchFamily="34" charset="0"/>
                          <a:ea typeface="DengXian" panose="02010600030101010101" pitchFamily="2" charset="-122"/>
                          <a:cs typeface="Calibri" panose="020F0502020204030204" pitchFamily="34" charset="0"/>
                        </a:rPr>
                        <a:t>Identifies why the timing is of importance</a:t>
                      </a:r>
                      <a:endParaRPr lang="en-GB" sz="1600" b="0" i="0" u="none" strike="noStrike">
                        <a:effectLst/>
                        <a:latin typeface="Arial" panose="020B0604020202020204" pitchFamily="34" charset="0"/>
                      </a:endParaRPr>
                    </a:p>
                  </a:txBody>
                  <a:tcPr marL="60211" marR="60211" marT="8363"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270540988"/>
                  </a:ext>
                </a:extLst>
              </a:tr>
              <a:tr h="295098">
                <a:tc>
                  <a:txBody>
                    <a:bodyPr/>
                    <a:lstStyle/>
                    <a:p>
                      <a:pPr algn="l" fontAlgn="t">
                        <a:lnSpc>
                          <a:spcPct val="107000"/>
                        </a:lnSpc>
                        <a:spcBef>
                          <a:spcPts val="0"/>
                        </a:spcBef>
                        <a:spcAft>
                          <a:spcPts val="800"/>
                        </a:spcAft>
                      </a:pPr>
                      <a:r>
                        <a:rPr lang="en-GB" sz="1100" b="0" i="0" u="none" strike="noStrike" kern="100">
                          <a:effectLst/>
                          <a:latin typeface="Calibri" panose="020F0502020204030204" pitchFamily="34" charset="0"/>
                          <a:ea typeface="DengXian" panose="02010600030101010101" pitchFamily="2" charset="-122"/>
                          <a:cs typeface="Calibri" panose="020F0502020204030204" pitchFamily="34" charset="0"/>
                        </a:rPr>
                        <a:t>Identifies the different components of something</a:t>
                      </a:r>
                      <a:endParaRPr lang="en-GB" sz="1600" b="0" i="0" u="none" strike="noStrike">
                        <a:effectLst/>
                        <a:latin typeface="Arial" panose="020B0604020202020204" pitchFamily="34" charset="0"/>
                      </a:endParaRPr>
                    </a:p>
                  </a:txBody>
                  <a:tcPr marL="60211" marR="60211" marT="8363"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t">
                        <a:lnSpc>
                          <a:spcPct val="107000"/>
                        </a:lnSpc>
                        <a:spcBef>
                          <a:spcPts val="0"/>
                        </a:spcBef>
                        <a:spcAft>
                          <a:spcPts val="800"/>
                        </a:spcAft>
                      </a:pPr>
                      <a:r>
                        <a:rPr lang="en-GB" sz="1100" b="0" i="0" u="none" strike="noStrike" kern="100">
                          <a:effectLst/>
                          <a:latin typeface="Calibri" panose="020F0502020204030204" pitchFamily="34" charset="0"/>
                          <a:ea typeface="DengXian" panose="02010600030101010101" pitchFamily="2" charset="-122"/>
                          <a:cs typeface="Calibri" panose="020F0502020204030204" pitchFamily="34" charset="0"/>
                        </a:rPr>
                        <a:t>Weighs up the importance of component parts</a:t>
                      </a:r>
                      <a:endParaRPr lang="en-GB" sz="1600" b="0" i="0" u="none" strike="noStrike">
                        <a:effectLst/>
                        <a:latin typeface="Arial" panose="020B0604020202020204" pitchFamily="34" charset="0"/>
                      </a:endParaRPr>
                    </a:p>
                  </a:txBody>
                  <a:tcPr marL="60211" marR="60211" marT="8363"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527113996"/>
                  </a:ext>
                </a:extLst>
              </a:tr>
              <a:tr h="295098">
                <a:tc>
                  <a:txBody>
                    <a:bodyPr/>
                    <a:lstStyle/>
                    <a:p>
                      <a:pPr algn="l" fontAlgn="t">
                        <a:lnSpc>
                          <a:spcPct val="107000"/>
                        </a:lnSpc>
                        <a:spcBef>
                          <a:spcPts val="0"/>
                        </a:spcBef>
                        <a:spcAft>
                          <a:spcPts val="800"/>
                        </a:spcAft>
                      </a:pPr>
                      <a:r>
                        <a:rPr lang="en-GB" sz="1100" b="0" i="0" u="none" strike="noStrike" kern="100">
                          <a:effectLst/>
                          <a:latin typeface="Calibri" panose="020F0502020204030204" pitchFamily="34" charset="0"/>
                          <a:ea typeface="DengXian" panose="02010600030101010101" pitchFamily="2" charset="-122"/>
                          <a:cs typeface="Calibri" panose="020F0502020204030204" pitchFamily="34" charset="0"/>
                        </a:rPr>
                        <a:t>States options</a:t>
                      </a:r>
                      <a:endParaRPr lang="en-GB" sz="1600" b="0" i="0" u="none" strike="noStrike">
                        <a:effectLst/>
                        <a:latin typeface="Arial" panose="020B0604020202020204" pitchFamily="34" charset="0"/>
                      </a:endParaRPr>
                    </a:p>
                  </a:txBody>
                  <a:tcPr marL="60211" marR="60211" marT="8363"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t">
                        <a:lnSpc>
                          <a:spcPct val="107000"/>
                        </a:lnSpc>
                        <a:spcBef>
                          <a:spcPts val="0"/>
                        </a:spcBef>
                        <a:spcAft>
                          <a:spcPts val="800"/>
                        </a:spcAft>
                      </a:pPr>
                      <a:r>
                        <a:rPr lang="en-GB" sz="1100" b="0" i="0" u="none" strike="noStrike" kern="100">
                          <a:effectLst/>
                          <a:latin typeface="Calibri" panose="020F0502020204030204" pitchFamily="34" charset="0"/>
                          <a:ea typeface="DengXian" panose="02010600030101010101" pitchFamily="2" charset="-122"/>
                          <a:cs typeface="Calibri" panose="020F0502020204030204" pitchFamily="34" charset="0"/>
                        </a:rPr>
                        <a:t>Gives reasons for selecting each option</a:t>
                      </a:r>
                      <a:endParaRPr lang="en-GB" sz="1600" b="0" i="0" u="none" strike="noStrike">
                        <a:effectLst/>
                        <a:latin typeface="Arial" panose="020B0604020202020204" pitchFamily="34" charset="0"/>
                      </a:endParaRPr>
                    </a:p>
                  </a:txBody>
                  <a:tcPr marL="60211" marR="60211" marT="8363"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295970316"/>
                  </a:ext>
                </a:extLst>
              </a:tr>
              <a:tr h="295098">
                <a:tc>
                  <a:txBody>
                    <a:bodyPr/>
                    <a:lstStyle/>
                    <a:p>
                      <a:pPr algn="l" fontAlgn="t">
                        <a:lnSpc>
                          <a:spcPct val="107000"/>
                        </a:lnSpc>
                        <a:spcBef>
                          <a:spcPts val="0"/>
                        </a:spcBef>
                        <a:spcAft>
                          <a:spcPts val="800"/>
                        </a:spcAft>
                      </a:pPr>
                      <a:r>
                        <a:rPr lang="en-GB" sz="1100" b="0" i="0" u="none" strike="noStrike" kern="100">
                          <a:effectLst/>
                          <a:latin typeface="Calibri" panose="020F0502020204030204" pitchFamily="34" charset="0"/>
                          <a:ea typeface="DengXian" panose="02010600030101010101" pitchFamily="2" charset="-122"/>
                          <a:cs typeface="Calibri" panose="020F0502020204030204" pitchFamily="34" charset="0"/>
                        </a:rPr>
                        <a:t>Lists details</a:t>
                      </a:r>
                      <a:endParaRPr lang="en-GB" sz="1600" b="0" i="0" u="none" strike="noStrike">
                        <a:effectLst/>
                        <a:latin typeface="Arial" panose="020B0604020202020204" pitchFamily="34" charset="0"/>
                      </a:endParaRPr>
                    </a:p>
                  </a:txBody>
                  <a:tcPr marL="60211" marR="60211" marT="8363"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t">
                        <a:lnSpc>
                          <a:spcPct val="107000"/>
                        </a:lnSpc>
                        <a:spcBef>
                          <a:spcPts val="0"/>
                        </a:spcBef>
                        <a:spcAft>
                          <a:spcPts val="800"/>
                        </a:spcAft>
                      </a:pPr>
                      <a:r>
                        <a:rPr lang="en-GB" sz="1100" b="0" i="0" u="none" strike="noStrike" kern="100">
                          <a:effectLst/>
                          <a:latin typeface="Calibri" panose="020F0502020204030204" pitchFamily="34" charset="0"/>
                          <a:ea typeface="DengXian" panose="02010600030101010101" pitchFamily="2" charset="-122"/>
                          <a:cs typeface="Calibri" panose="020F0502020204030204" pitchFamily="34" charset="0"/>
                        </a:rPr>
                        <a:t>Evaluates the relative significance of details</a:t>
                      </a:r>
                      <a:endParaRPr lang="en-GB" sz="1600" b="0" i="0" u="none" strike="noStrike">
                        <a:effectLst/>
                        <a:latin typeface="Arial" panose="020B0604020202020204" pitchFamily="34" charset="0"/>
                      </a:endParaRPr>
                    </a:p>
                  </a:txBody>
                  <a:tcPr marL="60211" marR="60211" marT="8363"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384326611"/>
                  </a:ext>
                </a:extLst>
              </a:tr>
              <a:tr h="295098">
                <a:tc>
                  <a:txBody>
                    <a:bodyPr/>
                    <a:lstStyle/>
                    <a:p>
                      <a:pPr algn="l" fontAlgn="t">
                        <a:lnSpc>
                          <a:spcPct val="107000"/>
                        </a:lnSpc>
                        <a:spcBef>
                          <a:spcPts val="0"/>
                        </a:spcBef>
                        <a:spcAft>
                          <a:spcPts val="800"/>
                        </a:spcAft>
                      </a:pPr>
                      <a:r>
                        <a:rPr lang="en-GB" sz="1100" b="0" i="0" u="none" strike="noStrike" kern="100">
                          <a:effectLst/>
                          <a:latin typeface="Calibri" panose="020F0502020204030204" pitchFamily="34" charset="0"/>
                          <a:ea typeface="DengXian" panose="02010600030101010101" pitchFamily="2" charset="-122"/>
                          <a:cs typeface="Calibri" panose="020F0502020204030204" pitchFamily="34" charset="0"/>
                        </a:rPr>
                        <a:t>Lists in any order</a:t>
                      </a:r>
                      <a:endParaRPr lang="en-GB" sz="1600" b="0" i="0" u="none" strike="noStrike">
                        <a:effectLst/>
                        <a:latin typeface="Arial" panose="020B0604020202020204" pitchFamily="34" charset="0"/>
                      </a:endParaRPr>
                    </a:p>
                  </a:txBody>
                  <a:tcPr marL="60211" marR="60211" marT="8363"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t">
                        <a:lnSpc>
                          <a:spcPct val="107000"/>
                        </a:lnSpc>
                        <a:spcBef>
                          <a:spcPts val="0"/>
                        </a:spcBef>
                        <a:spcAft>
                          <a:spcPts val="800"/>
                        </a:spcAft>
                      </a:pPr>
                      <a:r>
                        <a:rPr lang="en-GB" sz="1100" b="0" i="0" u="none" strike="noStrike" kern="100">
                          <a:effectLst/>
                          <a:latin typeface="Calibri" panose="020F0502020204030204" pitchFamily="34" charset="0"/>
                          <a:ea typeface="DengXian" panose="02010600030101010101" pitchFamily="2" charset="-122"/>
                          <a:cs typeface="Calibri" panose="020F0502020204030204" pitchFamily="34" charset="0"/>
                        </a:rPr>
                        <a:t>Structures information in order of importance</a:t>
                      </a:r>
                      <a:endParaRPr lang="en-GB" sz="1600" b="0" i="0" u="none" strike="noStrike">
                        <a:effectLst/>
                        <a:latin typeface="Arial" panose="020B0604020202020204" pitchFamily="34" charset="0"/>
                      </a:endParaRPr>
                    </a:p>
                  </a:txBody>
                  <a:tcPr marL="60211" marR="60211" marT="8363"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55770576"/>
                  </a:ext>
                </a:extLst>
              </a:tr>
              <a:tr h="295098">
                <a:tc>
                  <a:txBody>
                    <a:bodyPr/>
                    <a:lstStyle/>
                    <a:p>
                      <a:pPr algn="l" fontAlgn="t">
                        <a:lnSpc>
                          <a:spcPct val="107000"/>
                        </a:lnSpc>
                        <a:spcBef>
                          <a:spcPts val="0"/>
                        </a:spcBef>
                        <a:spcAft>
                          <a:spcPts val="800"/>
                        </a:spcAft>
                      </a:pPr>
                      <a:r>
                        <a:rPr lang="en-GB" sz="1100" b="0" i="0" u="none" strike="noStrike" kern="100">
                          <a:effectLst/>
                          <a:latin typeface="Calibri" panose="020F0502020204030204" pitchFamily="34" charset="0"/>
                          <a:ea typeface="DengXian" panose="02010600030101010101" pitchFamily="2" charset="-122"/>
                          <a:cs typeface="Calibri" panose="020F0502020204030204" pitchFamily="34" charset="0"/>
                        </a:rPr>
                        <a:t>3.</a:t>
                      </a:r>
                      <a:r>
                        <a:rPr lang="en-GB" sz="1000" b="0" i="0" u="none" strike="noStrike" kern="100">
                          <a:effectLst/>
                          <a:latin typeface="Calibri" panose="020F0502020204030204" pitchFamily="34" charset="0"/>
                          <a:ea typeface="DengXian" panose="02010600030101010101" pitchFamily="2" charset="-122"/>
                          <a:cs typeface="Arial" panose="020B0604020202020204" pitchFamily="34" charset="0"/>
                        </a:rPr>
                        <a:t> </a:t>
                      </a:r>
                      <a:r>
                        <a:rPr lang="en-GB" sz="1100" b="0" i="0" u="none" strike="noStrike" kern="100">
                          <a:solidFill>
                            <a:srgbClr val="FF0000"/>
                          </a:solidFill>
                          <a:effectLst/>
                          <a:latin typeface="Calibri" panose="020F0502020204030204" pitchFamily="34" charset="0"/>
                          <a:ea typeface="DengXian" panose="02010600030101010101" pitchFamily="2" charset="-122"/>
                          <a:cs typeface="Calibri" panose="020F0502020204030204" pitchFamily="34" charset="0"/>
                        </a:rPr>
                        <a:t>States links between items</a:t>
                      </a:r>
                      <a:endParaRPr lang="en-GB" sz="1600" b="0" i="0" u="none" strike="noStrike">
                        <a:effectLst/>
                        <a:latin typeface="Arial" panose="020B0604020202020204" pitchFamily="34" charset="0"/>
                      </a:endParaRPr>
                    </a:p>
                  </a:txBody>
                  <a:tcPr marL="60211" marR="60211" marT="8363"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t">
                        <a:lnSpc>
                          <a:spcPct val="107000"/>
                        </a:lnSpc>
                        <a:spcBef>
                          <a:spcPts val="0"/>
                        </a:spcBef>
                        <a:spcAft>
                          <a:spcPts val="800"/>
                        </a:spcAft>
                      </a:pPr>
                      <a:r>
                        <a:rPr lang="en-GB" sz="1100" b="0" i="0" u="none" strike="noStrike" kern="100">
                          <a:effectLst/>
                          <a:latin typeface="Calibri" panose="020F0502020204030204" pitchFamily="34" charset="0"/>
                          <a:ea typeface="DengXian" panose="02010600030101010101" pitchFamily="2" charset="-122"/>
                          <a:cs typeface="Calibri" panose="020F0502020204030204" pitchFamily="34" charset="0"/>
                        </a:rPr>
                        <a:t>4.</a:t>
                      </a:r>
                      <a:r>
                        <a:rPr lang="en-GB" sz="1000" b="0" i="0" u="none" strike="noStrike" kern="100">
                          <a:effectLst/>
                          <a:latin typeface="Calibri" panose="020F0502020204030204" pitchFamily="34" charset="0"/>
                          <a:ea typeface="DengXian" panose="02010600030101010101" pitchFamily="2" charset="-122"/>
                          <a:cs typeface="Arial" panose="020B0604020202020204" pitchFamily="34" charset="0"/>
                        </a:rPr>
                        <a:t> </a:t>
                      </a:r>
                      <a:r>
                        <a:rPr lang="en-GB" sz="1100" b="0" i="0" u="none" strike="noStrike" kern="100">
                          <a:solidFill>
                            <a:srgbClr val="FF0000"/>
                          </a:solidFill>
                          <a:effectLst/>
                          <a:latin typeface="Calibri" panose="020F0502020204030204" pitchFamily="34" charset="0"/>
                          <a:ea typeface="DengXian" panose="02010600030101010101" pitchFamily="2" charset="-122"/>
                          <a:cs typeface="Arial" panose="020B0604020202020204" pitchFamily="34" charset="0"/>
                        </a:rPr>
                        <a:t>Shows the relevance of links between pieces of information</a:t>
                      </a:r>
                      <a:endParaRPr lang="en-GB" sz="1600" b="0" i="0" u="none" strike="noStrike">
                        <a:effectLst/>
                        <a:latin typeface="Arial" panose="020B0604020202020204" pitchFamily="34" charset="0"/>
                      </a:endParaRPr>
                    </a:p>
                  </a:txBody>
                  <a:tcPr marL="60211" marR="60211" marT="8363"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749797579"/>
                  </a:ext>
                </a:extLst>
              </a:tr>
              <a:tr h="295098">
                <a:tc>
                  <a:txBody>
                    <a:bodyPr/>
                    <a:lstStyle/>
                    <a:p>
                      <a:pPr algn="l" fontAlgn="t">
                        <a:lnSpc>
                          <a:spcPct val="107000"/>
                        </a:lnSpc>
                        <a:spcBef>
                          <a:spcPts val="0"/>
                        </a:spcBef>
                        <a:spcAft>
                          <a:spcPts val="800"/>
                        </a:spcAft>
                      </a:pPr>
                      <a:r>
                        <a:rPr lang="en-GB" sz="1100" b="0" i="0" u="none" strike="noStrike" kern="100">
                          <a:effectLst/>
                          <a:latin typeface="Calibri" panose="020F0502020204030204" pitchFamily="34" charset="0"/>
                          <a:ea typeface="DengXian" panose="02010600030101010101" pitchFamily="2" charset="-122"/>
                          <a:cs typeface="Calibri" panose="020F0502020204030204" pitchFamily="34" charset="0"/>
                        </a:rPr>
                        <a:t>5. </a:t>
                      </a:r>
                      <a:r>
                        <a:rPr lang="en-GB" sz="1100" b="0" i="0" u="none" strike="noStrike" kern="100">
                          <a:solidFill>
                            <a:srgbClr val="FF0000"/>
                          </a:solidFill>
                          <a:effectLst/>
                          <a:latin typeface="Calibri" panose="020F0502020204030204" pitchFamily="34" charset="0"/>
                          <a:ea typeface="DengXian" panose="02010600030101010101" pitchFamily="2" charset="-122"/>
                          <a:cs typeface="Calibri" panose="020F0502020204030204" pitchFamily="34" charset="0"/>
                        </a:rPr>
                        <a:t>Gives evidence</a:t>
                      </a:r>
                      <a:endParaRPr lang="en-GB" sz="1600" b="0" i="0" u="none" strike="noStrike">
                        <a:effectLst/>
                        <a:latin typeface="Arial" panose="020B0604020202020204" pitchFamily="34" charset="0"/>
                      </a:endParaRPr>
                    </a:p>
                  </a:txBody>
                  <a:tcPr marL="60211" marR="60211" marT="8363"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t">
                        <a:lnSpc>
                          <a:spcPct val="107000"/>
                        </a:lnSpc>
                        <a:spcBef>
                          <a:spcPts val="0"/>
                        </a:spcBef>
                        <a:spcAft>
                          <a:spcPts val="800"/>
                        </a:spcAft>
                      </a:pPr>
                      <a:r>
                        <a:rPr lang="en-GB" sz="1100" b="0" i="0" u="none" strike="noStrike" kern="100">
                          <a:effectLst/>
                          <a:latin typeface="Calibri" panose="020F0502020204030204" pitchFamily="34" charset="0"/>
                          <a:ea typeface="DengXian" panose="02010600030101010101" pitchFamily="2" charset="-122"/>
                          <a:cs typeface="Calibri" panose="020F0502020204030204" pitchFamily="34" charset="0"/>
                        </a:rPr>
                        <a:t>6.</a:t>
                      </a:r>
                      <a:r>
                        <a:rPr lang="en-GB" sz="1100" b="0" i="0" u="none" strike="noStrike" kern="100">
                          <a:solidFill>
                            <a:srgbClr val="FF0000"/>
                          </a:solidFill>
                          <a:effectLst/>
                          <a:latin typeface="Calibri" panose="020F0502020204030204" pitchFamily="34" charset="0"/>
                          <a:ea typeface="DengXian" panose="02010600030101010101" pitchFamily="2" charset="-122"/>
                          <a:cs typeface="Calibri" panose="020F0502020204030204" pitchFamily="34" charset="0"/>
                        </a:rPr>
                        <a:t> Argues a case according to the evidence</a:t>
                      </a:r>
                      <a:endParaRPr lang="en-GB" sz="1600" b="0" i="0" u="none" strike="noStrike">
                        <a:effectLst/>
                        <a:latin typeface="Arial" panose="020B0604020202020204" pitchFamily="34" charset="0"/>
                      </a:endParaRPr>
                    </a:p>
                  </a:txBody>
                  <a:tcPr marL="60211" marR="60211" marT="8363"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760422187"/>
                  </a:ext>
                </a:extLst>
              </a:tr>
              <a:tr h="295098">
                <a:tc>
                  <a:txBody>
                    <a:bodyPr/>
                    <a:lstStyle/>
                    <a:p>
                      <a:pPr algn="l" fontAlgn="t">
                        <a:lnSpc>
                          <a:spcPct val="107000"/>
                        </a:lnSpc>
                        <a:spcBef>
                          <a:spcPts val="0"/>
                        </a:spcBef>
                        <a:spcAft>
                          <a:spcPts val="800"/>
                        </a:spcAft>
                      </a:pPr>
                      <a:r>
                        <a:rPr lang="en-GB" sz="1100" b="0" i="0" u="none" strike="noStrike" kern="100">
                          <a:effectLst/>
                          <a:latin typeface="Calibri" panose="020F0502020204030204" pitchFamily="34" charset="0"/>
                          <a:ea typeface="DengXian" panose="02010600030101010101" pitchFamily="2" charset="-122"/>
                          <a:cs typeface="Calibri" panose="020F0502020204030204" pitchFamily="34" charset="0"/>
                        </a:rPr>
                        <a:t>Provides information for comparison</a:t>
                      </a:r>
                      <a:endParaRPr lang="en-GB" sz="1600" b="0" i="0" u="none" strike="noStrike">
                        <a:effectLst/>
                        <a:latin typeface="Arial" panose="020B0604020202020204" pitchFamily="34" charset="0"/>
                      </a:endParaRPr>
                    </a:p>
                  </a:txBody>
                  <a:tcPr marL="60211" marR="60211" marT="8363"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t">
                        <a:lnSpc>
                          <a:spcPct val="107000"/>
                        </a:lnSpc>
                        <a:spcBef>
                          <a:spcPts val="0"/>
                        </a:spcBef>
                        <a:spcAft>
                          <a:spcPts val="800"/>
                        </a:spcAft>
                      </a:pPr>
                      <a:r>
                        <a:rPr lang="en-GB" sz="1100" b="0" i="0" u="none" strike="noStrike" kern="100">
                          <a:effectLst/>
                          <a:latin typeface="Calibri" panose="020F0502020204030204" pitchFamily="34" charset="0"/>
                          <a:ea typeface="DengXian" panose="02010600030101010101" pitchFamily="2" charset="-122"/>
                          <a:cs typeface="Calibri" panose="020F0502020204030204" pitchFamily="34" charset="0"/>
                        </a:rPr>
                        <a:t>Makes a reasoned judgement on provided information</a:t>
                      </a:r>
                      <a:endParaRPr lang="en-GB" sz="1600" b="0" i="0" u="none" strike="noStrike">
                        <a:effectLst/>
                        <a:latin typeface="Arial" panose="020B0604020202020204" pitchFamily="34" charset="0"/>
                      </a:endParaRPr>
                    </a:p>
                  </a:txBody>
                  <a:tcPr marL="60211" marR="60211" marT="8363"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419608429"/>
                  </a:ext>
                </a:extLst>
              </a:tr>
              <a:tr h="295098">
                <a:tc>
                  <a:txBody>
                    <a:bodyPr/>
                    <a:lstStyle/>
                    <a:p>
                      <a:pPr algn="l" fontAlgn="t">
                        <a:lnSpc>
                          <a:spcPct val="107000"/>
                        </a:lnSpc>
                        <a:spcBef>
                          <a:spcPts val="0"/>
                        </a:spcBef>
                        <a:spcAft>
                          <a:spcPts val="800"/>
                        </a:spcAft>
                      </a:pPr>
                      <a:r>
                        <a:rPr lang="en-GB" sz="1100" b="0" i="0" u="none" strike="noStrike" kern="100">
                          <a:solidFill>
                            <a:srgbClr val="FF0000"/>
                          </a:solidFill>
                          <a:effectLst/>
                          <a:latin typeface="Calibri" panose="020F0502020204030204" pitchFamily="34" charset="0"/>
                          <a:ea typeface="DengXian" panose="02010600030101010101" pitchFamily="2" charset="-122"/>
                          <a:cs typeface="Calibri" panose="020F0502020204030204" pitchFamily="34" charset="0"/>
                        </a:rPr>
                        <a:t>7.</a:t>
                      </a:r>
                      <a:r>
                        <a:rPr lang="en-GB" sz="1000" b="0" i="0" u="none" strike="noStrike" kern="100">
                          <a:solidFill>
                            <a:srgbClr val="FF0000"/>
                          </a:solidFill>
                          <a:effectLst/>
                          <a:latin typeface="Calibri" panose="020F0502020204030204" pitchFamily="34" charset="0"/>
                          <a:ea typeface="DengXian" panose="02010600030101010101" pitchFamily="2" charset="-122"/>
                          <a:cs typeface="Arial" panose="020B0604020202020204" pitchFamily="34" charset="0"/>
                        </a:rPr>
                        <a:t> </a:t>
                      </a:r>
                      <a:r>
                        <a:rPr lang="en-GB" sz="1100" b="0" i="0" u="none" strike="noStrike" kern="100">
                          <a:solidFill>
                            <a:srgbClr val="FF0000"/>
                          </a:solidFill>
                          <a:effectLst/>
                          <a:latin typeface="Calibri" panose="020F0502020204030204" pitchFamily="34" charset="0"/>
                          <a:ea typeface="DengXian" panose="02010600030101010101" pitchFamily="2" charset="-122"/>
                          <a:cs typeface="Calibri" panose="020F0502020204030204" pitchFamily="34" charset="0"/>
                        </a:rPr>
                        <a:t>Gives information</a:t>
                      </a:r>
                      <a:endParaRPr lang="en-GB" sz="1600" b="0" i="0" u="none" strike="noStrike">
                        <a:effectLst/>
                        <a:latin typeface="Arial" panose="020B0604020202020204" pitchFamily="34" charset="0"/>
                      </a:endParaRPr>
                    </a:p>
                  </a:txBody>
                  <a:tcPr marL="60211" marR="60211" marT="8363"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t">
                        <a:lnSpc>
                          <a:spcPct val="107000"/>
                        </a:lnSpc>
                        <a:spcBef>
                          <a:spcPts val="0"/>
                        </a:spcBef>
                        <a:spcAft>
                          <a:spcPts val="800"/>
                        </a:spcAft>
                      </a:pPr>
                      <a:r>
                        <a:rPr lang="en-GB" sz="1100" b="0" i="0" u="none" strike="noStrike" kern="100" dirty="0">
                          <a:effectLst/>
                          <a:latin typeface="Calibri" panose="020F0502020204030204" pitchFamily="34" charset="0"/>
                          <a:ea typeface="DengXian" panose="02010600030101010101" pitchFamily="2" charset="-122"/>
                          <a:cs typeface="Calibri" panose="020F0502020204030204" pitchFamily="34" charset="0"/>
                        </a:rPr>
                        <a:t>8.</a:t>
                      </a:r>
                      <a:r>
                        <a:rPr lang="en-GB" sz="1000" b="0" i="0" u="none" strike="noStrike" kern="100" dirty="0">
                          <a:effectLst/>
                          <a:latin typeface="Calibri" panose="020F0502020204030204" pitchFamily="34" charset="0"/>
                          <a:ea typeface="DengXian" panose="02010600030101010101" pitchFamily="2" charset="-122"/>
                          <a:cs typeface="Arial" panose="020B0604020202020204" pitchFamily="34" charset="0"/>
                        </a:rPr>
                        <a:t> </a:t>
                      </a:r>
                      <a:r>
                        <a:rPr lang="en-GB" sz="1100" b="0" i="0" u="none" strike="noStrike" kern="100" dirty="0">
                          <a:solidFill>
                            <a:srgbClr val="FF0000"/>
                          </a:solidFill>
                          <a:effectLst/>
                          <a:latin typeface="Calibri" panose="020F0502020204030204" pitchFamily="34" charset="0"/>
                          <a:ea typeface="DengXian" panose="02010600030101010101" pitchFamily="2" charset="-122"/>
                          <a:cs typeface="Arial" panose="020B0604020202020204" pitchFamily="34" charset="0"/>
                        </a:rPr>
                        <a:t>Draws conclusions</a:t>
                      </a:r>
                      <a:endParaRPr lang="en-GB" sz="1600" b="0" i="0" u="none" strike="noStrike" dirty="0">
                        <a:effectLst/>
                        <a:latin typeface="Arial" panose="020B0604020202020204" pitchFamily="34" charset="0"/>
                      </a:endParaRPr>
                    </a:p>
                  </a:txBody>
                  <a:tcPr marL="60211" marR="60211" marT="8363"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943355867"/>
                  </a:ext>
                </a:extLst>
              </a:tr>
            </a:tbl>
          </a:graphicData>
        </a:graphic>
      </p:graphicFrame>
    </p:spTree>
    <p:extLst>
      <p:ext uri="{BB962C8B-B14F-4D97-AF65-F5344CB8AC3E}">
        <p14:creationId xmlns:p14="http://schemas.microsoft.com/office/powerpoint/2010/main" val="158362410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319DAD-43F6-17F6-DFA1-03F585150CE4}"/>
              </a:ext>
            </a:extLst>
          </p:cNvPr>
          <p:cNvSpPr>
            <a:spLocks noGrp="1"/>
          </p:cNvSpPr>
          <p:nvPr>
            <p:ph type="title"/>
          </p:nvPr>
        </p:nvSpPr>
        <p:spPr/>
        <p:txBody>
          <a:bodyPr/>
          <a:lstStyle/>
          <a:p>
            <a:r>
              <a:rPr lang="en-US" b="1" dirty="0">
                <a:solidFill>
                  <a:srgbClr val="173AFF"/>
                </a:solidFill>
              </a:rPr>
              <a:t>Discuss</a:t>
            </a:r>
          </a:p>
        </p:txBody>
      </p:sp>
      <p:sp>
        <p:nvSpPr>
          <p:cNvPr id="3" name="Content Placeholder 2">
            <a:extLst>
              <a:ext uri="{FF2B5EF4-FFF2-40B4-BE49-F238E27FC236}">
                <a16:creationId xmlns:a16="http://schemas.microsoft.com/office/drawing/2014/main" id="{79023455-64FF-B044-698C-C0701E3C62BA}"/>
              </a:ext>
            </a:extLst>
          </p:cNvPr>
          <p:cNvSpPr>
            <a:spLocks noGrp="1"/>
          </p:cNvSpPr>
          <p:nvPr>
            <p:ph idx="1"/>
          </p:nvPr>
        </p:nvSpPr>
        <p:spPr/>
        <p:txBody>
          <a:bodyPr/>
          <a:lstStyle/>
          <a:p>
            <a:pPr marL="0" indent="0">
              <a:buNone/>
            </a:pPr>
            <a:r>
              <a:rPr lang="en-US" dirty="0"/>
              <a:t>How do you usually structure paragraphs when you are writing?</a:t>
            </a:r>
          </a:p>
          <a:p>
            <a:pPr marL="0" indent="0">
              <a:buNone/>
            </a:pPr>
            <a:r>
              <a:rPr lang="en-US" dirty="0"/>
              <a:t>How do you know when to end a paragraph and start a new one?</a:t>
            </a:r>
          </a:p>
          <a:p>
            <a:pPr marL="0" indent="0">
              <a:buNone/>
            </a:pPr>
            <a:endParaRPr lang="en-US" dirty="0"/>
          </a:p>
          <a:p>
            <a:pPr marL="0" indent="0">
              <a:buNone/>
            </a:pPr>
            <a:endParaRPr lang="en-US" dirty="0"/>
          </a:p>
        </p:txBody>
      </p:sp>
      <p:sp>
        <p:nvSpPr>
          <p:cNvPr id="4" name="Date Placeholder 3">
            <a:extLst>
              <a:ext uri="{FF2B5EF4-FFF2-40B4-BE49-F238E27FC236}">
                <a16:creationId xmlns:a16="http://schemas.microsoft.com/office/drawing/2014/main" id="{4CADBDC6-7F91-982E-C187-C69E64E90013}"/>
              </a:ext>
            </a:extLst>
          </p:cNvPr>
          <p:cNvSpPr>
            <a:spLocks noGrp="1"/>
          </p:cNvSpPr>
          <p:nvPr>
            <p:ph type="dt" sz="half" idx="10"/>
          </p:nvPr>
        </p:nvSpPr>
        <p:spPr/>
        <p:txBody>
          <a:bodyPr/>
          <a:lstStyle/>
          <a:p>
            <a:pPr>
              <a:defRPr/>
            </a:pPr>
            <a:fld id="{7734DD8D-AE26-4A6C-B780-968F72A0D9BC}" type="datetime1">
              <a:rPr lang="en-GB" smtClean="0"/>
              <a:pPr>
                <a:defRPr/>
              </a:pPr>
              <a:t>27/06/2024</a:t>
            </a:fld>
            <a:endParaRPr lang="en-GB"/>
          </a:p>
        </p:txBody>
      </p:sp>
    </p:spTree>
    <p:extLst>
      <p:ext uri="{BB962C8B-B14F-4D97-AF65-F5344CB8AC3E}">
        <p14:creationId xmlns:p14="http://schemas.microsoft.com/office/powerpoint/2010/main" val="390304113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0FA380-E201-C930-4C80-AD533CB81F81}"/>
              </a:ext>
            </a:extLst>
          </p:cNvPr>
          <p:cNvSpPr>
            <a:spLocks noGrp="1"/>
          </p:cNvSpPr>
          <p:nvPr>
            <p:ph type="title"/>
          </p:nvPr>
        </p:nvSpPr>
        <p:spPr>
          <a:xfrm>
            <a:off x="348916" y="-161131"/>
            <a:ext cx="8229600" cy="1143000"/>
          </a:xfrm>
        </p:spPr>
        <p:txBody>
          <a:bodyPr/>
          <a:lstStyle/>
          <a:p>
            <a:r>
              <a:rPr lang="en-US" b="1" dirty="0"/>
              <a:t>CEI</a:t>
            </a:r>
          </a:p>
        </p:txBody>
      </p:sp>
      <p:sp>
        <p:nvSpPr>
          <p:cNvPr id="3" name="Content Placeholder 2">
            <a:extLst>
              <a:ext uri="{FF2B5EF4-FFF2-40B4-BE49-F238E27FC236}">
                <a16:creationId xmlns:a16="http://schemas.microsoft.com/office/drawing/2014/main" id="{A5AB44BC-6A81-BE8D-B6DD-9B86F08B5E1B}"/>
              </a:ext>
            </a:extLst>
          </p:cNvPr>
          <p:cNvSpPr>
            <a:spLocks noGrp="1"/>
          </p:cNvSpPr>
          <p:nvPr>
            <p:ph idx="1"/>
          </p:nvPr>
        </p:nvSpPr>
        <p:spPr>
          <a:xfrm>
            <a:off x="348916" y="1143000"/>
            <a:ext cx="8229600" cy="3916363"/>
          </a:xfrm>
        </p:spPr>
        <p:txBody>
          <a:bodyPr/>
          <a:lstStyle/>
          <a:p>
            <a:r>
              <a:rPr lang="en-US" dirty="0"/>
              <a:t>One way to structure paragraphs is through CEI.</a:t>
            </a:r>
          </a:p>
          <a:p>
            <a:r>
              <a:rPr lang="en-US" dirty="0"/>
              <a:t>This structure helps writers make sure they are able to balance their own voice with the evidence/research they are using</a:t>
            </a:r>
          </a:p>
        </p:txBody>
      </p:sp>
      <p:sp>
        <p:nvSpPr>
          <p:cNvPr id="4" name="Date Placeholder 3">
            <a:extLst>
              <a:ext uri="{FF2B5EF4-FFF2-40B4-BE49-F238E27FC236}">
                <a16:creationId xmlns:a16="http://schemas.microsoft.com/office/drawing/2014/main" id="{25C74C4B-0295-AB40-B658-B58196426473}"/>
              </a:ext>
            </a:extLst>
          </p:cNvPr>
          <p:cNvSpPr>
            <a:spLocks noGrp="1"/>
          </p:cNvSpPr>
          <p:nvPr>
            <p:ph type="dt" sz="half" idx="10"/>
          </p:nvPr>
        </p:nvSpPr>
        <p:spPr/>
        <p:txBody>
          <a:bodyPr/>
          <a:lstStyle/>
          <a:p>
            <a:pPr>
              <a:defRPr/>
            </a:pPr>
            <a:fld id="{7734DD8D-AE26-4A6C-B780-968F72A0D9BC}" type="datetime1">
              <a:rPr lang="en-GB" smtClean="0"/>
              <a:pPr>
                <a:defRPr/>
              </a:pPr>
              <a:t>27/06/2024</a:t>
            </a:fld>
            <a:endParaRPr lang="en-GB"/>
          </a:p>
        </p:txBody>
      </p:sp>
    </p:spTree>
    <p:extLst>
      <p:ext uri="{BB962C8B-B14F-4D97-AF65-F5344CB8AC3E}">
        <p14:creationId xmlns:p14="http://schemas.microsoft.com/office/powerpoint/2010/main" val="296568332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D9D470-B672-F285-8F89-91C839AA1F8D}"/>
              </a:ext>
            </a:extLst>
          </p:cNvPr>
          <p:cNvSpPr>
            <a:spLocks noGrp="1"/>
          </p:cNvSpPr>
          <p:nvPr>
            <p:ph type="title"/>
          </p:nvPr>
        </p:nvSpPr>
        <p:spPr>
          <a:xfrm>
            <a:off x="457200" y="-132347"/>
            <a:ext cx="8229600" cy="1143000"/>
          </a:xfrm>
        </p:spPr>
        <p:txBody>
          <a:bodyPr/>
          <a:lstStyle/>
          <a:p>
            <a:r>
              <a:rPr lang="en-US" b="1" dirty="0"/>
              <a:t>CEI</a:t>
            </a:r>
          </a:p>
        </p:txBody>
      </p:sp>
      <p:sp>
        <p:nvSpPr>
          <p:cNvPr id="3" name="Content Placeholder 2">
            <a:extLst>
              <a:ext uri="{FF2B5EF4-FFF2-40B4-BE49-F238E27FC236}">
                <a16:creationId xmlns:a16="http://schemas.microsoft.com/office/drawing/2014/main" id="{FCFC3F51-B5BB-4ADD-2A59-5B3CE6C5B4DB}"/>
              </a:ext>
            </a:extLst>
          </p:cNvPr>
          <p:cNvSpPr>
            <a:spLocks noGrp="1"/>
          </p:cNvSpPr>
          <p:nvPr>
            <p:ph idx="1"/>
          </p:nvPr>
        </p:nvSpPr>
        <p:spPr>
          <a:xfrm>
            <a:off x="360948" y="782053"/>
            <a:ext cx="8229600" cy="3916363"/>
          </a:xfrm>
        </p:spPr>
        <p:txBody>
          <a:bodyPr/>
          <a:lstStyle/>
          <a:p>
            <a:pPr marL="0" indent="0" algn="just">
              <a:buNone/>
            </a:pPr>
            <a:r>
              <a:rPr lang="en-US" sz="3000" b="1" dirty="0"/>
              <a:t>C</a:t>
            </a:r>
            <a:r>
              <a:rPr lang="en-US" sz="3000" b="1" dirty="0">
                <a:solidFill>
                  <a:srgbClr val="00B0F0"/>
                </a:solidFill>
              </a:rPr>
              <a:t>LAIM:</a:t>
            </a:r>
            <a:r>
              <a:rPr lang="en-US" sz="3000" dirty="0">
                <a:solidFill>
                  <a:srgbClr val="00B0F0"/>
                </a:solidFill>
              </a:rPr>
              <a:t> </a:t>
            </a:r>
            <a:r>
              <a:rPr lang="en-US" sz="3000" dirty="0"/>
              <a:t>This is the topic for your paragraph. It introduces the statement or opinion that the writer is proposing</a:t>
            </a:r>
          </a:p>
          <a:p>
            <a:pPr marL="0" indent="0" algn="just">
              <a:buNone/>
            </a:pPr>
            <a:r>
              <a:rPr lang="en-US" sz="3000" b="1" dirty="0" err="1"/>
              <a:t>E</a:t>
            </a:r>
            <a:r>
              <a:rPr lang="en-US" sz="3000" b="1" dirty="0" err="1">
                <a:solidFill>
                  <a:schemeClr val="accent1"/>
                </a:solidFill>
              </a:rPr>
              <a:t>VIDENCE:</a:t>
            </a:r>
            <a:r>
              <a:rPr lang="en-US" sz="3000" dirty="0" err="1"/>
              <a:t>This</a:t>
            </a:r>
            <a:r>
              <a:rPr lang="en-US" sz="3000" dirty="0"/>
              <a:t> provides evidence (e.g. citations; statistics; examples) to support the claim that the writer has just made</a:t>
            </a:r>
          </a:p>
          <a:p>
            <a:pPr marL="0" indent="0" algn="just">
              <a:buNone/>
            </a:pPr>
            <a:r>
              <a:rPr lang="en-US" sz="3000" b="1" dirty="0"/>
              <a:t>I</a:t>
            </a:r>
            <a:r>
              <a:rPr lang="en-US" sz="3000" b="1" dirty="0">
                <a:solidFill>
                  <a:schemeClr val="accent1"/>
                </a:solidFill>
              </a:rPr>
              <a:t>NTERPRETATION: </a:t>
            </a:r>
            <a:r>
              <a:rPr lang="en-US" sz="3000" dirty="0"/>
              <a:t>This section is where the writer evaluates evidence and explains why the information is important and how it supports their overall argument/thesis</a:t>
            </a:r>
            <a:endParaRPr lang="en-US" sz="3000" b="1" dirty="0"/>
          </a:p>
          <a:p>
            <a:pPr marL="0" indent="0" algn="just">
              <a:buNone/>
            </a:pPr>
            <a:endParaRPr lang="en-US" sz="3000" dirty="0"/>
          </a:p>
        </p:txBody>
      </p:sp>
      <p:sp>
        <p:nvSpPr>
          <p:cNvPr id="4" name="Date Placeholder 3">
            <a:extLst>
              <a:ext uri="{FF2B5EF4-FFF2-40B4-BE49-F238E27FC236}">
                <a16:creationId xmlns:a16="http://schemas.microsoft.com/office/drawing/2014/main" id="{BFC04447-B3B9-6F3F-7F4E-83531CC09C42}"/>
              </a:ext>
            </a:extLst>
          </p:cNvPr>
          <p:cNvSpPr>
            <a:spLocks noGrp="1"/>
          </p:cNvSpPr>
          <p:nvPr>
            <p:ph type="dt" sz="half" idx="10"/>
          </p:nvPr>
        </p:nvSpPr>
        <p:spPr/>
        <p:txBody>
          <a:bodyPr/>
          <a:lstStyle/>
          <a:p>
            <a:pPr>
              <a:defRPr/>
            </a:pPr>
            <a:fld id="{7734DD8D-AE26-4A6C-B780-968F72A0D9BC}" type="datetime1">
              <a:rPr lang="en-GB" smtClean="0"/>
              <a:pPr>
                <a:defRPr/>
              </a:pPr>
              <a:t>27/06/2024</a:t>
            </a:fld>
            <a:endParaRPr lang="en-GB"/>
          </a:p>
        </p:txBody>
      </p:sp>
    </p:spTree>
    <p:extLst>
      <p:ext uri="{BB962C8B-B14F-4D97-AF65-F5344CB8AC3E}">
        <p14:creationId xmlns:p14="http://schemas.microsoft.com/office/powerpoint/2010/main" val="226298624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D374B6-8A91-3411-7D92-676C1122A93D}"/>
              </a:ext>
            </a:extLst>
          </p:cNvPr>
          <p:cNvSpPr>
            <a:spLocks noGrp="1"/>
          </p:cNvSpPr>
          <p:nvPr>
            <p:ph type="title"/>
          </p:nvPr>
        </p:nvSpPr>
        <p:spPr>
          <a:xfrm>
            <a:off x="457200" y="-119021"/>
            <a:ext cx="8229600" cy="1143000"/>
          </a:xfrm>
        </p:spPr>
        <p:txBody>
          <a:bodyPr/>
          <a:lstStyle/>
          <a:p>
            <a:r>
              <a:rPr lang="en-US" b="1" dirty="0"/>
              <a:t>CEI: Why use it?</a:t>
            </a:r>
          </a:p>
        </p:txBody>
      </p:sp>
      <p:sp>
        <p:nvSpPr>
          <p:cNvPr id="3" name="Content Placeholder 2">
            <a:extLst>
              <a:ext uri="{FF2B5EF4-FFF2-40B4-BE49-F238E27FC236}">
                <a16:creationId xmlns:a16="http://schemas.microsoft.com/office/drawing/2014/main" id="{C0C7EC2A-2F99-BAC8-206A-B037A10C284D}"/>
              </a:ext>
            </a:extLst>
          </p:cNvPr>
          <p:cNvSpPr>
            <a:spLocks noGrp="1"/>
          </p:cNvSpPr>
          <p:nvPr>
            <p:ph idx="1"/>
          </p:nvPr>
        </p:nvSpPr>
        <p:spPr>
          <a:xfrm>
            <a:off x="250825" y="1143000"/>
            <a:ext cx="8664575" cy="3916363"/>
          </a:xfrm>
        </p:spPr>
        <p:txBody>
          <a:bodyPr/>
          <a:lstStyle/>
          <a:p>
            <a:r>
              <a:rPr lang="en-US" sz="2600" dirty="0"/>
              <a:t>One of the main functions of CEI is to make sure that you, the writer, are including your own arguments/opinions without being overwhelmed by the data you are using</a:t>
            </a:r>
          </a:p>
          <a:p>
            <a:r>
              <a:rPr lang="en-US" sz="2600" dirty="0"/>
              <a:t>This helps make your writing </a:t>
            </a:r>
            <a:r>
              <a:rPr lang="en-US" sz="2600" b="1" dirty="0"/>
              <a:t>critical, </a:t>
            </a:r>
            <a:r>
              <a:rPr lang="en-US" sz="2600" dirty="0"/>
              <a:t>and helps to keep your writing from being overly </a:t>
            </a:r>
            <a:r>
              <a:rPr lang="en-US" sz="2600" b="1" dirty="0"/>
              <a:t>descriptive</a:t>
            </a:r>
          </a:p>
          <a:p>
            <a:pPr marL="0" indent="0">
              <a:buNone/>
            </a:pPr>
            <a:endParaRPr lang="en-US" sz="2600" b="1" dirty="0"/>
          </a:p>
          <a:p>
            <a:pPr marL="0" indent="0">
              <a:buNone/>
            </a:pPr>
            <a:r>
              <a:rPr lang="en-US" sz="2600" i="1" dirty="0"/>
              <a:t>Now, go to the worksheet and complete </a:t>
            </a:r>
            <a:r>
              <a:rPr lang="en-US" sz="2600" b="1" i="1" dirty="0">
                <a:solidFill>
                  <a:srgbClr val="173AFF"/>
                </a:solidFill>
              </a:rPr>
              <a:t>Activity 3 </a:t>
            </a:r>
            <a:r>
              <a:rPr lang="en-US" sz="2600" i="1" dirty="0"/>
              <a:t>with a partner</a:t>
            </a:r>
          </a:p>
        </p:txBody>
      </p:sp>
      <p:sp>
        <p:nvSpPr>
          <p:cNvPr id="4" name="Date Placeholder 3">
            <a:extLst>
              <a:ext uri="{FF2B5EF4-FFF2-40B4-BE49-F238E27FC236}">
                <a16:creationId xmlns:a16="http://schemas.microsoft.com/office/drawing/2014/main" id="{56CDAEDE-6BBB-0E32-5BEA-3F2080267446}"/>
              </a:ext>
            </a:extLst>
          </p:cNvPr>
          <p:cNvSpPr>
            <a:spLocks noGrp="1"/>
          </p:cNvSpPr>
          <p:nvPr>
            <p:ph type="dt" sz="half" idx="10"/>
          </p:nvPr>
        </p:nvSpPr>
        <p:spPr/>
        <p:txBody>
          <a:bodyPr/>
          <a:lstStyle/>
          <a:p>
            <a:pPr>
              <a:defRPr/>
            </a:pPr>
            <a:fld id="{7734DD8D-AE26-4A6C-B780-968F72A0D9BC}" type="datetime1">
              <a:rPr lang="en-GB" smtClean="0"/>
              <a:pPr>
                <a:defRPr/>
              </a:pPr>
              <a:t>27/06/2024</a:t>
            </a:fld>
            <a:endParaRPr lang="en-GB"/>
          </a:p>
        </p:txBody>
      </p:sp>
    </p:spTree>
    <p:extLst>
      <p:ext uri="{BB962C8B-B14F-4D97-AF65-F5344CB8AC3E}">
        <p14:creationId xmlns:p14="http://schemas.microsoft.com/office/powerpoint/2010/main" val="82381338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B5E2C3-2E62-17B4-A8B4-F865ADF6A0B4}"/>
              </a:ext>
            </a:extLst>
          </p:cNvPr>
          <p:cNvSpPr>
            <a:spLocks noGrp="1"/>
          </p:cNvSpPr>
          <p:nvPr>
            <p:ph type="title"/>
          </p:nvPr>
        </p:nvSpPr>
        <p:spPr/>
        <p:txBody>
          <a:bodyPr/>
          <a:lstStyle/>
          <a:p>
            <a:r>
              <a:rPr lang="en-US" b="1" dirty="0"/>
              <a:t>Activity 3 </a:t>
            </a:r>
            <a:r>
              <a:rPr lang="en-US" b="1" dirty="0">
                <a:solidFill>
                  <a:srgbClr val="FF0000"/>
                </a:solidFill>
              </a:rPr>
              <a:t>Answers</a:t>
            </a:r>
          </a:p>
        </p:txBody>
      </p:sp>
      <p:sp>
        <p:nvSpPr>
          <p:cNvPr id="3" name="Content Placeholder 2">
            <a:extLst>
              <a:ext uri="{FF2B5EF4-FFF2-40B4-BE49-F238E27FC236}">
                <a16:creationId xmlns:a16="http://schemas.microsoft.com/office/drawing/2014/main" id="{3C47F111-2E33-95D6-14FB-19239460B1FC}"/>
              </a:ext>
            </a:extLst>
          </p:cNvPr>
          <p:cNvSpPr>
            <a:spLocks noGrp="1"/>
          </p:cNvSpPr>
          <p:nvPr>
            <p:ph idx="1"/>
          </p:nvPr>
        </p:nvSpPr>
        <p:spPr>
          <a:xfrm>
            <a:off x="457200" y="1239252"/>
            <a:ext cx="8229600" cy="3916363"/>
          </a:xfrm>
        </p:spPr>
        <p:txBody>
          <a:bodyPr/>
          <a:lstStyle/>
          <a:p>
            <a:pPr marL="0" indent="0" algn="just">
              <a:buNone/>
            </a:pPr>
            <a:r>
              <a:rPr lang="en-GB" sz="1800" kern="100" dirty="0">
                <a:effectLst/>
                <a:highlight>
                  <a:srgbClr val="FF00FF"/>
                </a:highlight>
                <a:latin typeface="Arial" panose="020B0604020202020204" pitchFamily="34" charset="0"/>
                <a:ea typeface="DengXian" panose="02010600030101010101" pitchFamily="2" charset="-122"/>
                <a:cs typeface="Arial" panose="020B0604020202020204" pitchFamily="34" charset="0"/>
              </a:rPr>
              <a:t>An important benefit of studying abroad is the opportunity to mix with people from other cultures and, as a result, learn different perspectives on life. This can be difficult if international students are not able to integrate with other groups of students.​</a:t>
            </a:r>
            <a:r>
              <a:rPr lang="en-GB" sz="1800" kern="100" dirty="0">
                <a:effectLst/>
                <a:latin typeface="Arial" panose="020B0604020202020204" pitchFamily="34" charset="0"/>
                <a:ea typeface="DengXian" panose="02010600030101010101" pitchFamily="2" charset="-122"/>
                <a:cs typeface="Arial" panose="020B0604020202020204" pitchFamily="34" charset="0"/>
              </a:rPr>
              <a:t> </a:t>
            </a:r>
            <a:r>
              <a:rPr lang="en-GB" sz="1800" kern="100" dirty="0">
                <a:effectLst/>
                <a:highlight>
                  <a:srgbClr val="00FF00"/>
                </a:highlight>
                <a:latin typeface="Arial" panose="020B0604020202020204" pitchFamily="34" charset="0"/>
                <a:ea typeface="DengXian" panose="02010600030101010101" pitchFamily="2" charset="-122"/>
                <a:cs typeface="Arial" panose="020B0604020202020204" pitchFamily="34" charset="0"/>
              </a:rPr>
              <a:t>According to a survey of 1,000 overseas students studying at leading UK universities (Grey, 2015), 62% of respondents said that they did not have a close UK friend and 49% reported that they did not feel that they had learned much of UK culture apart from how to do perform basic tasks such as where best to shop and what public transport to take to a given destination. Of the 62% that said they did not a have a close U.K. friend, just over half felt that the reason for this was a lack of opportunity to meet people outside their nationality group (ibid.).</a:t>
            </a:r>
            <a:r>
              <a:rPr lang="en-GB" sz="1800" kern="100" dirty="0">
                <a:effectLst/>
                <a:latin typeface="Arial" panose="020B0604020202020204" pitchFamily="34" charset="0"/>
                <a:ea typeface="DengXian" panose="02010600030101010101" pitchFamily="2" charset="-122"/>
                <a:cs typeface="Arial" panose="020B0604020202020204" pitchFamily="34" charset="0"/>
              </a:rPr>
              <a:t> </a:t>
            </a:r>
            <a:r>
              <a:rPr lang="en-GB" sz="1800" kern="100" dirty="0">
                <a:effectLst/>
                <a:highlight>
                  <a:srgbClr val="00FFFF"/>
                </a:highlight>
                <a:latin typeface="Arial" panose="020B0604020202020204" pitchFamily="34" charset="0"/>
                <a:ea typeface="DengXian" panose="02010600030101010101" pitchFamily="2" charset="-122"/>
                <a:cs typeface="Arial" panose="020B0604020202020204" pitchFamily="34" charset="0"/>
              </a:rPr>
              <a:t>From the above evidence it can be seen that the failure to help international students to integrate results in them not enjoying one of the most important benefits of studying abroad.  The fact that many students cite that they have few chances to meet other students suggests that this is something that universities could address in their social programme and this will be discussed in more detail below.</a:t>
            </a:r>
            <a:endParaRPr lang="en-GB" sz="1800" kern="100" dirty="0">
              <a:effectLst/>
              <a:latin typeface="Calibri" panose="020F0502020204030204" pitchFamily="34" charset="0"/>
              <a:ea typeface="DengXian" panose="02010600030101010101" pitchFamily="2" charset="-122"/>
              <a:cs typeface="Arial" panose="020B0604020202020204" pitchFamily="34" charset="0"/>
            </a:endParaRPr>
          </a:p>
          <a:p>
            <a:pPr algn="just"/>
            <a:endParaRPr lang="en-US" dirty="0"/>
          </a:p>
        </p:txBody>
      </p:sp>
      <p:sp>
        <p:nvSpPr>
          <p:cNvPr id="4" name="Date Placeholder 3">
            <a:extLst>
              <a:ext uri="{FF2B5EF4-FFF2-40B4-BE49-F238E27FC236}">
                <a16:creationId xmlns:a16="http://schemas.microsoft.com/office/drawing/2014/main" id="{484501F1-036C-E7D2-FE51-4049206FC619}"/>
              </a:ext>
            </a:extLst>
          </p:cNvPr>
          <p:cNvSpPr>
            <a:spLocks noGrp="1"/>
          </p:cNvSpPr>
          <p:nvPr>
            <p:ph type="dt" sz="half" idx="10"/>
          </p:nvPr>
        </p:nvSpPr>
        <p:spPr/>
        <p:txBody>
          <a:bodyPr/>
          <a:lstStyle/>
          <a:p>
            <a:pPr>
              <a:defRPr/>
            </a:pPr>
            <a:fld id="{7734DD8D-AE26-4A6C-B780-968F72A0D9BC}" type="datetime1">
              <a:rPr lang="en-GB" smtClean="0"/>
              <a:pPr>
                <a:defRPr/>
              </a:pPr>
              <a:t>27/06/2024</a:t>
            </a:fld>
            <a:endParaRPr lang="en-GB"/>
          </a:p>
        </p:txBody>
      </p:sp>
    </p:spTree>
    <p:extLst>
      <p:ext uri="{BB962C8B-B14F-4D97-AF65-F5344CB8AC3E}">
        <p14:creationId xmlns:p14="http://schemas.microsoft.com/office/powerpoint/2010/main" val="228465348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CAEB97-A745-D1CC-136F-CC50C2571E6D}"/>
              </a:ext>
            </a:extLst>
          </p:cNvPr>
          <p:cNvSpPr>
            <a:spLocks noGrp="1"/>
          </p:cNvSpPr>
          <p:nvPr>
            <p:ph type="title"/>
          </p:nvPr>
        </p:nvSpPr>
        <p:spPr>
          <a:xfrm>
            <a:off x="1732547" y="168441"/>
            <a:ext cx="5678905" cy="599491"/>
          </a:xfrm>
        </p:spPr>
        <p:txBody>
          <a:bodyPr/>
          <a:lstStyle/>
          <a:p>
            <a:r>
              <a:rPr lang="en-US" b="1" dirty="0"/>
              <a:t>In Summary:</a:t>
            </a:r>
          </a:p>
        </p:txBody>
      </p:sp>
      <p:sp>
        <p:nvSpPr>
          <p:cNvPr id="3" name="Content Placeholder 2">
            <a:extLst>
              <a:ext uri="{FF2B5EF4-FFF2-40B4-BE49-F238E27FC236}">
                <a16:creationId xmlns:a16="http://schemas.microsoft.com/office/drawing/2014/main" id="{A011F5AE-09A0-A456-A02A-60C9E082E327}"/>
              </a:ext>
            </a:extLst>
          </p:cNvPr>
          <p:cNvSpPr>
            <a:spLocks noGrp="1"/>
          </p:cNvSpPr>
          <p:nvPr>
            <p:ph idx="1"/>
          </p:nvPr>
        </p:nvSpPr>
        <p:spPr>
          <a:xfrm>
            <a:off x="250825" y="926431"/>
            <a:ext cx="8640512" cy="3916363"/>
          </a:xfrm>
        </p:spPr>
        <p:txBody>
          <a:bodyPr/>
          <a:lstStyle/>
          <a:p>
            <a:r>
              <a:rPr lang="en-US" dirty="0"/>
              <a:t>At this level, you should try to ensure that your writing is </a:t>
            </a:r>
            <a:r>
              <a:rPr lang="en-US" i="1" dirty="0"/>
              <a:t>critical</a:t>
            </a:r>
            <a:r>
              <a:rPr lang="en-US" dirty="0"/>
              <a:t> rather than descriptive. Especially for an analytical report. </a:t>
            </a:r>
          </a:p>
          <a:p>
            <a:r>
              <a:rPr lang="en-US" dirty="0"/>
              <a:t>This can partly be achieved through use of the </a:t>
            </a:r>
            <a:r>
              <a:rPr lang="en-US" b="1" dirty="0">
                <a:solidFill>
                  <a:srgbClr val="00B0F0"/>
                </a:solidFill>
              </a:rPr>
              <a:t>CEI</a:t>
            </a:r>
            <a:r>
              <a:rPr lang="en-US" dirty="0"/>
              <a:t> paragraph model</a:t>
            </a:r>
          </a:p>
          <a:p>
            <a:r>
              <a:rPr lang="en-US" dirty="0"/>
              <a:t>Ensuring that your paragraphs start and end with your own thoughts/words will help bring your own voice into your writing.</a:t>
            </a:r>
          </a:p>
        </p:txBody>
      </p:sp>
      <p:sp>
        <p:nvSpPr>
          <p:cNvPr id="4" name="Date Placeholder 3">
            <a:extLst>
              <a:ext uri="{FF2B5EF4-FFF2-40B4-BE49-F238E27FC236}">
                <a16:creationId xmlns:a16="http://schemas.microsoft.com/office/drawing/2014/main" id="{069C8B38-EE8D-2A5B-8E8B-B441767ECB9B}"/>
              </a:ext>
            </a:extLst>
          </p:cNvPr>
          <p:cNvSpPr>
            <a:spLocks noGrp="1"/>
          </p:cNvSpPr>
          <p:nvPr>
            <p:ph type="dt" sz="half" idx="10"/>
          </p:nvPr>
        </p:nvSpPr>
        <p:spPr/>
        <p:txBody>
          <a:bodyPr/>
          <a:lstStyle/>
          <a:p>
            <a:pPr>
              <a:defRPr/>
            </a:pPr>
            <a:fld id="{7734DD8D-AE26-4A6C-B780-968F72A0D9BC}" type="datetime1">
              <a:rPr lang="en-GB" smtClean="0"/>
              <a:pPr>
                <a:defRPr/>
              </a:pPr>
              <a:t>27/06/2024</a:t>
            </a:fld>
            <a:endParaRPr lang="en-GB"/>
          </a:p>
        </p:txBody>
      </p:sp>
    </p:spTree>
    <p:extLst>
      <p:ext uri="{BB962C8B-B14F-4D97-AF65-F5344CB8AC3E}">
        <p14:creationId xmlns:p14="http://schemas.microsoft.com/office/powerpoint/2010/main" val="912634303"/>
      </p:ext>
    </p:extLst>
  </p:cSld>
  <p:clrMapOvr>
    <a:masterClrMapping/>
  </p:clrMapOvr>
</p:sld>
</file>

<file path=ppt/theme/theme1.xml><?xml version="1.0" encoding="utf-8"?>
<a:theme xmlns:a="http://schemas.openxmlformats.org/drawingml/2006/main" name="1_20140311PresentationUWTSDTemplate">
  <a:themeElements>
    <a:clrScheme name="1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fontScheme name="1_20140311PresentationUWTSDTemplate">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lnDef>
  </a:objectDefaults>
  <a:extraClrSchemeLst>
    <a:extraClrScheme>
      <a:clrScheme name="1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20140311PresentationUWTSDTemplate">
  <a:themeElements>
    <a:clrScheme name="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fontScheme name="20140311PresentationUWTSDTemplate">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lnDef>
  </a:objectDefaults>
  <a:extraClrSchemeLst>
    <a:extraClrScheme>
      <a:clrScheme name="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2_20140311PresentationUWTSDTemplate">
  <a:themeElements>
    <a:clrScheme name="2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fontScheme name="2_20140311PresentationUWTSDTemplate">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lnDef>
  </a:objectDefaults>
  <a:extraClrSchemeLst>
    <a:extraClrScheme>
      <a:clrScheme name="2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PPT Template</Template>
  <TotalTime>0</TotalTime>
  <Words>1183</Words>
  <Application>Microsoft Office PowerPoint</Application>
  <PresentationFormat>On-screen Show (4:3)</PresentationFormat>
  <Paragraphs>113</Paragraphs>
  <Slides>17</Slides>
  <Notes>1</Notes>
  <HiddenSlides>0</HiddenSlides>
  <MMClips>0</MMClips>
  <ScaleCrop>false</ScaleCrop>
  <HeadingPairs>
    <vt:vector size="6" baseType="variant">
      <vt:variant>
        <vt:lpstr>Fonts Used</vt:lpstr>
      </vt:variant>
      <vt:variant>
        <vt:i4>5</vt:i4>
      </vt:variant>
      <vt:variant>
        <vt:lpstr>Theme</vt:lpstr>
      </vt:variant>
      <vt:variant>
        <vt:i4>3</vt:i4>
      </vt:variant>
      <vt:variant>
        <vt:lpstr>Slide Titles</vt:lpstr>
      </vt:variant>
      <vt:variant>
        <vt:i4>17</vt:i4>
      </vt:variant>
    </vt:vector>
  </HeadingPairs>
  <TitlesOfParts>
    <vt:vector size="25" baseType="lpstr">
      <vt:lpstr>DengXian</vt:lpstr>
      <vt:lpstr>Myriad Pro</vt:lpstr>
      <vt:lpstr>Arial</vt:lpstr>
      <vt:lpstr>Calibri</vt:lpstr>
      <vt:lpstr>Tahoma</vt:lpstr>
      <vt:lpstr>1_20140311PresentationUWTSDTemplate</vt:lpstr>
      <vt:lpstr>20140311PresentationUWTSDTemplate</vt:lpstr>
      <vt:lpstr>2_20140311PresentationUWTSDTemplate</vt:lpstr>
      <vt:lpstr>PowerPoint Presentation</vt:lpstr>
      <vt:lpstr>Discuss: </vt:lpstr>
      <vt:lpstr>What is a report? </vt:lpstr>
      <vt:lpstr>What is a report? </vt:lpstr>
      <vt:lpstr>Report Writing</vt:lpstr>
      <vt:lpstr>Structuring your report</vt:lpstr>
      <vt:lpstr> </vt:lpstr>
      <vt:lpstr>Critical vs. Descriptive Writing</vt:lpstr>
      <vt:lpstr>Worksheet Activity 1 Answers</vt:lpstr>
      <vt:lpstr>Critical vs. Descriptive Writing</vt:lpstr>
      <vt:lpstr>Worksheet Activity 2 Answers</vt:lpstr>
      <vt:lpstr>Discuss</vt:lpstr>
      <vt:lpstr>CEI</vt:lpstr>
      <vt:lpstr>CEI</vt:lpstr>
      <vt:lpstr>CEI: Why use it?</vt:lpstr>
      <vt:lpstr>Activity 3 Answers</vt:lpstr>
      <vt:lpstr>In Summary:</vt:lpstr>
    </vt:vector>
  </TitlesOfParts>
  <Company>Microsoft</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Employability Session 1</dc:title>
  <dc:creator>Bob Wilson</dc:creator>
  <cp:lastModifiedBy>Naomi Doerge</cp:lastModifiedBy>
  <cp:revision>4</cp:revision>
  <dcterms:created xsi:type="dcterms:W3CDTF">2012-10-20T16:04:33Z</dcterms:created>
  <dcterms:modified xsi:type="dcterms:W3CDTF">2024-06-27T13:36:11Z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9762d7e7-4474-4a67-9ef6-3d4dc52b0ea7_Enabled">
    <vt:lpwstr>true</vt:lpwstr>
  </property>
  <property fmtid="{D5CDD505-2E9C-101B-9397-08002B2CF9AE}" pid="3" name="MSIP_Label_9762d7e7-4474-4a67-9ef6-3d4dc52b0ea7_SetDate">
    <vt:lpwstr>2024-05-21T09:13:48Z</vt:lpwstr>
  </property>
  <property fmtid="{D5CDD505-2E9C-101B-9397-08002B2CF9AE}" pid="4" name="MSIP_Label_9762d7e7-4474-4a67-9ef6-3d4dc52b0ea7_Method">
    <vt:lpwstr>Privileged</vt:lpwstr>
  </property>
  <property fmtid="{D5CDD505-2E9C-101B-9397-08002B2CF9AE}" pid="5" name="MSIP_Label_9762d7e7-4474-4a67-9ef6-3d4dc52b0ea7_Name">
    <vt:lpwstr>Internal</vt:lpwstr>
  </property>
  <property fmtid="{D5CDD505-2E9C-101B-9397-08002B2CF9AE}" pid="6" name="MSIP_Label_9762d7e7-4474-4a67-9ef6-3d4dc52b0ea7_SiteId">
    <vt:lpwstr>057daf85-b1d5-44cd-ab7b-0a4ce1b29eae</vt:lpwstr>
  </property>
  <property fmtid="{D5CDD505-2E9C-101B-9397-08002B2CF9AE}" pid="7" name="MSIP_Label_9762d7e7-4474-4a67-9ef6-3d4dc52b0ea7_ActionId">
    <vt:lpwstr>e0fb5882-5df2-4b2e-858f-eac769ef9514</vt:lpwstr>
  </property>
  <property fmtid="{D5CDD505-2E9C-101B-9397-08002B2CF9AE}" pid="8" name="MSIP_Label_9762d7e7-4474-4a67-9ef6-3d4dc52b0ea7_ContentBits">
    <vt:lpwstr>0</vt:lpwstr>
  </property>
</Properties>
</file>