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  <p:sldId id="456" r:id="rId16"/>
    <p:sldId id="459" r:id="rId17"/>
    <p:sldId id="27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E9651D-A33F-4E02-868F-28083696BCB9}" v="10" dt="2026-10-19T10:49:41.2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a Williams" userId="1d65336b-f6ac-47c2-8ab0-b39dbb7b7e80" providerId="ADAL" clId="{27BD951F-5E0C-46B8-B2AE-6C180882AAE7}"/>
    <pc:docChg chg="undo custSel addSld delSld modSld">
      <pc:chgData name="Andrea Williams" userId="1d65336b-f6ac-47c2-8ab0-b39dbb7b7e80" providerId="ADAL" clId="{27BD951F-5E0C-46B8-B2AE-6C180882AAE7}" dt="2026-10-19T10:50:04.560" v="239" actId="20577"/>
      <pc:docMkLst>
        <pc:docMk/>
      </pc:docMkLst>
      <pc:sldChg chg="del">
        <pc:chgData name="Andrea Williams" userId="1d65336b-f6ac-47c2-8ab0-b39dbb7b7e80" providerId="ADAL" clId="{27BD951F-5E0C-46B8-B2AE-6C180882AAE7}" dt="2026-10-19T10:31:19.213" v="86" actId="47"/>
        <pc:sldMkLst>
          <pc:docMk/>
          <pc:sldMk cId="3591273673" sldId="268"/>
        </pc:sldMkLst>
      </pc:sldChg>
      <pc:sldChg chg="addSp delSp modSp new mod setBg">
        <pc:chgData name="Andrea Williams" userId="1d65336b-f6ac-47c2-8ab0-b39dbb7b7e80" providerId="ADAL" clId="{27BD951F-5E0C-46B8-B2AE-6C180882AAE7}" dt="2026-10-19T10:31:36.754" v="104" actId="20577"/>
        <pc:sldMkLst>
          <pc:docMk/>
          <pc:sldMk cId="3587324303" sldId="269"/>
        </pc:sldMkLst>
        <pc:spChg chg="mod">
          <ac:chgData name="Andrea Williams" userId="1d65336b-f6ac-47c2-8ab0-b39dbb7b7e80" providerId="ADAL" clId="{27BD951F-5E0C-46B8-B2AE-6C180882AAE7}" dt="2026-10-19T10:31:36.754" v="104" actId="20577"/>
          <ac:spMkLst>
            <pc:docMk/>
            <pc:sldMk cId="3587324303" sldId="269"/>
            <ac:spMk id="2" creationId="{0BEAA5EA-0B7F-3E75-943B-50C1F543466D}"/>
          </ac:spMkLst>
        </pc:spChg>
        <pc:spChg chg="mod">
          <ac:chgData name="Andrea Williams" userId="1d65336b-f6ac-47c2-8ab0-b39dbb7b7e80" providerId="ADAL" clId="{27BD951F-5E0C-46B8-B2AE-6C180882AAE7}" dt="2026-10-19T10:25:57.417" v="39" actId="27636"/>
          <ac:spMkLst>
            <pc:docMk/>
            <pc:sldMk cId="3587324303" sldId="269"/>
            <ac:spMk id="3" creationId="{C5C59B34-D5CE-2157-476B-FAE1619A610D}"/>
          </ac:spMkLst>
        </pc:spChg>
        <pc:spChg chg="del mod">
          <ac:chgData name="Andrea Williams" userId="1d65336b-f6ac-47c2-8ab0-b39dbb7b7e80" providerId="ADAL" clId="{27BD951F-5E0C-46B8-B2AE-6C180882AAE7}" dt="2026-10-19T10:23:40.263" v="25" actId="22"/>
          <ac:spMkLst>
            <pc:docMk/>
            <pc:sldMk cId="3587324303" sldId="269"/>
            <ac:spMk id="4" creationId="{80E05926-146B-7F73-5CA9-2057D41670E8}"/>
          </ac:spMkLst>
        </pc:spChg>
        <pc:spChg chg="add del mod">
          <ac:chgData name="Andrea Williams" userId="1d65336b-f6ac-47c2-8ab0-b39dbb7b7e80" providerId="ADAL" clId="{27BD951F-5E0C-46B8-B2AE-6C180882AAE7}" dt="2026-10-19T10:25:20.268" v="31" actId="22"/>
          <ac:spMkLst>
            <pc:docMk/>
            <pc:sldMk cId="3587324303" sldId="269"/>
            <ac:spMk id="8" creationId="{B188D222-72A0-176A-301D-2F9D0C6D97CF}"/>
          </ac:spMkLst>
        </pc:spChg>
        <pc:spChg chg="add del">
          <ac:chgData name="Andrea Williams" userId="1d65336b-f6ac-47c2-8ab0-b39dbb7b7e80" providerId="ADAL" clId="{27BD951F-5E0C-46B8-B2AE-6C180882AAE7}" dt="2026-10-19T10:25:23.071" v="32" actId="26606"/>
          <ac:spMkLst>
            <pc:docMk/>
            <pc:sldMk cId="3587324303" sldId="269"/>
            <ac:spMk id="11" creationId="{04812C46-200A-4DEB-A05E-3ED6C68C2387}"/>
          </ac:spMkLst>
        </pc:spChg>
        <pc:spChg chg="add del">
          <ac:chgData name="Andrea Williams" userId="1d65336b-f6ac-47c2-8ab0-b39dbb7b7e80" providerId="ADAL" clId="{27BD951F-5E0C-46B8-B2AE-6C180882AAE7}" dt="2026-10-19T10:25:23.071" v="32" actId="26606"/>
          <ac:spMkLst>
            <pc:docMk/>
            <pc:sldMk cId="3587324303" sldId="269"/>
            <ac:spMk id="13" creationId="{D1EA859B-E555-4109-94F3-6700E046E008}"/>
          </ac:spMkLst>
        </pc:spChg>
        <pc:spChg chg="add">
          <ac:chgData name="Andrea Williams" userId="1d65336b-f6ac-47c2-8ab0-b39dbb7b7e80" providerId="ADAL" clId="{27BD951F-5E0C-46B8-B2AE-6C180882AAE7}" dt="2026-10-19T10:25:23.071" v="32" actId="26606"/>
          <ac:spMkLst>
            <pc:docMk/>
            <pc:sldMk cId="3587324303" sldId="269"/>
            <ac:spMk id="18" creationId="{04812C46-200A-4DEB-A05E-3ED6C68C2387}"/>
          </ac:spMkLst>
        </pc:spChg>
        <pc:spChg chg="add">
          <ac:chgData name="Andrea Williams" userId="1d65336b-f6ac-47c2-8ab0-b39dbb7b7e80" providerId="ADAL" clId="{27BD951F-5E0C-46B8-B2AE-6C180882AAE7}" dt="2026-10-19T10:25:23.071" v="32" actId="26606"/>
          <ac:spMkLst>
            <pc:docMk/>
            <pc:sldMk cId="3587324303" sldId="269"/>
            <ac:spMk id="20" creationId="{D1EA859B-E555-4109-94F3-6700E046E008}"/>
          </ac:spMkLst>
        </pc:spChg>
        <pc:picChg chg="add del mod ord">
          <ac:chgData name="Andrea Williams" userId="1d65336b-f6ac-47c2-8ab0-b39dbb7b7e80" providerId="ADAL" clId="{27BD951F-5E0C-46B8-B2AE-6C180882AAE7}" dt="2026-10-19T10:24:32.045" v="30" actId="478"/>
          <ac:picMkLst>
            <pc:docMk/>
            <pc:sldMk cId="3587324303" sldId="269"/>
            <ac:picMk id="6" creationId="{4E435B43-F527-0FB6-C9F8-524947B7E25A}"/>
          </ac:picMkLst>
        </pc:picChg>
        <pc:picChg chg="add mod ord">
          <ac:chgData name="Andrea Williams" userId="1d65336b-f6ac-47c2-8ab0-b39dbb7b7e80" providerId="ADAL" clId="{27BD951F-5E0C-46B8-B2AE-6C180882AAE7}" dt="2026-10-19T10:25:23.071" v="32" actId="26606"/>
          <ac:picMkLst>
            <pc:docMk/>
            <pc:sldMk cId="3587324303" sldId="269"/>
            <ac:picMk id="10" creationId="{5ACDBFB4-BCAA-A871-F4E1-960EC4793022}"/>
          </ac:picMkLst>
        </pc:picChg>
      </pc:sldChg>
      <pc:sldChg chg="addSp delSp modSp new mod modClrScheme chgLayout">
        <pc:chgData name="Andrea Williams" userId="1d65336b-f6ac-47c2-8ab0-b39dbb7b7e80" providerId="ADAL" clId="{27BD951F-5E0C-46B8-B2AE-6C180882AAE7}" dt="2026-10-19T10:32:34.637" v="106" actId="207"/>
        <pc:sldMkLst>
          <pc:docMk/>
          <pc:sldMk cId="2051975171" sldId="270"/>
        </pc:sldMkLst>
        <pc:spChg chg="del mod ord">
          <ac:chgData name="Andrea Williams" userId="1d65336b-f6ac-47c2-8ab0-b39dbb7b7e80" providerId="ADAL" clId="{27BD951F-5E0C-46B8-B2AE-6C180882AAE7}" dt="2026-10-19T10:27:23.239" v="41" actId="700"/>
          <ac:spMkLst>
            <pc:docMk/>
            <pc:sldMk cId="2051975171" sldId="270"/>
            <ac:spMk id="2" creationId="{B3514449-0BD6-BFA3-721C-F787488BE531}"/>
          </ac:spMkLst>
        </pc:spChg>
        <pc:spChg chg="del mod ord">
          <ac:chgData name="Andrea Williams" userId="1d65336b-f6ac-47c2-8ab0-b39dbb7b7e80" providerId="ADAL" clId="{27BD951F-5E0C-46B8-B2AE-6C180882AAE7}" dt="2026-10-19T10:27:23.239" v="41" actId="700"/>
          <ac:spMkLst>
            <pc:docMk/>
            <pc:sldMk cId="2051975171" sldId="270"/>
            <ac:spMk id="3" creationId="{929FDE88-EDCD-3325-395A-C0746D1C3641}"/>
          </ac:spMkLst>
        </pc:spChg>
        <pc:spChg chg="del">
          <ac:chgData name="Andrea Williams" userId="1d65336b-f6ac-47c2-8ab0-b39dbb7b7e80" providerId="ADAL" clId="{27BD951F-5E0C-46B8-B2AE-6C180882AAE7}" dt="2026-10-19T10:27:23.239" v="41" actId="700"/>
          <ac:spMkLst>
            <pc:docMk/>
            <pc:sldMk cId="2051975171" sldId="270"/>
            <ac:spMk id="4" creationId="{60CDBECC-D42B-C7BB-91C8-3BFF37085DF6}"/>
          </ac:spMkLst>
        </pc:spChg>
        <pc:spChg chg="add mod ord">
          <ac:chgData name="Andrea Williams" userId="1d65336b-f6ac-47c2-8ab0-b39dbb7b7e80" providerId="ADAL" clId="{27BD951F-5E0C-46B8-B2AE-6C180882AAE7}" dt="2026-10-19T10:32:30.496" v="105" actId="207"/>
          <ac:spMkLst>
            <pc:docMk/>
            <pc:sldMk cId="2051975171" sldId="270"/>
            <ac:spMk id="5" creationId="{566874ED-5B87-F299-25B1-D67DEC88A03B}"/>
          </ac:spMkLst>
        </pc:spChg>
        <pc:spChg chg="add mod ord">
          <ac:chgData name="Andrea Williams" userId="1d65336b-f6ac-47c2-8ab0-b39dbb7b7e80" providerId="ADAL" clId="{27BD951F-5E0C-46B8-B2AE-6C180882AAE7}" dt="2026-10-19T10:32:34.637" v="106" actId="207"/>
          <ac:spMkLst>
            <pc:docMk/>
            <pc:sldMk cId="2051975171" sldId="270"/>
            <ac:spMk id="6" creationId="{96C51ABF-DC83-7F58-9055-9009D8B1E4FA}"/>
          </ac:spMkLst>
        </pc:spChg>
      </pc:sldChg>
      <pc:sldChg chg="modSp new mod">
        <pc:chgData name="Andrea Williams" userId="1d65336b-f6ac-47c2-8ab0-b39dbb7b7e80" providerId="ADAL" clId="{27BD951F-5E0C-46B8-B2AE-6C180882AAE7}" dt="2026-10-19T10:33:16.494" v="135" actId="20577"/>
        <pc:sldMkLst>
          <pc:docMk/>
          <pc:sldMk cId="599521420" sldId="271"/>
        </pc:sldMkLst>
        <pc:spChg chg="mod">
          <ac:chgData name="Andrea Williams" userId="1d65336b-f6ac-47c2-8ab0-b39dbb7b7e80" providerId="ADAL" clId="{27BD951F-5E0C-46B8-B2AE-6C180882AAE7}" dt="2026-10-19T10:32:47.425" v="117" actId="20577"/>
          <ac:spMkLst>
            <pc:docMk/>
            <pc:sldMk cId="599521420" sldId="271"/>
            <ac:spMk id="2" creationId="{A9D7E124-1D1D-68E1-C1C4-47CAC2D13C90}"/>
          </ac:spMkLst>
        </pc:spChg>
        <pc:spChg chg="mod">
          <ac:chgData name="Andrea Williams" userId="1d65336b-f6ac-47c2-8ab0-b39dbb7b7e80" providerId="ADAL" clId="{27BD951F-5E0C-46B8-B2AE-6C180882AAE7}" dt="2026-10-19T10:33:16.494" v="135" actId="20577"/>
          <ac:spMkLst>
            <pc:docMk/>
            <pc:sldMk cId="599521420" sldId="271"/>
            <ac:spMk id="3" creationId="{46458EC5-FF9B-F28A-C3F1-C0D91B362D2B}"/>
          </ac:spMkLst>
        </pc:spChg>
      </pc:sldChg>
      <pc:sldChg chg="modSp new del mod">
        <pc:chgData name="Andrea Williams" userId="1d65336b-f6ac-47c2-8ab0-b39dbb7b7e80" providerId="ADAL" clId="{27BD951F-5E0C-46B8-B2AE-6C180882AAE7}" dt="2026-10-19T10:31:20.385" v="87" actId="47"/>
        <pc:sldMkLst>
          <pc:docMk/>
          <pc:sldMk cId="2672208651" sldId="271"/>
        </pc:sldMkLst>
        <pc:spChg chg="mod">
          <ac:chgData name="Andrea Williams" userId="1d65336b-f6ac-47c2-8ab0-b39dbb7b7e80" providerId="ADAL" clId="{27BD951F-5E0C-46B8-B2AE-6C180882AAE7}" dt="2026-10-19T10:29:42.852" v="57" actId="207"/>
          <ac:spMkLst>
            <pc:docMk/>
            <pc:sldMk cId="2672208651" sldId="271"/>
            <ac:spMk id="2" creationId="{A17C6927-A1B5-B7A8-8B85-958275F78D81}"/>
          </ac:spMkLst>
        </pc:spChg>
        <pc:spChg chg="mod">
          <ac:chgData name="Andrea Williams" userId="1d65336b-f6ac-47c2-8ab0-b39dbb7b7e80" providerId="ADAL" clId="{27BD951F-5E0C-46B8-B2AE-6C180882AAE7}" dt="2026-10-19T10:29:38.502" v="56" actId="207"/>
          <ac:spMkLst>
            <pc:docMk/>
            <pc:sldMk cId="2672208651" sldId="271"/>
            <ac:spMk id="3" creationId="{124BBAEA-6DDE-1E32-EFDC-747D448A57F1}"/>
          </ac:spMkLst>
        </pc:spChg>
      </pc:sldChg>
      <pc:sldChg chg="modSp new del mod">
        <pc:chgData name="Andrea Williams" userId="1d65336b-f6ac-47c2-8ab0-b39dbb7b7e80" providerId="ADAL" clId="{27BD951F-5E0C-46B8-B2AE-6C180882AAE7}" dt="2026-10-19T10:31:18.022" v="85" actId="47"/>
        <pc:sldMkLst>
          <pc:docMk/>
          <pc:sldMk cId="4205047753" sldId="272"/>
        </pc:sldMkLst>
        <pc:spChg chg="mod">
          <ac:chgData name="Andrea Williams" userId="1d65336b-f6ac-47c2-8ab0-b39dbb7b7e80" providerId="ADAL" clId="{27BD951F-5E0C-46B8-B2AE-6C180882AAE7}" dt="2026-10-19T10:30:30.930" v="63"/>
          <ac:spMkLst>
            <pc:docMk/>
            <pc:sldMk cId="4205047753" sldId="272"/>
            <ac:spMk id="2" creationId="{8B421D4E-03F3-03E6-A531-39445CF9D58F}"/>
          </ac:spMkLst>
        </pc:spChg>
        <pc:spChg chg="mod">
          <ac:chgData name="Andrea Williams" userId="1d65336b-f6ac-47c2-8ab0-b39dbb7b7e80" providerId="ADAL" clId="{27BD951F-5E0C-46B8-B2AE-6C180882AAE7}" dt="2026-10-19T10:30:37.214" v="84" actId="5793"/>
          <ac:spMkLst>
            <pc:docMk/>
            <pc:sldMk cId="4205047753" sldId="272"/>
            <ac:spMk id="3" creationId="{C1CC8A2A-7E7E-37BF-746B-476AF964E6C1}"/>
          </ac:spMkLst>
        </pc:spChg>
      </pc:sldChg>
      <pc:sldChg chg="delSp modSp add mod setBg delDesignElem">
        <pc:chgData name="Andrea Williams" userId="1d65336b-f6ac-47c2-8ab0-b39dbb7b7e80" providerId="ADAL" clId="{27BD951F-5E0C-46B8-B2AE-6C180882AAE7}" dt="2026-10-19T10:48:39.071" v="194" actId="20577"/>
        <pc:sldMkLst>
          <pc:docMk/>
          <pc:sldMk cId="2384451002" sldId="456"/>
        </pc:sldMkLst>
        <pc:spChg chg="mod">
          <ac:chgData name="Andrea Williams" userId="1d65336b-f6ac-47c2-8ab0-b39dbb7b7e80" providerId="ADAL" clId="{27BD951F-5E0C-46B8-B2AE-6C180882AAE7}" dt="2026-10-19T10:48:39.071" v="194" actId="20577"/>
          <ac:spMkLst>
            <pc:docMk/>
            <pc:sldMk cId="2384451002" sldId="456"/>
            <ac:spMk id="2" creationId="{0FB07FA3-1AEF-461E-91AC-F1EB60E80141}"/>
          </ac:spMkLst>
        </pc:spChg>
        <pc:spChg chg="del">
          <ac:chgData name="Andrea Williams" userId="1d65336b-f6ac-47c2-8ab0-b39dbb7b7e80" providerId="ADAL" clId="{27BD951F-5E0C-46B8-B2AE-6C180882AAE7}" dt="2026-10-19T10:47:09.363" v="137"/>
          <ac:spMkLst>
            <pc:docMk/>
            <pc:sldMk cId="2384451002" sldId="456"/>
            <ac:spMk id="10" creationId="{F92989FB-1024-49B7-BDF1-B3CE27D48623}"/>
          </ac:spMkLst>
        </pc:spChg>
        <pc:spChg chg="del">
          <ac:chgData name="Andrea Williams" userId="1d65336b-f6ac-47c2-8ab0-b39dbb7b7e80" providerId="ADAL" clId="{27BD951F-5E0C-46B8-B2AE-6C180882AAE7}" dt="2026-10-19T10:47:09.363" v="137"/>
          <ac:spMkLst>
            <pc:docMk/>
            <pc:sldMk cId="2384451002" sldId="456"/>
            <ac:spMk id="12" creationId="{2987D6F4-EC95-4EF1-A8AD-4B70386CEEC7}"/>
          </ac:spMkLst>
        </pc:spChg>
        <pc:spChg chg="del">
          <ac:chgData name="Andrea Williams" userId="1d65336b-f6ac-47c2-8ab0-b39dbb7b7e80" providerId="ADAL" clId="{27BD951F-5E0C-46B8-B2AE-6C180882AAE7}" dt="2026-10-19T10:47:09.363" v="137"/>
          <ac:spMkLst>
            <pc:docMk/>
            <pc:sldMk cId="2384451002" sldId="456"/>
            <ac:spMk id="14" creationId="{F5F792DF-9D0A-4DB6-9A9E-7312F5A7E87D}"/>
          </ac:spMkLst>
        </pc:spChg>
        <pc:spChg chg="del">
          <ac:chgData name="Andrea Williams" userId="1d65336b-f6ac-47c2-8ab0-b39dbb7b7e80" providerId="ADAL" clId="{27BD951F-5E0C-46B8-B2AE-6C180882AAE7}" dt="2026-10-19T10:47:09.363" v="137"/>
          <ac:spMkLst>
            <pc:docMk/>
            <pc:sldMk cId="2384451002" sldId="456"/>
            <ac:spMk id="16" creationId="{7BC7EA7B-802E-41F4-8926-C4475287AA31}"/>
          </ac:spMkLst>
        </pc:spChg>
      </pc:sldChg>
      <pc:sldChg chg="delSp modSp add mod setBg delDesignElem">
        <pc:chgData name="Andrea Williams" userId="1d65336b-f6ac-47c2-8ab0-b39dbb7b7e80" providerId="ADAL" clId="{27BD951F-5E0C-46B8-B2AE-6C180882AAE7}" dt="2026-10-19T10:50:04.560" v="239" actId="20577"/>
        <pc:sldMkLst>
          <pc:docMk/>
          <pc:sldMk cId="817211832" sldId="459"/>
        </pc:sldMkLst>
        <pc:spChg chg="mod">
          <ac:chgData name="Andrea Williams" userId="1d65336b-f6ac-47c2-8ab0-b39dbb7b7e80" providerId="ADAL" clId="{27BD951F-5E0C-46B8-B2AE-6C180882AAE7}" dt="2026-10-19T10:50:04.560" v="239" actId="20577"/>
          <ac:spMkLst>
            <pc:docMk/>
            <pc:sldMk cId="817211832" sldId="459"/>
            <ac:spMk id="2" creationId="{A37A5752-1DE4-43F7-9969-1DF527AF20A1}"/>
          </ac:spMkLst>
        </pc:spChg>
        <pc:spChg chg="del">
          <ac:chgData name="Andrea Williams" userId="1d65336b-f6ac-47c2-8ab0-b39dbb7b7e80" providerId="ADAL" clId="{27BD951F-5E0C-46B8-B2AE-6C180882AAE7}" dt="2026-10-19T10:49:41.214" v="196"/>
          <ac:spMkLst>
            <pc:docMk/>
            <pc:sldMk cId="817211832" sldId="459"/>
            <ac:spMk id="9" creationId="{F92989FB-1024-49B7-BDF1-B3CE27D48623}"/>
          </ac:spMkLst>
        </pc:spChg>
        <pc:spChg chg="del">
          <ac:chgData name="Andrea Williams" userId="1d65336b-f6ac-47c2-8ab0-b39dbb7b7e80" providerId="ADAL" clId="{27BD951F-5E0C-46B8-B2AE-6C180882AAE7}" dt="2026-10-19T10:49:41.214" v="196"/>
          <ac:spMkLst>
            <pc:docMk/>
            <pc:sldMk cId="817211832" sldId="459"/>
            <ac:spMk id="11" creationId="{2987D6F4-EC95-4EF1-A8AD-4B70386CEEC7}"/>
          </ac:spMkLst>
        </pc:spChg>
        <pc:spChg chg="del">
          <ac:chgData name="Andrea Williams" userId="1d65336b-f6ac-47c2-8ab0-b39dbb7b7e80" providerId="ADAL" clId="{27BD951F-5E0C-46B8-B2AE-6C180882AAE7}" dt="2026-10-19T10:49:41.214" v="196"/>
          <ac:spMkLst>
            <pc:docMk/>
            <pc:sldMk cId="817211832" sldId="459"/>
            <ac:spMk id="13" creationId="{F5F792DF-9D0A-4DB6-9A9E-7312F5A7E87D}"/>
          </ac:spMkLst>
        </pc:spChg>
        <pc:spChg chg="del">
          <ac:chgData name="Andrea Williams" userId="1d65336b-f6ac-47c2-8ab0-b39dbb7b7e80" providerId="ADAL" clId="{27BD951F-5E0C-46B8-B2AE-6C180882AAE7}" dt="2026-10-19T10:49:41.214" v="196"/>
          <ac:spMkLst>
            <pc:docMk/>
            <pc:sldMk cId="817211832" sldId="459"/>
            <ac:spMk id="15" creationId="{7BC7EA7B-802E-41F4-8926-C4475287AA31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A49FDE0-07A2-41B0-815A-9DD4E7B733B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6BBF998-832D-4201-82DC-6F1688C536F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feel ….</a:t>
          </a:r>
          <a:endParaRPr lang="en-US"/>
        </a:p>
      </dgm:t>
    </dgm:pt>
    <dgm:pt modelId="{131137AF-A750-4A03-8E1F-6A2F8A991F58}" type="parTrans" cxnId="{5731BE2B-88D9-4E4F-894C-60CD3C119422}">
      <dgm:prSet/>
      <dgm:spPr/>
      <dgm:t>
        <a:bodyPr/>
        <a:lstStyle/>
        <a:p>
          <a:endParaRPr lang="en-US"/>
        </a:p>
      </dgm:t>
    </dgm:pt>
    <dgm:pt modelId="{4B0F704E-16F7-4516-9B68-56046C18F29E}" type="sibTrans" cxnId="{5731BE2B-88D9-4E4F-894C-60CD3C119422}">
      <dgm:prSet/>
      <dgm:spPr/>
      <dgm:t>
        <a:bodyPr/>
        <a:lstStyle/>
        <a:p>
          <a:endParaRPr lang="en-US"/>
        </a:p>
      </dgm:t>
    </dgm:pt>
    <dgm:pt modelId="{6E151FE2-7786-4F9E-B1F4-8A3F799C28D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notice …</a:t>
          </a:r>
          <a:endParaRPr lang="en-US"/>
        </a:p>
      </dgm:t>
    </dgm:pt>
    <dgm:pt modelId="{EC0A3A85-0F41-42C2-8DEC-46AC68BC56C1}" type="parTrans" cxnId="{F6643FA7-0E39-4D84-B8B2-6FBDB6080A47}">
      <dgm:prSet/>
      <dgm:spPr/>
      <dgm:t>
        <a:bodyPr/>
        <a:lstStyle/>
        <a:p>
          <a:endParaRPr lang="en-US"/>
        </a:p>
      </dgm:t>
    </dgm:pt>
    <dgm:pt modelId="{053FE792-08AE-4749-9C64-6B2C3E893AAD}" type="sibTrans" cxnId="{F6643FA7-0E39-4D84-B8B2-6FBDB6080A47}">
      <dgm:prSet/>
      <dgm:spPr/>
      <dgm:t>
        <a:bodyPr/>
        <a:lstStyle/>
        <a:p>
          <a:endParaRPr lang="en-US"/>
        </a:p>
      </dgm:t>
    </dgm:pt>
    <dgm:pt modelId="{193B1E82-5DF8-4EEE-8FC2-7F62305C7ED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imagine …</a:t>
          </a:r>
          <a:endParaRPr lang="en-US"/>
        </a:p>
      </dgm:t>
    </dgm:pt>
    <dgm:pt modelId="{4AAEFBC8-976E-4C2E-B4AF-858144547669}" type="parTrans" cxnId="{4CF97902-B2F4-4E40-AA6C-856AFEA5C5D1}">
      <dgm:prSet/>
      <dgm:spPr/>
      <dgm:t>
        <a:bodyPr/>
        <a:lstStyle/>
        <a:p>
          <a:endParaRPr lang="en-US"/>
        </a:p>
      </dgm:t>
    </dgm:pt>
    <dgm:pt modelId="{7C57BF3C-5688-4F07-8EA3-8906682D21BE}" type="sibTrans" cxnId="{4CF97902-B2F4-4E40-AA6C-856AFEA5C5D1}">
      <dgm:prSet/>
      <dgm:spPr/>
      <dgm:t>
        <a:bodyPr/>
        <a:lstStyle/>
        <a:p>
          <a:endParaRPr lang="en-US"/>
        </a:p>
      </dgm:t>
    </dgm:pt>
    <dgm:pt modelId="{86FF4F87-3040-47FD-9D1C-B00F000F39F9}" type="pres">
      <dgm:prSet presAssocID="{0A49FDE0-07A2-41B0-815A-9DD4E7B733BF}" presName="root" presStyleCnt="0">
        <dgm:presLayoutVars>
          <dgm:dir/>
          <dgm:resizeHandles val="exact"/>
        </dgm:presLayoutVars>
      </dgm:prSet>
      <dgm:spPr/>
    </dgm:pt>
    <dgm:pt modelId="{A3F5C8E4-0FF9-4078-B4FE-A1BB6885B584}" type="pres">
      <dgm:prSet presAssocID="{26BBF998-832D-4201-82DC-6F1688C536F1}" presName="compNode" presStyleCnt="0"/>
      <dgm:spPr/>
    </dgm:pt>
    <dgm:pt modelId="{34091F72-18AC-404E-B671-042076E69405}" type="pres">
      <dgm:prSet presAssocID="{26BBF998-832D-4201-82DC-6F1688C536F1}" presName="bgRect" presStyleLbl="bgShp" presStyleIdx="0" presStyleCnt="3"/>
      <dgm:spPr/>
    </dgm:pt>
    <dgm:pt modelId="{53B42A74-B596-4F1A-8DE7-981511EE66A1}" type="pres">
      <dgm:prSet presAssocID="{26BBF998-832D-4201-82DC-6F1688C536F1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ummingBird"/>
        </a:ext>
      </dgm:extLst>
    </dgm:pt>
    <dgm:pt modelId="{43D0EAE0-D077-4E22-905C-D71069BA3D13}" type="pres">
      <dgm:prSet presAssocID="{26BBF998-832D-4201-82DC-6F1688C536F1}" presName="spaceRect" presStyleCnt="0"/>
      <dgm:spPr/>
    </dgm:pt>
    <dgm:pt modelId="{C712CA02-D767-4D16-AB36-556570382F4C}" type="pres">
      <dgm:prSet presAssocID="{26BBF998-832D-4201-82DC-6F1688C536F1}" presName="parTx" presStyleLbl="revTx" presStyleIdx="0" presStyleCnt="3">
        <dgm:presLayoutVars>
          <dgm:chMax val="0"/>
          <dgm:chPref val="0"/>
        </dgm:presLayoutVars>
      </dgm:prSet>
      <dgm:spPr/>
    </dgm:pt>
    <dgm:pt modelId="{FC2125CF-D745-4664-912D-5279D098B304}" type="pres">
      <dgm:prSet presAssocID="{4B0F704E-16F7-4516-9B68-56046C18F29E}" presName="sibTrans" presStyleCnt="0"/>
      <dgm:spPr/>
    </dgm:pt>
    <dgm:pt modelId="{025D1A00-205D-422E-89B9-8CA50B7AF1D9}" type="pres">
      <dgm:prSet presAssocID="{6E151FE2-7786-4F9E-B1F4-8A3F799C28D7}" presName="compNode" presStyleCnt="0"/>
      <dgm:spPr/>
    </dgm:pt>
    <dgm:pt modelId="{ECE93A57-7F13-42E8-82C6-3F3C5201FCAB}" type="pres">
      <dgm:prSet presAssocID="{6E151FE2-7786-4F9E-B1F4-8A3F799C28D7}" presName="bgRect" presStyleLbl="bgShp" presStyleIdx="1" presStyleCnt="3"/>
      <dgm:spPr/>
    </dgm:pt>
    <dgm:pt modelId="{99FCF078-827A-4FBF-ACA3-19367573F8D5}" type="pres">
      <dgm:prSet presAssocID="{6E151FE2-7786-4F9E-B1F4-8A3F799C28D7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188C0BB3-9AD7-4513-BC1D-31DD25FFC76D}" type="pres">
      <dgm:prSet presAssocID="{6E151FE2-7786-4F9E-B1F4-8A3F799C28D7}" presName="spaceRect" presStyleCnt="0"/>
      <dgm:spPr/>
    </dgm:pt>
    <dgm:pt modelId="{06C09B7E-4DD8-4DB5-82FD-43AF576BBCEB}" type="pres">
      <dgm:prSet presAssocID="{6E151FE2-7786-4F9E-B1F4-8A3F799C28D7}" presName="parTx" presStyleLbl="revTx" presStyleIdx="1" presStyleCnt="3">
        <dgm:presLayoutVars>
          <dgm:chMax val="0"/>
          <dgm:chPref val="0"/>
        </dgm:presLayoutVars>
      </dgm:prSet>
      <dgm:spPr/>
    </dgm:pt>
    <dgm:pt modelId="{F0130C07-3D84-4CAD-834C-047EAE831BB1}" type="pres">
      <dgm:prSet presAssocID="{053FE792-08AE-4749-9C64-6B2C3E893AAD}" presName="sibTrans" presStyleCnt="0"/>
      <dgm:spPr/>
    </dgm:pt>
    <dgm:pt modelId="{5C11C085-45A1-4D72-BBE4-45DDCE72E91F}" type="pres">
      <dgm:prSet presAssocID="{193B1E82-5DF8-4EEE-8FC2-7F62305C7ED3}" presName="compNode" presStyleCnt="0"/>
      <dgm:spPr/>
    </dgm:pt>
    <dgm:pt modelId="{C83A2896-8B47-4973-BFE9-2EC66A9F2EB5}" type="pres">
      <dgm:prSet presAssocID="{193B1E82-5DF8-4EEE-8FC2-7F62305C7ED3}" presName="bgRect" presStyleLbl="bgShp" presStyleIdx="2" presStyleCnt="3"/>
      <dgm:spPr/>
    </dgm:pt>
    <dgm:pt modelId="{3F93888E-FE84-4A87-BA1D-1C7C6CDCAFE5}" type="pres">
      <dgm:prSet presAssocID="{193B1E82-5DF8-4EEE-8FC2-7F62305C7ED3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3C256E18-E8B6-4034-82ED-23C142BC1957}" type="pres">
      <dgm:prSet presAssocID="{193B1E82-5DF8-4EEE-8FC2-7F62305C7ED3}" presName="spaceRect" presStyleCnt="0"/>
      <dgm:spPr/>
    </dgm:pt>
    <dgm:pt modelId="{4336A116-7AA6-4F69-A5D0-8B3EC11C86AD}" type="pres">
      <dgm:prSet presAssocID="{193B1E82-5DF8-4EEE-8FC2-7F62305C7ED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CF97902-B2F4-4E40-AA6C-856AFEA5C5D1}" srcId="{0A49FDE0-07A2-41B0-815A-9DD4E7B733BF}" destId="{193B1E82-5DF8-4EEE-8FC2-7F62305C7ED3}" srcOrd="2" destOrd="0" parTransId="{4AAEFBC8-976E-4C2E-B4AF-858144547669}" sibTransId="{7C57BF3C-5688-4F07-8EA3-8906682D21BE}"/>
    <dgm:cxn modelId="{5731BE2B-88D9-4E4F-894C-60CD3C119422}" srcId="{0A49FDE0-07A2-41B0-815A-9DD4E7B733BF}" destId="{26BBF998-832D-4201-82DC-6F1688C536F1}" srcOrd="0" destOrd="0" parTransId="{131137AF-A750-4A03-8E1F-6A2F8A991F58}" sibTransId="{4B0F704E-16F7-4516-9B68-56046C18F29E}"/>
    <dgm:cxn modelId="{8C74FD84-F112-4164-B37C-AA567C0CF585}" type="presOf" srcId="{6E151FE2-7786-4F9E-B1F4-8A3F799C28D7}" destId="{06C09B7E-4DD8-4DB5-82FD-43AF576BBCEB}" srcOrd="0" destOrd="0" presId="urn:microsoft.com/office/officeart/2018/2/layout/IconVerticalSolidList"/>
    <dgm:cxn modelId="{D0C8239D-6658-4FAD-AF45-2A7D9F54BEA8}" type="presOf" srcId="{0A49FDE0-07A2-41B0-815A-9DD4E7B733BF}" destId="{86FF4F87-3040-47FD-9D1C-B00F000F39F9}" srcOrd="0" destOrd="0" presId="urn:microsoft.com/office/officeart/2018/2/layout/IconVerticalSolidList"/>
    <dgm:cxn modelId="{F6643FA7-0E39-4D84-B8B2-6FBDB6080A47}" srcId="{0A49FDE0-07A2-41B0-815A-9DD4E7B733BF}" destId="{6E151FE2-7786-4F9E-B1F4-8A3F799C28D7}" srcOrd="1" destOrd="0" parTransId="{EC0A3A85-0F41-42C2-8DEC-46AC68BC56C1}" sibTransId="{053FE792-08AE-4749-9C64-6B2C3E893AAD}"/>
    <dgm:cxn modelId="{934868C8-352B-4F90-81D6-921484E1AEB6}" type="presOf" srcId="{193B1E82-5DF8-4EEE-8FC2-7F62305C7ED3}" destId="{4336A116-7AA6-4F69-A5D0-8B3EC11C86AD}" srcOrd="0" destOrd="0" presId="urn:microsoft.com/office/officeart/2018/2/layout/IconVerticalSolidList"/>
    <dgm:cxn modelId="{01D18DD4-DCFF-433B-9E93-8BC2F15ABB5A}" type="presOf" srcId="{26BBF998-832D-4201-82DC-6F1688C536F1}" destId="{C712CA02-D767-4D16-AB36-556570382F4C}" srcOrd="0" destOrd="0" presId="urn:microsoft.com/office/officeart/2018/2/layout/IconVerticalSolidList"/>
    <dgm:cxn modelId="{08F8CEC8-2AF8-4D44-8DC6-BBD42CB3A296}" type="presParOf" srcId="{86FF4F87-3040-47FD-9D1C-B00F000F39F9}" destId="{A3F5C8E4-0FF9-4078-B4FE-A1BB6885B584}" srcOrd="0" destOrd="0" presId="urn:microsoft.com/office/officeart/2018/2/layout/IconVerticalSolidList"/>
    <dgm:cxn modelId="{D97F7A39-BCCB-40AA-99B0-2EB32302C4C8}" type="presParOf" srcId="{A3F5C8E4-0FF9-4078-B4FE-A1BB6885B584}" destId="{34091F72-18AC-404E-B671-042076E69405}" srcOrd="0" destOrd="0" presId="urn:microsoft.com/office/officeart/2018/2/layout/IconVerticalSolidList"/>
    <dgm:cxn modelId="{5166D349-03D8-4938-A335-A35EC7688642}" type="presParOf" srcId="{A3F5C8E4-0FF9-4078-B4FE-A1BB6885B584}" destId="{53B42A74-B596-4F1A-8DE7-981511EE66A1}" srcOrd="1" destOrd="0" presId="urn:microsoft.com/office/officeart/2018/2/layout/IconVerticalSolidList"/>
    <dgm:cxn modelId="{0B824C7A-5A5E-4EE4-99EE-FF87C84AB671}" type="presParOf" srcId="{A3F5C8E4-0FF9-4078-B4FE-A1BB6885B584}" destId="{43D0EAE0-D077-4E22-905C-D71069BA3D13}" srcOrd="2" destOrd="0" presId="urn:microsoft.com/office/officeart/2018/2/layout/IconVerticalSolidList"/>
    <dgm:cxn modelId="{3E3D0AFA-C29F-4F23-9D37-EC9528F030FD}" type="presParOf" srcId="{A3F5C8E4-0FF9-4078-B4FE-A1BB6885B584}" destId="{C712CA02-D767-4D16-AB36-556570382F4C}" srcOrd="3" destOrd="0" presId="urn:microsoft.com/office/officeart/2018/2/layout/IconVerticalSolidList"/>
    <dgm:cxn modelId="{A8A2A15E-6699-4200-830A-B08FB4DBCE94}" type="presParOf" srcId="{86FF4F87-3040-47FD-9D1C-B00F000F39F9}" destId="{FC2125CF-D745-4664-912D-5279D098B304}" srcOrd="1" destOrd="0" presId="urn:microsoft.com/office/officeart/2018/2/layout/IconVerticalSolidList"/>
    <dgm:cxn modelId="{72D31F06-F4F6-4D6D-B915-EE88E29899E4}" type="presParOf" srcId="{86FF4F87-3040-47FD-9D1C-B00F000F39F9}" destId="{025D1A00-205D-422E-89B9-8CA50B7AF1D9}" srcOrd="2" destOrd="0" presId="urn:microsoft.com/office/officeart/2018/2/layout/IconVerticalSolidList"/>
    <dgm:cxn modelId="{D2BCF467-9EA1-4E50-AB7C-A8B9ADBFC7B0}" type="presParOf" srcId="{025D1A00-205D-422E-89B9-8CA50B7AF1D9}" destId="{ECE93A57-7F13-42E8-82C6-3F3C5201FCAB}" srcOrd="0" destOrd="0" presId="urn:microsoft.com/office/officeart/2018/2/layout/IconVerticalSolidList"/>
    <dgm:cxn modelId="{D75E5C2B-4089-4D4D-B3C9-0E40253F3E65}" type="presParOf" srcId="{025D1A00-205D-422E-89B9-8CA50B7AF1D9}" destId="{99FCF078-827A-4FBF-ACA3-19367573F8D5}" srcOrd="1" destOrd="0" presId="urn:microsoft.com/office/officeart/2018/2/layout/IconVerticalSolidList"/>
    <dgm:cxn modelId="{182FD74D-94AA-4C6E-A6D0-1AC5A29A415E}" type="presParOf" srcId="{025D1A00-205D-422E-89B9-8CA50B7AF1D9}" destId="{188C0BB3-9AD7-4513-BC1D-31DD25FFC76D}" srcOrd="2" destOrd="0" presId="urn:microsoft.com/office/officeart/2018/2/layout/IconVerticalSolidList"/>
    <dgm:cxn modelId="{C6E45CBD-B1D5-488C-965F-B1FEB71499E5}" type="presParOf" srcId="{025D1A00-205D-422E-89B9-8CA50B7AF1D9}" destId="{06C09B7E-4DD8-4DB5-82FD-43AF576BBCEB}" srcOrd="3" destOrd="0" presId="urn:microsoft.com/office/officeart/2018/2/layout/IconVerticalSolidList"/>
    <dgm:cxn modelId="{649D9605-4361-4D02-84D9-F5D5753E630B}" type="presParOf" srcId="{86FF4F87-3040-47FD-9D1C-B00F000F39F9}" destId="{F0130C07-3D84-4CAD-834C-047EAE831BB1}" srcOrd="3" destOrd="0" presId="urn:microsoft.com/office/officeart/2018/2/layout/IconVerticalSolidList"/>
    <dgm:cxn modelId="{0A31A2F6-9C3B-4237-A06E-9C59C4F14F34}" type="presParOf" srcId="{86FF4F87-3040-47FD-9D1C-B00F000F39F9}" destId="{5C11C085-45A1-4D72-BBE4-45DDCE72E91F}" srcOrd="4" destOrd="0" presId="urn:microsoft.com/office/officeart/2018/2/layout/IconVerticalSolidList"/>
    <dgm:cxn modelId="{848ECBF8-D407-4A11-8534-1367EC25F67C}" type="presParOf" srcId="{5C11C085-45A1-4D72-BBE4-45DDCE72E91F}" destId="{C83A2896-8B47-4973-BFE9-2EC66A9F2EB5}" srcOrd="0" destOrd="0" presId="urn:microsoft.com/office/officeart/2018/2/layout/IconVerticalSolidList"/>
    <dgm:cxn modelId="{95C12BAD-1910-4EB4-97E0-28A0D11D2D05}" type="presParOf" srcId="{5C11C085-45A1-4D72-BBE4-45DDCE72E91F}" destId="{3F93888E-FE84-4A87-BA1D-1C7C6CDCAFE5}" srcOrd="1" destOrd="0" presId="urn:microsoft.com/office/officeart/2018/2/layout/IconVerticalSolidList"/>
    <dgm:cxn modelId="{D38C18D8-12F3-48C5-B37C-4D1EADBC7A90}" type="presParOf" srcId="{5C11C085-45A1-4D72-BBE4-45DDCE72E91F}" destId="{3C256E18-E8B6-4034-82ED-23C142BC1957}" srcOrd="2" destOrd="0" presId="urn:microsoft.com/office/officeart/2018/2/layout/IconVerticalSolidList"/>
    <dgm:cxn modelId="{210290E6-4782-415A-888F-B83F4D43E2EF}" type="presParOf" srcId="{5C11C085-45A1-4D72-BBE4-45DDCE72E91F}" destId="{4336A116-7AA6-4F69-A5D0-8B3EC11C86A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2DC82EE-A55F-4960-9470-FD40FC8A2BE5}" type="doc">
      <dgm:prSet loTypeId="urn:microsoft.com/office/officeart/2008/layout/LinedList" loCatId="list" qsTypeId="urn:microsoft.com/office/officeart/2005/8/quickstyle/simple4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588DD5C6-48DC-4F8F-8480-D045FC6A6165}">
      <dgm:prSet/>
      <dgm:spPr/>
      <dgm:t>
        <a:bodyPr/>
        <a:lstStyle/>
        <a:p>
          <a:r>
            <a:rPr lang="en-GB"/>
            <a:t>An example of this could be, "a heavy weight in my chest," or “a lump in my throat”, or “butterflies in my stomach or “my chest feels tight“.</a:t>
          </a:r>
          <a:endParaRPr lang="en-US"/>
        </a:p>
      </dgm:t>
    </dgm:pt>
    <dgm:pt modelId="{0059B8CD-85A6-4C84-A7DD-88C7CB353F45}" type="parTrans" cxnId="{B855D517-6BFB-49F0-ABA1-E6258B08DDAC}">
      <dgm:prSet/>
      <dgm:spPr/>
      <dgm:t>
        <a:bodyPr/>
        <a:lstStyle/>
        <a:p>
          <a:endParaRPr lang="en-US"/>
        </a:p>
      </dgm:t>
    </dgm:pt>
    <dgm:pt modelId="{3F87D3D6-7CBF-45FC-B2E9-C670ACC4F4CC}" type="sibTrans" cxnId="{B855D517-6BFB-49F0-ABA1-E6258B08DDAC}">
      <dgm:prSet/>
      <dgm:spPr/>
      <dgm:t>
        <a:bodyPr/>
        <a:lstStyle/>
        <a:p>
          <a:endParaRPr lang="en-US"/>
        </a:p>
      </dgm:t>
    </dgm:pt>
    <dgm:pt modelId="{CA926923-FD4C-4AE1-942C-C6BE29BC8150}">
      <dgm:prSet/>
      <dgm:spPr/>
      <dgm:t>
        <a:bodyPr/>
        <a:lstStyle/>
        <a:p>
          <a:r>
            <a:rPr lang="en-GB"/>
            <a:t>Bringing the emotional experience to awareness in the body helps the client stay present and process their emotions more effectively</a:t>
          </a:r>
          <a:endParaRPr lang="en-US"/>
        </a:p>
      </dgm:t>
    </dgm:pt>
    <dgm:pt modelId="{3846BE08-EF57-4ABD-B7D6-F92EC3B5FF12}" type="parTrans" cxnId="{CDA5839B-4624-4EE0-85F4-53D50002A760}">
      <dgm:prSet/>
      <dgm:spPr/>
      <dgm:t>
        <a:bodyPr/>
        <a:lstStyle/>
        <a:p>
          <a:endParaRPr lang="en-US"/>
        </a:p>
      </dgm:t>
    </dgm:pt>
    <dgm:pt modelId="{AF1DA91C-F5DA-4E57-AF0C-0E0CF4798F56}" type="sibTrans" cxnId="{CDA5839B-4624-4EE0-85F4-53D50002A760}">
      <dgm:prSet/>
      <dgm:spPr/>
      <dgm:t>
        <a:bodyPr/>
        <a:lstStyle/>
        <a:p>
          <a:endParaRPr lang="en-US"/>
        </a:p>
      </dgm:t>
    </dgm:pt>
    <dgm:pt modelId="{41948360-CB6D-47AD-AD01-F3984AAE1620}" type="pres">
      <dgm:prSet presAssocID="{B2DC82EE-A55F-4960-9470-FD40FC8A2BE5}" presName="vert0" presStyleCnt="0">
        <dgm:presLayoutVars>
          <dgm:dir/>
          <dgm:animOne val="branch"/>
          <dgm:animLvl val="lvl"/>
        </dgm:presLayoutVars>
      </dgm:prSet>
      <dgm:spPr/>
    </dgm:pt>
    <dgm:pt modelId="{CB06C51E-1DFA-48BA-BE8B-D1281DFD9A86}" type="pres">
      <dgm:prSet presAssocID="{588DD5C6-48DC-4F8F-8480-D045FC6A6165}" presName="thickLine" presStyleLbl="alignNode1" presStyleIdx="0" presStyleCnt="2"/>
      <dgm:spPr/>
    </dgm:pt>
    <dgm:pt modelId="{8043770E-5FC4-410A-BB56-861AED79ECF5}" type="pres">
      <dgm:prSet presAssocID="{588DD5C6-48DC-4F8F-8480-D045FC6A6165}" presName="horz1" presStyleCnt="0"/>
      <dgm:spPr/>
    </dgm:pt>
    <dgm:pt modelId="{229EC97F-F0CD-476B-AD2E-A11D9A758C38}" type="pres">
      <dgm:prSet presAssocID="{588DD5C6-48DC-4F8F-8480-D045FC6A6165}" presName="tx1" presStyleLbl="revTx" presStyleIdx="0" presStyleCnt="2"/>
      <dgm:spPr/>
    </dgm:pt>
    <dgm:pt modelId="{6C342EE9-B7FE-4F8C-ABD3-DFDCA7BB8E78}" type="pres">
      <dgm:prSet presAssocID="{588DD5C6-48DC-4F8F-8480-D045FC6A6165}" presName="vert1" presStyleCnt="0"/>
      <dgm:spPr/>
    </dgm:pt>
    <dgm:pt modelId="{E7659FF2-85CA-4F7D-B281-2EB11749B970}" type="pres">
      <dgm:prSet presAssocID="{CA926923-FD4C-4AE1-942C-C6BE29BC8150}" presName="thickLine" presStyleLbl="alignNode1" presStyleIdx="1" presStyleCnt="2"/>
      <dgm:spPr/>
    </dgm:pt>
    <dgm:pt modelId="{57CFD153-E959-4704-90B7-41EDB2EB6B11}" type="pres">
      <dgm:prSet presAssocID="{CA926923-FD4C-4AE1-942C-C6BE29BC8150}" presName="horz1" presStyleCnt="0"/>
      <dgm:spPr/>
    </dgm:pt>
    <dgm:pt modelId="{A918F8BA-A45C-4A30-B9FC-42E68003A0D1}" type="pres">
      <dgm:prSet presAssocID="{CA926923-FD4C-4AE1-942C-C6BE29BC8150}" presName="tx1" presStyleLbl="revTx" presStyleIdx="1" presStyleCnt="2"/>
      <dgm:spPr/>
    </dgm:pt>
    <dgm:pt modelId="{A5D83E42-1990-4F8B-B23B-1F815E5AEA9D}" type="pres">
      <dgm:prSet presAssocID="{CA926923-FD4C-4AE1-942C-C6BE29BC8150}" presName="vert1" presStyleCnt="0"/>
      <dgm:spPr/>
    </dgm:pt>
  </dgm:ptLst>
  <dgm:cxnLst>
    <dgm:cxn modelId="{D588E406-BDB9-4244-8A35-364A33BB0FEF}" type="presOf" srcId="{588DD5C6-48DC-4F8F-8480-D045FC6A6165}" destId="{229EC97F-F0CD-476B-AD2E-A11D9A758C38}" srcOrd="0" destOrd="0" presId="urn:microsoft.com/office/officeart/2008/layout/LinedList"/>
    <dgm:cxn modelId="{B855D517-6BFB-49F0-ABA1-E6258B08DDAC}" srcId="{B2DC82EE-A55F-4960-9470-FD40FC8A2BE5}" destId="{588DD5C6-48DC-4F8F-8480-D045FC6A6165}" srcOrd="0" destOrd="0" parTransId="{0059B8CD-85A6-4C84-A7DD-88C7CB353F45}" sibTransId="{3F87D3D6-7CBF-45FC-B2E9-C670ACC4F4CC}"/>
    <dgm:cxn modelId="{AAF2CB2A-9517-4002-A137-7427AC06B49C}" type="presOf" srcId="{CA926923-FD4C-4AE1-942C-C6BE29BC8150}" destId="{A918F8BA-A45C-4A30-B9FC-42E68003A0D1}" srcOrd="0" destOrd="0" presId="urn:microsoft.com/office/officeart/2008/layout/LinedList"/>
    <dgm:cxn modelId="{54F0B583-7683-4319-AB8E-05DC7C59A984}" type="presOf" srcId="{B2DC82EE-A55F-4960-9470-FD40FC8A2BE5}" destId="{41948360-CB6D-47AD-AD01-F3984AAE1620}" srcOrd="0" destOrd="0" presId="urn:microsoft.com/office/officeart/2008/layout/LinedList"/>
    <dgm:cxn modelId="{CDA5839B-4624-4EE0-85F4-53D50002A760}" srcId="{B2DC82EE-A55F-4960-9470-FD40FC8A2BE5}" destId="{CA926923-FD4C-4AE1-942C-C6BE29BC8150}" srcOrd="1" destOrd="0" parTransId="{3846BE08-EF57-4ABD-B7D6-F92EC3B5FF12}" sibTransId="{AF1DA91C-F5DA-4E57-AF0C-0E0CF4798F56}"/>
    <dgm:cxn modelId="{70A101C9-D598-48FD-9D91-1E8F7DE11D4E}" type="presParOf" srcId="{41948360-CB6D-47AD-AD01-F3984AAE1620}" destId="{CB06C51E-1DFA-48BA-BE8B-D1281DFD9A86}" srcOrd="0" destOrd="0" presId="urn:microsoft.com/office/officeart/2008/layout/LinedList"/>
    <dgm:cxn modelId="{86A5B237-0FCE-43A0-B98C-6B9F07066ABE}" type="presParOf" srcId="{41948360-CB6D-47AD-AD01-F3984AAE1620}" destId="{8043770E-5FC4-410A-BB56-861AED79ECF5}" srcOrd="1" destOrd="0" presId="urn:microsoft.com/office/officeart/2008/layout/LinedList"/>
    <dgm:cxn modelId="{531FDE38-7B85-448F-B105-EA9E38945EC8}" type="presParOf" srcId="{8043770E-5FC4-410A-BB56-861AED79ECF5}" destId="{229EC97F-F0CD-476B-AD2E-A11D9A758C38}" srcOrd="0" destOrd="0" presId="urn:microsoft.com/office/officeart/2008/layout/LinedList"/>
    <dgm:cxn modelId="{4C93ACA9-1979-48E4-8F7F-D8FC8A650687}" type="presParOf" srcId="{8043770E-5FC4-410A-BB56-861AED79ECF5}" destId="{6C342EE9-B7FE-4F8C-ABD3-DFDCA7BB8E78}" srcOrd="1" destOrd="0" presId="urn:microsoft.com/office/officeart/2008/layout/LinedList"/>
    <dgm:cxn modelId="{D1CFC94F-B838-4401-9CEA-A9E0E93D8727}" type="presParOf" srcId="{41948360-CB6D-47AD-AD01-F3984AAE1620}" destId="{E7659FF2-85CA-4F7D-B281-2EB11749B970}" srcOrd="2" destOrd="0" presId="urn:microsoft.com/office/officeart/2008/layout/LinedList"/>
    <dgm:cxn modelId="{D1CC3FFC-49EA-4C04-B77C-C995727B8EEB}" type="presParOf" srcId="{41948360-CB6D-47AD-AD01-F3984AAE1620}" destId="{57CFD153-E959-4704-90B7-41EDB2EB6B11}" srcOrd="3" destOrd="0" presId="urn:microsoft.com/office/officeart/2008/layout/LinedList"/>
    <dgm:cxn modelId="{E9F84509-9D52-41A5-AA22-417EB6A99FDF}" type="presParOf" srcId="{57CFD153-E959-4704-90B7-41EDB2EB6B11}" destId="{A918F8BA-A45C-4A30-B9FC-42E68003A0D1}" srcOrd="0" destOrd="0" presId="urn:microsoft.com/office/officeart/2008/layout/LinedList"/>
    <dgm:cxn modelId="{E4CF0008-AE63-41CD-BB15-790991B88103}" type="presParOf" srcId="{57CFD153-E959-4704-90B7-41EDB2EB6B11}" destId="{A5D83E42-1990-4F8B-B23B-1F815E5AEA9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091F72-18AC-404E-B671-042076E69405}">
      <dsp:nvSpPr>
        <dsp:cNvPr id="0" name=""/>
        <dsp:cNvSpPr/>
      </dsp:nvSpPr>
      <dsp:spPr>
        <a:xfrm>
          <a:off x="0" y="574"/>
          <a:ext cx="7012370" cy="134513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B42A74-B596-4F1A-8DE7-981511EE66A1}">
      <dsp:nvSpPr>
        <dsp:cNvPr id="0" name=""/>
        <dsp:cNvSpPr/>
      </dsp:nvSpPr>
      <dsp:spPr>
        <a:xfrm>
          <a:off x="406904" y="303230"/>
          <a:ext cx="739825" cy="7398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12CA02-D767-4D16-AB36-556570382F4C}">
      <dsp:nvSpPr>
        <dsp:cNvPr id="0" name=""/>
        <dsp:cNvSpPr/>
      </dsp:nvSpPr>
      <dsp:spPr>
        <a:xfrm>
          <a:off x="1553633" y="574"/>
          <a:ext cx="5458736" cy="1345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360" tIns="142360" rIns="142360" bIns="14236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 feel ….</a:t>
          </a:r>
          <a:endParaRPr lang="en-US" sz="2500" kern="1200"/>
        </a:p>
      </dsp:txBody>
      <dsp:txXfrm>
        <a:off x="1553633" y="574"/>
        <a:ext cx="5458736" cy="1345137"/>
      </dsp:txXfrm>
    </dsp:sp>
    <dsp:sp modelId="{ECE93A57-7F13-42E8-82C6-3F3C5201FCAB}">
      <dsp:nvSpPr>
        <dsp:cNvPr id="0" name=""/>
        <dsp:cNvSpPr/>
      </dsp:nvSpPr>
      <dsp:spPr>
        <a:xfrm>
          <a:off x="0" y="1681996"/>
          <a:ext cx="7012370" cy="134513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FCF078-827A-4FBF-ACA3-19367573F8D5}">
      <dsp:nvSpPr>
        <dsp:cNvPr id="0" name=""/>
        <dsp:cNvSpPr/>
      </dsp:nvSpPr>
      <dsp:spPr>
        <a:xfrm>
          <a:off x="406904" y="1984652"/>
          <a:ext cx="739825" cy="7398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C09B7E-4DD8-4DB5-82FD-43AF576BBCEB}">
      <dsp:nvSpPr>
        <dsp:cNvPr id="0" name=""/>
        <dsp:cNvSpPr/>
      </dsp:nvSpPr>
      <dsp:spPr>
        <a:xfrm>
          <a:off x="1553633" y="1681996"/>
          <a:ext cx="5458736" cy="1345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360" tIns="142360" rIns="142360" bIns="14236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 notice …</a:t>
          </a:r>
          <a:endParaRPr lang="en-US" sz="2500" kern="1200"/>
        </a:p>
      </dsp:txBody>
      <dsp:txXfrm>
        <a:off x="1553633" y="1681996"/>
        <a:ext cx="5458736" cy="1345137"/>
      </dsp:txXfrm>
    </dsp:sp>
    <dsp:sp modelId="{C83A2896-8B47-4973-BFE9-2EC66A9F2EB5}">
      <dsp:nvSpPr>
        <dsp:cNvPr id="0" name=""/>
        <dsp:cNvSpPr/>
      </dsp:nvSpPr>
      <dsp:spPr>
        <a:xfrm>
          <a:off x="0" y="3363418"/>
          <a:ext cx="7012370" cy="134513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93888E-FE84-4A87-BA1D-1C7C6CDCAFE5}">
      <dsp:nvSpPr>
        <dsp:cNvPr id="0" name=""/>
        <dsp:cNvSpPr/>
      </dsp:nvSpPr>
      <dsp:spPr>
        <a:xfrm>
          <a:off x="406904" y="3666074"/>
          <a:ext cx="739825" cy="7398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36A116-7AA6-4F69-A5D0-8B3EC11C86AD}">
      <dsp:nvSpPr>
        <dsp:cNvPr id="0" name=""/>
        <dsp:cNvSpPr/>
      </dsp:nvSpPr>
      <dsp:spPr>
        <a:xfrm>
          <a:off x="1553633" y="3363418"/>
          <a:ext cx="5458736" cy="1345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360" tIns="142360" rIns="142360" bIns="14236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 imagine …</a:t>
          </a:r>
          <a:endParaRPr lang="en-US" sz="2500" kern="1200"/>
        </a:p>
      </dsp:txBody>
      <dsp:txXfrm>
        <a:off x="1553633" y="3363418"/>
        <a:ext cx="5458736" cy="13451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06C51E-1DFA-48BA-BE8B-D1281DFD9A86}">
      <dsp:nvSpPr>
        <dsp:cNvPr id="0" name=""/>
        <dsp:cNvSpPr/>
      </dsp:nvSpPr>
      <dsp:spPr>
        <a:xfrm>
          <a:off x="0" y="0"/>
          <a:ext cx="7012370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29EC97F-F0CD-476B-AD2E-A11D9A758C38}">
      <dsp:nvSpPr>
        <dsp:cNvPr id="0" name=""/>
        <dsp:cNvSpPr/>
      </dsp:nvSpPr>
      <dsp:spPr>
        <a:xfrm>
          <a:off x="0" y="0"/>
          <a:ext cx="7012370" cy="235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An example of this could be, "a heavy weight in my chest," or “a lump in my throat”, or “butterflies in my stomach or “my chest feels tight“.</a:t>
          </a:r>
          <a:endParaRPr lang="en-US" sz="3300" kern="1200"/>
        </a:p>
      </dsp:txBody>
      <dsp:txXfrm>
        <a:off x="0" y="0"/>
        <a:ext cx="7012370" cy="2354565"/>
      </dsp:txXfrm>
    </dsp:sp>
    <dsp:sp modelId="{E7659FF2-85CA-4F7D-B281-2EB11749B970}">
      <dsp:nvSpPr>
        <dsp:cNvPr id="0" name=""/>
        <dsp:cNvSpPr/>
      </dsp:nvSpPr>
      <dsp:spPr>
        <a:xfrm>
          <a:off x="0" y="2354565"/>
          <a:ext cx="7012370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18F8BA-A45C-4A30-B9FC-42E68003A0D1}">
      <dsp:nvSpPr>
        <dsp:cNvPr id="0" name=""/>
        <dsp:cNvSpPr/>
      </dsp:nvSpPr>
      <dsp:spPr>
        <a:xfrm>
          <a:off x="0" y="2354565"/>
          <a:ext cx="7012370" cy="235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Bringing the emotional experience to awareness in the body helps the client stay present and process their emotions more effectively</a:t>
          </a:r>
          <a:endParaRPr lang="en-US" sz="3300" kern="1200"/>
        </a:p>
      </dsp:txBody>
      <dsp:txXfrm>
        <a:off x="0" y="2354565"/>
        <a:ext cx="7012370" cy="23545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4EDC01-0595-4C8F-B010-36BA9BDBBF5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837FE0-0A2C-4916-AD6A-B1AE4A642A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8439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837FE0-0A2C-4916-AD6A-B1AE4A642A5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1456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2BD71C-A708-42BD-9FA1-B165714C867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19962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A404C-CDD7-764B-29EF-D49A6FC4DB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E6B9EC-7924-99AD-4E27-CE73E0ABE4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3DE7F0-AA3D-A76E-1CDC-EF67C33921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92D14-69FA-47E6-8041-1F12E8C7B9EC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26D994-1EB1-88ED-0CB3-20CD01FAEF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4EF9BE-BB3D-C330-0189-5A8C1680C3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E0BEA-3D1A-48E7-B5E2-F8E0429C02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6414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30DAB-35B6-15D6-43C5-BC737BD5DC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0D1090-04BA-BA4F-F492-612AB92021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07CCB3-0788-DAF0-D806-F44D6A6D9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92D14-69FA-47E6-8041-1F12E8C7B9EC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CF1B06-8A75-8F9E-13C7-E0549FDB9B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FAD351-F2EB-244D-97DF-168539FC20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E0BEA-3D1A-48E7-B5E2-F8E0429C02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6403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0C1466-7AC1-5CA2-2F94-A72AE94BC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B1E534-B6AE-A1E9-7364-3499E60FF1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9BA894-211B-3B58-FF79-5CDD103BA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92D14-69FA-47E6-8041-1F12E8C7B9EC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74F461-E6A9-6B7B-6C3C-258C95ECA8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DD1085-3139-B74A-ECC4-E40B8AAA3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E0BEA-3D1A-48E7-B5E2-F8E0429C02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9514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FEBEC-0A6D-11FA-30E6-D789E536C2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978212-FF85-000A-814E-255F7A2F89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61E794-30A6-1CCE-5A2F-1D67BAA09A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D8704E-3B9D-D7C5-380D-A3BF50E42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92D14-69FA-47E6-8041-1F12E8C7B9EC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F6B3E3-057A-DABE-1B3C-7609C7B5D7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06D504-74F2-6AE1-9567-9B13A1A2D1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E0BEA-3D1A-48E7-B5E2-F8E0429C02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127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089FA-ED5E-AFE7-46FC-AAED24593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53F490-DFA9-9AC7-F8FA-2A0BC2575F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18188E-1C44-ABC3-08D6-48D16E948D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99517E-705A-310D-5DCC-51DC27A9BB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578021-A800-B7B8-EB97-9653010454B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4E28F37-E1D7-45FE-404A-D9341668BA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92D14-69FA-47E6-8041-1F12E8C7B9EC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743E382-6870-AEBC-AEC5-D59D4C2A7E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DD9C83-205C-A599-62B8-CD66E8F24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E0BEA-3D1A-48E7-B5E2-F8E0429C02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8282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673B7-A2E5-2420-504E-4291AE749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CC67FD-5C50-7248-E674-6F178CBF41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92D14-69FA-47E6-8041-1F12E8C7B9EC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6BCF40-8252-3582-958C-5ECFA562CB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101B36-F367-1F7F-54E7-3E67D69A42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E0BEA-3D1A-48E7-B5E2-F8E0429C02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8594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83AC231-7AC3-1069-E44E-80028FD700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92D14-69FA-47E6-8041-1F12E8C7B9EC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532F30-F316-D45A-98FC-026DCBF64B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CC2FC6-2E08-8D1A-D976-75DE5AEC63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E0BEA-3D1A-48E7-B5E2-F8E0429C02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3057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091A7-8C0A-6F06-5BB4-A7F8684170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ED6DE0-9603-C924-4244-B5902C4529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41F487-B884-5EB0-D62A-047C728168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F596D0-7F4D-426E-DE5C-A47AD48267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92D14-69FA-47E6-8041-1F12E8C7B9EC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553D3D-A2AE-BCEE-6DA4-89CE88D3D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EDB0A8-E816-E01B-12F6-5B8A7E1B8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E0BEA-3D1A-48E7-B5E2-F8E0429C02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6024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894AB-408B-4DDA-60C5-E43DD00D16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E80CD52-1DC2-2869-CDAA-1CC90AF23978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BF0583-B672-6062-A727-FCB614D9D7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B7A986-B795-9C03-0276-6D76BC898C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92D14-69FA-47E6-8041-1F12E8C7B9EC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27FE28-5588-9804-068D-2655634096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CCB2C4-2B85-047C-0C94-1F51CCD8FB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E0BEA-3D1A-48E7-B5E2-F8E0429C02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9126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B5F2C-42DF-3828-A87F-09D1B34F89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D86C21-C655-578F-33B7-4E3A35083F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239A99-DE43-8E14-935B-13A4E0E207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92D14-69FA-47E6-8041-1F12E8C7B9EC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08EC09-25AF-8143-61DC-65A3CC6FF6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68CD7E-346C-1EED-F61A-F8FEA6CF5B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E0BEA-3D1A-48E7-B5E2-F8E0429C02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4072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A099CD5-0D0E-3E26-6C27-BF2CD4DDEF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8953BC-A0DD-EB9D-4921-DE1DF21B32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25615C-5137-3F34-7DDB-B49113D7F8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92D14-69FA-47E6-8041-1F12E8C7B9EC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221B0E-7B31-301C-05EB-DBBD879434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07CB0E-5B7B-4C99-B7AE-F8F53857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E0BEA-3D1A-48E7-B5E2-F8E0429C02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509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28032AA-2953-221C-C4BD-C3CC98B7F6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AC86C4-BD5B-F205-BADD-15EC07D3E9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0E611B-2DE9-4D09-B186-4A60AE62869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DA92D14-69FA-47E6-8041-1F12E8C7B9EC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26C910-FC8A-26AE-50C5-01041384C0A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0C5C18-2416-87BD-9807-46A17E9504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DE0BEA-3D1A-48E7-B5E2-F8E0429C02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7695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0DFE0C4-2128-1EA7-1949-671F3B5065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65" r="1" b="1"/>
          <a:stretch>
            <a:fillRect/>
          </a:stretch>
        </p:blipFill>
        <p:spPr>
          <a:xfrm>
            <a:off x="196850" y="173518"/>
            <a:ext cx="11798300" cy="6512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4465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FD162-1F26-09BA-532D-8003D25980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1360722"/>
            <a:ext cx="6411686" cy="4781662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Gestalt therapy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is a humanistic and experiential approach to counselling and psychotherapy developed primarily by </a:t>
            </a:r>
            <a:r>
              <a:rPr lang="en-GB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Fritz Perls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, </a:t>
            </a:r>
            <a:r>
              <a:rPr lang="en-GB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Laura Perls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, and </a:t>
            </a:r>
            <a:r>
              <a:rPr lang="en-GB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Paul Goodman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during the 1940s and 1950s. </a:t>
            </a: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It emphasizes personal responsibility, self-awareness, and understanding one's experiences in the </a:t>
            </a:r>
            <a:r>
              <a:rPr lang="en-GB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here and now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rather than focusing extensively on past events.</a:t>
            </a:r>
          </a:p>
          <a:p>
            <a:endParaRPr lang="en-GB" sz="19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73D2086-FE9D-4615-CF29-0ED0ABD5D37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824" r="21510" b="-1"/>
          <a:stretch>
            <a:fillRect/>
          </a:stretch>
        </p:blipFill>
        <p:spPr>
          <a:xfrm>
            <a:off x="7696200" y="10"/>
            <a:ext cx="44958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2092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A95C6DB-B765-FF70-3485-9BBAA854B5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389" y="1138265"/>
            <a:ext cx="4843762" cy="140118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Key Concepts of Gestalt Therapy</a:t>
            </a:r>
            <a:br>
              <a:rPr lang="en-US" sz="3000" dirty="0">
                <a:solidFill>
                  <a:schemeClr val="tx2">
                    <a:lumMod val="75000"/>
                    <a:lumOff val="25000"/>
                  </a:schemeClr>
                </a:solidFill>
              </a:rPr>
            </a:br>
            <a:endParaRPr lang="en-US" sz="3000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462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B90E884-0221-BA23-6CC1-5E09D276FD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3388" y="2258568"/>
            <a:ext cx="6022315" cy="3895543"/>
          </a:xfrm>
        </p:spPr>
        <p:txBody>
          <a:bodyPr vert="horz" lIns="91440" tIns="45720" rIns="91440" bIns="45720" rtlCol="0">
            <a:normAutofit fontScale="92500"/>
          </a:bodyPr>
          <a:lstStyle/>
          <a:p>
            <a:r>
              <a:rPr lang="en-US" sz="24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1. Here-and-Now Awareness</a:t>
            </a:r>
          </a:p>
          <a:p>
            <a:r>
              <a:rPr lang="en-US" sz="24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Gestalt therapists focus on clients' present experiences rather than </a:t>
            </a:r>
            <a:r>
              <a:rPr lang="en-US" sz="24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analyse</a:t>
            </a:r>
            <a:r>
              <a:rPr lang="en-US" sz="24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historical events in depth. </a:t>
            </a:r>
          </a:p>
          <a:p>
            <a:r>
              <a:rPr lang="en-US" sz="24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While past experiences are acknowledged, attention is directed toward how they influence current functioning.</a:t>
            </a:r>
          </a:p>
          <a:p>
            <a:r>
              <a:rPr lang="en-US" sz="24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Example:</a:t>
            </a:r>
            <a:r>
              <a:rPr lang="en-US" sz="24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Rather than discussing childhood anger as a historical event, the therapist may explore how anger is being experienced and expressed in the present moment.</a:t>
            </a:r>
          </a:p>
          <a:p>
            <a:endParaRPr lang="en-US" sz="1900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EC24EBA-B541-B04A-BC5B-06B632EE8F7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38240" r="17260"/>
          <a:stretch>
            <a:fillRect/>
          </a:stretch>
        </p:blipFill>
        <p:spPr>
          <a:xfrm>
            <a:off x="7708391" y="1023779"/>
            <a:ext cx="4974337" cy="4810442"/>
          </a:xfrm>
          <a:custGeom>
            <a:avLst/>
            <a:gdLst/>
            <a:ahLst/>
            <a:cxnLst/>
            <a:rect l="l" t="t" r="r" b="b"/>
            <a:pathLst>
              <a:path w="4810442" h="4810442">
                <a:moveTo>
                  <a:pt x="2405221" y="0"/>
                </a:moveTo>
                <a:cubicBezTo>
                  <a:pt x="3733588" y="0"/>
                  <a:pt x="4810442" y="1076854"/>
                  <a:pt x="4810442" y="2405221"/>
                </a:cubicBezTo>
                <a:cubicBezTo>
                  <a:pt x="4810442" y="3733588"/>
                  <a:pt x="3733588" y="4810442"/>
                  <a:pt x="2405221" y="4810442"/>
                </a:cubicBezTo>
                <a:cubicBezTo>
                  <a:pt x="1076854" y="4810442"/>
                  <a:pt x="0" y="3733588"/>
                  <a:pt x="0" y="2405221"/>
                </a:cubicBezTo>
                <a:cubicBezTo>
                  <a:pt x="0" y="1076854"/>
                  <a:pt x="1076854" y="0"/>
                  <a:pt x="2405221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271744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EFDB3D0-F520-9A5E-2F83-DFFE3F0A10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823D78B-6F34-AEB0-6CBE-5727AC6C93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389" y="1138265"/>
            <a:ext cx="4843762" cy="140118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000" dirty="0">
                <a:solidFill>
                  <a:schemeClr val="accent6">
                    <a:lumMod val="75000"/>
                  </a:schemeClr>
                </a:solidFill>
              </a:rPr>
              <a:t>Key Concepts of Gestalt Therapy</a:t>
            </a:r>
            <a:br>
              <a:rPr lang="en-US" sz="3000" dirty="0">
                <a:solidFill>
                  <a:schemeClr val="accent6">
                    <a:lumMod val="75000"/>
                  </a:schemeClr>
                </a:solidFill>
              </a:rPr>
            </a:br>
            <a:endParaRPr lang="en-US" sz="3000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462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D88944F-6977-E529-5C4C-2C5F171A9F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3389" y="2551176"/>
            <a:ext cx="4843762" cy="3602935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0" indent="0">
              <a:buNone/>
            </a:pPr>
            <a:r>
              <a:rPr lang="en-US" b="1" dirty="0">
                <a:solidFill>
                  <a:schemeClr val="accent6">
                    <a:lumMod val="75000"/>
                  </a:schemeClr>
                </a:solidFill>
              </a:rPr>
              <a:t>2. Holism</a:t>
            </a:r>
            <a:endParaRPr lang="en-US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US" dirty="0">
                <a:solidFill>
                  <a:schemeClr val="accent6">
                    <a:lumMod val="75000"/>
                  </a:schemeClr>
                </a:solidFill>
              </a:rPr>
              <a:t>Individuals are viewed as integrated wholes rather than collections of separate parts. Emotional, cognitive, physical, social, and spiritual aspects of experience are all considered important.</a:t>
            </a:r>
          </a:p>
          <a:p>
            <a:pPr marL="0"/>
            <a:endParaRPr lang="en-US" sz="2000" dirty="0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4BD0CC90-6D63-41F1-5B6A-9C4D6E26636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19780" r="17720" b="1"/>
          <a:stretch>
            <a:fillRect/>
          </a:stretch>
        </p:blipFill>
        <p:spPr>
          <a:xfrm>
            <a:off x="6524941" y="1023779"/>
            <a:ext cx="4810442" cy="4810442"/>
          </a:xfrm>
          <a:custGeom>
            <a:avLst/>
            <a:gdLst/>
            <a:ahLst/>
            <a:cxnLst/>
            <a:rect l="l" t="t" r="r" b="b"/>
            <a:pathLst>
              <a:path w="4810442" h="4810442">
                <a:moveTo>
                  <a:pt x="2405221" y="0"/>
                </a:moveTo>
                <a:cubicBezTo>
                  <a:pt x="3733588" y="0"/>
                  <a:pt x="4810442" y="1076854"/>
                  <a:pt x="4810442" y="2405221"/>
                </a:cubicBezTo>
                <a:cubicBezTo>
                  <a:pt x="4810442" y="3733588"/>
                  <a:pt x="3733588" y="4810442"/>
                  <a:pt x="2405221" y="4810442"/>
                </a:cubicBezTo>
                <a:cubicBezTo>
                  <a:pt x="1076854" y="4810442"/>
                  <a:pt x="0" y="3733588"/>
                  <a:pt x="0" y="2405221"/>
                </a:cubicBezTo>
                <a:cubicBezTo>
                  <a:pt x="0" y="1076854"/>
                  <a:pt x="1076854" y="0"/>
                  <a:pt x="2405221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966240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EBE57B7-8C09-C523-E656-C621ACE47C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60E073F-A280-5B81-E8F5-EBCAFCF3E4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086" y="653144"/>
            <a:ext cx="5142138" cy="231204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Key Concepts of Gestalt Therapy</a:t>
            </a:r>
            <a:br>
              <a:rPr lang="en-US" sz="2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28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1FAA2C8-E165-CF61-0B03-F0C2CEADCF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6571" y="2394856"/>
            <a:ext cx="5584372" cy="409303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bg1">
                    <a:alpha val="80000"/>
                  </a:schemeClr>
                </a:solidFill>
              </a:rPr>
              <a:t>Contact and Relationships</a:t>
            </a:r>
          </a:p>
          <a:p>
            <a:pPr marL="0"/>
            <a:r>
              <a:rPr lang="en-US" dirty="0">
                <a:solidFill>
                  <a:schemeClr val="bg1">
                    <a:alpha val="80000"/>
                  </a:schemeClr>
                </a:solidFill>
              </a:rPr>
              <a:t>Healthy functioning occurs when individuals can make meaningful contact with themselves, others, and their environment. Psychological difficulties may arise when contact is interrupted or avoided.</a:t>
            </a:r>
          </a:p>
          <a:p>
            <a:pPr marL="0"/>
            <a:endParaRPr lang="en-US" sz="2000" dirty="0">
              <a:solidFill>
                <a:schemeClr val="bg1">
                  <a:alpha val="80000"/>
                </a:schemeClr>
              </a:solidFill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D44E3F87-3D58-4B03-86B2-15A5C5B9C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0" y="841376"/>
            <a:ext cx="5260976" cy="4707593"/>
            <a:chOff x="6096000" y="841376"/>
            <a:chExt cx="5260976" cy="4707593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B4D09509-F6FC-47A6-B196-CCCFD8E83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1" y="841376"/>
              <a:ext cx="5260975" cy="4707593"/>
              <a:chOff x="6096001" y="841376"/>
              <a:chExt cx="5260975" cy="4707593"/>
            </a:xfrm>
          </p:grpSpPr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BA5B9D66-192D-4F12-964D-2B23A1D275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C9C14E68-C469-4A71-AF08-169DB545FC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B2C18990-7F62-45E8-B68F-47E95E481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0" y="4138312"/>
              <a:ext cx="5260975" cy="1410656"/>
              <a:chOff x="6096000" y="4138312"/>
              <a:chExt cx="5260975" cy="1410656"/>
            </a:xfrm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AC206BB2-3759-4DF0-9932-7445B6367A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381FA6FA-3CB6-4F57-8871-82DDE5BE86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blipFill dpi="0" rotWithShape="1">
                <a:blip r:embed="rId2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A286820-CC27-ACD0-D563-593DFCEDFDF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656659" y="1350833"/>
            <a:ext cx="4139657" cy="3063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4642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85E67A-D7DF-96D8-09A7-22FB777EF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865" y="568517"/>
            <a:ext cx="5248221" cy="10672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>
                <a:solidFill>
                  <a:schemeClr val="bg1"/>
                </a:solidFill>
              </a:rPr>
              <a:t>Key Concepts of Gestalt Therapy</a:t>
            </a:r>
          </a:p>
        </p:txBody>
      </p:sp>
      <p:pic>
        <p:nvPicPr>
          <p:cNvPr id="5" name="Content Placeholder 4" descr="Finding Freedom Through Gestalt Therapy">
            <a:extLst>
              <a:ext uri="{FF2B5EF4-FFF2-40B4-BE49-F238E27FC236}">
                <a16:creationId xmlns:a16="http://schemas.microsoft.com/office/drawing/2014/main" id="{95EABC19-F6F9-12B4-F8E7-0124ED7E907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12615" r="31135"/>
          <a:stretch>
            <a:fillRect/>
          </a:stretch>
        </p:blipFill>
        <p:spPr>
          <a:xfrm>
            <a:off x="739959" y="1095407"/>
            <a:ext cx="4754947" cy="4754947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ln w="28575">
            <a:noFill/>
          </a:ln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B894EFA8-F425-4D19-A94B-445388B31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CDA00D-3091-0E20-63DA-88F64A5DE2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34868" y="1820369"/>
            <a:ext cx="5217173" cy="514648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chemeClr val="bg1"/>
                </a:solidFill>
              </a:rPr>
              <a:t>4. Personal Responsibility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Clients are encouraged to take ownership of their thoughts, feelings, and </a:t>
            </a:r>
            <a:r>
              <a:rPr lang="en-US" dirty="0" err="1">
                <a:solidFill>
                  <a:schemeClr val="bg1"/>
                </a:solidFill>
              </a:rPr>
              <a:t>behaviours</a:t>
            </a:r>
            <a:r>
              <a:rPr lang="en-US" dirty="0">
                <a:solidFill>
                  <a:schemeClr val="bg1"/>
                </a:solidFill>
              </a:rPr>
              <a:t>. This helps move individuals from blaming external circumstances toward </a:t>
            </a:r>
            <a:r>
              <a:rPr lang="en-US" dirty="0" err="1">
                <a:solidFill>
                  <a:schemeClr val="bg1"/>
                </a:solidFill>
              </a:rPr>
              <a:t>recognising</a:t>
            </a:r>
            <a:r>
              <a:rPr lang="en-US" dirty="0">
                <a:solidFill>
                  <a:schemeClr val="bg1"/>
                </a:solidFill>
              </a:rPr>
              <a:t> their capacity for choice and change.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27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030673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0F7F7DC-BD79-62EB-4DC2-2A919F8AFB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94487F-5DD3-8178-E653-DB7CB5ACD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865" y="568517"/>
            <a:ext cx="5248221" cy="10672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>
                <a:solidFill>
                  <a:schemeClr val="bg1"/>
                </a:solidFill>
              </a:rPr>
              <a:t>Key Concepts of Gestalt Therapy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8C3C9E48-BE00-CB6B-4BCD-65FA77E80DB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l="5332" r="9166" b="-3"/>
          <a:stretch>
            <a:fillRect/>
          </a:stretch>
        </p:blipFill>
        <p:spPr>
          <a:xfrm>
            <a:off x="739959" y="1095407"/>
            <a:ext cx="4754947" cy="4754947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ln w="28575">
            <a:noFill/>
          </a:ln>
        </p:spPr>
      </p:pic>
      <p:grpSp>
        <p:nvGrpSpPr>
          <p:cNvPr id="39" name="Group 38">
            <a:extLst>
              <a:ext uri="{FF2B5EF4-FFF2-40B4-BE49-F238E27FC236}">
                <a16:creationId xmlns:a16="http://schemas.microsoft.com/office/drawing/2014/main" id="{B894EFA8-F425-4D19-A94B-445388B31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77875C-6DB2-0920-BDE0-83A5A787D5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34868" y="2373085"/>
            <a:ext cx="5217173" cy="379862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chemeClr val="bg1"/>
                </a:solidFill>
              </a:rPr>
              <a:t>5. Awareness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Awareness is considered the primary mechanism for change. By becoming more aware of what they are thinking, feeling, and doing, clients can make healthier choices.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43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2338165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BCCF2F-6112-FA14-EE73-9D0DB20C67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Therapeutic Goals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9C19AC-8DAE-90DA-FE7B-37A7613515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153886"/>
            <a:ext cx="6564086" cy="502307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Gestalt therapy aims to help clients:</a:t>
            </a:r>
          </a:p>
          <a:p>
            <a:pPr lvl="0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Increase self-awareness</a:t>
            </a:r>
          </a:p>
          <a:p>
            <a:pPr lvl="0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Recognise and express emotions authentically</a:t>
            </a:r>
          </a:p>
          <a:p>
            <a:pPr lvl="0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Develop personal responsibility</a:t>
            </a:r>
          </a:p>
          <a:p>
            <a:pPr lvl="0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Improve relationships and communication</a:t>
            </a:r>
          </a:p>
          <a:p>
            <a:pPr lvl="0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Resolve unfinished business from the past</a:t>
            </a:r>
          </a:p>
          <a:p>
            <a:pPr lvl="0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Live more fully in the present moment</a:t>
            </a:r>
          </a:p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AEFDDC3-B565-4409-941B-01971E68BA3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458200" y="1"/>
            <a:ext cx="37338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32664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2897028-9D48-DFA7-F5FF-56AF329F0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Common Techniques</a:t>
            </a:r>
            <a:b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</a:br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E64B2D-AD20-A0EC-3F5A-9938F05337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344" y="1124712"/>
            <a:ext cx="10887456" cy="564184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Empty Chair Technique</a:t>
            </a:r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The client speaks to an empty chair as if a significant person or a part of themselves were sitting there. This can help explore unresolved feelings, conflicts, or relationships.</a:t>
            </a:r>
          </a:p>
          <a:p>
            <a:r>
              <a:rPr lang="en-GB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Role Play</a:t>
            </a:r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Clients act out different aspects of themselves or significant interactions to increase understanding and awareness.</a:t>
            </a:r>
          </a:p>
          <a:p>
            <a:r>
              <a:rPr lang="en-GB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Experiments</a:t>
            </a:r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Therapists may invite clients to explore behaviours, thoughts, or feelings creatively during sessions.</a:t>
            </a:r>
          </a:p>
          <a:p>
            <a:r>
              <a:rPr lang="en-GB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Body Awareness</a:t>
            </a:r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Attention is paid to posture, gestures, breathing, and physical sensations, as these may reveal unexpressed emotions.</a:t>
            </a:r>
          </a:p>
          <a:p>
            <a:r>
              <a:rPr lang="en-GB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Language Awareness</a:t>
            </a:r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Clients may be encouraged to replace phrases such as:</a:t>
            </a:r>
          </a:p>
          <a:p>
            <a:pPr lvl="0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"I can't" with "I won't"</a:t>
            </a:r>
          </a:p>
          <a:p>
            <a:pPr lvl="0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"People make me angry" with "I feel angry"</a:t>
            </a: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This promotes personal responsibility and ownership of experience.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17812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0D1934A-1F82-0667-13AF-B421789CBF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466344"/>
            <a:ext cx="5181600" cy="57106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Strengths of Gestalt Therapy</a:t>
            </a:r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lvl="0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Encourages self-awareness and personal growth.</a:t>
            </a:r>
          </a:p>
          <a:p>
            <a:pPr lvl="0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Focuses on the client's immediate experience.</a:t>
            </a:r>
          </a:p>
          <a:p>
            <a:pPr lvl="0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Can be highly effective for emotional expression.</a:t>
            </a:r>
          </a:p>
          <a:p>
            <a:pPr lvl="0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Emphasises authenticity and genuine therapeutic relationships.</a:t>
            </a:r>
          </a:p>
          <a:p>
            <a:pPr lvl="0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Integrates mind, body, and emotions.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42D120-4E8A-449C-5F61-2D39530EBE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466344"/>
            <a:ext cx="5181600" cy="57106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Limitations of Gestalt Therapy</a:t>
            </a: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The experiential style may feel challenging for some clients.</a:t>
            </a: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Less structured than some approaches such as Cognitive Behavioural Therapy (CBT).</a:t>
            </a: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Strong emotional exploration can be uncomfortable.</a:t>
            </a: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May not suit clients who prefer a highly directive, problem-solving approach</a:t>
            </a:r>
          </a:p>
        </p:txBody>
      </p:sp>
    </p:spTree>
    <p:extLst>
      <p:ext uri="{BB962C8B-B14F-4D97-AF65-F5344CB8AC3E}">
        <p14:creationId xmlns:p14="http://schemas.microsoft.com/office/powerpoint/2010/main" val="7837408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1B596-875E-E402-7EC3-E1CFBF64E4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389" y="1138265"/>
            <a:ext cx="4843762" cy="140118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000" b="1"/>
              <a:t>Applications in Counselling</a:t>
            </a:r>
            <a:br>
              <a:rPr lang="en-US" sz="3000"/>
            </a:br>
            <a:endParaRPr lang="en-US" sz="30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462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AB60A4-5432-5D23-F551-F86108422B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3389" y="1828800"/>
            <a:ext cx="5690954" cy="50292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US" sz="2000" dirty="0"/>
          </a:p>
          <a:p>
            <a:r>
              <a:rPr lang="en-US" dirty="0"/>
              <a:t>Gestalt therapy has been used with:</a:t>
            </a:r>
          </a:p>
          <a:p>
            <a:pPr lvl="0"/>
            <a:r>
              <a:rPr lang="en-US" dirty="0"/>
              <a:t>Anxiety and depression</a:t>
            </a:r>
          </a:p>
          <a:p>
            <a:pPr lvl="0"/>
            <a:r>
              <a:rPr lang="en-US" dirty="0"/>
              <a:t>Relationship difficulties</a:t>
            </a:r>
          </a:p>
          <a:p>
            <a:pPr lvl="0"/>
            <a:r>
              <a:rPr lang="en-US" dirty="0"/>
              <a:t>Low self-esteem</a:t>
            </a:r>
          </a:p>
          <a:p>
            <a:pPr lvl="0"/>
            <a:r>
              <a:rPr lang="en-US" dirty="0"/>
              <a:t>Grief and loss</a:t>
            </a:r>
          </a:p>
          <a:p>
            <a:pPr lvl="0"/>
            <a:r>
              <a:rPr lang="en-US" dirty="0"/>
              <a:t>Personal development</a:t>
            </a:r>
          </a:p>
          <a:p>
            <a:pPr lvl="0"/>
            <a:r>
              <a:rPr lang="en-US" dirty="0"/>
              <a:t>Trauma (often integrated with other approaches)</a:t>
            </a:r>
          </a:p>
          <a:p>
            <a:endParaRPr lang="en-US" sz="20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AC7A7CB-441D-A407-DAB2-9E3E1B346AA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5501" r="6247" b="-2"/>
          <a:stretch>
            <a:fillRect/>
          </a:stretch>
        </p:blipFill>
        <p:spPr>
          <a:xfrm>
            <a:off x="6524941" y="1023779"/>
            <a:ext cx="4810442" cy="4810442"/>
          </a:xfrm>
          <a:custGeom>
            <a:avLst/>
            <a:gdLst/>
            <a:ahLst/>
            <a:cxnLst/>
            <a:rect l="l" t="t" r="r" b="b"/>
            <a:pathLst>
              <a:path w="4810442" h="4810442">
                <a:moveTo>
                  <a:pt x="2405221" y="0"/>
                </a:moveTo>
                <a:cubicBezTo>
                  <a:pt x="3733588" y="0"/>
                  <a:pt x="4810442" y="1076854"/>
                  <a:pt x="4810442" y="2405221"/>
                </a:cubicBezTo>
                <a:cubicBezTo>
                  <a:pt x="4810442" y="3733588"/>
                  <a:pt x="3733588" y="4810442"/>
                  <a:pt x="2405221" y="4810442"/>
                </a:cubicBezTo>
                <a:cubicBezTo>
                  <a:pt x="1076854" y="4810442"/>
                  <a:pt x="0" y="3733588"/>
                  <a:pt x="0" y="2405221"/>
                </a:cubicBezTo>
                <a:cubicBezTo>
                  <a:pt x="0" y="1076854"/>
                  <a:pt x="1076854" y="0"/>
                  <a:pt x="2405221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565523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994CB-59C4-74F6-301C-CEC08CF1A0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389" y="1138265"/>
            <a:ext cx="4843762" cy="140118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b="1"/>
              <a:t>Summary</a:t>
            </a:r>
            <a:br>
              <a:rPr lang="en-US" sz="3200"/>
            </a:br>
            <a:endParaRPr lang="en-US" sz="32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462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94B209-FF0E-3045-2A4E-9944D2796F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3389" y="1872344"/>
            <a:ext cx="6071954" cy="461554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Gestalt therapy is a humanistic approach that promotes </a:t>
            </a:r>
            <a:r>
              <a:rPr lang="en-US" b="1" dirty="0"/>
              <a:t>awareness, responsibility, and present-moment experience</a:t>
            </a:r>
            <a:r>
              <a:rPr lang="en-US" dirty="0"/>
              <a:t>. Rather than focusing solely on understanding why problems exist, it helps clients become aware of </a:t>
            </a:r>
            <a:r>
              <a:rPr lang="en-US" b="1" dirty="0"/>
              <a:t>how they think, feel, and behave in the present</a:t>
            </a:r>
            <a:r>
              <a:rPr lang="en-US" dirty="0"/>
              <a:t>, enabling them to make meaningful changes and live more authentically.</a:t>
            </a:r>
          </a:p>
          <a:p>
            <a:endParaRPr lang="en-US" sz="20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AC9CA8B-36F2-3218-69D7-90E09AA44BF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t="14048" r="-1" b="21201"/>
          <a:stretch>
            <a:fillRect/>
          </a:stretch>
        </p:blipFill>
        <p:spPr>
          <a:xfrm>
            <a:off x="6524941" y="1023779"/>
            <a:ext cx="4810442" cy="4810442"/>
          </a:xfrm>
          <a:custGeom>
            <a:avLst/>
            <a:gdLst/>
            <a:ahLst/>
            <a:cxnLst/>
            <a:rect l="l" t="t" r="r" b="b"/>
            <a:pathLst>
              <a:path w="4810442" h="4810442">
                <a:moveTo>
                  <a:pt x="2405221" y="0"/>
                </a:moveTo>
                <a:cubicBezTo>
                  <a:pt x="3733588" y="0"/>
                  <a:pt x="4810442" y="1076854"/>
                  <a:pt x="4810442" y="2405221"/>
                </a:cubicBezTo>
                <a:cubicBezTo>
                  <a:pt x="4810442" y="3733588"/>
                  <a:pt x="3733588" y="4810442"/>
                  <a:pt x="2405221" y="4810442"/>
                </a:cubicBezTo>
                <a:cubicBezTo>
                  <a:pt x="1076854" y="4810442"/>
                  <a:pt x="0" y="3733588"/>
                  <a:pt x="0" y="2405221"/>
                </a:cubicBezTo>
                <a:cubicBezTo>
                  <a:pt x="0" y="1076854"/>
                  <a:pt x="1076854" y="0"/>
                  <a:pt x="2405221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030512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5ACDBFB4-BCAA-A871-F4E1-960EC479302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t="21427" r="1" b="14388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EAA5EA-0B7F-3E75-943B-50C1F54346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Empty Chair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C59B34-D5CE-2157-476B-FAE1619A61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5058" y="2057400"/>
            <a:ext cx="4475332" cy="4119563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sz="2400" dirty="0"/>
              <a:t>The </a:t>
            </a:r>
            <a:r>
              <a:rPr lang="en-US" sz="2400" b="1" dirty="0"/>
              <a:t>empty chair technique</a:t>
            </a:r>
            <a:r>
              <a:rPr lang="en-US" sz="2400" dirty="0"/>
              <a:t> is one of the most well-known interventions in </a:t>
            </a:r>
            <a:r>
              <a:rPr lang="en-US" sz="2400" b="1" dirty="0"/>
              <a:t>Gestalt therapy</a:t>
            </a:r>
            <a:r>
              <a:rPr lang="en-US" sz="2400" dirty="0"/>
              <a:t>.</a:t>
            </a:r>
          </a:p>
          <a:p>
            <a:r>
              <a:rPr lang="en-US" sz="2400" dirty="0"/>
              <a:t>It is an experiential exercise designed to help clients explore unresolved emotions, internal conflicts, and relationship difficulties by engaging in a dialogue with an imagined person, aspect of themselves, or emotion represented by an empty chair.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5873243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66874ED-5B87-F299-25B1-D67DEC88A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752" y="337693"/>
            <a:ext cx="10515600" cy="1325563"/>
          </a:xfrm>
        </p:spPr>
        <p:txBody>
          <a:bodyPr/>
          <a:lstStyle/>
          <a:p>
            <a:r>
              <a:rPr lang="en-GB" b="1" dirty="0"/>
              <a:t>How the Technique Works</a:t>
            </a:r>
            <a:br>
              <a:rPr lang="en-GB" dirty="0"/>
            </a:b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6C51ABF-DC83-7F58-9055-9009D8B1E4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566031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The therapist places an empty chair opposite the client and asks them to imagine that a specific person, feeling, or part of themselves is sitting in that chair.</a:t>
            </a:r>
          </a:p>
          <a:p>
            <a:r>
              <a:rPr lang="en-GB" dirty="0"/>
              <a:t>The client then speaks directly to the imagined individual or aspect as though it were present.</a:t>
            </a:r>
          </a:p>
          <a:p>
            <a:r>
              <a:rPr lang="en-GB" dirty="0"/>
              <a:t>Depending on the purpose of the exercise, the client may be invited to move to the empty chair and respond from the perspective of that person or part of themselves.</a:t>
            </a:r>
          </a:p>
          <a:p>
            <a:endParaRPr lang="en-GB" b="1" dirty="0"/>
          </a:p>
          <a:p>
            <a:pPr marL="0" indent="0">
              <a:buNone/>
            </a:pPr>
            <a:r>
              <a:rPr lang="en-GB" b="1" dirty="0"/>
              <a:t>Example: Unresolved Relationship</a:t>
            </a:r>
            <a:endParaRPr lang="en-GB" dirty="0"/>
          </a:p>
          <a:p>
            <a:r>
              <a:rPr lang="en-GB" dirty="0"/>
              <a:t>A client who feels angry towards a former partner might be asked to say:</a:t>
            </a:r>
          </a:p>
          <a:p>
            <a:r>
              <a:rPr lang="en-GB" dirty="0"/>
              <a:t>"I feel hurt that you left without explaining why."</a:t>
            </a:r>
          </a:p>
          <a:p>
            <a:r>
              <a:rPr lang="en-GB" dirty="0"/>
              <a:t>The therapist may then invite the client to switch chairs and respond as the former partner, helping the client explore different perspectives and gain deeper understanding of their feelings.</a:t>
            </a:r>
          </a:p>
        </p:txBody>
      </p:sp>
    </p:spTree>
    <p:extLst>
      <p:ext uri="{BB962C8B-B14F-4D97-AF65-F5344CB8AC3E}">
        <p14:creationId xmlns:p14="http://schemas.microsoft.com/office/powerpoint/2010/main" val="20519751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07FA3-1AEF-461E-91AC-F1EB60E80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sz="3600" dirty="0"/>
              <a:t>Somatic Noticing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1B43BD0-2972-446F-8CE0-26BC2D64964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98438" y="1207783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844510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A5752-1DE4-43F7-9969-1DF527AF20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292372" cy="4709131"/>
          </a:xfrm>
        </p:spPr>
        <p:txBody>
          <a:bodyPr anchor="ctr">
            <a:normAutofit/>
          </a:bodyPr>
          <a:lstStyle/>
          <a:p>
            <a:r>
              <a:rPr lang="en-GB"/>
              <a:t>Somatic Noticing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DB345B-2A7C-4725-B722-FA5F3F2A0C8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98438" y="1207783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172118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7E124-1D1D-68E1-C1C4-47CAC2D13C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458EC5-FF9B-F28A-C3F1-C0D91B362D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Perls, F. S., </a:t>
            </a:r>
            <a:r>
              <a:rPr lang="en-GB" dirty="0" err="1"/>
              <a:t>Hefferline</a:t>
            </a:r>
            <a:r>
              <a:rPr lang="en-GB" dirty="0"/>
              <a:t>, R. F., &amp; Goodman, P. (1951). </a:t>
            </a:r>
            <a:r>
              <a:rPr lang="en-GB" i="1" dirty="0"/>
              <a:t>Gestalt Therapy: Excitement and Growth in the Human Personality</a:t>
            </a:r>
            <a:r>
              <a:rPr lang="en-GB" dirty="0"/>
              <a:t>. New York: Julian Press.</a:t>
            </a:r>
          </a:p>
          <a:p>
            <a:r>
              <a:rPr lang="en-GB" dirty="0"/>
              <a:t>Corey, G. (2021). </a:t>
            </a:r>
            <a:r>
              <a:rPr lang="en-GB" i="1" dirty="0"/>
              <a:t>Theory and Practice of </a:t>
            </a:r>
            <a:r>
              <a:rPr lang="en-GB" i="1" dirty="0" err="1"/>
              <a:t>Counseling</a:t>
            </a:r>
            <a:r>
              <a:rPr lang="en-GB" i="1" dirty="0"/>
              <a:t> and Psychotherapy</a:t>
            </a:r>
            <a:r>
              <a:rPr lang="en-GB" dirty="0"/>
              <a:t> (10th ed.). Cengage Learning.</a:t>
            </a:r>
          </a:p>
          <a:p>
            <a:r>
              <a:rPr lang="en-GB" dirty="0" err="1"/>
              <a:t>Yontef</a:t>
            </a:r>
            <a:r>
              <a:rPr lang="en-GB" dirty="0"/>
              <a:t>, G., &amp; Jacobs, L. (2019). Gestalt Therapy. In D. Wedding &amp; R. J. Corsini (Eds.), </a:t>
            </a:r>
            <a:r>
              <a:rPr lang="en-GB" i="1" dirty="0"/>
              <a:t>Current Psychotherapies</a:t>
            </a:r>
            <a:r>
              <a:rPr lang="en-GB" dirty="0"/>
              <a:t> (11th ed.). Cengage Learning.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95214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1003</Words>
  <Application>Microsoft Office PowerPoint</Application>
  <PresentationFormat>Widescreen</PresentationFormat>
  <Paragraphs>90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Key Concepts of Gestalt Therapy </vt:lpstr>
      <vt:lpstr>Key Concepts of Gestalt Therapy </vt:lpstr>
      <vt:lpstr>Key Concepts of Gestalt Therapy </vt:lpstr>
      <vt:lpstr>Key Concepts of Gestalt Therapy</vt:lpstr>
      <vt:lpstr>Key Concepts of Gestalt Therapy</vt:lpstr>
      <vt:lpstr>Therapeutic Goals </vt:lpstr>
      <vt:lpstr>Common Techniques </vt:lpstr>
      <vt:lpstr>PowerPoint Presentation</vt:lpstr>
      <vt:lpstr>Applications in Counselling </vt:lpstr>
      <vt:lpstr>Summary </vt:lpstr>
      <vt:lpstr>Empty Chair Exercise</vt:lpstr>
      <vt:lpstr>How the Technique Works </vt:lpstr>
      <vt:lpstr>Somatic Noticing</vt:lpstr>
      <vt:lpstr>Somatic Noticing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Andrea Williams</dc:creator>
  <cp:lastModifiedBy>Andrea Williams</cp:lastModifiedBy>
  <cp:revision>1</cp:revision>
  <dcterms:created xsi:type="dcterms:W3CDTF">2026-10-19T09:33:27Z</dcterms:created>
  <dcterms:modified xsi:type="dcterms:W3CDTF">2026-10-19T10:50:07Z</dcterms:modified>
</cp:coreProperties>
</file>